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5A5A66"/>
    <a:srgbClr val="EFF1F8"/>
    <a:srgbClr val="F2F2F2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1160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8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8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1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4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5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2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7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>
            <a:extLst>
              <a:ext uri="{FF2B5EF4-FFF2-40B4-BE49-F238E27FC236}">
                <a16:creationId xmlns:a16="http://schemas.microsoft.com/office/drawing/2014/main" id="{56F52FCA-46AF-AD4A-BFF9-53B036CD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601" y="5507770"/>
            <a:ext cx="3808272" cy="2119386"/>
          </a:xfrm>
          <a:custGeom>
            <a:avLst/>
            <a:gdLst>
              <a:gd name="T0" fmla="*/ 25 w 4059"/>
              <a:gd name="T1" fmla="*/ 2255 h 2256"/>
              <a:gd name="T2" fmla="*/ 0 w 4059"/>
              <a:gd name="T3" fmla="*/ 2210 h 2256"/>
              <a:gd name="T4" fmla="*/ 4033 w 4059"/>
              <a:gd name="T5" fmla="*/ 0 h 2256"/>
              <a:gd name="T6" fmla="*/ 4058 w 4059"/>
              <a:gd name="T7" fmla="*/ 45 h 2256"/>
              <a:gd name="T8" fmla="*/ 25 w 4059"/>
              <a:gd name="T9" fmla="*/ 2255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9" h="2256">
                <a:moveTo>
                  <a:pt x="25" y="2255"/>
                </a:moveTo>
                <a:lnTo>
                  <a:pt x="0" y="2210"/>
                </a:lnTo>
                <a:lnTo>
                  <a:pt x="4033" y="0"/>
                </a:lnTo>
                <a:lnTo>
                  <a:pt x="4058" y="45"/>
                </a:lnTo>
                <a:lnTo>
                  <a:pt x="25" y="22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A7BAC611-E982-334D-BE9D-7B7D4285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718" y="5466376"/>
            <a:ext cx="442918" cy="335295"/>
          </a:xfrm>
          <a:custGeom>
            <a:avLst/>
            <a:gdLst>
              <a:gd name="T0" fmla="*/ 156 w 470"/>
              <a:gd name="T1" fmla="*/ 356 h 357"/>
              <a:gd name="T2" fmla="*/ 118 w 470"/>
              <a:gd name="T3" fmla="*/ 323 h 357"/>
              <a:gd name="T4" fmla="*/ 338 w 470"/>
              <a:gd name="T5" fmla="*/ 71 h 357"/>
              <a:gd name="T6" fmla="*/ 8 w 470"/>
              <a:gd name="T7" fmla="*/ 122 h 357"/>
              <a:gd name="T8" fmla="*/ 0 w 470"/>
              <a:gd name="T9" fmla="*/ 72 h 357"/>
              <a:gd name="T10" fmla="*/ 469 w 470"/>
              <a:gd name="T11" fmla="*/ 0 h 357"/>
              <a:gd name="T12" fmla="*/ 156 w 470"/>
              <a:gd name="T13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156" y="356"/>
                </a:moveTo>
                <a:lnTo>
                  <a:pt x="118" y="323"/>
                </a:lnTo>
                <a:lnTo>
                  <a:pt x="338" y="71"/>
                </a:lnTo>
                <a:lnTo>
                  <a:pt x="8" y="122"/>
                </a:lnTo>
                <a:lnTo>
                  <a:pt x="0" y="72"/>
                </a:lnTo>
                <a:lnTo>
                  <a:pt x="469" y="0"/>
                </a:lnTo>
                <a:lnTo>
                  <a:pt x="156" y="3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2315EA57-CA95-2F4C-949F-6521E03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66" y="5507770"/>
            <a:ext cx="3808272" cy="2119386"/>
          </a:xfrm>
          <a:custGeom>
            <a:avLst/>
            <a:gdLst>
              <a:gd name="T0" fmla="*/ 4032 w 4058"/>
              <a:gd name="T1" fmla="*/ 2255 h 2256"/>
              <a:gd name="T2" fmla="*/ 0 w 4058"/>
              <a:gd name="T3" fmla="*/ 45 h 2256"/>
              <a:gd name="T4" fmla="*/ 24 w 4058"/>
              <a:gd name="T5" fmla="*/ 0 h 2256"/>
              <a:gd name="T6" fmla="*/ 4057 w 4058"/>
              <a:gd name="T7" fmla="*/ 2210 h 2256"/>
              <a:gd name="T8" fmla="*/ 4032 w 4058"/>
              <a:gd name="T9" fmla="*/ 2255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8" h="2256">
                <a:moveTo>
                  <a:pt x="4032" y="2255"/>
                </a:moveTo>
                <a:lnTo>
                  <a:pt x="0" y="45"/>
                </a:lnTo>
                <a:lnTo>
                  <a:pt x="24" y="0"/>
                </a:lnTo>
                <a:lnTo>
                  <a:pt x="4057" y="2210"/>
                </a:lnTo>
                <a:lnTo>
                  <a:pt x="4032" y="2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060E4B6F-23C0-8B4A-9C1C-0AAD6498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541" y="5466376"/>
            <a:ext cx="442918" cy="335295"/>
          </a:xfrm>
          <a:custGeom>
            <a:avLst/>
            <a:gdLst>
              <a:gd name="T0" fmla="*/ 469 w 470"/>
              <a:gd name="T1" fmla="*/ 72 h 357"/>
              <a:gd name="T2" fmla="*/ 461 w 470"/>
              <a:gd name="T3" fmla="*/ 122 h 357"/>
              <a:gd name="T4" fmla="*/ 131 w 470"/>
              <a:gd name="T5" fmla="*/ 71 h 357"/>
              <a:gd name="T6" fmla="*/ 351 w 470"/>
              <a:gd name="T7" fmla="*/ 323 h 357"/>
              <a:gd name="T8" fmla="*/ 313 w 470"/>
              <a:gd name="T9" fmla="*/ 356 h 357"/>
              <a:gd name="T10" fmla="*/ 0 w 470"/>
              <a:gd name="T11" fmla="*/ 0 h 357"/>
              <a:gd name="T12" fmla="*/ 469 w 470"/>
              <a:gd name="T13" fmla="*/ 7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469" y="72"/>
                </a:moveTo>
                <a:lnTo>
                  <a:pt x="461" y="122"/>
                </a:lnTo>
                <a:lnTo>
                  <a:pt x="131" y="71"/>
                </a:lnTo>
                <a:lnTo>
                  <a:pt x="351" y="323"/>
                </a:lnTo>
                <a:lnTo>
                  <a:pt x="313" y="356"/>
                </a:lnTo>
                <a:lnTo>
                  <a:pt x="0" y="0"/>
                </a:lnTo>
                <a:lnTo>
                  <a:pt x="469" y="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2B1ECB2-8D2E-8A43-B09F-A51561EA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601" y="8753079"/>
            <a:ext cx="3808272" cy="2119386"/>
          </a:xfrm>
          <a:custGeom>
            <a:avLst/>
            <a:gdLst>
              <a:gd name="T0" fmla="*/ 4033 w 4059"/>
              <a:gd name="T1" fmla="*/ 2256 h 2257"/>
              <a:gd name="T2" fmla="*/ 0 w 4059"/>
              <a:gd name="T3" fmla="*/ 45 h 2257"/>
              <a:gd name="T4" fmla="*/ 25 w 4059"/>
              <a:gd name="T5" fmla="*/ 0 h 2257"/>
              <a:gd name="T6" fmla="*/ 4058 w 4059"/>
              <a:gd name="T7" fmla="*/ 2211 h 2257"/>
              <a:gd name="T8" fmla="*/ 4033 w 4059"/>
              <a:gd name="T9" fmla="*/ 2256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9" h="2257">
                <a:moveTo>
                  <a:pt x="4033" y="2256"/>
                </a:moveTo>
                <a:lnTo>
                  <a:pt x="0" y="45"/>
                </a:lnTo>
                <a:lnTo>
                  <a:pt x="25" y="0"/>
                </a:lnTo>
                <a:lnTo>
                  <a:pt x="4058" y="2211"/>
                </a:lnTo>
                <a:lnTo>
                  <a:pt x="4033" y="22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43E0480-A7B6-1745-93BA-6507F832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718" y="10578567"/>
            <a:ext cx="442918" cy="335292"/>
          </a:xfrm>
          <a:custGeom>
            <a:avLst/>
            <a:gdLst>
              <a:gd name="T0" fmla="*/ 0 w 470"/>
              <a:gd name="T1" fmla="*/ 284 h 357"/>
              <a:gd name="T2" fmla="*/ 8 w 470"/>
              <a:gd name="T3" fmla="*/ 234 h 357"/>
              <a:gd name="T4" fmla="*/ 338 w 470"/>
              <a:gd name="T5" fmla="*/ 284 h 357"/>
              <a:gd name="T6" fmla="*/ 118 w 470"/>
              <a:gd name="T7" fmla="*/ 34 h 357"/>
              <a:gd name="T8" fmla="*/ 156 w 470"/>
              <a:gd name="T9" fmla="*/ 0 h 357"/>
              <a:gd name="T10" fmla="*/ 469 w 470"/>
              <a:gd name="T11" fmla="*/ 356 h 357"/>
              <a:gd name="T12" fmla="*/ 0 w 470"/>
              <a:gd name="T13" fmla="*/ 284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0" y="284"/>
                </a:moveTo>
                <a:lnTo>
                  <a:pt x="8" y="234"/>
                </a:lnTo>
                <a:lnTo>
                  <a:pt x="338" y="284"/>
                </a:lnTo>
                <a:lnTo>
                  <a:pt x="118" y="34"/>
                </a:lnTo>
                <a:lnTo>
                  <a:pt x="156" y="0"/>
                </a:lnTo>
                <a:lnTo>
                  <a:pt x="469" y="356"/>
                </a:lnTo>
                <a:lnTo>
                  <a:pt x="0" y="28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A8ABBE6-9E5D-B54F-A4DD-CE664646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66" y="8753079"/>
            <a:ext cx="3808272" cy="2119386"/>
          </a:xfrm>
          <a:custGeom>
            <a:avLst/>
            <a:gdLst>
              <a:gd name="T0" fmla="*/ 24 w 4058"/>
              <a:gd name="T1" fmla="*/ 2256 h 2257"/>
              <a:gd name="T2" fmla="*/ 0 w 4058"/>
              <a:gd name="T3" fmla="*/ 2211 h 2257"/>
              <a:gd name="T4" fmla="*/ 4032 w 4058"/>
              <a:gd name="T5" fmla="*/ 0 h 2257"/>
              <a:gd name="T6" fmla="*/ 4057 w 4058"/>
              <a:gd name="T7" fmla="*/ 45 h 2257"/>
              <a:gd name="T8" fmla="*/ 24 w 4058"/>
              <a:gd name="T9" fmla="*/ 2256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8" h="2257">
                <a:moveTo>
                  <a:pt x="24" y="2256"/>
                </a:moveTo>
                <a:lnTo>
                  <a:pt x="0" y="2211"/>
                </a:lnTo>
                <a:lnTo>
                  <a:pt x="4032" y="0"/>
                </a:lnTo>
                <a:lnTo>
                  <a:pt x="4057" y="45"/>
                </a:lnTo>
                <a:lnTo>
                  <a:pt x="24" y="22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280B15BA-6B73-AA49-9791-87C3E57B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541" y="10578567"/>
            <a:ext cx="442918" cy="335292"/>
          </a:xfrm>
          <a:custGeom>
            <a:avLst/>
            <a:gdLst>
              <a:gd name="T0" fmla="*/ 313 w 470"/>
              <a:gd name="T1" fmla="*/ 0 h 357"/>
              <a:gd name="T2" fmla="*/ 351 w 470"/>
              <a:gd name="T3" fmla="*/ 34 h 357"/>
              <a:gd name="T4" fmla="*/ 131 w 470"/>
              <a:gd name="T5" fmla="*/ 284 h 357"/>
              <a:gd name="T6" fmla="*/ 461 w 470"/>
              <a:gd name="T7" fmla="*/ 234 h 357"/>
              <a:gd name="T8" fmla="*/ 469 w 470"/>
              <a:gd name="T9" fmla="*/ 284 h 357"/>
              <a:gd name="T10" fmla="*/ 0 w 470"/>
              <a:gd name="T11" fmla="*/ 356 h 357"/>
              <a:gd name="T12" fmla="*/ 313 w 470"/>
              <a:gd name="T1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313" y="0"/>
                </a:moveTo>
                <a:lnTo>
                  <a:pt x="351" y="34"/>
                </a:lnTo>
                <a:lnTo>
                  <a:pt x="131" y="284"/>
                </a:lnTo>
                <a:lnTo>
                  <a:pt x="461" y="234"/>
                </a:lnTo>
                <a:lnTo>
                  <a:pt x="469" y="284"/>
                </a:lnTo>
                <a:lnTo>
                  <a:pt x="0" y="356"/>
                </a:lnTo>
                <a:lnTo>
                  <a:pt x="31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F9A99787-779E-0244-864D-1AEDC7B6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997" y="7734781"/>
            <a:ext cx="3675810" cy="2392588"/>
          </a:xfrm>
          <a:custGeom>
            <a:avLst/>
            <a:gdLst>
              <a:gd name="T0" fmla="*/ 3678 w 3918"/>
              <a:gd name="T1" fmla="*/ 1935 h 2547"/>
              <a:gd name="T2" fmla="*/ 2083 w 3918"/>
              <a:gd name="T3" fmla="*/ 2516 h 2547"/>
              <a:gd name="T4" fmla="*/ 2083 w 3918"/>
              <a:gd name="T5" fmla="*/ 2516 h 2547"/>
              <a:gd name="T6" fmla="*/ 1834 w 3918"/>
              <a:gd name="T7" fmla="*/ 2516 h 2547"/>
              <a:gd name="T8" fmla="*/ 239 w 3918"/>
              <a:gd name="T9" fmla="*/ 1935 h 2547"/>
              <a:gd name="T10" fmla="*/ 239 w 3918"/>
              <a:gd name="T11" fmla="*/ 1935 h 2547"/>
              <a:gd name="T12" fmla="*/ 0 w 3918"/>
              <a:gd name="T13" fmla="*/ 1594 h 2547"/>
              <a:gd name="T14" fmla="*/ 0 w 3918"/>
              <a:gd name="T15" fmla="*/ 364 h 2547"/>
              <a:gd name="T16" fmla="*/ 0 w 3918"/>
              <a:gd name="T17" fmla="*/ 364 h 2547"/>
              <a:gd name="T18" fmla="*/ 364 w 3918"/>
              <a:gd name="T19" fmla="*/ 0 h 2547"/>
              <a:gd name="T20" fmla="*/ 3553 w 3918"/>
              <a:gd name="T21" fmla="*/ 0 h 2547"/>
              <a:gd name="T22" fmla="*/ 3553 w 3918"/>
              <a:gd name="T23" fmla="*/ 0 h 2547"/>
              <a:gd name="T24" fmla="*/ 3917 w 3918"/>
              <a:gd name="T25" fmla="*/ 364 h 2547"/>
              <a:gd name="T26" fmla="*/ 3917 w 3918"/>
              <a:gd name="T27" fmla="*/ 1594 h 2547"/>
              <a:gd name="T28" fmla="*/ 3917 w 3918"/>
              <a:gd name="T29" fmla="*/ 1594 h 2547"/>
              <a:gd name="T30" fmla="*/ 3678 w 3918"/>
              <a:gd name="T31" fmla="*/ 1935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2547">
                <a:moveTo>
                  <a:pt x="3678" y="1935"/>
                </a:moveTo>
                <a:lnTo>
                  <a:pt x="2083" y="2516"/>
                </a:lnTo>
                <a:lnTo>
                  <a:pt x="2083" y="2516"/>
                </a:lnTo>
                <a:cubicBezTo>
                  <a:pt x="2002" y="2546"/>
                  <a:pt x="1915" y="2546"/>
                  <a:pt x="1834" y="2516"/>
                </a:cubicBezTo>
                <a:lnTo>
                  <a:pt x="239" y="1935"/>
                </a:lnTo>
                <a:lnTo>
                  <a:pt x="239" y="1935"/>
                </a:lnTo>
                <a:cubicBezTo>
                  <a:pt x="96" y="1883"/>
                  <a:pt x="0" y="1747"/>
                  <a:pt x="0" y="1594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2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162"/>
                  <a:pt x="3917" y="364"/>
                </a:cubicBezTo>
                <a:lnTo>
                  <a:pt x="3917" y="1594"/>
                </a:lnTo>
                <a:lnTo>
                  <a:pt x="3917" y="1594"/>
                </a:lnTo>
                <a:cubicBezTo>
                  <a:pt x="3917" y="1747"/>
                  <a:pt x="3822" y="1883"/>
                  <a:pt x="3678" y="193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A290B160-370F-874E-AE59-CD3FE221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997" y="7734781"/>
            <a:ext cx="3675810" cy="2392588"/>
          </a:xfrm>
          <a:custGeom>
            <a:avLst/>
            <a:gdLst>
              <a:gd name="T0" fmla="*/ 3678 w 3918"/>
              <a:gd name="T1" fmla="*/ 1935 h 2547"/>
              <a:gd name="T2" fmla="*/ 2083 w 3918"/>
              <a:gd name="T3" fmla="*/ 2516 h 2547"/>
              <a:gd name="T4" fmla="*/ 2083 w 3918"/>
              <a:gd name="T5" fmla="*/ 2516 h 2547"/>
              <a:gd name="T6" fmla="*/ 1834 w 3918"/>
              <a:gd name="T7" fmla="*/ 2516 h 2547"/>
              <a:gd name="T8" fmla="*/ 239 w 3918"/>
              <a:gd name="T9" fmla="*/ 1935 h 2547"/>
              <a:gd name="T10" fmla="*/ 239 w 3918"/>
              <a:gd name="T11" fmla="*/ 1935 h 2547"/>
              <a:gd name="T12" fmla="*/ 0 w 3918"/>
              <a:gd name="T13" fmla="*/ 1594 h 2547"/>
              <a:gd name="T14" fmla="*/ 0 w 3918"/>
              <a:gd name="T15" fmla="*/ 364 h 2547"/>
              <a:gd name="T16" fmla="*/ 0 w 3918"/>
              <a:gd name="T17" fmla="*/ 364 h 2547"/>
              <a:gd name="T18" fmla="*/ 364 w 3918"/>
              <a:gd name="T19" fmla="*/ 0 h 2547"/>
              <a:gd name="T20" fmla="*/ 3553 w 3918"/>
              <a:gd name="T21" fmla="*/ 0 h 2547"/>
              <a:gd name="T22" fmla="*/ 3553 w 3918"/>
              <a:gd name="T23" fmla="*/ 0 h 2547"/>
              <a:gd name="T24" fmla="*/ 3917 w 3918"/>
              <a:gd name="T25" fmla="*/ 364 h 2547"/>
              <a:gd name="T26" fmla="*/ 3917 w 3918"/>
              <a:gd name="T27" fmla="*/ 1594 h 2547"/>
              <a:gd name="T28" fmla="*/ 3917 w 3918"/>
              <a:gd name="T29" fmla="*/ 1594 h 2547"/>
              <a:gd name="T30" fmla="*/ 3678 w 3918"/>
              <a:gd name="T31" fmla="*/ 1935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2547">
                <a:moveTo>
                  <a:pt x="3678" y="1935"/>
                </a:moveTo>
                <a:lnTo>
                  <a:pt x="2083" y="2516"/>
                </a:lnTo>
                <a:lnTo>
                  <a:pt x="2083" y="2516"/>
                </a:lnTo>
                <a:cubicBezTo>
                  <a:pt x="2002" y="2546"/>
                  <a:pt x="1915" y="2546"/>
                  <a:pt x="1834" y="2516"/>
                </a:cubicBezTo>
                <a:lnTo>
                  <a:pt x="239" y="1935"/>
                </a:lnTo>
                <a:lnTo>
                  <a:pt x="239" y="1935"/>
                </a:lnTo>
                <a:cubicBezTo>
                  <a:pt x="96" y="1883"/>
                  <a:pt x="0" y="1747"/>
                  <a:pt x="0" y="1594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2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162"/>
                  <a:pt x="3917" y="364"/>
                </a:cubicBezTo>
                <a:lnTo>
                  <a:pt x="3917" y="1594"/>
                </a:lnTo>
                <a:lnTo>
                  <a:pt x="3917" y="1594"/>
                </a:lnTo>
                <a:cubicBezTo>
                  <a:pt x="3917" y="1747"/>
                  <a:pt x="3822" y="1883"/>
                  <a:pt x="3678" y="1935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DA17E82-06E8-C649-80A2-9D0DEB43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273" y="6319097"/>
            <a:ext cx="5029401" cy="2578863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8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8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0D9AFBE4-6DE2-524F-B49A-1C52FA3B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273" y="6319097"/>
            <a:ext cx="5029401" cy="2578863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8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8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43">
            <a:extLst>
              <a:ext uri="{FF2B5EF4-FFF2-40B4-BE49-F238E27FC236}">
                <a16:creationId xmlns:a16="http://schemas.microsoft.com/office/drawing/2014/main" id="{50D262B5-17A5-EF47-B3F1-64B5F5552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688" y="5015179"/>
            <a:ext cx="993463" cy="993462"/>
          </a:xfrm>
          <a:custGeom>
            <a:avLst/>
            <a:gdLst>
              <a:gd name="T0" fmla="*/ 885 w 1057"/>
              <a:gd name="T1" fmla="*/ 816 h 1058"/>
              <a:gd name="T2" fmla="*/ 885 w 1057"/>
              <a:gd name="T3" fmla="*/ 816 h 1058"/>
              <a:gd name="T4" fmla="*/ 876 w 1057"/>
              <a:gd name="T5" fmla="*/ 806 h 1058"/>
              <a:gd name="T6" fmla="*/ 876 w 1057"/>
              <a:gd name="T7" fmla="*/ 806 h 1058"/>
              <a:gd name="T8" fmla="*/ 722 w 1057"/>
              <a:gd name="T9" fmla="*/ 718 h 1058"/>
              <a:gd name="T10" fmla="*/ 722 w 1057"/>
              <a:gd name="T11" fmla="*/ 718 h 1058"/>
              <a:gd name="T12" fmla="*/ 523 w 1057"/>
              <a:gd name="T13" fmla="*/ 686 h 1058"/>
              <a:gd name="T14" fmla="*/ 523 w 1057"/>
              <a:gd name="T15" fmla="*/ 686 h 1058"/>
              <a:gd name="T16" fmla="*/ 176 w 1057"/>
              <a:gd name="T17" fmla="*/ 800 h 1058"/>
              <a:gd name="T18" fmla="*/ 176 w 1057"/>
              <a:gd name="T19" fmla="*/ 800 h 1058"/>
              <a:gd name="T20" fmla="*/ 166 w 1057"/>
              <a:gd name="T21" fmla="*/ 811 h 1058"/>
              <a:gd name="T22" fmla="*/ 166 w 1057"/>
              <a:gd name="T23" fmla="*/ 811 h 1058"/>
              <a:gd name="T24" fmla="*/ 69 w 1057"/>
              <a:gd name="T25" fmla="*/ 529 h 1058"/>
              <a:gd name="T26" fmla="*/ 69 w 1057"/>
              <a:gd name="T27" fmla="*/ 529 h 1058"/>
              <a:gd name="T28" fmla="*/ 203 w 1057"/>
              <a:gd name="T29" fmla="*/ 205 h 1058"/>
              <a:gd name="T30" fmla="*/ 203 w 1057"/>
              <a:gd name="T31" fmla="*/ 205 h 1058"/>
              <a:gd name="T32" fmla="*/ 527 w 1057"/>
              <a:gd name="T33" fmla="*/ 70 h 1058"/>
              <a:gd name="T34" fmla="*/ 527 w 1057"/>
              <a:gd name="T35" fmla="*/ 70 h 1058"/>
              <a:gd name="T36" fmla="*/ 852 w 1057"/>
              <a:gd name="T37" fmla="*/ 205 h 1058"/>
              <a:gd name="T38" fmla="*/ 852 w 1057"/>
              <a:gd name="T39" fmla="*/ 205 h 1058"/>
              <a:gd name="T40" fmla="*/ 986 w 1057"/>
              <a:gd name="T41" fmla="*/ 529 h 1058"/>
              <a:gd name="T42" fmla="*/ 986 w 1057"/>
              <a:gd name="T43" fmla="*/ 529 h 1058"/>
              <a:gd name="T44" fmla="*/ 885 w 1057"/>
              <a:gd name="T45" fmla="*/ 816 h 1058"/>
              <a:gd name="T46" fmla="*/ 222 w 1057"/>
              <a:gd name="T47" fmla="*/ 859 h 1058"/>
              <a:gd name="T48" fmla="*/ 222 w 1057"/>
              <a:gd name="T49" fmla="*/ 859 h 1058"/>
              <a:gd name="T50" fmla="*/ 220 w 1057"/>
              <a:gd name="T51" fmla="*/ 856 h 1058"/>
              <a:gd name="T52" fmla="*/ 220 w 1057"/>
              <a:gd name="T53" fmla="*/ 856 h 1058"/>
              <a:gd name="T54" fmla="*/ 222 w 1057"/>
              <a:gd name="T55" fmla="*/ 854 h 1058"/>
              <a:gd name="T56" fmla="*/ 222 w 1057"/>
              <a:gd name="T57" fmla="*/ 854 h 1058"/>
              <a:gd name="T58" fmla="*/ 523 w 1057"/>
              <a:gd name="T59" fmla="*/ 757 h 1058"/>
              <a:gd name="T60" fmla="*/ 523 w 1057"/>
              <a:gd name="T61" fmla="*/ 757 h 1058"/>
              <a:gd name="T62" fmla="*/ 829 w 1057"/>
              <a:gd name="T63" fmla="*/ 858 h 1058"/>
              <a:gd name="T64" fmla="*/ 829 w 1057"/>
              <a:gd name="T65" fmla="*/ 858 h 1058"/>
              <a:gd name="T66" fmla="*/ 830 w 1057"/>
              <a:gd name="T67" fmla="*/ 860 h 1058"/>
              <a:gd name="T68" fmla="*/ 830 w 1057"/>
              <a:gd name="T69" fmla="*/ 860 h 1058"/>
              <a:gd name="T70" fmla="*/ 829 w 1057"/>
              <a:gd name="T71" fmla="*/ 863 h 1058"/>
              <a:gd name="T72" fmla="*/ 829 w 1057"/>
              <a:gd name="T73" fmla="*/ 863 h 1058"/>
              <a:gd name="T74" fmla="*/ 527 w 1057"/>
              <a:gd name="T75" fmla="*/ 987 h 1058"/>
              <a:gd name="T76" fmla="*/ 527 w 1057"/>
              <a:gd name="T77" fmla="*/ 987 h 1058"/>
              <a:gd name="T78" fmla="*/ 516 w 1057"/>
              <a:gd name="T79" fmla="*/ 987 h 1058"/>
              <a:gd name="T80" fmla="*/ 516 w 1057"/>
              <a:gd name="T81" fmla="*/ 987 h 1058"/>
              <a:gd name="T82" fmla="*/ 222 w 1057"/>
              <a:gd name="T83" fmla="*/ 859 h 1058"/>
              <a:gd name="T84" fmla="*/ 901 w 1057"/>
              <a:gd name="T85" fmla="*/ 155 h 1058"/>
              <a:gd name="T86" fmla="*/ 901 w 1057"/>
              <a:gd name="T87" fmla="*/ 155 h 1058"/>
              <a:gd name="T88" fmla="*/ 527 w 1057"/>
              <a:gd name="T89" fmla="*/ 0 h 1058"/>
              <a:gd name="T90" fmla="*/ 527 w 1057"/>
              <a:gd name="T91" fmla="*/ 0 h 1058"/>
              <a:gd name="T92" fmla="*/ 154 w 1057"/>
              <a:gd name="T93" fmla="*/ 155 h 1058"/>
              <a:gd name="T94" fmla="*/ 154 w 1057"/>
              <a:gd name="T95" fmla="*/ 155 h 1058"/>
              <a:gd name="T96" fmla="*/ 0 w 1057"/>
              <a:gd name="T97" fmla="*/ 529 h 1058"/>
              <a:gd name="T98" fmla="*/ 0 w 1057"/>
              <a:gd name="T99" fmla="*/ 529 h 1058"/>
              <a:gd name="T100" fmla="*/ 154 w 1057"/>
              <a:gd name="T101" fmla="*/ 903 h 1058"/>
              <a:gd name="T102" fmla="*/ 154 w 1057"/>
              <a:gd name="T103" fmla="*/ 903 h 1058"/>
              <a:gd name="T104" fmla="*/ 521 w 1057"/>
              <a:gd name="T105" fmla="*/ 1057 h 1058"/>
              <a:gd name="T106" fmla="*/ 521 w 1057"/>
              <a:gd name="T107" fmla="*/ 1057 h 1058"/>
              <a:gd name="T108" fmla="*/ 527 w 1057"/>
              <a:gd name="T109" fmla="*/ 1057 h 1058"/>
              <a:gd name="T110" fmla="*/ 527 w 1057"/>
              <a:gd name="T111" fmla="*/ 1057 h 1058"/>
              <a:gd name="T112" fmla="*/ 527 w 1057"/>
              <a:gd name="T113" fmla="*/ 1057 h 1058"/>
              <a:gd name="T114" fmla="*/ 527 w 1057"/>
              <a:gd name="T115" fmla="*/ 1057 h 1058"/>
              <a:gd name="T116" fmla="*/ 901 w 1057"/>
              <a:gd name="T117" fmla="*/ 903 h 1058"/>
              <a:gd name="T118" fmla="*/ 901 w 1057"/>
              <a:gd name="T119" fmla="*/ 903 h 1058"/>
              <a:gd name="T120" fmla="*/ 1056 w 1057"/>
              <a:gd name="T121" fmla="*/ 529 h 1058"/>
              <a:gd name="T122" fmla="*/ 1056 w 1057"/>
              <a:gd name="T123" fmla="*/ 529 h 1058"/>
              <a:gd name="T124" fmla="*/ 901 w 1057"/>
              <a:gd name="T125" fmla="*/ 155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57" h="1058">
                <a:moveTo>
                  <a:pt x="885" y="816"/>
                </a:moveTo>
                <a:lnTo>
                  <a:pt x="885" y="816"/>
                </a:lnTo>
                <a:cubicBezTo>
                  <a:pt x="883" y="812"/>
                  <a:pt x="880" y="809"/>
                  <a:pt x="876" y="806"/>
                </a:cubicBezTo>
                <a:lnTo>
                  <a:pt x="876" y="806"/>
                </a:lnTo>
                <a:cubicBezTo>
                  <a:pt x="836" y="769"/>
                  <a:pt x="782" y="739"/>
                  <a:pt x="722" y="718"/>
                </a:cubicBezTo>
                <a:lnTo>
                  <a:pt x="722" y="718"/>
                </a:lnTo>
                <a:cubicBezTo>
                  <a:pt x="660" y="697"/>
                  <a:pt x="593" y="686"/>
                  <a:pt x="523" y="686"/>
                </a:cubicBezTo>
                <a:lnTo>
                  <a:pt x="523" y="686"/>
                </a:lnTo>
                <a:cubicBezTo>
                  <a:pt x="387" y="686"/>
                  <a:pt x="260" y="728"/>
                  <a:pt x="176" y="800"/>
                </a:cubicBezTo>
                <a:lnTo>
                  <a:pt x="176" y="800"/>
                </a:lnTo>
                <a:cubicBezTo>
                  <a:pt x="172" y="804"/>
                  <a:pt x="169" y="807"/>
                  <a:pt x="166" y="811"/>
                </a:cubicBezTo>
                <a:lnTo>
                  <a:pt x="166" y="811"/>
                </a:lnTo>
                <a:cubicBezTo>
                  <a:pt x="103" y="731"/>
                  <a:pt x="69" y="632"/>
                  <a:pt x="69" y="529"/>
                </a:cubicBezTo>
                <a:lnTo>
                  <a:pt x="69" y="529"/>
                </a:lnTo>
                <a:cubicBezTo>
                  <a:pt x="69" y="407"/>
                  <a:pt x="117" y="292"/>
                  <a:pt x="203" y="205"/>
                </a:cubicBezTo>
                <a:lnTo>
                  <a:pt x="203" y="205"/>
                </a:lnTo>
                <a:cubicBezTo>
                  <a:pt x="290" y="118"/>
                  <a:pt x="405" y="70"/>
                  <a:pt x="527" y="70"/>
                </a:cubicBezTo>
                <a:lnTo>
                  <a:pt x="527" y="70"/>
                </a:lnTo>
                <a:cubicBezTo>
                  <a:pt x="650" y="70"/>
                  <a:pt x="765" y="118"/>
                  <a:pt x="852" y="205"/>
                </a:cubicBezTo>
                <a:lnTo>
                  <a:pt x="852" y="205"/>
                </a:lnTo>
                <a:cubicBezTo>
                  <a:pt x="938" y="292"/>
                  <a:pt x="986" y="407"/>
                  <a:pt x="986" y="529"/>
                </a:cubicBezTo>
                <a:lnTo>
                  <a:pt x="986" y="529"/>
                </a:lnTo>
                <a:cubicBezTo>
                  <a:pt x="986" y="635"/>
                  <a:pt x="951" y="735"/>
                  <a:pt x="885" y="816"/>
                </a:cubicBezTo>
                <a:close/>
                <a:moveTo>
                  <a:pt x="222" y="859"/>
                </a:moveTo>
                <a:lnTo>
                  <a:pt x="222" y="859"/>
                </a:lnTo>
                <a:cubicBezTo>
                  <a:pt x="221" y="857"/>
                  <a:pt x="220" y="857"/>
                  <a:pt x="220" y="856"/>
                </a:cubicBezTo>
                <a:lnTo>
                  <a:pt x="220" y="856"/>
                </a:lnTo>
                <a:cubicBezTo>
                  <a:pt x="220" y="854"/>
                  <a:pt x="222" y="854"/>
                  <a:pt x="222" y="854"/>
                </a:cubicBezTo>
                <a:lnTo>
                  <a:pt x="222" y="854"/>
                </a:lnTo>
                <a:cubicBezTo>
                  <a:pt x="292" y="793"/>
                  <a:pt x="405" y="757"/>
                  <a:pt x="523" y="757"/>
                </a:cubicBezTo>
                <a:lnTo>
                  <a:pt x="523" y="757"/>
                </a:lnTo>
                <a:cubicBezTo>
                  <a:pt x="644" y="757"/>
                  <a:pt x="759" y="794"/>
                  <a:pt x="829" y="858"/>
                </a:cubicBezTo>
                <a:lnTo>
                  <a:pt x="829" y="858"/>
                </a:lnTo>
                <a:cubicBezTo>
                  <a:pt x="830" y="858"/>
                  <a:pt x="830" y="859"/>
                  <a:pt x="830" y="860"/>
                </a:cubicBezTo>
                <a:lnTo>
                  <a:pt x="830" y="860"/>
                </a:lnTo>
                <a:cubicBezTo>
                  <a:pt x="830" y="861"/>
                  <a:pt x="830" y="862"/>
                  <a:pt x="829" y="863"/>
                </a:cubicBezTo>
                <a:lnTo>
                  <a:pt x="829" y="863"/>
                </a:lnTo>
                <a:cubicBezTo>
                  <a:pt x="749" y="943"/>
                  <a:pt x="641" y="987"/>
                  <a:pt x="527" y="987"/>
                </a:cubicBezTo>
                <a:lnTo>
                  <a:pt x="527" y="987"/>
                </a:lnTo>
                <a:cubicBezTo>
                  <a:pt x="524" y="987"/>
                  <a:pt x="520" y="987"/>
                  <a:pt x="516" y="987"/>
                </a:cubicBezTo>
                <a:lnTo>
                  <a:pt x="516" y="987"/>
                </a:lnTo>
                <a:cubicBezTo>
                  <a:pt x="405" y="985"/>
                  <a:pt x="301" y="939"/>
                  <a:pt x="222" y="859"/>
                </a:cubicBezTo>
                <a:close/>
                <a:moveTo>
                  <a:pt x="901" y="155"/>
                </a:moveTo>
                <a:lnTo>
                  <a:pt x="901" y="155"/>
                </a:lnTo>
                <a:cubicBezTo>
                  <a:pt x="801" y="56"/>
                  <a:pt x="669" y="0"/>
                  <a:pt x="527" y="0"/>
                </a:cubicBezTo>
                <a:lnTo>
                  <a:pt x="527" y="0"/>
                </a:lnTo>
                <a:cubicBezTo>
                  <a:pt x="387" y="0"/>
                  <a:pt x="254" y="56"/>
                  <a:pt x="154" y="155"/>
                </a:cubicBezTo>
                <a:lnTo>
                  <a:pt x="154" y="155"/>
                </a:lnTo>
                <a:cubicBezTo>
                  <a:pt x="55" y="255"/>
                  <a:pt x="0" y="388"/>
                  <a:pt x="0" y="529"/>
                </a:cubicBezTo>
                <a:lnTo>
                  <a:pt x="0" y="529"/>
                </a:lnTo>
                <a:cubicBezTo>
                  <a:pt x="0" y="670"/>
                  <a:pt x="55" y="803"/>
                  <a:pt x="154" y="903"/>
                </a:cubicBezTo>
                <a:lnTo>
                  <a:pt x="154" y="903"/>
                </a:lnTo>
                <a:cubicBezTo>
                  <a:pt x="252" y="1000"/>
                  <a:pt x="383" y="1056"/>
                  <a:pt x="521" y="1057"/>
                </a:cubicBezTo>
                <a:lnTo>
                  <a:pt x="521" y="1057"/>
                </a:lnTo>
                <a:cubicBezTo>
                  <a:pt x="523" y="1057"/>
                  <a:pt x="526" y="1057"/>
                  <a:pt x="527" y="1057"/>
                </a:cubicBezTo>
                <a:lnTo>
                  <a:pt x="527" y="1057"/>
                </a:lnTo>
                <a:lnTo>
                  <a:pt x="527" y="1057"/>
                </a:lnTo>
                <a:lnTo>
                  <a:pt x="527" y="1057"/>
                </a:lnTo>
                <a:cubicBezTo>
                  <a:pt x="669" y="1057"/>
                  <a:pt x="801" y="1002"/>
                  <a:pt x="901" y="903"/>
                </a:cubicBezTo>
                <a:lnTo>
                  <a:pt x="901" y="903"/>
                </a:lnTo>
                <a:cubicBezTo>
                  <a:pt x="1001" y="803"/>
                  <a:pt x="1056" y="670"/>
                  <a:pt x="1056" y="529"/>
                </a:cubicBezTo>
                <a:lnTo>
                  <a:pt x="1056" y="529"/>
                </a:lnTo>
                <a:cubicBezTo>
                  <a:pt x="1056" y="388"/>
                  <a:pt x="1001" y="255"/>
                  <a:pt x="901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44">
            <a:extLst>
              <a:ext uri="{FF2B5EF4-FFF2-40B4-BE49-F238E27FC236}">
                <a16:creationId xmlns:a16="http://schemas.microsoft.com/office/drawing/2014/main" id="{7F6A8E17-42D6-D643-9177-33B78F9B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636" y="5118664"/>
            <a:ext cx="513288" cy="513288"/>
          </a:xfrm>
          <a:custGeom>
            <a:avLst/>
            <a:gdLst>
              <a:gd name="T0" fmla="*/ 273 w 547"/>
              <a:gd name="T1" fmla="*/ 476 h 547"/>
              <a:gd name="T2" fmla="*/ 273 w 547"/>
              <a:gd name="T3" fmla="*/ 476 h 547"/>
              <a:gd name="T4" fmla="*/ 70 w 547"/>
              <a:gd name="T5" fmla="*/ 273 h 547"/>
              <a:gd name="T6" fmla="*/ 70 w 547"/>
              <a:gd name="T7" fmla="*/ 273 h 547"/>
              <a:gd name="T8" fmla="*/ 273 w 547"/>
              <a:gd name="T9" fmla="*/ 70 h 547"/>
              <a:gd name="T10" fmla="*/ 273 w 547"/>
              <a:gd name="T11" fmla="*/ 70 h 547"/>
              <a:gd name="T12" fmla="*/ 476 w 547"/>
              <a:gd name="T13" fmla="*/ 273 h 547"/>
              <a:gd name="T14" fmla="*/ 476 w 547"/>
              <a:gd name="T15" fmla="*/ 273 h 547"/>
              <a:gd name="T16" fmla="*/ 273 w 547"/>
              <a:gd name="T17" fmla="*/ 476 h 547"/>
              <a:gd name="T18" fmla="*/ 273 w 547"/>
              <a:gd name="T19" fmla="*/ 0 h 547"/>
              <a:gd name="T20" fmla="*/ 273 w 547"/>
              <a:gd name="T21" fmla="*/ 0 h 547"/>
              <a:gd name="T22" fmla="*/ 0 w 547"/>
              <a:gd name="T23" fmla="*/ 273 h 547"/>
              <a:gd name="T24" fmla="*/ 0 w 547"/>
              <a:gd name="T25" fmla="*/ 273 h 547"/>
              <a:gd name="T26" fmla="*/ 273 w 547"/>
              <a:gd name="T27" fmla="*/ 546 h 547"/>
              <a:gd name="T28" fmla="*/ 273 w 547"/>
              <a:gd name="T29" fmla="*/ 546 h 547"/>
              <a:gd name="T30" fmla="*/ 546 w 547"/>
              <a:gd name="T31" fmla="*/ 273 h 547"/>
              <a:gd name="T32" fmla="*/ 546 w 547"/>
              <a:gd name="T33" fmla="*/ 273 h 547"/>
              <a:gd name="T34" fmla="*/ 273 w 547"/>
              <a:gd name="T35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7" h="547">
                <a:moveTo>
                  <a:pt x="273" y="476"/>
                </a:moveTo>
                <a:lnTo>
                  <a:pt x="273" y="476"/>
                </a:lnTo>
                <a:cubicBezTo>
                  <a:pt x="161" y="476"/>
                  <a:pt x="70" y="385"/>
                  <a:pt x="70" y="273"/>
                </a:cubicBezTo>
                <a:lnTo>
                  <a:pt x="70" y="273"/>
                </a:lnTo>
                <a:cubicBezTo>
                  <a:pt x="70" y="161"/>
                  <a:pt x="161" y="70"/>
                  <a:pt x="273" y="70"/>
                </a:cubicBezTo>
                <a:lnTo>
                  <a:pt x="273" y="70"/>
                </a:lnTo>
                <a:cubicBezTo>
                  <a:pt x="385" y="70"/>
                  <a:pt x="476" y="161"/>
                  <a:pt x="476" y="273"/>
                </a:cubicBezTo>
                <a:lnTo>
                  <a:pt x="476" y="273"/>
                </a:lnTo>
                <a:cubicBezTo>
                  <a:pt x="476" y="385"/>
                  <a:pt x="385" y="476"/>
                  <a:pt x="273" y="476"/>
                </a:cubicBezTo>
                <a:close/>
                <a:moveTo>
                  <a:pt x="273" y="0"/>
                </a:moveTo>
                <a:lnTo>
                  <a:pt x="273" y="0"/>
                </a:lnTo>
                <a:cubicBezTo>
                  <a:pt x="122" y="0"/>
                  <a:pt x="0" y="122"/>
                  <a:pt x="0" y="273"/>
                </a:cubicBezTo>
                <a:lnTo>
                  <a:pt x="0" y="273"/>
                </a:lnTo>
                <a:cubicBezTo>
                  <a:pt x="0" y="423"/>
                  <a:pt x="122" y="546"/>
                  <a:pt x="273" y="546"/>
                </a:cubicBezTo>
                <a:lnTo>
                  <a:pt x="273" y="546"/>
                </a:lnTo>
                <a:cubicBezTo>
                  <a:pt x="424" y="546"/>
                  <a:pt x="546" y="423"/>
                  <a:pt x="546" y="273"/>
                </a:cubicBezTo>
                <a:lnTo>
                  <a:pt x="546" y="273"/>
                </a:lnTo>
                <a:cubicBezTo>
                  <a:pt x="546" y="122"/>
                  <a:pt x="424" y="0"/>
                  <a:pt x="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45">
            <a:extLst>
              <a:ext uri="{FF2B5EF4-FFF2-40B4-BE49-F238E27FC236}">
                <a16:creationId xmlns:a16="http://schemas.microsoft.com/office/drawing/2014/main" id="{B5B6FD51-4DDF-FA4F-A6EE-8BD1D4231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097" y="5002760"/>
            <a:ext cx="1010020" cy="1010020"/>
          </a:xfrm>
          <a:custGeom>
            <a:avLst/>
            <a:gdLst>
              <a:gd name="T0" fmla="*/ 538 w 1077"/>
              <a:gd name="T1" fmla="*/ 70 h 1077"/>
              <a:gd name="T2" fmla="*/ 538 w 1077"/>
              <a:gd name="T3" fmla="*/ 70 h 1077"/>
              <a:gd name="T4" fmla="*/ 207 w 1077"/>
              <a:gd name="T5" fmla="*/ 207 h 1077"/>
              <a:gd name="T6" fmla="*/ 207 w 1077"/>
              <a:gd name="T7" fmla="*/ 207 h 1077"/>
              <a:gd name="T8" fmla="*/ 70 w 1077"/>
              <a:gd name="T9" fmla="*/ 538 h 1077"/>
              <a:gd name="T10" fmla="*/ 70 w 1077"/>
              <a:gd name="T11" fmla="*/ 538 h 1077"/>
              <a:gd name="T12" fmla="*/ 207 w 1077"/>
              <a:gd name="T13" fmla="*/ 869 h 1077"/>
              <a:gd name="T14" fmla="*/ 207 w 1077"/>
              <a:gd name="T15" fmla="*/ 869 h 1077"/>
              <a:gd name="T16" fmla="*/ 538 w 1077"/>
              <a:gd name="T17" fmla="*/ 1006 h 1077"/>
              <a:gd name="T18" fmla="*/ 538 w 1077"/>
              <a:gd name="T19" fmla="*/ 1006 h 1077"/>
              <a:gd name="T20" fmla="*/ 869 w 1077"/>
              <a:gd name="T21" fmla="*/ 869 h 1077"/>
              <a:gd name="T22" fmla="*/ 869 w 1077"/>
              <a:gd name="T23" fmla="*/ 869 h 1077"/>
              <a:gd name="T24" fmla="*/ 1006 w 1077"/>
              <a:gd name="T25" fmla="*/ 538 h 1077"/>
              <a:gd name="T26" fmla="*/ 1006 w 1077"/>
              <a:gd name="T27" fmla="*/ 538 h 1077"/>
              <a:gd name="T28" fmla="*/ 869 w 1077"/>
              <a:gd name="T29" fmla="*/ 207 h 1077"/>
              <a:gd name="T30" fmla="*/ 869 w 1077"/>
              <a:gd name="T31" fmla="*/ 207 h 1077"/>
              <a:gd name="T32" fmla="*/ 538 w 1077"/>
              <a:gd name="T33" fmla="*/ 70 h 1077"/>
              <a:gd name="T34" fmla="*/ 538 w 1077"/>
              <a:gd name="T35" fmla="*/ 1076 h 1077"/>
              <a:gd name="T36" fmla="*/ 538 w 1077"/>
              <a:gd name="T37" fmla="*/ 1076 h 1077"/>
              <a:gd name="T38" fmla="*/ 158 w 1077"/>
              <a:gd name="T39" fmla="*/ 918 h 1077"/>
              <a:gd name="T40" fmla="*/ 158 w 1077"/>
              <a:gd name="T41" fmla="*/ 918 h 1077"/>
              <a:gd name="T42" fmla="*/ 0 w 1077"/>
              <a:gd name="T43" fmla="*/ 538 h 1077"/>
              <a:gd name="T44" fmla="*/ 0 w 1077"/>
              <a:gd name="T45" fmla="*/ 538 h 1077"/>
              <a:gd name="T46" fmla="*/ 158 w 1077"/>
              <a:gd name="T47" fmla="*/ 158 h 1077"/>
              <a:gd name="T48" fmla="*/ 158 w 1077"/>
              <a:gd name="T49" fmla="*/ 158 h 1077"/>
              <a:gd name="T50" fmla="*/ 538 w 1077"/>
              <a:gd name="T51" fmla="*/ 0 h 1077"/>
              <a:gd name="T52" fmla="*/ 538 w 1077"/>
              <a:gd name="T53" fmla="*/ 0 h 1077"/>
              <a:gd name="T54" fmla="*/ 918 w 1077"/>
              <a:gd name="T55" fmla="*/ 158 h 1077"/>
              <a:gd name="T56" fmla="*/ 918 w 1077"/>
              <a:gd name="T57" fmla="*/ 158 h 1077"/>
              <a:gd name="T58" fmla="*/ 1076 w 1077"/>
              <a:gd name="T59" fmla="*/ 538 h 1077"/>
              <a:gd name="T60" fmla="*/ 1076 w 1077"/>
              <a:gd name="T61" fmla="*/ 538 h 1077"/>
              <a:gd name="T62" fmla="*/ 918 w 1077"/>
              <a:gd name="T63" fmla="*/ 918 h 1077"/>
              <a:gd name="T64" fmla="*/ 918 w 1077"/>
              <a:gd name="T65" fmla="*/ 918 h 1077"/>
              <a:gd name="T66" fmla="*/ 538 w 1077"/>
              <a:gd name="T6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7" h="1077">
                <a:moveTo>
                  <a:pt x="538" y="70"/>
                </a:moveTo>
                <a:lnTo>
                  <a:pt x="538" y="70"/>
                </a:lnTo>
                <a:cubicBezTo>
                  <a:pt x="413" y="70"/>
                  <a:pt x="295" y="118"/>
                  <a:pt x="207" y="207"/>
                </a:cubicBezTo>
                <a:lnTo>
                  <a:pt x="207" y="207"/>
                </a:lnTo>
                <a:cubicBezTo>
                  <a:pt x="119" y="295"/>
                  <a:pt x="70" y="412"/>
                  <a:pt x="70" y="538"/>
                </a:cubicBezTo>
                <a:lnTo>
                  <a:pt x="70" y="538"/>
                </a:lnTo>
                <a:cubicBezTo>
                  <a:pt x="70" y="663"/>
                  <a:pt x="119" y="781"/>
                  <a:pt x="207" y="869"/>
                </a:cubicBezTo>
                <a:lnTo>
                  <a:pt x="207" y="869"/>
                </a:lnTo>
                <a:cubicBezTo>
                  <a:pt x="295" y="957"/>
                  <a:pt x="413" y="1006"/>
                  <a:pt x="538" y="1006"/>
                </a:cubicBezTo>
                <a:lnTo>
                  <a:pt x="538" y="1006"/>
                </a:lnTo>
                <a:cubicBezTo>
                  <a:pt x="664" y="1006"/>
                  <a:pt x="781" y="957"/>
                  <a:pt x="869" y="869"/>
                </a:cubicBezTo>
                <a:lnTo>
                  <a:pt x="869" y="869"/>
                </a:lnTo>
                <a:cubicBezTo>
                  <a:pt x="958" y="781"/>
                  <a:pt x="1006" y="663"/>
                  <a:pt x="1006" y="538"/>
                </a:cubicBezTo>
                <a:lnTo>
                  <a:pt x="1006" y="538"/>
                </a:lnTo>
                <a:cubicBezTo>
                  <a:pt x="1006" y="412"/>
                  <a:pt x="958" y="295"/>
                  <a:pt x="869" y="207"/>
                </a:cubicBezTo>
                <a:lnTo>
                  <a:pt x="869" y="207"/>
                </a:lnTo>
                <a:cubicBezTo>
                  <a:pt x="781" y="118"/>
                  <a:pt x="664" y="70"/>
                  <a:pt x="538" y="70"/>
                </a:cubicBezTo>
                <a:close/>
                <a:moveTo>
                  <a:pt x="538" y="1076"/>
                </a:moveTo>
                <a:lnTo>
                  <a:pt x="538" y="1076"/>
                </a:lnTo>
                <a:cubicBezTo>
                  <a:pt x="394" y="1076"/>
                  <a:pt x="259" y="1020"/>
                  <a:pt x="158" y="918"/>
                </a:cubicBezTo>
                <a:lnTo>
                  <a:pt x="158" y="918"/>
                </a:lnTo>
                <a:cubicBezTo>
                  <a:pt x="56" y="817"/>
                  <a:pt x="0" y="682"/>
                  <a:pt x="0" y="538"/>
                </a:cubicBezTo>
                <a:lnTo>
                  <a:pt x="0" y="538"/>
                </a:lnTo>
                <a:cubicBezTo>
                  <a:pt x="0" y="394"/>
                  <a:pt x="56" y="259"/>
                  <a:pt x="158" y="158"/>
                </a:cubicBezTo>
                <a:lnTo>
                  <a:pt x="158" y="158"/>
                </a:lnTo>
                <a:cubicBezTo>
                  <a:pt x="259" y="56"/>
                  <a:pt x="394" y="0"/>
                  <a:pt x="538" y="0"/>
                </a:cubicBezTo>
                <a:lnTo>
                  <a:pt x="538" y="0"/>
                </a:lnTo>
                <a:cubicBezTo>
                  <a:pt x="682" y="0"/>
                  <a:pt x="817" y="56"/>
                  <a:pt x="918" y="158"/>
                </a:cubicBezTo>
                <a:lnTo>
                  <a:pt x="918" y="158"/>
                </a:lnTo>
                <a:cubicBezTo>
                  <a:pt x="1020" y="259"/>
                  <a:pt x="1076" y="394"/>
                  <a:pt x="1076" y="538"/>
                </a:cubicBezTo>
                <a:lnTo>
                  <a:pt x="1076" y="538"/>
                </a:lnTo>
                <a:cubicBezTo>
                  <a:pt x="1076" y="682"/>
                  <a:pt x="1020" y="817"/>
                  <a:pt x="918" y="918"/>
                </a:cubicBezTo>
                <a:lnTo>
                  <a:pt x="918" y="918"/>
                </a:lnTo>
                <a:cubicBezTo>
                  <a:pt x="817" y="1020"/>
                  <a:pt x="682" y="1076"/>
                  <a:pt x="538" y="10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46">
            <a:extLst>
              <a:ext uri="{FF2B5EF4-FFF2-40B4-BE49-F238E27FC236}">
                <a16:creationId xmlns:a16="http://schemas.microsoft.com/office/drawing/2014/main" id="{99CAF8AF-BC5D-394D-BAE6-A1385784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3440" y="5213872"/>
            <a:ext cx="517427" cy="327014"/>
          </a:xfrm>
          <a:custGeom>
            <a:avLst/>
            <a:gdLst>
              <a:gd name="T0" fmla="*/ 537 w 551"/>
              <a:gd name="T1" fmla="*/ 64 h 349"/>
              <a:gd name="T2" fmla="*/ 267 w 551"/>
              <a:gd name="T3" fmla="*/ 332 h 349"/>
              <a:gd name="T4" fmla="*/ 267 w 551"/>
              <a:gd name="T5" fmla="*/ 332 h 349"/>
              <a:gd name="T6" fmla="*/ 237 w 551"/>
              <a:gd name="T7" fmla="*/ 348 h 349"/>
              <a:gd name="T8" fmla="*/ 35 w 551"/>
              <a:gd name="T9" fmla="*/ 348 h 349"/>
              <a:gd name="T10" fmla="*/ 35 w 551"/>
              <a:gd name="T11" fmla="*/ 348 h 349"/>
              <a:gd name="T12" fmla="*/ 0 w 551"/>
              <a:gd name="T13" fmla="*/ 313 h 349"/>
              <a:gd name="T14" fmla="*/ 0 w 551"/>
              <a:gd name="T15" fmla="*/ 313 h 349"/>
              <a:gd name="T16" fmla="*/ 35 w 551"/>
              <a:gd name="T17" fmla="*/ 278 h 349"/>
              <a:gd name="T18" fmla="*/ 222 w 551"/>
              <a:gd name="T19" fmla="*/ 278 h 349"/>
              <a:gd name="T20" fmla="*/ 487 w 551"/>
              <a:gd name="T21" fmla="*/ 15 h 349"/>
              <a:gd name="T22" fmla="*/ 487 w 551"/>
              <a:gd name="T23" fmla="*/ 15 h 349"/>
              <a:gd name="T24" fmla="*/ 537 w 551"/>
              <a:gd name="T25" fmla="*/ 15 h 349"/>
              <a:gd name="T26" fmla="*/ 537 w 551"/>
              <a:gd name="T27" fmla="*/ 15 h 349"/>
              <a:gd name="T28" fmla="*/ 537 w 551"/>
              <a:gd name="T29" fmla="*/ 6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1" h="349">
                <a:moveTo>
                  <a:pt x="537" y="64"/>
                </a:moveTo>
                <a:lnTo>
                  <a:pt x="267" y="332"/>
                </a:lnTo>
                <a:lnTo>
                  <a:pt x="267" y="332"/>
                </a:lnTo>
                <a:cubicBezTo>
                  <a:pt x="260" y="342"/>
                  <a:pt x="249" y="348"/>
                  <a:pt x="237" y="348"/>
                </a:cubicBezTo>
                <a:lnTo>
                  <a:pt x="35" y="348"/>
                </a:lnTo>
                <a:lnTo>
                  <a:pt x="35" y="348"/>
                </a:lnTo>
                <a:cubicBezTo>
                  <a:pt x="16" y="348"/>
                  <a:pt x="0" y="332"/>
                  <a:pt x="0" y="313"/>
                </a:cubicBezTo>
                <a:lnTo>
                  <a:pt x="0" y="313"/>
                </a:lnTo>
                <a:cubicBezTo>
                  <a:pt x="0" y="294"/>
                  <a:pt x="16" y="278"/>
                  <a:pt x="35" y="278"/>
                </a:cubicBezTo>
                <a:lnTo>
                  <a:pt x="222" y="278"/>
                </a:lnTo>
                <a:lnTo>
                  <a:pt x="487" y="15"/>
                </a:lnTo>
                <a:lnTo>
                  <a:pt x="487" y="15"/>
                </a:lnTo>
                <a:cubicBezTo>
                  <a:pt x="501" y="0"/>
                  <a:pt x="524" y="1"/>
                  <a:pt x="537" y="15"/>
                </a:cubicBezTo>
                <a:lnTo>
                  <a:pt x="537" y="15"/>
                </a:lnTo>
                <a:cubicBezTo>
                  <a:pt x="550" y="28"/>
                  <a:pt x="550" y="51"/>
                  <a:pt x="537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47">
            <a:extLst>
              <a:ext uri="{FF2B5EF4-FFF2-40B4-BE49-F238E27FC236}">
                <a16:creationId xmlns:a16="http://schemas.microsoft.com/office/drawing/2014/main" id="{950DE521-FCAF-004E-B2CD-A57B8B48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271" y="10239134"/>
            <a:ext cx="1010020" cy="1010020"/>
          </a:xfrm>
          <a:custGeom>
            <a:avLst/>
            <a:gdLst>
              <a:gd name="T0" fmla="*/ 538 w 1077"/>
              <a:gd name="T1" fmla="*/ 70 h 1077"/>
              <a:gd name="T2" fmla="*/ 538 w 1077"/>
              <a:gd name="T3" fmla="*/ 70 h 1077"/>
              <a:gd name="T4" fmla="*/ 207 w 1077"/>
              <a:gd name="T5" fmla="*/ 207 h 1077"/>
              <a:gd name="T6" fmla="*/ 207 w 1077"/>
              <a:gd name="T7" fmla="*/ 207 h 1077"/>
              <a:gd name="T8" fmla="*/ 70 w 1077"/>
              <a:gd name="T9" fmla="*/ 538 h 1077"/>
              <a:gd name="T10" fmla="*/ 70 w 1077"/>
              <a:gd name="T11" fmla="*/ 538 h 1077"/>
              <a:gd name="T12" fmla="*/ 207 w 1077"/>
              <a:gd name="T13" fmla="*/ 869 h 1077"/>
              <a:gd name="T14" fmla="*/ 207 w 1077"/>
              <a:gd name="T15" fmla="*/ 869 h 1077"/>
              <a:gd name="T16" fmla="*/ 538 w 1077"/>
              <a:gd name="T17" fmla="*/ 1006 h 1077"/>
              <a:gd name="T18" fmla="*/ 538 w 1077"/>
              <a:gd name="T19" fmla="*/ 1006 h 1077"/>
              <a:gd name="T20" fmla="*/ 869 w 1077"/>
              <a:gd name="T21" fmla="*/ 869 h 1077"/>
              <a:gd name="T22" fmla="*/ 869 w 1077"/>
              <a:gd name="T23" fmla="*/ 869 h 1077"/>
              <a:gd name="T24" fmla="*/ 1006 w 1077"/>
              <a:gd name="T25" fmla="*/ 538 h 1077"/>
              <a:gd name="T26" fmla="*/ 1006 w 1077"/>
              <a:gd name="T27" fmla="*/ 538 h 1077"/>
              <a:gd name="T28" fmla="*/ 869 w 1077"/>
              <a:gd name="T29" fmla="*/ 207 h 1077"/>
              <a:gd name="T30" fmla="*/ 869 w 1077"/>
              <a:gd name="T31" fmla="*/ 207 h 1077"/>
              <a:gd name="T32" fmla="*/ 538 w 1077"/>
              <a:gd name="T33" fmla="*/ 70 h 1077"/>
              <a:gd name="T34" fmla="*/ 538 w 1077"/>
              <a:gd name="T35" fmla="*/ 1076 h 1077"/>
              <a:gd name="T36" fmla="*/ 538 w 1077"/>
              <a:gd name="T37" fmla="*/ 1076 h 1077"/>
              <a:gd name="T38" fmla="*/ 157 w 1077"/>
              <a:gd name="T39" fmla="*/ 918 h 1077"/>
              <a:gd name="T40" fmla="*/ 157 w 1077"/>
              <a:gd name="T41" fmla="*/ 918 h 1077"/>
              <a:gd name="T42" fmla="*/ 0 w 1077"/>
              <a:gd name="T43" fmla="*/ 538 h 1077"/>
              <a:gd name="T44" fmla="*/ 0 w 1077"/>
              <a:gd name="T45" fmla="*/ 538 h 1077"/>
              <a:gd name="T46" fmla="*/ 157 w 1077"/>
              <a:gd name="T47" fmla="*/ 158 h 1077"/>
              <a:gd name="T48" fmla="*/ 157 w 1077"/>
              <a:gd name="T49" fmla="*/ 158 h 1077"/>
              <a:gd name="T50" fmla="*/ 538 w 1077"/>
              <a:gd name="T51" fmla="*/ 0 h 1077"/>
              <a:gd name="T52" fmla="*/ 538 w 1077"/>
              <a:gd name="T53" fmla="*/ 0 h 1077"/>
              <a:gd name="T54" fmla="*/ 919 w 1077"/>
              <a:gd name="T55" fmla="*/ 158 h 1077"/>
              <a:gd name="T56" fmla="*/ 919 w 1077"/>
              <a:gd name="T57" fmla="*/ 158 h 1077"/>
              <a:gd name="T58" fmla="*/ 1076 w 1077"/>
              <a:gd name="T59" fmla="*/ 538 h 1077"/>
              <a:gd name="T60" fmla="*/ 1076 w 1077"/>
              <a:gd name="T61" fmla="*/ 538 h 1077"/>
              <a:gd name="T62" fmla="*/ 919 w 1077"/>
              <a:gd name="T63" fmla="*/ 918 h 1077"/>
              <a:gd name="T64" fmla="*/ 919 w 1077"/>
              <a:gd name="T65" fmla="*/ 918 h 1077"/>
              <a:gd name="T66" fmla="*/ 538 w 1077"/>
              <a:gd name="T6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7" h="1077">
                <a:moveTo>
                  <a:pt x="538" y="70"/>
                </a:moveTo>
                <a:lnTo>
                  <a:pt x="538" y="70"/>
                </a:lnTo>
                <a:cubicBezTo>
                  <a:pt x="413" y="70"/>
                  <a:pt x="295" y="118"/>
                  <a:pt x="207" y="207"/>
                </a:cubicBezTo>
                <a:lnTo>
                  <a:pt x="207" y="207"/>
                </a:lnTo>
                <a:cubicBezTo>
                  <a:pt x="118" y="295"/>
                  <a:pt x="70" y="413"/>
                  <a:pt x="70" y="538"/>
                </a:cubicBezTo>
                <a:lnTo>
                  <a:pt x="70" y="538"/>
                </a:lnTo>
                <a:cubicBezTo>
                  <a:pt x="70" y="663"/>
                  <a:pt x="118" y="781"/>
                  <a:pt x="207" y="869"/>
                </a:cubicBezTo>
                <a:lnTo>
                  <a:pt x="207" y="869"/>
                </a:lnTo>
                <a:cubicBezTo>
                  <a:pt x="295" y="958"/>
                  <a:pt x="413" y="1006"/>
                  <a:pt x="538" y="1006"/>
                </a:cubicBezTo>
                <a:lnTo>
                  <a:pt x="538" y="1006"/>
                </a:lnTo>
                <a:cubicBezTo>
                  <a:pt x="663" y="1006"/>
                  <a:pt x="780" y="958"/>
                  <a:pt x="869" y="869"/>
                </a:cubicBezTo>
                <a:lnTo>
                  <a:pt x="869" y="869"/>
                </a:lnTo>
                <a:cubicBezTo>
                  <a:pt x="957" y="781"/>
                  <a:pt x="1006" y="663"/>
                  <a:pt x="1006" y="538"/>
                </a:cubicBezTo>
                <a:lnTo>
                  <a:pt x="1006" y="538"/>
                </a:lnTo>
                <a:cubicBezTo>
                  <a:pt x="1006" y="413"/>
                  <a:pt x="957" y="295"/>
                  <a:pt x="869" y="207"/>
                </a:cubicBezTo>
                <a:lnTo>
                  <a:pt x="869" y="207"/>
                </a:lnTo>
                <a:cubicBezTo>
                  <a:pt x="780" y="118"/>
                  <a:pt x="663" y="70"/>
                  <a:pt x="538" y="70"/>
                </a:cubicBezTo>
                <a:close/>
                <a:moveTo>
                  <a:pt x="538" y="1076"/>
                </a:moveTo>
                <a:lnTo>
                  <a:pt x="538" y="1076"/>
                </a:lnTo>
                <a:cubicBezTo>
                  <a:pt x="394" y="1076"/>
                  <a:pt x="259" y="1020"/>
                  <a:pt x="157" y="918"/>
                </a:cubicBezTo>
                <a:lnTo>
                  <a:pt x="157" y="918"/>
                </a:lnTo>
                <a:cubicBezTo>
                  <a:pt x="55" y="817"/>
                  <a:pt x="0" y="682"/>
                  <a:pt x="0" y="538"/>
                </a:cubicBezTo>
                <a:lnTo>
                  <a:pt x="0" y="538"/>
                </a:lnTo>
                <a:cubicBezTo>
                  <a:pt x="0" y="394"/>
                  <a:pt x="55" y="259"/>
                  <a:pt x="157" y="158"/>
                </a:cubicBezTo>
                <a:lnTo>
                  <a:pt x="157" y="158"/>
                </a:lnTo>
                <a:cubicBezTo>
                  <a:pt x="259" y="56"/>
                  <a:pt x="394" y="0"/>
                  <a:pt x="538" y="0"/>
                </a:cubicBezTo>
                <a:lnTo>
                  <a:pt x="538" y="0"/>
                </a:lnTo>
                <a:cubicBezTo>
                  <a:pt x="682" y="0"/>
                  <a:pt x="816" y="56"/>
                  <a:pt x="919" y="158"/>
                </a:cubicBezTo>
                <a:lnTo>
                  <a:pt x="919" y="158"/>
                </a:lnTo>
                <a:cubicBezTo>
                  <a:pt x="1020" y="259"/>
                  <a:pt x="1076" y="394"/>
                  <a:pt x="1076" y="538"/>
                </a:cubicBezTo>
                <a:lnTo>
                  <a:pt x="1076" y="538"/>
                </a:lnTo>
                <a:cubicBezTo>
                  <a:pt x="1076" y="682"/>
                  <a:pt x="1020" y="817"/>
                  <a:pt x="919" y="918"/>
                </a:cubicBezTo>
                <a:lnTo>
                  <a:pt x="919" y="918"/>
                </a:lnTo>
                <a:cubicBezTo>
                  <a:pt x="816" y="1020"/>
                  <a:pt x="682" y="1076"/>
                  <a:pt x="538" y="10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48">
            <a:extLst>
              <a:ext uri="{FF2B5EF4-FFF2-40B4-BE49-F238E27FC236}">
                <a16:creationId xmlns:a16="http://schemas.microsoft.com/office/drawing/2014/main" id="{77BC9C84-D0C5-EE46-AE52-E79AFCA6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544" y="10429548"/>
            <a:ext cx="625055" cy="529847"/>
          </a:xfrm>
          <a:custGeom>
            <a:avLst/>
            <a:gdLst>
              <a:gd name="T0" fmla="*/ 252 w 667"/>
              <a:gd name="T1" fmla="*/ 552 h 564"/>
              <a:gd name="T2" fmla="*/ 249 w 667"/>
              <a:gd name="T3" fmla="*/ 555 h 564"/>
              <a:gd name="T4" fmla="*/ 248 w 667"/>
              <a:gd name="T5" fmla="*/ 556 h 564"/>
              <a:gd name="T6" fmla="*/ 247 w 667"/>
              <a:gd name="T7" fmla="*/ 557 h 564"/>
              <a:gd name="T8" fmla="*/ 245 w 667"/>
              <a:gd name="T9" fmla="*/ 558 h 564"/>
              <a:gd name="T10" fmla="*/ 245 w 667"/>
              <a:gd name="T11" fmla="*/ 558 h 564"/>
              <a:gd name="T12" fmla="*/ 242 w 667"/>
              <a:gd name="T13" fmla="*/ 560 h 564"/>
              <a:gd name="T14" fmla="*/ 239 w 667"/>
              <a:gd name="T15" fmla="*/ 561 h 564"/>
              <a:gd name="T16" fmla="*/ 237 w 667"/>
              <a:gd name="T17" fmla="*/ 562 h 564"/>
              <a:gd name="T18" fmla="*/ 235 w 667"/>
              <a:gd name="T19" fmla="*/ 563 h 564"/>
              <a:gd name="T20" fmla="*/ 234 w 667"/>
              <a:gd name="T21" fmla="*/ 563 h 564"/>
              <a:gd name="T22" fmla="*/ 233 w 667"/>
              <a:gd name="T23" fmla="*/ 563 h 564"/>
              <a:gd name="T24" fmla="*/ 232 w 667"/>
              <a:gd name="T25" fmla="*/ 563 h 564"/>
              <a:gd name="T26" fmla="*/ 231 w 667"/>
              <a:gd name="T27" fmla="*/ 563 h 564"/>
              <a:gd name="T28" fmla="*/ 230 w 667"/>
              <a:gd name="T29" fmla="*/ 563 h 564"/>
              <a:gd name="T30" fmla="*/ 228 w 667"/>
              <a:gd name="T31" fmla="*/ 563 h 564"/>
              <a:gd name="T32" fmla="*/ 228 w 667"/>
              <a:gd name="T33" fmla="*/ 563 h 564"/>
              <a:gd name="T34" fmla="*/ 227 w 667"/>
              <a:gd name="T35" fmla="*/ 563 h 564"/>
              <a:gd name="T36" fmla="*/ 226 w 667"/>
              <a:gd name="T37" fmla="*/ 563 h 564"/>
              <a:gd name="T38" fmla="*/ 224 w 667"/>
              <a:gd name="T39" fmla="*/ 563 h 564"/>
              <a:gd name="T40" fmla="*/ 223 w 667"/>
              <a:gd name="T41" fmla="*/ 563 h 564"/>
              <a:gd name="T42" fmla="*/ 217 w 667"/>
              <a:gd name="T43" fmla="*/ 561 h 564"/>
              <a:gd name="T44" fmla="*/ 217 w 667"/>
              <a:gd name="T45" fmla="*/ 561 h 564"/>
              <a:gd name="T46" fmla="*/ 215 w 667"/>
              <a:gd name="T47" fmla="*/ 560 h 564"/>
              <a:gd name="T48" fmla="*/ 214 w 667"/>
              <a:gd name="T49" fmla="*/ 559 h 564"/>
              <a:gd name="T50" fmla="*/ 213 w 667"/>
              <a:gd name="T51" fmla="*/ 559 h 564"/>
              <a:gd name="T52" fmla="*/ 209 w 667"/>
              <a:gd name="T53" fmla="*/ 556 h 564"/>
              <a:gd name="T54" fmla="*/ 208 w 667"/>
              <a:gd name="T55" fmla="*/ 555 h 564"/>
              <a:gd name="T56" fmla="*/ 11 w 667"/>
              <a:gd name="T57" fmla="*/ 354 h 564"/>
              <a:gd name="T58" fmla="*/ 12 w 667"/>
              <a:gd name="T59" fmla="*/ 311 h 564"/>
              <a:gd name="T60" fmla="*/ 55 w 667"/>
              <a:gd name="T61" fmla="*/ 312 h 564"/>
              <a:gd name="T62" fmla="*/ 607 w 667"/>
              <a:gd name="T63" fmla="*/ 15 h 564"/>
              <a:gd name="T64" fmla="*/ 650 w 667"/>
              <a:gd name="T65" fmla="*/ 10 h 564"/>
              <a:gd name="T66" fmla="*/ 655 w 667"/>
              <a:gd name="T67" fmla="*/ 5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7" h="564">
                <a:moveTo>
                  <a:pt x="655" y="54"/>
                </a:moveTo>
                <a:lnTo>
                  <a:pt x="252" y="552"/>
                </a:lnTo>
                <a:lnTo>
                  <a:pt x="252" y="552"/>
                </a:lnTo>
                <a:cubicBezTo>
                  <a:pt x="251" y="553"/>
                  <a:pt x="250" y="554"/>
                  <a:pt x="249" y="555"/>
                </a:cubicBezTo>
                <a:lnTo>
                  <a:pt x="249" y="555"/>
                </a:lnTo>
                <a:cubicBezTo>
                  <a:pt x="249" y="556"/>
                  <a:pt x="248" y="556"/>
                  <a:pt x="248" y="556"/>
                </a:cubicBezTo>
                <a:lnTo>
                  <a:pt x="248" y="556"/>
                </a:lnTo>
                <a:cubicBezTo>
                  <a:pt x="247" y="556"/>
                  <a:pt x="247" y="557"/>
                  <a:pt x="247" y="557"/>
                </a:cubicBezTo>
                <a:lnTo>
                  <a:pt x="247" y="557"/>
                </a:lnTo>
                <a:cubicBezTo>
                  <a:pt x="247" y="558"/>
                  <a:pt x="246" y="558"/>
                  <a:pt x="245" y="558"/>
                </a:cubicBezTo>
                <a:lnTo>
                  <a:pt x="245" y="558"/>
                </a:lnTo>
                <a:lnTo>
                  <a:pt x="245" y="558"/>
                </a:lnTo>
                <a:lnTo>
                  <a:pt x="245" y="558"/>
                </a:lnTo>
                <a:cubicBezTo>
                  <a:pt x="244" y="559"/>
                  <a:pt x="242" y="559"/>
                  <a:pt x="242" y="560"/>
                </a:cubicBezTo>
                <a:lnTo>
                  <a:pt x="242" y="560"/>
                </a:lnTo>
                <a:cubicBezTo>
                  <a:pt x="240" y="561"/>
                  <a:pt x="239" y="561"/>
                  <a:pt x="239" y="561"/>
                </a:cubicBezTo>
                <a:lnTo>
                  <a:pt x="239" y="561"/>
                </a:lnTo>
                <a:cubicBezTo>
                  <a:pt x="238" y="562"/>
                  <a:pt x="237" y="562"/>
                  <a:pt x="237" y="562"/>
                </a:cubicBezTo>
                <a:lnTo>
                  <a:pt x="237" y="562"/>
                </a:lnTo>
                <a:cubicBezTo>
                  <a:pt x="236" y="562"/>
                  <a:pt x="236" y="563"/>
                  <a:pt x="235" y="563"/>
                </a:cubicBezTo>
                <a:lnTo>
                  <a:pt x="235" y="563"/>
                </a:lnTo>
                <a:lnTo>
                  <a:pt x="234" y="563"/>
                </a:lnTo>
                <a:lnTo>
                  <a:pt x="234" y="563"/>
                </a:lnTo>
                <a:lnTo>
                  <a:pt x="233" y="563"/>
                </a:lnTo>
                <a:lnTo>
                  <a:pt x="233" y="563"/>
                </a:lnTo>
                <a:cubicBezTo>
                  <a:pt x="233" y="563"/>
                  <a:pt x="233" y="563"/>
                  <a:pt x="232" y="563"/>
                </a:cubicBezTo>
                <a:lnTo>
                  <a:pt x="232" y="563"/>
                </a:lnTo>
                <a:cubicBezTo>
                  <a:pt x="232" y="563"/>
                  <a:pt x="232" y="563"/>
                  <a:pt x="231" y="563"/>
                </a:cubicBezTo>
                <a:lnTo>
                  <a:pt x="231" y="563"/>
                </a:lnTo>
                <a:cubicBezTo>
                  <a:pt x="231" y="563"/>
                  <a:pt x="231" y="563"/>
                  <a:pt x="230" y="563"/>
                </a:cubicBezTo>
                <a:lnTo>
                  <a:pt x="230" y="563"/>
                </a:lnTo>
                <a:cubicBezTo>
                  <a:pt x="230" y="563"/>
                  <a:pt x="229" y="563"/>
                  <a:pt x="228" y="563"/>
                </a:cubicBezTo>
                <a:lnTo>
                  <a:pt x="228" y="563"/>
                </a:lnTo>
                <a:lnTo>
                  <a:pt x="228" y="563"/>
                </a:lnTo>
                <a:cubicBezTo>
                  <a:pt x="228" y="563"/>
                  <a:pt x="228" y="563"/>
                  <a:pt x="227" y="563"/>
                </a:cubicBezTo>
                <a:lnTo>
                  <a:pt x="227" y="563"/>
                </a:lnTo>
                <a:lnTo>
                  <a:pt x="226" y="563"/>
                </a:lnTo>
                <a:lnTo>
                  <a:pt x="226" y="563"/>
                </a:lnTo>
                <a:cubicBezTo>
                  <a:pt x="226" y="563"/>
                  <a:pt x="225" y="563"/>
                  <a:pt x="224" y="563"/>
                </a:cubicBezTo>
                <a:lnTo>
                  <a:pt x="224" y="563"/>
                </a:lnTo>
                <a:lnTo>
                  <a:pt x="223" y="563"/>
                </a:lnTo>
                <a:lnTo>
                  <a:pt x="223" y="563"/>
                </a:lnTo>
                <a:cubicBezTo>
                  <a:pt x="221" y="563"/>
                  <a:pt x="219" y="562"/>
                  <a:pt x="217" y="561"/>
                </a:cubicBezTo>
                <a:lnTo>
                  <a:pt x="217" y="561"/>
                </a:lnTo>
                <a:lnTo>
                  <a:pt x="217" y="561"/>
                </a:lnTo>
                <a:lnTo>
                  <a:pt x="217" y="561"/>
                </a:lnTo>
                <a:cubicBezTo>
                  <a:pt x="216" y="561"/>
                  <a:pt x="216" y="561"/>
                  <a:pt x="215" y="560"/>
                </a:cubicBezTo>
                <a:lnTo>
                  <a:pt x="215" y="560"/>
                </a:lnTo>
                <a:cubicBezTo>
                  <a:pt x="215" y="560"/>
                  <a:pt x="215" y="560"/>
                  <a:pt x="214" y="559"/>
                </a:cubicBezTo>
                <a:lnTo>
                  <a:pt x="214" y="559"/>
                </a:lnTo>
                <a:cubicBezTo>
                  <a:pt x="214" y="559"/>
                  <a:pt x="214" y="559"/>
                  <a:pt x="213" y="559"/>
                </a:cubicBezTo>
                <a:lnTo>
                  <a:pt x="213" y="559"/>
                </a:lnTo>
                <a:cubicBezTo>
                  <a:pt x="212" y="558"/>
                  <a:pt x="210" y="558"/>
                  <a:pt x="209" y="556"/>
                </a:cubicBezTo>
                <a:lnTo>
                  <a:pt x="209" y="556"/>
                </a:lnTo>
                <a:cubicBezTo>
                  <a:pt x="209" y="556"/>
                  <a:pt x="209" y="556"/>
                  <a:pt x="208" y="555"/>
                </a:cubicBezTo>
                <a:lnTo>
                  <a:pt x="208" y="555"/>
                </a:lnTo>
                <a:cubicBezTo>
                  <a:pt x="208" y="554"/>
                  <a:pt x="207" y="554"/>
                  <a:pt x="207" y="554"/>
                </a:cubicBezTo>
                <a:lnTo>
                  <a:pt x="11" y="354"/>
                </a:lnTo>
                <a:lnTo>
                  <a:pt x="11" y="354"/>
                </a:lnTo>
                <a:cubicBezTo>
                  <a:pt x="0" y="342"/>
                  <a:pt x="0" y="323"/>
                  <a:pt x="12" y="311"/>
                </a:cubicBezTo>
                <a:lnTo>
                  <a:pt x="12" y="311"/>
                </a:lnTo>
                <a:cubicBezTo>
                  <a:pt x="23" y="300"/>
                  <a:pt x="43" y="300"/>
                  <a:pt x="55" y="312"/>
                </a:cubicBezTo>
                <a:lnTo>
                  <a:pt x="226" y="487"/>
                </a:lnTo>
                <a:lnTo>
                  <a:pt x="607" y="15"/>
                </a:lnTo>
                <a:lnTo>
                  <a:pt x="607" y="15"/>
                </a:lnTo>
                <a:cubicBezTo>
                  <a:pt x="618" y="2"/>
                  <a:pt x="637" y="0"/>
                  <a:pt x="650" y="10"/>
                </a:cubicBezTo>
                <a:lnTo>
                  <a:pt x="650" y="10"/>
                </a:lnTo>
                <a:cubicBezTo>
                  <a:pt x="663" y="21"/>
                  <a:pt x="666" y="40"/>
                  <a:pt x="655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49">
            <a:extLst>
              <a:ext uri="{FF2B5EF4-FFF2-40B4-BE49-F238E27FC236}">
                <a16:creationId xmlns:a16="http://schemas.microsoft.com/office/drawing/2014/main" id="{56CFD813-E0F7-174D-9B6F-B4FEA866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492" y="10152205"/>
            <a:ext cx="985183" cy="240087"/>
          </a:xfrm>
          <a:custGeom>
            <a:avLst/>
            <a:gdLst>
              <a:gd name="T0" fmla="*/ 38 w 1051"/>
              <a:gd name="T1" fmla="*/ 253 h 254"/>
              <a:gd name="T2" fmla="*/ 38 w 1051"/>
              <a:gd name="T3" fmla="*/ 253 h 254"/>
              <a:gd name="T4" fmla="*/ 13 w 1051"/>
              <a:gd name="T5" fmla="*/ 242 h 254"/>
              <a:gd name="T6" fmla="*/ 13 w 1051"/>
              <a:gd name="T7" fmla="*/ 242 h 254"/>
              <a:gd name="T8" fmla="*/ 14 w 1051"/>
              <a:gd name="T9" fmla="*/ 193 h 254"/>
              <a:gd name="T10" fmla="*/ 14 w 1051"/>
              <a:gd name="T11" fmla="*/ 193 h 254"/>
              <a:gd name="T12" fmla="*/ 527 w 1051"/>
              <a:gd name="T13" fmla="*/ 0 h 254"/>
              <a:gd name="T14" fmla="*/ 527 w 1051"/>
              <a:gd name="T15" fmla="*/ 0 h 254"/>
              <a:gd name="T16" fmla="*/ 1034 w 1051"/>
              <a:gd name="T17" fmla="*/ 187 h 254"/>
              <a:gd name="T18" fmla="*/ 1034 w 1051"/>
              <a:gd name="T19" fmla="*/ 187 h 254"/>
              <a:gd name="T20" fmla="*/ 1036 w 1051"/>
              <a:gd name="T21" fmla="*/ 237 h 254"/>
              <a:gd name="T22" fmla="*/ 1036 w 1051"/>
              <a:gd name="T23" fmla="*/ 237 h 254"/>
              <a:gd name="T24" fmla="*/ 987 w 1051"/>
              <a:gd name="T25" fmla="*/ 238 h 254"/>
              <a:gd name="T26" fmla="*/ 987 w 1051"/>
              <a:gd name="T27" fmla="*/ 238 h 254"/>
              <a:gd name="T28" fmla="*/ 527 w 1051"/>
              <a:gd name="T29" fmla="*/ 69 h 254"/>
              <a:gd name="T30" fmla="*/ 527 w 1051"/>
              <a:gd name="T31" fmla="*/ 69 h 254"/>
              <a:gd name="T32" fmla="*/ 63 w 1051"/>
              <a:gd name="T33" fmla="*/ 243 h 254"/>
              <a:gd name="T34" fmla="*/ 63 w 1051"/>
              <a:gd name="T35" fmla="*/ 243 h 254"/>
              <a:gd name="T36" fmla="*/ 38 w 1051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51" h="254">
                <a:moveTo>
                  <a:pt x="38" y="253"/>
                </a:moveTo>
                <a:lnTo>
                  <a:pt x="38" y="253"/>
                </a:lnTo>
                <a:cubicBezTo>
                  <a:pt x="29" y="253"/>
                  <a:pt x="20" y="249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3"/>
                </a:cubicBezTo>
                <a:lnTo>
                  <a:pt x="14" y="193"/>
                </a:lnTo>
                <a:cubicBezTo>
                  <a:pt x="141" y="70"/>
                  <a:pt x="329" y="0"/>
                  <a:pt x="527" y="0"/>
                </a:cubicBezTo>
                <a:lnTo>
                  <a:pt x="527" y="0"/>
                </a:lnTo>
                <a:cubicBezTo>
                  <a:pt x="723" y="0"/>
                  <a:pt x="907" y="68"/>
                  <a:pt x="1034" y="187"/>
                </a:cubicBezTo>
                <a:lnTo>
                  <a:pt x="1034" y="187"/>
                </a:lnTo>
                <a:cubicBezTo>
                  <a:pt x="1048" y="200"/>
                  <a:pt x="1050" y="223"/>
                  <a:pt x="1036" y="237"/>
                </a:cubicBezTo>
                <a:lnTo>
                  <a:pt x="1036" y="237"/>
                </a:lnTo>
                <a:cubicBezTo>
                  <a:pt x="1023" y="251"/>
                  <a:pt x="1001" y="251"/>
                  <a:pt x="987" y="238"/>
                </a:cubicBezTo>
                <a:lnTo>
                  <a:pt x="987" y="238"/>
                </a:lnTo>
                <a:cubicBezTo>
                  <a:pt x="872" y="131"/>
                  <a:pt x="705" y="69"/>
                  <a:pt x="527" y="69"/>
                </a:cubicBezTo>
                <a:lnTo>
                  <a:pt x="527" y="69"/>
                </a:lnTo>
                <a:cubicBezTo>
                  <a:pt x="346" y="69"/>
                  <a:pt x="177" y="133"/>
                  <a:pt x="63" y="243"/>
                </a:cubicBezTo>
                <a:lnTo>
                  <a:pt x="63" y="243"/>
                </a:lnTo>
                <a:cubicBezTo>
                  <a:pt x="56" y="249"/>
                  <a:pt x="47" y="253"/>
                  <a:pt x="38" y="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50">
            <a:extLst>
              <a:ext uri="{FF2B5EF4-FFF2-40B4-BE49-F238E27FC236}">
                <a16:creationId xmlns:a16="http://schemas.microsoft.com/office/drawing/2014/main" id="{2201C3AB-7F99-D943-8E1E-C8F098F7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319" y="10773119"/>
            <a:ext cx="231808" cy="231808"/>
          </a:xfrm>
          <a:custGeom>
            <a:avLst/>
            <a:gdLst>
              <a:gd name="T0" fmla="*/ 124 w 248"/>
              <a:gd name="T1" fmla="*/ 0 h 249"/>
              <a:gd name="T2" fmla="*/ 124 w 248"/>
              <a:gd name="T3" fmla="*/ 0 h 249"/>
              <a:gd name="T4" fmla="*/ 0 w 248"/>
              <a:gd name="T5" fmla="*/ 124 h 249"/>
              <a:gd name="T6" fmla="*/ 0 w 248"/>
              <a:gd name="T7" fmla="*/ 124 h 249"/>
              <a:gd name="T8" fmla="*/ 124 w 248"/>
              <a:gd name="T9" fmla="*/ 248 h 249"/>
              <a:gd name="T10" fmla="*/ 124 w 248"/>
              <a:gd name="T11" fmla="*/ 248 h 249"/>
              <a:gd name="T12" fmla="*/ 247 w 248"/>
              <a:gd name="T13" fmla="*/ 124 h 249"/>
              <a:gd name="T14" fmla="*/ 247 w 248"/>
              <a:gd name="T15" fmla="*/ 124 h 249"/>
              <a:gd name="T16" fmla="*/ 124 w 248"/>
              <a:gd name="T17" fmla="*/ 0 h 249"/>
              <a:gd name="T18" fmla="*/ 124 w 248"/>
              <a:gd name="T19" fmla="*/ 70 h 249"/>
              <a:gd name="T20" fmla="*/ 124 w 248"/>
              <a:gd name="T21" fmla="*/ 70 h 249"/>
              <a:gd name="T22" fmla="*/ 177 w 248"/>
              <a:gd name="T23" fmla="*/ 124 h 249"/>
              <a:gd name="T24" fmla="*/ 177 w 248"/>
              <a:gd name="T25" fmla="*/ 124 h 249"/>
              <a:gd name="T26" fmla="*/ 124 w 248"/>
              <a:gd name="T27" fmla="*/ 178 h 249"/>
              <a:gd name="T28" fmla="*/ 124 w 248"/>
              <a:gd name="T29" fmla="*/ 178 h 249"/>
              <a:gd name="T30" fmla="*/ 70 w 248"/>
              <a:gd name="T31" fmla="*/ 124 h 249"/>
              <a:gd name="T32" fmla="*/ 70 w 248"/>
              <a:gd name="T33" fmla="*/ 124 h 249"/>
              <a:gd name="T34" fmla="*/ 124 w 248"/>
              <a:gd name="T35" fmla="*/ 7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9">
                <a:moveTo>
                  <a:pt x="124" y="0"/>
                </a:moveTo>
                <a:lnTo>
                  <a:pt x="124" y="0"/>
                </a:lnTo>
                <a:cubicBezTo>
                  <a:pt x="55" y="0"/>
                  <a:pt x="0" y="56"/>
                  <a:pt x="0" y="124"/>
                </a:cubicBezTo>
                <a:lnTo>
                  <a:pt x="0" y="124"/>
                </a:lnTo>
                <a:cubicBezTo>
                  <a:pt x="0" y="193"/>
                  <a:pt x="55" y="248"/>
                  <a:pt x="124" y="248"/>
                </a:cubicBezTo>
                <a:lnTo>
                  <a:pt x="124" y="248"/>
                </a:lnTo>
                <a:cubicBezTo>
                  <a:pt x="192" y="248"/>
                  <a:pt x="247" y="193"/>
                  <a:pt x="247" y="124"/>
                </a:cubicBezTo>
                <a:lnTo>
                  <a:pt x="247" y="124"/>
                </a:lnTo>
                <a:cubicBezTo>
                  <a:pt x="247" y="56"/>
                  <a:pt x="192" y="0"/>
                  <a:pt x="124" y="0"/>
                </a:cubicBezTo>
                <a:close/>
                <a:moveTo>
                  <a:pt x="124" y="70"/>
                </a:moveTo>
                <a:lnTo>
                  <a:pt x="124" y="70"/>
                </a:lnTo>
                <a:cubicBezTo>
                  <a:pt x="153" y="70"/>
                  <a:pt x="177" y="94"/>
                  <a:pt x="177" y="124"/>
                </a:cubicBezTo>
                <a:lnTo>
                  <a:pt x="177" y="124"/>
                </a:lnTo>
                <a:cubicBezTo>
                  <a:pt x="177" y="154"/>
                  <a:pt x="153" y="178"/>
                  <a:pt x="124" y="178"/>
                </a:cubicBezTo>
                <a:lnTo>
                  <a:pt x="124" y="178"/>
                </a:lnTo>
                <a:cubicBezTo>
                  <a:pt x="94" y="178"/>
                  <a:pt x="70" y="154"/>
                  <a:pt x="70" y="124"/>
                </a:cubicBezTo>
                <a:lnTo>
                  <a:pt x="70" y="124"/>
                </a:lnTo>
                <a:cubicBezTo>
                  <a:pt x="70" y="94"/>
                  <a:pt x="94" y="70"/>
                  <a:pt x="124" y="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51">
            <a:extLst>
              <a:ext uri="{FF2B5EF4-FFF2-40B4-BE49-F238E27FC236}">
                <a16:creationId xmlns:a16="http://schemas.microsoft.com/office/drawing/2014/main" id="{33B6FCB7-7F67-F24E-96F8-5E52043E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6838" y="10338480"/>
            <a:ext cx="778212" cy="198693"/>
          </a:xfrm>
          <a:custGeom>
            <a:avLst/>
            <a:gdLst>
              <a:gd name="T0" fmla="*/ 38 w 831"/>
              <a:gd name="T1" fmla="*/ 212 h 213"/>
              <a:gd name="T2" fmla="*/ 38 w 831"/>
              <a:gd name="T3" fmla="*/ 212 h 213"/>
              <a:gd name="T4" fmla="*/ 13 w 831"/>
              <a:gd name="T5" fmla="*/ 202 h 213"/>
              <a:gd name="T6" fmla="*/ 13 w 831"/>
              <a:gd name="T7" fmla="*/ 202 h 213"/>
              <a:gd name="T8" fmla="*/ 14 w 831"/>
              <a:gd name="T9" fmla="*/ 152 h 213"/>
              <a:gd name="T10" fmla="*/ 14 w 831"/>
              <a:gd name="T11" fmla="*/ 152 h 213"/>
              <a:gd name="T12" fmla="*/ 417 w 831"/>
              <a:gd name="T13" fmla="*/ 0 h 213"/>
              <a:gd name="T14" fmla="*/ 417 w 831"/>
              <a:gd name="T15" fmla="*/ 0 h 213"/>
              <a:gd name="T16" fmla="*/ 815 w 831"/>
              <a:gd name="T17" fmla="*/ 148 h 213"/>
              <a:gd name="T18" fmla="*/ 815 w 831"/>
              <a:gd name="T19" fmla="*/ 148 h 213"/>
              <a:gd name="T20" fmla="*/ 816 w 831"/>
              <a:gd name="T21" fmla="*/ 197 h 213"/>
              <a:gd name="T22" fmla="*/ 816 w 831"/>
              <a:gd name="T23" fmla="*/ 197 h 213"/>
              <a:gd name="T24" fmla="*/ 767 w 831"/>
              <a:gd name="T25" fmla="*/ 199 h 213"/>
              <a:gd name="T26" fmla="*/ 767 w 831"/>
              <a:gd name="T27" fmla="*/ 199 h 213"/>
              <a:gd name="T28" fmla="*/ 417 w 831"/>
              <a:gd name="T29" fmla="*/ 70 h 213"/>
              <a:gd name="T30" fmla="*/ 417 w 831"/>
              <a:gd name="T31" fmla="*/ 70 h 213"/>
              <a:gd name="T32" fmla="*/ 63 w 831"/>
              <a:gd name="T33" fmla="*/ 203 h 213"/>
              <a:gd name="T34" fmla="*/ 63 w 831"/>
              <a:gd name="T35" fmla="*/ 203 h 213"/>
              <a:gd name="T36" fmla="*/ 38 w 831"/>
              <a:gd name="T37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1" h="213">
                <a:moveTo>
                  <a:pt x="38" y="212"/>
                </a:moveTo>
                <a:lnTo>
                  <a:pt x="38" y="212"/>
                </a:lnTo>
                <a:cubicBezTo>
                  <a:pt x="29" y="212"/>
                  <a:pt x="20" y="209"/>
                  <a:pt x="13" y="202"/>
                </a:cubicBezTo>
                <a:lnTo>
                  <a:pt x="13" y="202"/>
                </a:lnTo>
                <a:cubicBezTo>
                  <a:pt x="0" y="188"/>
                  <a:pt x="1" y="166"/>
                  <a:pt x="14" y="152"/>
                </a:cubicBezTo>
                <a:lnTo>
                  <a:pt x="14" y="152"/>
                </a:lnTo>
                <a:cubicBezTo>
                  <a:pt x="114" y="56"/>
                  <a:pt x="261" y="0"/>
                  <a:pt x="417" y="0"/>
                </a:cubicBezTo>
                <a:lnTo>
                  <a:pt x="417" y="0"/>
                </a:lnTo>
                <a:cubicBezTo>
                  <a:pt x="570" y="0"/>
                  <a:pt x="715" y="54"/>
                  <a:pt x="815" y="148"/>
                </a:cubicBezTo>
                <a:lnTo>
                  <a:pt x="815" y="148"/>
                </a:lnTo>
                <a:cubicBezTo>
                  <a:pt x="829" y="161"/>
                  <a:pt x="830" y="183"/>
                  <a:pt x="816" y="197"/>
                </a:cubicBezTo>
                <a:lnTo>
                  <a:pt x="816" y="197"/>
                </a:lnTo>
                <a:cubicBezTo>
                  <a:pt x="803" y="211"/>
                  <a:pt x="781" y="212"/>
                  <a:pt x="767" y="199"/>
                </a:cubicBezTo>
                <a:lnTo>
                  <a:pt x="767" y="199"/>
                </a:lnTo>
                <a:cubicBezTo>
                  <a:pt x="680" y="117"/>
                  <a:pt x="552" y="70"/>
                  <a:pt x="417" y="70"/>
                </a:cubicBezTo>
                <a:lnTo>
                  <a:pt x="417" y="70"/>
                </a:lnTo>
                <a:cubicBezTo>
                  <a:pt x="279" y="70"/>
                  <a:pt x="150" y="119"/>
                  <a:pt x="63" y="203"/>
                </a:cubicBezTo>
                <a:lnTo>
                  <a:pt x="63" y="203"/>
                </a:lnTo>
                <a:cubicBezTo>
                  <a:pt x="56" y="209"/>
                  <a:pt x="47" y="212"/>
                  <a:pt x="38" y="2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52">
            <a:extLst>
              <a:ext uri="{FF2B5EF4-FFF2-40B4-BE49-F238E27FC236}">
                <a16:creationId xmlns:a16="http://schemas.microsoft.com/office/drawing/2014/main" id="{3E34542B-B580-504F-A3DF-BE915041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883" y="10528894"/>
            <a:ext cx="546404" cy="157298"/>
          </a:xfrm>
          <a:custGeom>
            <a:avLst/>
            <a:gdLst>
              <a:gd name="T0" fmla="*/ 38 w 580"/>
              <a:gd name="T1" fmla="*/ 165 h 167"/>
              <a:gd name="T2" fmla="*/ 38 w 580"/>
              <a:gd name="T3" fmla="*/ 165 h 167"/>
              <a:gd name="T4" fmla="*/ 13 w 580"/>
              <a:gd name="T5" fmla="*/ 155 h 167"/>
              <a:gd name="T6" fmla="*/ 13 w 580"/>
              <a:gd name="T7" fmla="*/ 155 h 167"/>
              <a:gd name="T8" fmla="*/ 13 w 580"/>
              <a:gd name="T9" fmla="*/ 105 h 167"/>
              <a:gd name="T10" fmla="*/ 13 w 580"/>
              <a:gd name="T11" fmla="*/ 105 h 167"/>
              <a:gd name="T12" fmla="*/ 290 w 580"/>
              <a:gd name="T13" fmla="*/ 0 h 167"/>
              <a:gd name="T14" fmla="*/ 290 w 580"/>
              <a:gd name="T15" fmla="*/ 0 h 167"/>
              <a:gd name="T16" fmla="*/ 564 w 580"/>
              <a:gd name="T17" fmla="*/ 102 h 167"/>
              <a:gd name="T18" fmla="*/ 564 w 580"/>
              <a:gd name="T19" fmla="*/ 102 h 167"/>
              <a:gd name="T20" fmla="*/ 565 w 580"/>
              <a:gd name="T21" fmla="*/ 152 h 167"/>
              <a:gd name="T22" fmla="*/ 565 w 580"/>
              <a:gd name="T23" fmla="*/ 152 h 167"/>
              <a:gd name="T24" fmla="*/ 516 w 580"/>
              <a:gd name="T25" fmla="*/ 153 h 167"/>
              <a:gd name="T26" fmla="*/ 516 w 580"/>
              <a:gd name="T27" fmla="*/ 153 h 167"/>
              <a:gd name="T28" fmla="*/ 290 w 580"/>
              <a:gd name="T29" fmla="*/ 70 h 167"/>
              <a:gd name="T30" fmla="*/ 290 w 580"/>
              <a:gd name="T31" fmla="*/ 70 h 167"/>
              <a:gd name="T32" fmla="*/ 63 w 580"/>
              <a:gd name="T33" fmla="*/ 155 h 167"/>
              <a:gd name="T34" fmla="*/ 63 w 580"/>
              <a:gd name="T35" fmla="*/ 155 h 167"/>
              <a:gd name="T36" fmla="*/ 38 w 580"/>
              <a:gd name="T37" fmla="*/ 1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0" h="167">
                <a:moveTo>
                  <a:pt x="38" y="165"/>
                </a:moveTo>
                <a:lnTo>
                  <a:pt x="38" y="165"/>
                </a:lnTo>
                <a:cubicBezTo>
                  <a:pt x="29" y="165"/>
                  <a:pt x="19" y="161"/>
                  <a:pt x="13" y="155"/>
                </a:cubicBezTo>
                <a:lnTo>
                  <a:pt x="13" y="155"/>
                </a:lnTo>
                <a:cubicBezTo>
                  <a:pt x="0" y="141"/>
                  <a:pt x="0" y="119"/>
                  <a:pt x="13" y="105"/>
                </a:cubicBezTo>
                <a:lnTo>
                  <a:pt x="13" y="105"/>
                </a:lnTo>
                <a:cubicBezTo>
                  <a:pt x="82" y="38"/>
                  <a:pt x="184" y="0"/>
                  <a:pt x="290" y="0"/>
                </a:cubicBezTo>
                <a:lnTo>
                  <a:pt x="290" y="0"/>
                </a:lnTo>
                <a:cubicBezTo>
                  <a:pt x="395" y="0"/>
                  <a:pt x="495" y="37"/>
                  <a:pt x="564" y="102"/>
                </a:cubicBezTo>
                <a:lnTo>
                  <a:pt x="564" y="102"/>
                </a:lnTo>
                <a:cubicBezTo>
                  <a:pt x="578" y="115"/>
                  <a:pt x="579" y="137"/>
                  <a:pt x="565" y="152"/>
                </a:cubicBezTo>
                <a:lnTo>
                  <a:pt x="565" y="152"/>
                </a:lnTo>
                <a:cubicBezTo>
                  <a:pt x="552" y="166"/>
                  <a:pt x="530" y="166"/>
                  <a:pt x="516" y="153"/>
                </a:cubicBezTo>
                <a:lnTo>
                  <a:pt x="516" y="153"/>
                </a:lnTo>
                <a:cubicBezTo>
                  <a:pt x="460" y="100"/>
                  <a:pt x="378" y="70"/>
                  <a:pt x="290" y="70"/>
                </a:cubicBezTo>
                <a:lnTo>
                  <a:pt x="290" y="70"/>
                </a:lnTo>
                <a:cubicBezTo>
                  <a:pt x="201" y="70"/>
                  <a:pt x="118" y="101"/>
                  <a:pt x="63" y="155"/>
                </a:cubicBezTo>
                <a:lnTo>
                  <a:pt x="63" y="155"/>
                </a:lnTo>
                <a:cubicBezTo>
                  <a:pt x="55" y="162"/>
                  <a:pt x="47" y="165"/>
                  <a:pt x="38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CuadroTexto 4">
            <a:extLst>
              <a:ext uri="{FF2B5EF4-FFF2-40B4-BE49-F238E27FC236}">
                <a16:creationId xmlns:a16="http://schemas.microsoft.com/office/drawing/2014/main" id="{D7C1E66A-EBF9-354D-9A54-ABB309C8E033}"/>
              </a:ext>
            </a:extLst>
          </p:cNvPr>
          <p:cNvSpPr txBox="1"/>
          <p:nvPr/>
        </p:nvSpPr>
        <p:spPr>
          <a:xfrm>
            <a:off x="17380942" y="4883921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9" name="CuadroTexto 4">
            <a:extLst>
              <a:ext uri="{FF2B5EF4-FFF2-40B4-BE49-F238E27FC236}">
                <a16:creationId xmlns:a16="http://schemas.microsoft.com/office/drawing/2014/main" id="{E402D822-5541-8C44-AF18-E4DAF6EDD030}"/>
              </a:ext>
            </a:extLst>
          </p:cNvPr>
          <p:cNvSpPr txBox="1"/>
          <p:nvPr/>
        </p:nvSpPr>
        <p:spPr>
          <a:xfrm>
            <a:off x="17380942" y="423759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0" name="CuadroTexto 4">
            <a:extLst>
              <a:ext uri="{FF2B5EF4-FFF2-40B4-BE49-F238E27FC236}">
                <a16:creationId xmlns:a16="http://schemas.microsoft.com/office/drawing/2014/main" id="{534A2817-9B7A-DF4E-BE23-86914019E780}"/>
              </a:ext>
            </a:extLst>
          </p:cNvPr>
          <p:cNvSpPr txBox="1"/>
          <p:nvPr/>
        </p:nvSpPr>
        <p:spPr>
          <a:xfrm>
            <a:off x="1412185" y="4883921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31" name="CuadroTexto 4">
            <a:extLst>
              <a:ext uri="{FF2B5EF4-FFF2-40B4-BE49-F238E27FC236}">
                <a16:creationId xmlns:a16="http://schemas.microsoft.com/office/drawing/2014/main" id="{488BD644-CD2D-6649-B0F3-631F5B5267D0}"/>
              </a:ext>
            </a:extLst>
          </p:cNvPr>
          <p:cNvSpPr txBox="1"/>
          <p:nvPr/>
        </p:nvSpPr>
        <p:spPr>
          <a:xfrm>
            <a:off x="2414705" y="423759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3" name="CuadroTexto 4">
            <a:extLst>
              <a:ext uri="{FF2B5EF4-FFF2-40B4-BE49-F238E27FC236}">
                <a16:creationId xmlns:a16="http://schemas.microsoft.com/office/drawing/2014/main" id="{54D0AA98-F68E-0E47-9B40-B50B2E595897}"/>
              </a:ext>
            </a:extLst>
          </p:cNvPr>
          <p:cNvSpPr txBox="1"/>
          <p:nvPr/>
        </p:nvSpPr>
        <p:spPr>
          <a:xfrm>
            <a:off x="1412185" y="10159368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34" name="CuadroTexto 4">
            <a:extLst>
              <a:ext uri="{FF2B5EF4-FFF2-40B4-BE49-F238E27FC236}">
                <a16:creationId xmlns:a16="http://schemas.microsoft.com/office/drawing/2014/main" id="{5EE6537F-0745-A941-B36C-72F4577E968C}"/>
              </a:ext>
            </a:extLst>
          </p:cNvPr>
          <p:cNvSpPr txBox="1"/>
          <p:nvPr/>
        </p:nvSpPr>
        <p:spPr>
          <a:xfrm>
            <a:off x="2414705" y="951303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" name="CuadroTexto 4">
            <a:extLst>
              <a:ext uri="{FF2B5EF4-FFF2-40B4-BE49-F238E27FC236}">
                <a16:creationId xmlns:a16="http://schemas.microsoft.com/office/drawing/2014/main" id="{7F989C17-0DAF-1B4E-BC02-EC4C04B79F8F}"/>
              </a:ext>
            </a:extLst>
          </p:cNvPr>
          <p:cNvSpPr txBox="1"/>
          <p:nvPr/>
        </p:nvSpPr>
        <p:spPr>
          <a:xfrm>
            <a:off x="17380942" y="10159368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38" name="CuadroTexto 4">
            <a:extLst>
              <a:ext uri="{FF2B5EF4-FFF2-40B4-BE49-F238E27FC236}">
                <a16:creationId xmlns:a16="http://schemas.microsoft.com/office/drawing/2014/main" id="{9F990150-B4ED-4C41-96E3-06C830AF6FC0}"/>
              </a:ext>
            </a:extLst>
          </p:cNvPr>
          <p:cNvSpPr txBox="1"/>
          <p:nvPr/>
        </p:nvSpPr>
        <p:spPr>
          <a:xfrm>
            <a:off x="17380942" y="951303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1100603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3FF6FDC-FDEA-0D41-AC7A-1BDB5E33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115" y="9278219"/>
            <a:ext cx="2695876" cy="723850"/>
          </a:xfrm>
          <a:custGeom>
            <a:avLst/>
            <a:gdLst>
              <a:gd name="T0" fmla="*/ 177 w 2564"/>
              <a:gd name="T1" fmla="*/ 164 h 689"/>
              <a:gd name="T2" fmla="*/ 1417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8 h 689"/>
              <a:gd name="T12" fmla="*/ 1285 w 2564"/>
              <a:gd name="T13" fmla="*/ 688 h 689"/>
              <a:gd name="T14" fmla="*/ 84 w 2564"/>
              <a:gd name="T15" fmla="*/ 458 h 689"/>
              <a:gd name="T16" fmla="*/ 19 w 2564"/>
              <a:gd name="T17" fmla="*/ 399 h 689"/>
              <a:gd name="T18" fmla="*/ 0 w 2564"/>
              <a:gd name="T19" fmla="*/ 296 h 689"/>
              <a:gd name="T20" fmla="*/ 84 w 2564"/>
              <a:gd name="T21" fmla="*/ 205 h 689"/>
              <a:gd name="T22" fmla="*/ 17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7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8"/>
                </a:lnTo>
                <a:lnTo>
                  <a:pt x="1285" y="688"/>
                </a:lnTo>
                <a:lnTo>
                  <a:pt x="84" y="458"/>
                </a:lnTo>
                <a:lnTo>
                  <a:pt x="19" y="399"/>
                </a:lnTo>
                <a:lnTo>
                  <a:pt x="0" y="296"/>
                </a:lnTo>
                <a:lnTo>
                  <a:pt x="84" y="205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332">
            <a:extLst>
              <a:ext uri="{FF2B5EF4-FFF2-40B4-BE49-F238E27FC236}">
                <a16:creationId xmlns:a16="http://schemas.microsoft.com/office/drawing/2014/main" id="{1F8CD37A-A881-E84B-8A6E-3B1F87C6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55" y="9278219"/>
            <a:ext cx="2756198" cy="723850"/>
          </a:xfrm>
          <a:custGeom>
            <a:avLst/>
            <a:gdLst>
              <a:gd name="T0" fmla="*/ 1334 w 2619"/>
              <a:gd name="T1" fmla="*/ 632 h 690"/>
              <a:gd name="T2" fmla="*/ 1334 w 2619"/>
              <a:gd name="T3" fmla="*/ 381 h 690"/>
              <a:gd name="T4" fmla="*/ 2528 w 2619"/>
              <a:gd name="T5" fmla="*/ 189 h 690"/>
              <a:gd name="T6" fmla="*/ 2528 w 2619"/>
              <a:gd name="T7" fmla="*/ 189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39 h 690"/>
              <a:gd name="T14" fmla="*/ 1334 w 2619"/>
              <a:gd name="T15" fmla="*/ 632 h 690"/>
              <a:gd name="T16" fmla="*/ 52 w 2619"/>
              <a:gd name="T17" fmla="*/ 329 h 690"/>
              <a:gd name="T18" fmla="*/ 52 w 2619"/>
              <a:gd name="T19" fmla="*/ 329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5 h 690"/>
              <a:gd name="T26" fmla="*/ 176 w 2619"/>
              <a:gd name="T27" fmla="*/ 205 h 690"/>
              <a:gd name="T28" fmla="*/ 196 w 2619"/>
              <a:gd name="T29" fmla="*/ 207 h 690"/>
              <a:gd name="T30" fmla="*/ 1283 w 2619"/>
              <a:gd name="T31" fmla="*/ 381 h 690"/>
              <a:gd name="T32" fmla="*/ 1283 w 2619"/>
              <a:gd name="T33" fmla="*/ 632 h 690"/>
              <a:gd name="T34" fmla="*/ 157 w 2619"/>
              <a:gd name="T35" fmla="*/ 452 h 690"/>
              <a:gd name="T36" fmla="*/ 157 w 2619"/>
              <a:gd name="T37" fmla="*/ 452 h 690"/>
              <a:gd name="T38" fmla="*/ 52 w 2619"/>
              <a:gd name="T39" fmla="*/ 329 h 690"/>
              <a:gd name="T40" fmla="*/ 2607 w 2619"/>
              <a:gd name="T41" fmla="*/ 438 h 690"/>
              <a:gd name="T42" fmla="*/ 2607 w 2619"/>
              <a:gd name="T43" fmla="*/ 438 h 690"/>
              <a:gd name="T44" fmla="*/ 2547 w 2619"/>
              <a:gd name="T45" fmla="*/ 313 h 690"/>
              <a:gd name="T46" fmla="*/ 2547 w 2619"/>
              <a:gd name="T47" fmla="*/ 313 h 690"/>
              <a:gd name="T48" fmla="*/ 2607 w 2619"/>
              <a:gd name="T49" fmla="*/ 173 h 690"/>
              <a:gd name="T50" fmla="*/ 2607 w 2619"/>
              <a:gd name="T51" fmla="*/ 173 h 690"/>
              <a:gd name="T52" fmla="*/ 2614 w 2619"/>
              <a:gd name="T53" fmla="*/ 143 h 690"/>
              <a:gd name="T54" fmla="*/ 2614 w 2619"/>
              <a:gd name="T55" fmla="*/ 143 h 690"/>
              <a:gd name="T56" fmla="*/ 2607 w 2619"/>
              <a:gd name="T57" fmla="*/ 134 h 690"/>
              <a:gd name="T58" fmla="*/ 2609 w 2619"/>
              <a:gd name="T59" fmla="*/ 133 h 690"/>
              <a:gd name="T60" fmla="*/ 2606 w 2619"/>
              <a:gd name="T61" fmla="*/ 133 h 690"/>
              <a:gd name="T62" fmla="*/ 2606 w 2619"/>
              <a:gd name="T63" fmla="*/ 133 h 690"/>
              <a:gd name="T64" fmla="*/ 2586 w 2619"/>
              <a:gd name="T65" fmla="*/ 128 h 690"/>
              <a:gd name="T66" fmla="*/ 2575 w 2619"/>
              <a:gd name="T67" fmla="*/ 130 h 690"/>
              <a:gd name="T68" fmla="*/ 1436 w 2619"/>
              <a:gd name="T69" fmla="*/ 0 h 690"/>
              <a:gd name="T70" fmla="*/ 165 w 2619"/>
              <a:gd name="T71" fmla="*/ 153 h 690"/>
              <a:gd name="T72" fmla="*/ 168 w 2619"/>
              <a:gd name="T73" fmla="*/ 154 h 690"/>
              <a:gd name="T74" fmla="*/ 168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29 h 690"/>
              <a:gd name="T82" fmla="*/ 0 w 2619"/>
              <a:gd name="T83" fmla="*/ 329 h 690"/>
              <a:gd name="T84" fmla="*/ 148 w 2619"/>
              <a:gd name="T85" fmla="*/ 503 h 690"/>
              <a:gd name="T86" fmla="*/ 1304 w 2619"/>
              <a:gd name="T87" fmla="*/ 688 h 690"/>
              <a:gd name="T88" fmla="*/ 1304 w 2619"/>
              <a:gd name="T89" fmla="*/ 688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8 h 690"/>
              <a:gd name="T96" fmla="*/ 2594 w 2619"/>
              <a:gd name="T97" fmla="*/ 483 h 690"/>
              <a:gd name="T98" fmla="*/ 2594 w 2619"/>
              <a:gd name="T99" fmla="*/ 483 h 690"/>
              <a:gd name="T100" fmla="*/ 2615 w 2619"/>
              <a:gd name="T101" fmla="*/ 464 h 690"/>
              <a:gd name="T102" fmla="*/ 2615 w 2619"/>
              <a:gd name="T103" fmla="*/ 464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2"/>
                </a:moveTo>
                <a:lnTo>
                  <a:pt x="1334" y="381"/>
                </a:lnTo>
                <a:lnTo>
                  <a:pt x="2528" y="189"/>
                </a:lnTo>
                <a:lnTo>
                  <a:pt x="2528" y="189"/>
                </a:lnTo>
                <a:cubicBezTo>
                  <a:pt x="2510" y="220"/>
                  <a:pt x="2493" y="263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1"/>
                  <a:pt x="2539" y="439"/>
                </a:cubicBezTo>
                <a:lnTo>
                  <a:pt x="1334" y="632"/>
                </a:lnTo>
                <a:close/>
                <a:moveTo>
                  <a:pt x="52" y="329"/>
                </a:moveTo>
                <a:lnTo>
                  <a:pt x="52" y="329"/>
                </a:lnTo>
                <a:cubicBezTo>
                  <a:pt x="52" y="293"/>
                  <a:pt x="68" y="258"/>
                  <a:pt x="95" y="235"/>
                </a:cubicBezTo>
                <a:lnTo>
                  <a:pt x="95" y="235"/>
                </a:lnTo>
                <a:cubicBezTo>
                  <a:pt x="118" y="216"/>
                  <a:pt x="147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6" y="207"/>
                </a:cubicBezTo>
                <a:lnTo>
                  <a:pt x="1283" y="381"/>
                </a:lnTo>
                <a:lnTo>
                  <a:pt x="1283" y="632"/>
                </a:lnTo>
                <a:lnTo>
                  <a:pt x="157" y="452"/>
                </a:lnTo>
                <a:lnTo>
                  <a:pt x="157" y="452"/>
                </a:lnTo>
                <a:cubicBezTo>
                  <a:pt x="95" y="442"/>
                  <a:pt x="52" y="391"/>
                  <a:pt x="52" y="329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50" y="383"/>
                  <a:pt x="2547" y="313"/>
                </a:cubicBezTo>
                <a:lnTo>
                  <a:pt x="2547" y="313"/>
                </a:lnTo>
                <a:cubicBezTo>
                  <a:pt x="2543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6" y="165"/>
                  <a:pt x="2618" y="153"/>
                  <a:pt x="2614" y="143"/>
                </a:cubicBezTo>
                <a:lnTo>
                  <a:pt x="2614" y="143"/>
                </a:lnTo>
                <a:cubicBezTo>
                  <a:pt x="2612" y="139"/>
                  <a:pt x="2610" y="137"/>
                  <a:pt x="2607" y="134"/>
                </a:cubicBezTo>
                <a:lnTo>
                  <a:pt x="2609" y="133"/>
                </a:lnTo>
                <a:lnTo>
                  <a:pt x="2606" y="133"/>
                </a:lnTo>
                <a:lnTo>
                  <a:pt x="2606" y="133"/>
                </a:lnTo>
                <a:cubicBezTo>
                  <a:pt x="2601" y="129"/>
                  <a:pt x="2593" y="127"/>
                  <a:pt x="2586" y="128"/>
                </a:cubicBezTo>
                <a:lnTo>
                  <a:pt x="2575" y="130"/>
                </a:lnTo>
                <a:lnTo>
                  <a:pt x="1436" y="0"/>
                </a:lnTo>
                <a:lnTo>
                  <a:pt x="165" y="153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5"/>
                  <a:pt x="92" y="170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9"/>
                  <a:pt x="1306" y="689"/>
                  <a:pt x="1308" y="689"/>
                </a:cubicBezTo>
                <a:lnTo>
                  <a:pt x="1308" y="689"/>
                </a:lnTo>
                <a:cubicBezTo>
                  <a:pt x="1310" y="689"/>
                  <a:pt x="1311" y="689"/>
                  <a:pt x="1312" y="688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5" y="464"/>
                </a:cubicBezTo>
                <a:lnTo>
                  <a:pt x="2615" y="464"/>
                </a:lnTo>
                <a:cubicBezTo>
                  <a:pt x="2618" y="454"/>
                  <a:pt x="2615" y="444"/>
                  <a:pt x="2607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333">
            <a:extLst>
              <a:ext uri="{FF2B5EF4-FFF2-40B4-BE49-F238E27FC236}">
                <a16:creationId xmlns:a16="http://schemas.microsoft.com/office/drawing/2014/main" id="{64C1FC55-E646-2F44-8F98-8AAEEDD0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118" y="8893095"/>
            <a:ext cx="2695876" cy="723850"/>
          </a:xfrm>
          <a:custGeom>
            <a:avLst/>
            <a:gdLst>
              <a:gd name="T0" fmla="*/ 2386 w 2563"/>
              <a:gd name="T1" fmla="*/ 163 h 689"/>
              <a:gd name="T2" fmla="*/ 1146 w 2563"/>
              <a:gd name="T3" fmla="*/ 0 h 689"/>
              <a:gd name="T4" fmla="*/ 18 w 2563"/>
              <a:gd name="T5" fmla="*/ 163 h 689"/>
              <a:gd name="T6" fmla="*/ 62 w 2563"/>
              <a:gd name="T7" fmla="*/ 256 h 689"/>
              <a:gd name="T8" fmla="*/ 62 w 2563"/>
              <a:gd name="T9" fmla="*/ 344 h 689"/>
              <a:gd name="T10" fmla="*/ 0 w 2563"/>
              <a:gd name="T11" fmla="*/ 448 h 689"/>
              <a:gd name="T12" fmla="*/ 1278 w 2563"/>
              <a:gd name="T13" fmla="*/ 688 h 689"/>
              <a:gd name="T14" fmla="*/ 2479 w 2563"/>
              <a:gd name="T15" fmla="*/ 457 h 689"/>
              <a:gd name="T16" fmla="*/ 2544 w 2563"/>
              <a:gd name="T17" fmla="*/ 399 h 689"/>
              <a:gd name="T18" fmla="*/ 2562 w 2563"/>
              <a:gd name="T19" fmla="*/ 296 h 689"/>
              <a:gd name="T20" fmla="*/ 2479 w 2563"/>
              <a:gd name="T21" fmla="*/ 205 h 689"/>
              <a:gd name="T22" fmla="*/ 2386 w 2563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2386" y="163"/>
                </a:moveTo>
                <a:lnTo>
                  <a:pt x="1146" y="0"/>
                </a:lnTo>
                <a:lnTo>
                  <a:pt x="18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2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34">
            <a:extLst>
              <a:ext uri="{FF2B5EF4-FFF2-40B4-BE49-F238E27FC236}">
                <a16:creationId xmlns:a16="http://schemas.microsoft.com/office/drawing/2014/main" id="{904D741F-A721-D44E-AA4D-AFF6278A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98" y="8893095"/>
            <a:ext cx="2756198" cy="723850"/>
          </a:xfrm>
          <a:custGeom>
            <a:avLst/>
            <a:gdLst>
              <a:gd name="T0" fmla="*/ 79 w 2618"/>
              <a:gd name="T1" fmla="*/ 439 h 690"/>
              <a:gd name="T2" fmla="*/ 79 w 2618"/>
              <a:gd name="T3" fmla="*/ 439 h 690"/>
              <a:gd name="T4" fmla="*/ 123 w 2618"/>
              <a:gd name="T5" fmla="*/ 316 h 690"/>
              <a:gd name="T6" fmla="*/ 123 w 2618"/>
              <a:gd name="T7" fmla="*/ 316 h 690"/>
              <a:gd name="T8" fmla="*/ 90 w 2618"/>
              <a:gd name="T9" fmla="*/ 190 h 690"/>
              <a:gd name="T10" fmla="*/ 1284 w 2618"/>
              <a:gd name="T11" fmla="*/ 381 h 690"/>
              <a:gd name="T12" fmla="*/ 1284 w 2618"/>
              <a:gd name="T13" fmla="*/ 633 h 690"/>
              <a:gd name="T14" fmla="*/ 79 w 2618"/>
              <a:gd name="T15" fmla="*/ 439 h 690"/>
              <a:gd name="T16" fmla="*/ 2461 w 2618"/>
              <a:gd name="T17" fmla="*/ 452 h 690"/>
              <a:gd name="T18" fmla="*/ 1336 w 2618"/>
              <a:gd name="T19" fmla="*/ 633 h 690"/>
              <a:gd name="T20" fmla="*/ 1336 w 2618"/>
              <a:gd name="T21" fmla="*/ 381 h 690"/>
              <a:gd name="T22" fmla="*/ 2422 w 2618"/>
              <a:gd name="T23" fmla="*/ 207 h 690"/>
              <a:gd name="T24" fmla="*/ 2422 w 2618"/>
              <a:gd name="T25" fmla="*/ 207 h 690"/>
              <a:gd name="T26" fmla="*/ 2442 w 2618"/>
              <a:gd name="T27" fmla="*/ 205 h 690"/>
              <a:gd name="T28" fmla="*/ 2442 w 2618"/>
              <a:gd name="T29" fmla="*/ 205 h 690"/>
              <a:gd name="T30" fmla="*/ 2523 w 2618"/>
              <a:gd name="T31" fmla="*/ 235 h 690"/>
              <a:gd name="T32" fmla="*/ 2523 w 2618"/>
              <a:gd name="T33" fmla="*/ 235 h 690"/>
              <a:gd name="T34" fmla="*/ 2566 w 2618"/>
              <a:gd name="T35" fmla="*/ 329 h 690"/>
              <a:gd name="T36" fmla="*/ 2566 w 2618"/>
              <a:gd name="T37" fmla="*/ 329 h 690"/>
              <a:gd name="T38" fmla="*/ 2461 w 2618"/>
              <a:gd name="T39" fmla="*/ 452 h 690"/>
              <a:gd name="T40" fmla="*/ 4 w 2618"/>
              <a:gd name="T41" fmla="*/ 464 h 690"/>
              <a:gd name="T42" fmla="*/ 4 w 2618"/>
              <a:gd name="T43" fmla="*/ 464 h 690"/>
              <a:gd name="T44" fmla="*/ 24 w 2618"/>
              <a:gd name="T45" fmla="*/ 483 h 690"/>
              <a:gd name="T46" fmla="*/ 1306 w 2618"/>
              <a:gd name="T47" fmla="*/ 688 h 690"/>
              <a:gd name="T48" fmla="*/ 1306 w 2618"/>
              <a:gd name="T49" fmla="*/ 688 h 690"/>
              <a:gd name="T50" fmla="*/ 1310 w 2618"/>
              <a:gd name="T51" fmla="*/ 689 h 690"/>
              <a:gd name="T52" fmla="*/ 1310 w 2618"/>
              <a:gd name="T53" fmla="*/ 689 h 690"/>
              <a:gd name="T54" fmla="*/ 1314 w 2618"/>
              <a:gd name="T55" fmla="*/ 688 h 690"/>
              <a:gd name="T56" fmla="*/ 2469 w 2618"/>
              <a:gd name="T57" fmla="*/ 503 h 690"/>
              <a:gd name="T58" fmla="*/ 2469 w 2618"/>
              <a:gd name="T59" fmla="*/ 503 h 690"/>
              <a:gd name="T60" fmla="*/ 2617 w 2618"/>
              <a:gd name="T61" fmla="*/ 329 h 690"/>
              <a:gd name="T62" fmla="*/ 2617 w 2618"/>
              <a:gd name="T63" fmla="*/ 329 h 690"/>
              <a:gd name="T64" fmla="*/ 2555 w 2618"/>
              <a:gd name="T65" fmla="*/ 196 h 690"/>
              <a:gd name="T66" fmla="*/ 2555 w 2618"/>
              <a:gd name="T67" fmla="*/ 196 h 690"/>
              <a:gd name="T68" fmla="*/ 2450 w 2618"/>
              <a:gd name="T69" fmla="*/ 154 h 690"/>
              <a:gd name="T70" fmla="*/ 2453 w 2618"/>
              <a:gd name="T71" fmla="*/ 153 h 690"/>
              <a:gd name="T72" fmla="*/ 1182 w 2618"/>
              <a:gd name="T73" fmla="*/ 0 h 690"/>
              <a:gd name="T74" fmla="*/ 43 w 2618"/>
              <a:gd name="T75" fmla="*/ 130 h 690"/>
              <a:gd name="T76" fmla="*/ 32 w 2618"/>
              <a:gd name="T77" fmla="*/ 128 h 690"/>
              <a:gd name="T78" fmla="*/ 32 w 2618"/>
              <a:gd name="T79" fmla="*/ 128 h 690"/>
              <a:gd name="T80" fmla="*/ 12 w 2618"/>
              <a:gd name="T81" fmla="*/ 134 h 690"/>
              <a:gd name="T82" fmla="*/ 8 w 2618"/>
              <a:gd name="T83" fmla="*/ 134 h 690"/>
              <a:gd name="T84" fmla="*/ 11 w 2618"/>
              <a:gd name="T85" fmla="*/ 134 h 690"/>
              <a:gd name="T86" fmla="*/ 11 w 2618"/>
              <a:gd name="T87" fmla="*/ 134 h 690"/>
              <a:gd name="T88" fmla="*/ 5 w 2618"/>
              <a:gd name="T89" fmla="*/ 142 h 690"/>
              <a:gd name="T90" fmla="*/ 5 w 2618"/>
              <a:gd name="T91" fmla="*/ 142 h 690"/>
              <a:gd name="T92" fmla="*/ 11 w 2618"/>
              <a:gd name="T93" fmla="*/ 173 h 690"/>
              <a:gd name="T94" fmla="*/ 11 w 2618"/>
              <a:gd name="T95" fmla="*/ 173 h 690"/>
              <a:gd name="T96" fmla="*/ 71 w 2618"/>
              <a:gd name="T97" fmla="*/ 313 h 690"/>
              <a:gd name="T98" fmla="*/ 71 w 2618"/>
              <a:gd name="T99" fmla="*/ 313 h 690"/>
              <a:gd name="T100" fmla="*/ 11 w 2618"/>
              <a:gd name="T101" fmla="*/ 438 h 690"/>
              <a:gd name="T102" fmla="*/ 11 w 2618"/>
              <a:gd name="T103" fmla="*/ 438 h 690"/>
              <a:gd name="T104" fmla="*/ 4 w 2618"/>
              <a:gd name="T105" fmla="*/ 464 h 690"/>
              <a:gd name="T106" fmla="*/ 2461 w 2618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8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0" y="370"/>
                  <a:pt x="123" y="316"/>
                </a:cubicBezTo>
                <a:lnTo>
                  <a:pt x="123" y="316"/>
                </a:lnTo>
                <a:cubicBezTo>
                  <a:pt x="125" y="263"/>
                  <a:pt x="109" y="220"/>
                  <a:pt x="90" y="190"/>
                </a:cubicBezTo>
                <a:lnTo>
                  <a:pt x="1284" y="381"/>
                </a:lnTo>
                <a:lnTo>
                  <a:pt x="1284" y="633"/>
                </a:lnTo>
                <a:lnTo>
                  <a:pt x="79" y="439"/>
                </a:lnTo>
                <a:close/>
                <a:moveTo>
                  <a:pt x="2461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8" y="205"/>
                  <a:pt x="2435" y="205"/>
                  <a:pt x="2442" y="205"/>
                </a:cubicBezTo>
                <a:lnTo>
                  <a:pt x="2442" y="205"/>
                </a:lnTo>
                <a:cubicBezTo>
                  <a:pt x="2471" y="205"/>
                  <a:pt x="2500" y="215"/>
                  <a:pt x="2523" y="235"/>
                </a:cubicBezTo>
                <a:lnTo>
                  <a:pt x="2523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2"/>
                  <a:pt x="2461" y="452"/>
                </a:cubicBezTo>
                <a:lnTo>
                  <a:pt x="4" y="464"/>
                </a:lnTo>
                <a:lnTo>
                  <a:pt x="4" y="464"/>
                </a:lnTo>
                <a:cubicBezTo>
                  <a:pt x="6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2" y="689"/>
                  <a:pt x="1314" y="688"/>
                </a:cubicBezTo>
                <a:lnTo>
                  <a:pt x="2469" y="503"/>
                </a:lnTo>
                <a:lnTo>
                  <a:pt x="2469" y="503"/>
                </a:lnTo>
                <a:cubicBezTo>
                  <a:pt x="2555" y="489"/>
                  <a:pt x="2617" y="416"/>
                  <a:pt x="2617" y="329"/>
                </a:cubicBezTo>
                <a:lnTo>
                  <a:pt x="2617" y="329"/>
                </a:lnTo>
                <a:cubicBezTo>
                  <a:pt x="2617" y="278"/>
                  <a:pt x="2595" y="229"/>
                  <a:pt x="2555" y="196"/>
                </a:cubicBezTo>
                <a:lnTo>
                  <a:pt x="2555" y="196"/>
                </a:lnTo>
                <a:cubicBezTo>
                  <a:pt x="2526" y="170"/>
                  <a:pt x="2489" y="156"/>
                  <a:pt x="2450" y="154"/>
                </a:cubicBezTo>
                <a:lnTo>
                  <a:pt x="2453" y="153"/>
                </a:lnTo>
                <a:lnTo>
                  <a:pt x="1182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7" y="129"/>
                  <a:pt x="12" y="134"/>
                </a:cubicBezTo>
                <a:lnTo>
                  <a:pt x="8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8" y="136"/>
                  <a:pt x="6" y="139"/>
                  <a:pt x="5" y="142"/>
                </a:cubicBezTo>
                <a:lnTo>
                  <a:pt x="5" y="142"/>
                </a:lnTo>
                <a:cubicBezTo>
                  <a:pt x="0" y="153"/>
                  <a:pt x="2" y="165"/>
                  <a:pt x="11" y="173"/>
                </a:cubicBezTo>
                <a:lnTo>
                  <a:pt x="11" y="173"/>
                </a:lnTo>
                <a:cubicBezTo>
                  <a:pt x="22" y="182"/>
                  <a:pt x="75" y="233"/>
                  <a:pt x="71" y="313"/>
                </a:cubicBezTo>
                <a:lnTo>
                  <a:pt x="71" y="313"/>
                </a:lnTo>
                <a:cubicBezTo>
                  <a:pt x="68" y="382"/>
                  <a:pt x="24" y="426"/>
                  <a:pt x="11" y="438"/>
                </a:cubicBezTo>
                <a:lnTo>
                  <a:pt x="11" y="438"/>
                </a:lnTo>
                <a:cubicBezTo>
                  <a:pt x="4" y="445"/>
                  <a:pt x="0" y="455"/>
                  <a:pt x="4" y="464"/>
                </a:cubicBezTo>
                <a:lnTo>
                  <a:pt x="2461" y="4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5">
            <a:extLst>
              <a:ext uri="{FF2B5EF4-FFF2-40B4-BE49-F238E27FC236}">
                <a16:creationId xmlns:a16="http://schemas.microsoft.com/office/drawing/2014/main" id="{F51262C1-F12B-154D-89EB-E7D4D9DE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434" y="8531170"/>
            <a:ext cx="2695876" cy="723850"/>
          </a:xfrm>
          <a:custGeom>
            <a:avLst/>
            <a:gdLst>
              <a:gd name="T0" fmla="*/ 177 w 2563"/>
              <a:gd name="T1" fmla="*/ 164 h 690"/>
              <a:gd name="T2" fmla="*/ 1417 w 2563"/>
              <a:gd name="T3" fmla="*/ 0 h 690"/>
              <a:gd name="T4" fmla="*/ 2544 w 2563"/>
              <a:gd name="T5" fmla="*/ 164 h 690"/>
              <a:gd name="T6" fmla="*/ 2500 w 2563"/>
              <a:gd name="T7" fmla="*/ 257 h 690"/>
              <a:gd name="T8" fmla="*/ 2500 w 2563"/>
              <a:gd name="T9" fmla="*/ 344 h 690"/>
              <a:gd name="T10" fmla="*/ 2562 w 2563"/>
              <a:gd name="T11" fmla="*/ 449 h 690"/>
              <a:gd name="T12" fmla="*/ 1285 w 2563"/>
              <a:gd name="T13" fmla="*/ 689 h 690"/>
              <a:gd name="T14" fmla="*/ 84 w 2563"/>
              <a:gd name="T15" fmla="*/ 458 h 690"/>
              <a:gd name="T16" fmla="*/ 19 w 2563"/>
              <a:gd name="T17" fmla="*/ 400 h 690"/>
              <a:gd name="T18" fmla="*/ 0 w 2563"/>
              <a:gd name="T19" fmla="*/ 297 h 690"/>
              <a:gd name="T20" fmla="*/ 84 w 2563"/>
              <a:gd name="T21" fmla="*/ 206 h 690"/>
              <a:gd name="T22" fmla="*/ 177 w 2563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90">
                <a:moveTo>
                  <a:pt x="177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9"/>
                </a:lnTo>
                <a:lnTo>
                  <a:pt x="1285" y="689"/>
                </a:lnTo>
                <a:lnTo>
                  <a:pt x="84" y="458"/>
                </a:lnTo>
                <a:lnTo>
                  <a:pt x="19" y="400"/>
                </a:lnTo>
                <a:lnTo>
                  <a:pt x="0" y="297"/>
                </a:lnTo>
                <a:lnTo>
                  <a:pt x="84" y="206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6">
            <a:extLst>
              <a:ext uri="{FF2B5EF4-FFF2-40B4-BE49-F238E27FC236}">
                <a16:creationId xmlns:a16="http://schemas.microsoft.com/office/drawing/2014/main" id="{8959BE29-E714-E543-8706-FE68DFFB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874" y="8531170"/>
            <a:ext cx="2756198" cy="723850"/>
          </a:xfrm>
          <a:custGeom>
            <a:avLst/>
            <a:gdLst>
              <a:gd name="T0" fmla="*/ 1334 w 2619"/>
              <a:gd name="T1" fmla="*/ 633 h 690"/>
              <a:gd name="T2" fmla="*/ 1334 w 2619"/>
              <a:gd name="T3" fmla="*/ 382 h 690"/>
              <a:gd name="T4" fmla="*/ 2527 w 2619"/>
              <a:gd name="T5" fmla="*/ 190 h 690"/>
              <a:gd name="T6" fmla="*/ 2527 w 2619"/>
              <a:gd name="T7" fmla="*/ 190 h 690"/>
              <a:gd name="T8" fmla="*/ 2494 w 2619"/>
              <a:gd name="T9" fmla="*/ 316 h 690"/>
              <a:gd name="T10" fmla="*/ 2494 w 2619"/>
              <a:gd name="T11" fmla="*/ 316 h 690"/>
              <a:gd name="T12" fmla="*/ 2539 w 2619"/>
              <a:gd name="T13" fmla="*/ 440 h 690"/>
              <a:gd name="T14" fmla="*/ 1334 w 2619"/>
              <a:gd name="T15" fmla="*/ 633 h 690"/>
              <a:gd name="T16" fmla="*/ 51 w 2619"/>
              <a:gd name="T17" fmla="*/ 330 h 690"/>
              <a:gd name="T18" fmla="*/ 51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6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1 w 2619"/>
              <a:gd name="T39" fmla="*/ 330 h 690"/>
              <a:gd name="T40" fmla="*/ 2606 w 2619"/>
              <a:gd name="T41" fmla="*/ 438 h 690"/>
              <a:gd name="T42" fmla="*/ 2606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6 w 2619"/>
              <a:gd name="T49" fmla="*/ 173 h 690"/>
              <a:gd name="T50" fmla="*/ 2606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6 w 2619"/>
              <a:gd name="T57" fmla="*/ 135 h 690"/>
              <a:gd name="T58" fmla="*/ 2609 w 2619"/>
              <a:gd name="T59" fmla="*/ 134 h 690"/>
              <a:gd name="T60" fmla="*/ 2606 w 2619"/>
              <a:gd name="T61" fmla="*/ 134 h 690"/>
              <a:gd name="T62" fmla="*/ 2606 w 2619"/>
              <a:gd name="T63" fmla="*/ 134 h 690"/>
              <a:gd name="T64" fmla="*/ 2586 w 2619"/>
              <a:gd name="T65" fmla="*/ 129 h 690"/>
              <a:gd name="T66" fmla="*/ 2574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1 w 2619"/>
              <a:gd name="T77" fmla="*/ 196 h 690"/>
              <a:gd name="T78" fmla="*/ 61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4 w 2619"/>
              <a:gd name="T87" fmla="*/ 689 h 690"/>
              <a:gd name="T88" fmla="*/ 1304 w 2619"/>
              <a:gd name="T89" fmla="*/ 689 h 690"/>
              <a:gd name="T90" fmla="*/ 1307 w 2619"/>
              <a:gd name="T91" fmla="*/ 689 h 690"/>
              <a:gd name="T92" fmla="*/ 1307 w 2619"/>
              <a:gd name="T93" fmla="*/ 689 h 690"/>
              <a:gd name="T94" fmla="*/ 1312 w 2619"/>
              <a:gd name="T95" fmla="*/ 689 h 690"/>
              <a:gd name="T96" fmla="*/ 2593 w 2619"/>
              <a:gd name="T97" fmla="*/ 483 h 690"/>
              <a:gd name="T98" fmla="*/ 2593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6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3"/>
                </a:moveTo>
                <a:lnTo>
                  <a:pt x="1334" y="382"/>
                </a:lnTo>
                <a:lnTo>
                  <a:pt x="2527" y="190"/>
                </a:lnTo>
                <a:lnTo>
                  <a:pt x="2527" y="190"/>
                </a:lnTo>
                <a:cubicBezTo>
                  <a:pt x="2509" y="221"/>
                  <a:pt x="2493" y="264"/>
                  <a:pt x="2494" y="316"/>
                </a:cubicBezTo>
                <a:lnTo>
                  <a:pt x="2494" y="316"/>
                </a:lnTo>
                <a:cubicBezTo>
                  <a:pt x="2497" y="370"/>
                  <a:pt x="2518" y="412"/>
                  <a:pt x="2539" y="440"/>
                </a:cubicBezTo>
                <a:lnTo>
                  <a:pt x="1334" y="633"/>
                </a:lnTo>
                <a:close/>
                <a:moveTo>
                  <a:pt x="51" y="330"/>
                </a:moveTo>
                <a:lnTo>
                  <a:pt x="51" y="330"/>
                </a:lnTo>
                <a:cubicBezTo>
                  <a:pt x="51" y="293"/>
                  <a:pt x="67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6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5" y="443"/>
                  <a:pt x="51" y="391"/>
                  <a:pt x="51" y="330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3" y="234"/>
                  <a:pt x="2596" y="182"/>
                  <a:pt x="2606" y="173"/>
                </a:cubicBezTo>
                <a:lnTo>
                  <a:pt x="2606" y="173"/>
                </a:lnTo>
                <a:cubicBezTo>
                  <a:pt x="2615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6"/>
                  <a:pt x="2606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4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1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90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5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9" y="689"/>
                  <a:pt x="1310" y="689"/>
                  <a:pt x="1312" y="689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6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7">
            <a:extLst>
              <a:ext uri="{FF2B5EF4-FFF2-40B4-BE49-F238E27FC236}">
                <a16:creationId xmlns:a16="http://schemas.microsoft.com/office/drawing/2014/main" id="{8961F540-418C-934A-AFEA-CF11C189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437" y="8146043"/>
            <a:ext cx="2695876" cy="723850"/>
          </a:xfrm>
          <a:custGeom>
            <a:avLst/>
            <a:gdLst>
              <a:gd name="T0" fmla="*/ 2387 w 2564"/>
              <a:gd name="T1" fmla="*/ 164 h 690"/>
              <a:gd name="T2" fmla="*/ 1147 w 2564"/>
              <a:gd name="T3" fmla="*/ 0 h 690"/>
              <a:gd name="T4" fmla="*/ 19 w 2564"/>
              <a:gd name="T5" fmla="*/ 164 h 690"/>
              <a:gd name="T6" fmla="*/ 62 w 2564"/>
              <a:gd name="T7" fmla="*/ 257 h 690"/>
              <a:gd name="T8" fmla="*/ 62 w 2564"/>
              <a:gd name="T9" fmla="*/ 345 h 690"/>
              <a:gd name="T10" fmla="*/ 0 w 2564"/>
              <a:gd name="T11" fmla="*/ 449 h 690"/>
              <a:gd name="T12" fmla="*/ 1279 w 2564"/>
              <a:gd name="T13" fmla="*/ 689 h 690"/>
              <a:gd name="T14" fmla="*/ 2480 w 2564"/>
              <a:gd name="T15" fmla="*/ 458 h 690"/>
              <a:gd name="T16" fmla="*/ 2545 w 2564"/>
              <a:gd name="T17" fmla="*/ 399 h 690"/>
              <a:gd name="T18" fmla="*/ 2563 w 2564"/>
              <a:gd name="T19" fmla="*/ 297 h 690"/>
              <a:gd name="T20" fmla="*/ 2480 w 2564"/>
              <a:gd name="T21" fmla="*/ 206 h 690"/>
              <a:gd name="T22" fmla="*/ 2387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2387" y="164"/>
                </a:moveTo>
                <a:lnTo>
                  <a:pt x="1147" y="0"/>
                </a:lnTo>
                <a:lnTo>
                  <a:pt x="19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9" y="689"/>
                </a:lnTo>
                <a:lnTo>
                  <a:pt x="2480" y="458"/>
                </a:lnTo>
                <a:lnTo>
                  <a:pt x="2545" y="399"/>
                </a:lnTo>
                <a:lnTo>
                  <a:pt x="2563" y="297"/>
                </a:lnTo>
                <a:lnTo>
                  <a:pt x="2480" y="206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8">
            <a:extLst>
              <a:ext uri="{FF2B5EF4-FFF2-40B4-BE49-F238E27FC236}">
                <a16:creationId xmlns:a16="http://schemas.microsoft.com/office/drawing/2014/main" id="{12ED4CFF-9E1C-5841-AB2B-031FBE6C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317" y="8146043"/>
            <a:ext cx="2756198" cy="723850"/>
          </a:xfrm>
          <a:custGeom>
            <a:avLst/>
            <a:gdLst>
              <a:gd name="T0" fmla="*/ 79 w 2619"/>
              <a:gd name="T1" fmla="*/ 440 h 690"/>
              <a:gd name="T2" fmla="*/ 79 w 2619"/>
              <a:gd name="T3" fmla="*/ 440 h 690"/>
              <a:gd name="T4" fmla="*/ 123 w 2619"/>
              <a:gd name="T5" fmla="*/ 316 h 690"/>
              <a:gd name="T6" fmla="*/ 123 w 2619"/>
              <a:gd name="T7" fmla="*/ 316 h 690"/>
              <a:gd name="T8" fmla="*/ 90 w 2619"/>
              <a:gd name="T9" fmla="*/ 190 h 690"/>
              <a:gd name="T10" fmla="*/ 1285 w 2619"/>
              <a:gd name="T11" fmla="*/ 382 h 690"/>
              <a:gd name="T12" fmla="*/ 1285 w 2619"/>
              <a:gd name="T13" fmla="*/ 633 h 690"/>
              <a:gd name="T14" fmla="*/ 79 w 2619"/>
              <a:gd name="T15" fmla="*/ 440 h 690"/>
              <a:gd name="T16" fmla="*/ 2462 w 2619"/>
              <a:gd name="T17" fmla="*/ 453 h 690"/>
              <a:gd name="T18" fmla="*/ 1336 w 2619"/>
              <a:gd name="T19" fmla="*/ 633 h 690"/>
              <a:gd name="T20" fmla="*/ 1336 w 2619"/>
              <a:gd name="T21" fmla="*/ 382 h 690"/>
              <a:gd name="T22" fmla="*/ 2423 w 2619"/>
              <a:gd name="T23" fmla="*/ 207 h 690"/>
              <a:gd name="T24" fmla="*/ 2423 w 2619"/>
              <a:gd name="T25" fmla="*/ 207 h 690"/>
              <a:gd name="T26" fmla="*/ 2442 w 2619"/>
              <a:gd name="T27" fmla="*/ 206 h 690"/>
              <a:gd name="T28" fmla="*/ 2442 w 2619"/>
              <a:gd name="T29" fmla="*/ 206 h 690"/>
              <a:gd name="T30" fmla="*/ 2523 w 2619"/>
              <a:gd name="T31" fmla="*/ 236 h 690"/>
              <a:gd name="T32" fmla="*/ 2523 w 2619"/>
              <a:gd name="T33" fmla="*/ 236 h 690"/>
              <a:gd name="T34" fmla="*/ 2567 w 2619"/>
              <a:gd name="T35" fmla="*/ 330 h 690"/>
              <a:gd name="T36" fmla="*/ 2567 w 2619"/>
              <a:gd name="T37" fmla="*/ 330 h 690"/>
              <a:gd name="T38" fmla="*/ 2462 w 2619"/>
              <a:gd name="T39" fmla="*/ 453 h 690"/>
              <a:gd name="T40" fmla="*/ 4 w 2619"/>
              <a:gd name="T41" fmla="*/ 465 h 690"/>
              <a:gd name="T42" fmla="*/ 4 w 2619"/>
              <a:gd name="T43" fmla="*/ 465 h 690"/>
              <a:gd name="T44" fmla="*/ 24 w 2619"/>
              <a:gd name="T45" fmla="*/ 483 h 690"/>
              <a:gd name="T46" fmla="*/ 1306 w 2619"/>
              <a:gd name="T47" fmla="*/ 689 h 690"/>
              <a:gd name="T48" fmla="*/ 1306 w 2619"/>
              <a:gd name="T49" fmla="*/ 689 h 690"/>
              <a:gd name="T50" fmla="*/ 1310 w 2619"/>
              <a:gd name="T51" fmla="*/ 689 h 690"/>
              <a:gd name="T52" fmla="*/ 1310 w 2619"/>
              <a:gd name="T53" fmla="*/ 689 h 690"/>
              <a:gd name="T54" fmla="*/ 1315 w 2619"/>
              <a:gd name="T55" fmla="*/ 689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30 h 690"/>
              <a:gd name="T62" fmla="*/ 2618 w 2619"/>
              <a:gd name="T63" fmla="*/ 330 h 690"/>
              <a:gd name="T64" fmla="*/ 2556 w 2619"/>
              <a:gd name="T65" fmla="*/ 196 h 690"/>
              <a:gd name="T66" fmla="*/ 2556 w 2619"/>
              <a:gd name="T67" fmla="*/ 196 h 690"/>
              <a:gd name="T68" fmla="*/ 2451 w 2619"/>
              <a:gd name="T69" fmla="*/ 154 h 690"/>
              <a:gd name="T70" fmla="*/ 2454 w 2619"/>
              <a:gd name="T71" fmla="*/ 154 h 690"/>
              <a:gd name="T72" fmla="*/ 1183 w 2619"/>
              <a:gd name="T73" fmla="*/ 0 h 690"/>
              <a:gd name="T74" fmla="*/ 44 w 2619"/>
              <a:gd name="T75" fmla="*/ 130 h 690"/>
              <a:gd name="T76" fmla="*/ 32 w 2619"/>
              <a:gd name="T77" fmla="*/ 128 h 690"/>
              <a:gd name="T78" fmla="*/ 32 w 2619"/>
              <a:gd name="T79" fmla="*/ 128 h 690"/>
              <a:gd name="T80" fmla="*/ 13 w 2619"/>
              <a:gd name="T81" fmla="*/ 134 h 690"/>
              <a:gd name="T82" fmla="*/ 9 w 2619"/>
              <a:gd name="T83" fmla="*/ 134 h 690"/>
              <a:gd name="T84" fmla="*/ 11 w 2619"/>
              <a:gd name="T85" fmla="*/ 135 h 690"/>
              <a:gd name="T86" fmla="*/ 11 w 2619"/>
              <a:gd name="T87" fmla="*/ 135 h 690"/>
              <a:gd name="T88" fmla="*/ 5 w 2619"/>
              <a:gd name="T89" fmla="*/ 143 h 690"/>
              <a:gd name="T90" fmla="*/ 5 w 2619"/>
              <a:gd name="T91" fmla="*/ 143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4 h 690"/>
              <a:gd name="T98" fmla="*/ 72 w 2619"/>
              <a:gd name="T99" fmla="*/ 314 h 690"/>
              <a:gd name="T100" fmla="*/ 11 w 2619"/>
              <a:gd name="T101" fmla="*/ 438 h 690"/>
              <a:gd name="T102" fmla="*/ 11 w 2619"/>
              <a:gd name="T103" fmla="*/ 438 h 690"/>
              <a:gd name="T104" fmla="*/ 4 w 2619"/>
              <a:gd name="T105" fmla="*/ 465 h 690"/>
              <a:gd name="T106" fmla="*/ 2462 w 2619"/>
              <a:gd name="T107" fmla="*/ 45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9" h="690">
                <a:moveTo>
                  <a:pt x="79" y="440"/>
                </a:moveTo>
                <a:lnTo>
                  <a:pt x="79" y="440"/>
                </a:lnTo>
                <a:cubicBezTo>
                  <a:pt x="99" y="412"/>
                  <a:pt x="121" y="370"/>
                  <a:pt x="123" y="316"/>
                </a:cubicBezTo>
                <a:lnTo>
                  <a:pt x="123" y="316"/>
                </a:lnTo>
                <a:cubicBezTo>
                  <a:pt x="126" y="264"/>
                  <a:pt x="109" y="221"/>
                  <a:pt x="90" y="190"/>
                </a:cubicBezTo>
                <a:lnTo>
                  <a:pt x="1285" y="382"/>
                </a:lnTo>
                <a:lnTo>
                  <a:pt x="1285" y="633"/>
                </a:lnTo>
                <a:lnTo>
                  <a:pt x="79" y="440"/>
                </a:lnTo>
                <a:close/>
                <a:moveTo>
                  <a:pt x="2462" y="453"/>
                </a:moveTo>
                <a:lnTo>
                  <a:pt x="1336" y="633"/>
                </a:lnTo>
                <a:lnTo>
                  <a:pt x="1336" y="382"/>
                </a:lnTo>
                <a:lnTo>
                  <a:pt x="2423" y="207"/>
                </a:lnTo>
                <a:lnTo>
                  <a:pt x="2423" y="207"/>
                </a:lnTo>
                <a:cubicBezTo>
                  <a:pt x="2429" y="206"/>
                  <a:pt x="2436" y="206"/>
                  <a:pt x="2442" y="206"/>
                </a:cubicBezTo>
                <a:lnTo>
                  <a:pt x="2442" y="206"/>
                </a:lnTo>
                <a:cubicBezTo>
                  <a:pt x="2472" y="206"/>
                  <a:pt x="2500" y="216"/>
                  <a:pt x="2523" y="236"/>
                </a:cubicBezTo>
                <a:lnTo>
                  <a:pt x="2523" y="236"/>
                </a:lnTo>
                <a:cubicBezTo>
                  <a:pt x="2551" y="259"/>
                  <a:pt x="2567" y="294"/>
                  <a:pt x="2567" y="330"/>
                </a:cubicBezTo>
                <a:lnTo>
                  <a:pt x="2567" y="330"/>
                </a:lnTo>
                <a:cubicBezTo>
                  <a:pt x="2567" y="391"/>
                  <a:pt x="2522" y="443"/>
                  <a:pt x="2462" y="453"/>
                </a:cubicBezTo>
                <a:lnTo>
                  <a:pt x="4" y="465"/>
                </a:lnTo>
                <a:lnTo>
                  <a:pt x="4" y="465"/>
                </a:lnTo>
                <a:cubicBezTo>
                  <a:pt x="6" y="475"/>
                  <a:pt x="15" y="481"/>
                  <a:pt x="24" y="483"/>
                </a:cubicBezTo>
                <a:lnTo>
                  <a:pt x="1306" y="689"/>
                </a:lnTo>
                <a:lnTo>
                  <a:pt x="1306" y="689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5" y="689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7"/>
                  <a:pt x="2618" y="330"/>
                </a:cubicBezTo>
                <a:lnTo>
                  <a:pt x="2618" y="330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1"/>
                  <a:pt x="2490" y="156"/>
                  <a:pt x="2451" y="154"/>
                </a:cubicBezTo>
                <a:lnTo>
                  <a:pt x="2454" y="154"/>
                </a:lnTo>
                <a:lnTo>
                  <a:pt x="1183" y="0"/>
                </a:lnTo>
                <a:lnTo>
                  <a:pt x="44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8" y="129"/>
                  <a:pt x="13" y="134"/>
                </a:cubicBezTo>
                <a:lnTo>
                  <a:pt x="9" y="134"/>
                </a:lnTo>
                <a:lnTo>
                  <a:pt x="11" y="135"/>
                </a:lnTo>
                <a:lnTo>
                  <a:pt x="11" y="135"/>
                </a:lnTo>
                <a:cubicBezTo>
                  <a:pt x="9" y="137"/>
                  <a:pt x="6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1" y="173"/>
                </a:cubicBezTo>
                <a:lnTo>
                  <a:pt x="11" y="173"/>
                </a:lnTo>
                <a:cubicBezTo>
                  <a:pt x="23" y="182"/>
                  <a:pt x="76" y="234"/>
                  <a:pt x="72" y="314"/>
                </a:cubicBezTo>
                <a:lnTo>
                  <a:pt x="72" y="314"/>
                </a:lnTo>
                <a:cubicBezTo>
                  <a:pt x="69" y="383"/>
                  <a:pt x="25" y="426"/>
                  <a:pt x="11" y="438"/>
                </a:cubicBezTo>
                <a:lnTo>
                  <a:pt x="11" y="438"/>
                </a:lnTo>
                <a:cubicBezTo>
                  <a:pt x="4" y="445"/>
                  <a:pt x="1" y="455"/>
                  <a:pt x="4" y="465"/>
                </a:cubicBezTo>
                <a:lnTo>
                  <a:pt x="2462" y="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9">
            <a:extLst>
              <a:ext uri="{FF2B5EF4-FFF2-40B4-BE49-F238E27FC236}">
                <a16:creationId xmlns:a16="http://schemas.microsoft.com/office/drawing/2014/main" id="{D4C27CF4-21C1-A84B-B47D-18F2AD411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96" y="7746997"/>
            <a:ext cx="2695876" cy="723850"/>
          </a:xfrm>
          <a:custGeom>
            <a:avLst/>
            <a:gdLst>
              <a:gd name="T0" fmla="*/ 176 w 2563"/>
              <a:gd name="T1" fmla="*/ 164 h 689"/>
              <a:gd name="T2" fmla="*/ 1417 w 2563"/>
              <a:gd name="T3" fmla="*/ 0 h 689"/>
              <a:gd name="T4" fmla="*/ 2544 w 2563"/>
              <a:gd name="T5" fmla="*/ 164 h 689"/>
              <a:gd name="T6" fmla="*/ 2500 w 2563"/>
              <a:gd name="T7" fmla="*/ 257 h 689"/>
              <a:gd name="T8" fmla="*/ 2500 w 2563"/>
              <a:gd name="T9" fmla="*/ 344 h 689"/>
              <a:gd name="T10" fmla="*/ 2562 w 2563"/>
              <a:gd name="T11" fmla="*/ 449 h 689"/>
              <a:gd name="T12" fmla="*/ 1284 w 2563"/>
              <a:gd name="T13" fmla="*/ 688 h 689"/>
              <a:gd name="T14" fmla="*/ 83 w 2563"/>
              <a:gd name="T15" fmla="*/ 458 h 689"/>
              <a:gd name="T16" fmla="*/ 18 w 2563"/>
              <a:gd name="T17" fmla="*/ 399 h 689"/>
              <a:gd name="T18" fmla="*/ 0 w 2563"/>
              <a:gd name="T19" fmla="*/ 296 h 689"/>
              <a:gd name="T20" fmla="*/ 83 w 2563"/>
              <a:gd name="T21" fmla="*/ 205 h 689"/>
              <a:gd name="T22" fmla="*/ 17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176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9"/>
                </a:lnTo>
                <a:lnTo>
                  <a:pt x="1284" y="688"/>
                </a:lnTo>
                <a:lnTo>
                  <a:pt x="83" y="458"/>
                </a:lnTo>
                <a:lnTo>
                  <a:pt x="18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40">
            <a:extLst>
              <a:ext uri="{FF2B5EF4-FFF2-40B4-BE49-F238E27FC236}">
                <a16:creationId xmlns:a16="http://schemas.microsoft.com/office/drawing/2014/main" id="{34AD685F-DD23-A141-9A71-10C52193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236" y="7746997"/>
            <a:ext cx="2756198" cy="723850"/>
          </a:xfrm>
          <a:custGeom>
            <a:avLst/>
            <a:gdLst>
              <a:gd name="T0" fmla="*/ 1333 w 2619"/>
              <a:gd name="T1" fmla="*/ 633 h 690"/>
              <a:gd name="T2" fmla="*/ 1333 w 2619"/>
              <a:gd name="T3" fmla="*/ 382 h 690"/>
              <a:gd name="T4" fmla="*/ 2527 w 2619"/>
              <a:gd name="T5" fmla="*/ 189 h 690"/>
              <a:gd name="T6" fmla="*/ 2527 w 2619"/>
              <a:gd name="T7" fmla="*/ 189 h 690"/>
              <a:gd name="T8" fmla="*/ 2495 w 2619"/>
              <a:gd name="T9" fmla="*/ 315 h 690"/>
              <a:gd name="T10" fmla="*/ 2495 w 2619"/>
              <a:gd name="T11" fmla="*/ 315 h 690"/>
              <a:gd name="T12" fmla="*/ 2539 w 2619"/>
              <a:gd name="T13" fmla="*/ 440 h 690"/>
              <a:gd name="T14" fmla="*/ 1333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5 h 690"/>
              <a:gd name="T26" fmla="*/ 176 w 2619"/>
              <a:gd name="T27" fmla="*/ 205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2 h 690"/>
              <a:gd name="T36" fmla="*/ 156 w 2619"/>
              <a:gd name="T37" fmla="*/ 452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2 h 690"/>
              <a:gd name="T54" fmla="*/ 2613 w 2619"/>
              <a:gd name="T55" fmla="*/ 142 h 690"/>
              <a:gd name="T56" fmla="*/ 2607 w 2619"/>
              <a:gd name="T57" fmla="*/ 134 h 690"/>
              <a:gd name="T58" fmla="*/ 2609 w 2619"/>
              <a:gd name="T59" fmla="*/ 134 h 690"/>
              <a:gd name="T60" fmla="*/ 2605 w 2619"/>
              <a:gd name="T61" fmla="*/ 133 h 690"/>
              <a:gd name="T62" fmla="*/ 2605 w 2619"/>
              <a:gd name="T63" fmla="*/ 133 h 690"/>
              <a:gd name="T64" fmla="*/ 2585 w 2619"/>
              <a:gd name="T65" fmla="*/ 128 h 690"/>
              <a:gd name="T66" fmla="*/ 2574 w 2619"/>
              <a:gd name="T67" fmla="*/ 130 h 690"/>
              <a:gd name="T68" fmla="*/ 1436 w 2619"/>
              <a:gd name="T69" fmla="*/ 0 h 690"/>
              <a:gd name="T70" fmla="*/ 164 w 2619"/>
              <a:gd name="T71" fmla="*/ 153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7 w 2619"/>
              <a:gd name="T85" fmla="*/ 503 h 690"/>
              <a:gd name="T86" fmla="*/ 1303 w 2619"/>
              <a:gd name="T87" fmla="*/ 688 h 690"/>
              <a:gd name="T88" fmla="*/ 1303 w 2619"/>
              <a:gd name="T89" fmla="*/ 688 h 690"/>
              <a:gd name="T90" fmla="*/ 1308 w 2619"/>
              <a:gd name="T91" fmla="*/ 689 h 690"/>
              <a:gd name="T92" fmla="*/ 1308 w 2619"/>
              <a:gd name="T93" fmla="*/ 689 h 690"/>
              <a:gd name="T94" fmla="*/ 1311 w 2619"/>
              <a:gd name="T95" fmla="*/ 688 h 690"/>
              <a:gd name="T96" fmla="*/ 2593 w 2619"/>
              <a:gd name="T97" fmla="*/ 483 h 690"/>
              <a:gd name="T98" fmla="*/ 2593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3" y="633"/>
                </a:moveTo>
                <a:lnTo>
                  <a:pt x="1333" y="382"/>
                </a:lnTo>
                <a:lnTo>
                  <a:pt x="2527" y="189"/>
                </a:lnTo>
                <a:lnTo>
                  <a:pt x="2527" y="189"/>
                </a:lnTo>
                <a:cubicBezTo>
                  <a:pt x="2509" y="221"/>
                  <a:pt x="2492" y="263"/>
                  <a:pt x="2495" y="315"/>
                </a:cubicBezTo>
                <a:lnTo>
                  <a:pt x="2495" y="315"/>
                </a:lnTo>
                <a:cubicBezTo>
                  <a:pt x="2497" y="369"/>
                  <a:pt x="2518" y="411"/>
                  <a:pt x="2539" y="440"/>
                </a:cubicBezTo>
                <a:lnTo>
                  <a:pt x="1333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7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8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2"/>
                </a:lnTo>
                <a:lnTo>
                  <a:pt x="156" y="452"/>
                </a:lnTo>
                <a:cubicBezTo>
                  <a:pt x="95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2"/>
                </a:cubicBezTo>
                <a:lnTo>
                  <a:pt x="2613" y="142"/>
                </a:lnTo>
                <a:cubicBezTo>
                  <a:pt x="2611" y="139"/>
                  <a:pt x="2609" y="136"/>
                  <a:pt x="2607" y="134"/>
                </a:cubicBezTo>
                <a:lnTo>
                  <a:pt x="2609" y="134"/>
                </a:lnTo>
                <a:lnTo>
                  <a:pt x="2605" y="133"/>
                </a:lnTo>
                <a:lnTo>
                  <a:pt x="2605" y="133"/>
                </a:lnTo>
                <a:cubicBezTo>
                  <a:pt x="2600" y="129"/>
                  <a:pt x="2593" y="127"/>
                  <a:pt x="2585" y="128"/>
                </a:cubicBezTo>
                <a:lnTo>
                  <a:pt x="2574" y="130"/>
                </a:lnTo>
                <a:lnTo>
                  <a:pt x="1436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1" y="170"/>
                  <a:pt x="62" y="196"/>
                </a:cubicBezTo>
                <a:lnTo>
                  <a:pt x="62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6"/>
                  <a:pt x="62" y="489"/>
                  <a:pt x="147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5" y="688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8"/>
                  <a:pt x="1311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4" y="481"/>
                  <a:pt x="2612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41">
            <a:extLst>
              <a:ext uri="{FF2B5EF4-FFF2-40B4-BE49-F238E27FC236}">
                <a16:creationId xmlns:a16="http://schemas.microsoft.com/office/drawing/2014/main" id="{B8795BAA-0E07-D94C-A791-F125D092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799" y="7361873"/>
            <a:ext cx="2695876" cy="723850"/>
          </a:xfrm>
          <a:custGeom>
            <a:avLst/>
            <a:gdLst>
              <a:gd name="T0" fmla="*/ 2387 w 2564"/>
              <a:gd name="T1" fmla="*/ 164 h 689"/>
              <a:gd name="T2" fmla="*/ 1146 w 2564"/>
              <a:gd name="T3" fmla="*/ 0 h 689"/>
              <a:gd name="T4" fmla="*/ 19 w 2564"/>
              <a:gd name="T5" fmla="*/ 164 h 689"/>
              <a:gd name="T6" fmla="*/ 62 w 2564"/>
              <a:gd name="T7" fmla="*/ 257 h 689"/>
              <a:gd name="T8" fmla="*/ 62 w 2564"/>
              <a:gd name="T9" fmla="*/ 345 h 689"/>
              <a:gd name="T10" fmla="*/ 0 w 2564"/>
              <a:gd name="T11" fmla="*/ 449 h 689"/>
              <a:gd name="T12" fmla="*/ 1279 w 2564"/>
              <a:gd name="T13" fmla="*/ 688 h 689"/>
              <a:gd name="T14" fmla="*/ 2480 w 2564"/>
              <a:gd name="T15" fmla="*/ 458 h 689"/>
              <a:gd name="T16" fmla="*/ 2544 w 2564"/>
              <a:gd name="T17" fmla="*/ 399 h 689"/>
              <a:gd name="T18" fmla="*/ 2563 w 2564"/>
              <a:gd name="T19" fmla="*/ 296 h 689"/>
              <a:gd name="T20" fmla="*/ 2480 w 2564"/>
              <a:gd name="T21" fmla="*/ 205 h 689"/>
              <a:gd name="T22" fmla="*/ 238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7" y="164"/>
                </a:moveTo>
                <a:lnTo>
                  <a:pt x="1146" y="0"/>
                </a:lnTo>
                <a:lnTo>
                  <a:pt x="19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9" y="688"/>
                </a:lnTo>
                <a:lnTo>
                  <a:pt x="2480" y="458"/>
                </a:lnTo>
                <a:lnTo>
                  <a:pt x="2544" y="399"/>
                </a:lnTo>
                <a:lnTo>
                  <a:pt x="2563" y="296"/>
                </a:lnTo>
                <a:lnTo>
                  <a:pt x="2480" y="205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2">
            <a:extLst>
              <a:ext uri="{FF2B5EF4-FFF2-40B4-BE49-F238E27FC236}">
                <a16:creationId xmlns:a16="http://schemas.microsoft.com/office/drawing/2014/main" id="{AA7A7D2C-0DC6-C749-AD81-6758B034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9" y="7361873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3 w 2619"/>
              <a:gd name="T5" fmla="*/ 316 h 690"/>
              <a:gd name="T6" fmla="*/ 123 w 2619"/>
              <a:gd name="T7" fmla="*/ 316 h 690"/>
              <a:gd name="T8" fmla="*/ 91 w 2619"/>
              <a:gd name="T9" fmla="*/ 189 h 690"/>
              <a:gd name="T10" fmla="*/ 1285 w 2619"/>
              <a:gd name="T11" fmla="*/ 381 h 690"/>
              <a:gd name="T12" fmla="*/ 1285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3 w 2619"/>
              <a:gd name="T23" fmla="*/ 207 h 690"/>
              <a:gd name="T24" fmla="*/ 2423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6 w 2619"/>
              <a:gd name="T35" fmla="*/ 329 h 690"/>
              <a:gd name="T36" fmla="*/ 2566 w 2619"/>
              <a:gd name="T37" fmla="*/ 329 h 690"/>
              <a:gd name="T38" fmla="*/ 2462 w 2619"/>
              <a:gd name="T39" fmla="*/ 452 h 690"/>
              <a:gd name="T40" fmla="*/ 4 w 2619"/>
              <a:gd name="T41" fmla="*/ 465 h 690"/>
              <a:gd name="T42" fmla="*/ 4 w 2619"/>
              <a:gd name="T43" fmla="*/ 465 h 690"/>
              <a:gd name="T44" fmla="*/ 24 w 2619"/>
              <a:gd name="T45" fmla="*/ 483 h 690"/>
              <a:gd name="T46" fmla="*/ 1306 w 2619"/>
              <a:gd name="T47" fmla="*/ 688 h 690"/>
              <a:gd name="T48" fmla="*/ 1306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5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1 w 2619"/>
              <a:gd name="T69" fmla="*/ 154 h 690"/>
              <a:gd name="T70" fmla="*/ 2454 w 2619"/>
              <a:gd name="T71" fmla="*/ 153 h 690"/>
              <a:gd name="T72" fmla="*/ 1182 w 2619"/>
              <a:gd name="T73" fmla="*/ 0 h 690"/>
              <a:gd name="T74" fmla="*/ 44 w 2619"/>
              <a:gd name="T75" fmla="*/ 130 h 690"/>
              <a:gd name="T76" fmla="*/ 33 w 2619"/>
              <a:gd name="T77" fmla="*/ 128 h 690"/>
              <a:gd name="T78" fmla="*/ 33 w 2619"/>
              <a:gd name="T79" fmla="*/ 128 h 690"/>
              <a:gd name="T80" fmla="*/ 12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3 h 690"/>
              <a:gd name="T90" fmla="*/ 5 w 2619"/>
              <a:gd name="T91" fmla="*/ 143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4 w 2619"/>
              <a:gd name="T105" fmla="*/ 465 h 690"/>
              <a:gd name="T106" fmla="*/ 2462 w 2619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1" y="370"/>
                  <a:pt x="123" y="316"/>
                </a:cubicBezTo>
                <a:lnTo>
                  <a:pt x="123" y="316"/>
                </a:lnTo>
                <a:cubicBezTo>
                  <a:pt x="126" y="263"/>
                  <a:pt x="109" y="220"/>
                  <a:pt x="91" y="189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29" y="206"/>
                  <a:pt x="2435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6"/>
                  <a:pt x="2523" y="235"/>
                </a:cubicBezTo>
                <a:lnTo>
                  <a:pt x="2523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3"/>
                  <a:pt x="2462" y="452"/>
                </a:cubicBezTo>
                <a:lnTo>
                  <a:pt x="4" y="465"/>
                </a:lnTo>
                <a:lnTo>
                  <a:pt x="4" y="465"/>
                </a:lnTo>
                <a:cubicBezTo>
                  <a:pt x="6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3" y="689"/>
                  <a:pt x="1315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0"/>
                  <a:pt x="2489" y="156"/>
                  <a:pt x="2451" y="154"/>
                </a:cubicBezTo>
                <a:lnTo>
                  <a:pt x="2454" y="153"/>
                </a:lnTo>
                <a:lnTo>
                  <a:pt x="1182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2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9" y="137"/>
                  <a:pt x="7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1" y="173"/>
                </a:cubicBezTo>
                <a:lnTo>
                  <a:pt x="11" y="173"/>
                </a:lnTo>
                <a:cubicBezTo>
                  <a:pt x="22" y="182"/>
                  <a:pt x="75" y="233"/>
                  <a:pt x="72" y="313"/>
                </a:cubicBezTo>
                <a:lnTo>
                  <a:pt x="72" y="313"/>
                </a:lnTo>
                <a:cubicBezTo>
                  <a:pt x="69" y="383"/>
                  <a:pt x="25" y="426"/>
                  <a:pt x="11" y="438"/>
                </a:cubicBezTo>
                <a:lnTo>
                  <a:pt x="11" y="438"/>
                </a:lnTo>
                <a:cubicBezTo>
                  <a:pt x="4" y="444"/>
                  <a:pt x="1" y="455"/>
                  <a:pt x="4" y="465"/>
                </a:cubicBezTo>
                <a:lnTo>
                  <a:pt x="2462" y="4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3">
            <a:extLst>
              <a:ext uri="{FF2B5EF4-FFF2-40B4-BE49-F238E27FC236}">
                <a16:creationId xmlns:a16="http://schemas.microsoft.com/office/drawing/2014/main" id="{9ED45E0B-1983-404F-9710-94DAD15CC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783" y="9278219"/>
            <a:ext cx="2695879" cy="723850"/>
          </a:xfrm>
          <a:custGeom>
            <a:avLst/>
            <a:gdLst>
              <a:gd name="T0" fmla="*/ 176 w 2563"/>
              <a:gd name="T1" fmla="*/ 164 h 689"/>
              <a:gd name="T2" fmla="*/ 1416 w 2563"/>
              <a:gd name="T3" fmla="*/ 0 h 689"/>
              <a:gd name="T4" fmla="*/ 2544 w 2563"/>
              <a:gd name="T5" fmla="*/ 164 h 689"/>
              <a:gd name="T6" fmla="*/ 2500 w 2563"/>
              <a:gd name="T7" fmla="*/ 257 h 689"/>
              <a:gd name="T8" fmla="*/ 2500 w 2563"/>
              <a:gd name="T9" fmla="*/ 344 h 689"/>
              <a:gd name="T10" fmla="*/ 2562 w 2563"/>
              <a:gd name="T11" fmla="*/ 448 h 689"/>
              <a:gd name="T12" fmla="*/ 1284 w 2563"/>
              <a:gd name="T13" fmla="*/ 688 h 689"/>
              <a:gd name="T14" fmla="*/ 83 w 2563"/>
              <a:gd name="T15" fmla="*/ 458 h 689"/>
              <a:gd name="T16" fmla="*/ 18 w 2563"/>
              <a:gd name="T17" fmla="*/ 399 h 689"/>
              <a:gd name="T18" fmla="*/ 0 w 2563"/>
              <a:gd name="T19" fmla="*/ 296 h 689"/>
              <a:gd name="T20" fmla="*/ 83 w 2563"/>
              <a:gd name="T21" fmla="*/ 205 h 689"/>
              <a:gd name="T22" fmla="*/ 17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8"/>
                </a:lnTo>
                <a:lnTo>
                  <a:pt x="1284" y="688"/>
                </a:lnTo>
                <a:lnTo>
                  <a:pt x="83" y="458"/>
                </a:lnTo>
                <a:lnTo>
                  <a:pt x="18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4">
            <a:extLst>
              <a:ext uri="{FF2B5EF4-FFF2-40B4-BE49-F238E27FC236}">
                <a16:creationId xmlns:a16="http://schemas.microsoft.com/office/drawing/2014/main" id="{4AFBAB91-ED22-1749-9729-B00169FD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223" y="9278219"/>
            <a:ext cx="2756198" cy="723850"/>
          </a:xfrm>
          <a:custGeom>
            <a:avLst/>
            <a:gdLst>
              <a:gd name="T0" fmla="*/ 1333 w 2618"/>
              <a:gd name="T1" fmla="*/ 632 h 690"/>
              <a:gd name="T2" fmla="*/ 1333 w 2618"/>
              <a:gd name="T3" fmla="*/ 381 h 690"/>
              <a:gd name="T4" fmla="*/ 2527 w 2618"/>
              <a:gd name="T5" fmla="*/ 189 h 690"/>
              <a:gd name="T6" fmla="*/ 2527 w 2618"/>
              <a:gd name="T7" fmla="*/ 189 h 690"/>
              <a:gd name="T8" fmla="*/ 2495 w 2618"/>
              <a:gd name="T9" fmla="*/ 316 h 690"/>
              <a:gd name="T10" fmla="*/ 2495 w 2618"/>
              <a:gd name="T11" fmla="*/ 316 h 690"/>
              <a:gd name="T12" fmla="*/ 2538 w 2618"/>
              <a:gd name="T13" fmla="*/ 439 h 690"/>
              <a:gd name="T14" fmla="*/ 1333 w 2618"/>
              <a:gd name="T15" fmla="*/ 632 h 690"/>
              <a:gd name="T16" fmla="*/ 51 w 2618"/>
              <a:gd name="T17" fmla="*/ 329 h 690"/>
              <a:gd name="T18" fmla="*/ 51 w 2618"/>
              <a:gd name="T19" fmla="*/ 329 h 690"/>
              <a:gd name="T20" fmla="*/ 95 w 2618"/>
              <a:gd name="T21" fmla="*/ 235 h 690"/>
              <a:gd name="T22" fmla="*/ 95 w 2618"/>
              <a:gd name="T23" fmla="*/ 235 h 690"/>
              <a:gd name="T24" fmla="*/ 175 w 2618"/>
              <a:gd name="T25" fmla="*/ 205 h 690"/>
              <a:gd name="T26" fmla="*/ 175 w 2618"/>
              <a:gd name="T27" fmla="*/ 205 h 690"/>
              <a:gd name="T28" fmla="*/ 195 w 2618"/>
              <a:gd name="T29" fmla="*/ 207 h 690"/>
              <a:gd name="T30" fmla="*/ 1282 w 2618"/>
              <a:gd name="T31" fmla="*/ 381 h 690"/>
              <a:gd name="T32" fmla="*/ 1282 w 2618"/>
              <a:gd name="T33" fmla="*/ 632 h 690"/>
              <a:gd name="T34" fmla="*/ 156 w 2618"/>
              <a:gd name="T35" fmla="*/ 452 h 690"/>
              <a:gd name="T36" fmla="*/ 156 w 2618"/>
              <a:gd name="T37" fmla="*/ 452 h 690"/>
              <a:gd name="T38" fmla="*/ 51 w 2618"/>
              <a:gd name="T39" fmla="*/ 329 h 690"/>
              <a:gd name="T40" fmla="*/ 2606 w 2618"/>
              <a:gd name="T41" fmla="*/ 438 h 690"/>
              <a:gd name="T42" fmla="*/ 2606 w 2618"/>
              <a:gd name="T43" fmla="*/ 438 h 690"/>
              <a:gd name="T44" fmla="*/ 2546 w 2618"/>
              <a:gd name="T45" fmla="*/ 313 h 690"/>
              <a:gd name="T46" fmla="*/ 2546 w 2618"/>
              <a:gd name="T47" fmla="*/ 313 h 690"/>
              <a:gd name="T48" fmla="*/ 2606 w 2618"/>
              <a:gd name="T49" fmla="*/ 173 h 690"/>
              <a:gd name="T50" fmla="*/ 2606 w 2618"/>
              <a:gd name="T51" fmla="*/ 173 h 690"/>
              <a:gd name="T52" fmla="*/ 2612 w 2618"/>
              <a:gd name="T53" fmla="*/ 143 h 690"/>
              <a:gd name="T54" fmla="*/ 2612 w 2618"/>
              <a:gd name="T55" fmla="*/ 143 h 690"/>
              <a:gd name="T56" fmla="*/ 2606 w 2618"/>
              <a:gd name="T57" fmla="*/ 134 h 690"/>
              <a:gd name="T58" fmla="*/ 2609 w 2618"/>
              <a:gd name="T59" fmla="*/ 133 h 690"/>
              <a:gd name="T60" fmla="*/ 2605 w 2618"/>
              <a:gd name="T61" fmla="*/ 133 h 690"/>
              <a:gd name="T62" fmla="*/ 2605 w 2618"/>
              <a:gd name="T63" fmla="*/ 133 h 690"/>
              <a:gd name="T64" fmla="*/ 2585 w 2618"/>
              <a:gd name="T65" fmla="*/ 128 h 690"/>
              <a:gd name="T66" fmla="*/ 2574 w 2618"/>
              <a:gd name="T67" fmla="*/ 130 h 690"/>
              <a:gd name="T68" fmla="*/ 1435 w 2618"/>
              <a:gd name="T69" fmla="*/ 0 h 690"/>
              <a:gd name="T70" fmla="*/ 164 w 2618"/>
              <a:gd name="T71" fmla="*/ 153 h 690"/>
              <a:gd name="T72" fmla="*/ 167 w 2618"/>
              <a:gd name="T73" fmla="*/ 154 h 690"/>
              <a:gd name="T74" fmla="*/ 167 w 2618"/>
              <a:gd name="T75" fmla="*/ 154 h 690"/>
              <a:gd name="T76" fmla="*/ 62 w 2618"/>
              <a:gd name="T77" fmla="*/ 196 h 690"/>
              <a:gd name="T78" fmla="*/ 62 w 2618"/>
              <a:gd name="T79" fmla="*/ 196 h 690"/>
              <a:gd name="T80" fmla="*/ 0 w 2618"/>
              <a:gd name="T81" fmla="*/ 329 h 690"/>
              <a:gd name="T82" fmla="*/ 0 w 2618"/>
              <a:gd name="T83" fmla="*/ 329 h 690"/>
              <a:gd name="T84" fmla="*/ 148 w 2618"/>
              <a:gd name="T85" fmla="*/ 503 h 690"/>
              <a:gd name="T86" fmla="*/ 1303 w 2618"/>
              <a:gd name="T87" fmla="*/ 688 h 690"/>
              <a:gd name="T88" fmla="*/ 1303 w 2618"/>
              <a:gd name="T89" fmla="*/ 688 h 690"/>
              <a:gd name="T90" fmla="*/ 1307 w 2618"/>
              <a:gd name="T91" fmla="*/ 689 h 690"/>
              <a:gd name="T92" fmla="*/ 1307 w 2618"/>
              <a:gd name="T93" fmla="*/ 689 h 690"/>
              <a:gd name="T94" fmla="*/ 1312 w 2618"/>
              <a:gd name="T95" fmla="*/ 688 h 690"/>
              <a:gd name="T96" fmla="*/ 2593 w 2618"/>
              <a:gd name="T97" fmla="*/ 483 h 690"/>
              <a:gd name="T98" fmla="*/ 2593 w 2618"/>
              <a:gd name="T99" fmla="*/ 483 h 690"/>
              <a:gd name="T100" fmla="*/ 2614 w 2618"/>
              <a:gd name="T101" fmla="*/ 464 h 690"/>
              <a:gd name="T102" fmla="*/ 2614 w 2618"/>
              <a:gd name="T103" fmla="*/ 464 h 690"/>
              <a:gd name="T104" fmla="*/ 2606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2"/>
                </a:moveTo>
                <a:lnTo>
                  <a:pt x="1333" y="381"/>
                </a:lnTo>
                <a:lnTo>
                  <a:pt x="2527" y="189"/>
                </a:lnTo>
                <a:lnTo>
                  <a:pt x="2527" y="189"/>
                </a:lnTo>
                <a:cubicBezTo>
                  <a:pt x="2508" y="220"/>
                  <a:pt x="2492" y="263"/>
                  <a:pt x="2495" y="316"/>
                </a:cubicBezTo>
                <a:lnTo>
                  <a:pt x="2495" y="316"/>
                </a:lnTo>
                <a:cubicBezTo>
                  <a:pt x="2497" y="370"/>
                  <a:pt x="2518" y="411"/>
                  <a:pt x="2538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3"/>
                  <a:pt x="67" y="258"/>
                  <a:pt x="95" y="235"/>
                </a:cubicBezTo>
                <a:lnTo>
                  <a:pt x="95" y="235"/>
                </a:lnTo>
                <a:cubicBezTo>
                  <a:pt x="117" y="216"/>
                  <a:pt x="146" y="205"/>
                  <a:pt x="175" y="205"/>
                </a:cubicBezTo>
                <a:lnTo>
                  <a:pt x="175" y="205"/>
                </a:lnTo>
                <a:cubicBezTo>
                  <a:pt x="182" y="205"/>
                  <a:pt x="189" y="206"/>
                  <a:pt x="195" y="207"/>
                </a:cubicBezTo>
                <a:lnTo>
                  <a:pt x="1282" y="381"/>
                </a:lnTo>
                <a:lnTo>
                  <a:pt x="1282" y="632"/>
                </a:lnTo>
                <a:lnTo>
                  <a:pt x="156" y="452"/>
                </a:lnTo>
                <a:lnTo>
                  <a:pt x="156" y="452"/>
                </a:lnTo>
                <a:cubicBezTo>
                  <a:pt x="95" y="442"/>
                  <a:pt x="51" y="391"/>
                  <a:pt x="51" y="329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6"/>
                  <a:pt x="2549" y="383"/>
                  <a:pt x="2546" y="313"/>
                </a:cubicBezTo>
                <a:lnTo>
                  <a:pt x="2546" y="313"/>
                </a:lnTo>
                <a:cubicBezTo>
                  <a:pt x="2542" y="233"/>
                  <a:pt x="2595" y="182"/>
                  <a:pt x="2606" y="173"/>
                </a:cubicBezTo>
                <a:lnTo>
                  <a:pt x="2606" y="173"/>
                </a:lnTo>
                <a:cubicBezTo>
                  <a:pt x="2615" y="165"/>
                  <a:pt x="2617" y="153"/>
                  <a:pt x="2612" y="143"/>
                </a:cubicBezTo>
                <a:lnTo>
                  <a:pt x="2612" y="143"/>
                </a:lnTo>
                <a:cubicBezTo>
                  <a:pt x="2611" y="139"/>
                  <a:pt x="2609" y="137"/>
                  <a:pt x="2606" y="134"/>
                </a:cubicBezTo>
                <a:lnTo>
                  <a:pt x="2609" y="133"/>
                </a:lnTo>
                <a:lnTo>
                  <a:pt x="2605" y="133"/>
                </a:lnTo>
                <a:lnTo>
                  <a:pt x="2605" y="133"/>
                </a:lnTo>
                <a:cubicBezTo>
                  <a:pt x="2600" y="129"/>
                  <a:pt x="2592" y="127"/>
                  <a:pt x="2585" y="128"/>
                </a:cubicBezTo>
                <a:lnTo>
                  <a:pt x="2574" y="130"/>
                </a:lnTo>
                <a:lnTo>
                  <a:pt x="1435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8" y="155"/>
                  <a:pt x="91" y="170"/>
                  <a:pt x="62" y="196"/>
                </a:cubicBezTo>
                <a:lnTo>
                  <a:pt x="62" y="196"/>
                </a:lnTo>
                <a:cubicBezTo>
                  <a:pt x="22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4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8" y="689"/>
                  <a:pt x="1310" y="689"/>
                  <a:pt x="1312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4" y="464"/>
                </a:cubicBezTo>
                <a:lnTo>
                  <a:pt x="2614" y="464"/>
                </a:lnTo>
                <a:cubicBezTo>
                  <a:pt x="2617" y="454"/>
                  <a:pt x="2614" y="444"/>
                  <a:pt x="2606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5">
            <a:extLst>
              <a:ext uri="{FF2B5EF4-FFF2-40B4-BE49-F238E27FC236}">
                <a16:creationId xmlns:a16="http://schemas.microsoft.com/office/drawing/2014/main" id="{C0E8F5B0-F97C-4640-8CD9-C2A0F4E8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786" y="8893095"/>
            <a:ext cx="2695879" cy="723850"/>
          </a:xfrm>
          <a:custGeom>
            <a:avLst/>
            <a:gdLst>
              <a:gd name="T0" fmla="*/ 2386 w 2564"/>
              <a:gd name="T1" fmla="*/ 163 h 689"/>
              <a:gd name="T2" fmla="*/ 1146 w 2564"/>
              <a:gd name="T3" fmla="*/ 0 h 689"/>
              <a:gd name="T4" fmla="*/ 19 w 2564"/>
              <a:gd name="T5" fmla="*/ 163 h 689"/>
              <a:gd name="T6" fmla="*/ 62 w 2564"/>
              <a:gd name="T7" fmla="*/ 256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4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6" y="0"/>
                </a:lnTo>
                <a:lnTo>
                  <a:pt x="19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6">
            <a:extLst>
              <a:ext uri="{FF2B5EF4-FFF2-40B4-BE49-F238E27FC236}">
                <a16:creationId xmlns:a16="http://schemas.microsoft.com/office/drawing/2014/main" id="{00758B2A-B24C-5544-B362-E067F4958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65" y="889309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3 w 2619"/>
              <a:gd name="T5" fmla="*/ 316 h 690"/>
              <a:gd name="T6" fmla="*/ 123 w 2619"/>
              <a:gd name="T7" fmla="*/ 316 h 690"/>
              <a:gd name="T8" fmla="*/ 90 w 2619"/>
              <a:gd name="T9" fmla="*/ 190 h 690"/>
              <a:gd name="T10" fmla="*/ 1284 w 2619"/>
              <a:gd name="T11" fmla="*/ 381 h 690"/>
              <a:gd name="T12" fmla="*/ 1284 w 2619"/>
              <a:gd name="T13" fmla="*/ 633 h 690"/>
              <a:gd name="T14" fmla="*/ 79 w 2619"/>
              <a:gd name="T15" fmla="*/ 439 h 690"/>
              <a:gd name="T16" fmla="*/ 2461 w 2619"/>
              <a:gd name="T17" fmla="*/ 452 h 690"/>
              <a:gd name="T18" fmla="*/ 1335 w 2619"/>
              <a:gd name="T19" fmla="*/ 633 h 690"/>
              <a:gd name="T20" fmla="*/ 1335 w 2619"/>
              <a:gd name="T21" fmla="*/ 381 h 690"/>
              <a:gd name="T22" fmla="*/ 2422 w 2619"/>
              <a:gd name="T23" fmla="*/ 207 h 690"/>
              <a:gd name="T24" fmla="*/ 2422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6 w 2619"/>
              <a:gd name="T35" fmla="*/ 329 h 690"/>
              <a:gd name="T36" fmla="*/ 2566 w 2619"/>
              <a:gd name="T37" fmla="*/ 329 h 690"/>
              <a:gd name="T38" fmla="*/ 2461 w 2619"/>
              <a:gd name="T39" fmla="*/ 452 h 690"/>
              <a:gd name="T40" fmla="*/ 3 w 2619"/>
              <a:gd name="T41" fmla="*/ 464 h 690"/>
              <a:gd name="T42" fmla="*/ 3 w 2619"/>
              <a:gd name="T43" fmla="*/ 464 h 690"/>
              <a:gd name="T44" fmla="*/ 24 w 2619"/>
              <a:gd name="T45" fmla="*/ 483 h 690"/>
              <a:gd name="T46" fmla="*/ 1306 w 2619"/>
              <a:gd name="T47" fmla="*/ 688 h 690"/>
              <a:gd name="T48" fmla="*/ 1306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0 w 2619"/>
              <a:gd name="T69" fmla="*/ 154 h 690"/>
              <a:gd name="T70" fmla="*/ 2453 w 2619"/>
              <a:gd name="T71" fmla="*/ 153 h 690"/>
              <a:gd name="T72" fmla="*/ 1182 w 2619"/>
              <a:gd name="T73" fmla="*/ 0 h 690"/>
              <a:gd name="T74" fmla="*/ 43 w 2619"/>
              <a:gd name="T75" fmla="*/ 130 h 690"/>
              <a:gd name="T76" fmla="*/ 32 w 2619"/>
              <a:gd name="T77" fmla="*/ 128 h 690"/>
              <a:gd name="T78" fmla="*/ 32 w 2619"/>
              <a:gd name="T79" fmla="*/ 128 h 690"/>
              <a:gd name="T80" fmla="*/ 12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2 h 690"/>
              <a:gd name="T90" fmla="*/ 5 w 2619"/>
              <a:gd name="T91" fmla="*/ 142 h 690"/>
              <a:gd name="T92" fmla="*/ 11 w 2619"/>
              <a:gd name="T93" fmla="*/ 173 h 690"/>
              <a:gd name="T94" fmla="*/ 11 w 2619"/>
              <a:gd name="T95" fmla="*/ 173 h 690"/>
              <a:gd name="T96" fmla="*/ 71 w 2619"/>
              <a:gd name="T97" fmla="*/ 313 h 690"/>
              <a:gd name="T98" fmla="*/ 71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3 w 2619"/>
              <a:gd name="T105" fmla="*/ 4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1" y="370"/>
                  <a:pt x="123" y="316"/>
                </a:cubicBezTo>
                <a:lnTo>
                  <a:pt x="123" y="316"/>
                </a:lnTo>
                <a:cubicBezTo>
                  <a:pt x="125" y="263"/>
                  <a:pt x="109" y="220"/>
                  <a:pt x="90" y="190"/>
                </a:cubicBezTo>
                <a:lnTo>
                  <a:pt x="1284" y="381"/>
                </a:lnTo>
                <a:lnTo>
                  <a:pt x="1284" y="633"/>
                </a:lnTo>
                <a:lnTo>
                  <a:pt x="79" y="439"/>
                </a:lnTo>
                <a:close/>
                <a:moveTo>
                  <a:pt x="2461" y="452"/>
                </a:moveTo>
                <a:lnTo>
                  <a:pt x="1335" y="633"/>
                </a:lnTo>
                <a:lnTo>
                  <a:pt x="1335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9" y="205"/>
                  <a:pt x="2436" y="205"/>
                  <a:pt x="2442" y="205"/>
                </a:cubicBezTo>
                <a:lnTo>
                  <a:pt x="2442" y="205"/>
                </a:lnTo>
                <a:cubicBezTo>
                  <a:pt x="2471" y="205"/>
                  <a:pt x="2500" y="215"/>
                  <a:pt x="2523" y="235"/>
                </a:cubicBezTo>
                <a:lnTo>
                  <a:pt x="2523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2"/>
                  <a:pt x="2461" y="452"/>
                </a:cubicBezTo>
                <a:close/>
                <a:moveTo>
                  <a:pt x="3" y="464"/>
                </a:moveTo>
                <a:lnTo>
                  <a:pt x="3" y="464"/>
                </a:lnTo>
                <a:cubicBezTo>
                  <a:pt x="6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0"/>
                  <a:pt x="2489" y="156"/>
                  <a:pt x="2450" y="154"/>
                </a:cubicBezTo>
                <a:lnTo>
                  <a:pt x="2453" y="153"/>
                </a:lnTo>
                <a:lnTo>
                  <a:pt x="1182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8" y="129"/>
                  <a:pt x="12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8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2" y="165"/>
                  <a:pt x="11" y="173"/>
                </a:cubicBezTo>
                <a:lnTo>
                  <a:pt x="11" y="173"/>
                </a:lnTo>
                <a:cubicBezTo>
                  <a:pt x="22" y="182"/>
                  <a:pt x="75" y="233"/>
                  <a:pt x="71" y="313"/>
                </a:cubicBezTo>
                <a:lnTo>
                  <a:pt x="71" y="313"/>
                </a:lnTo>
                <a:cubicBezTo>
                  <a:pt x="68" y="382"/>
                  <a:pt x="24" y="426"/>
                  <a:pt x="11" y="438"/>
                </a:cubicBezTo>
                <a:lnTo>
                  <a:pt x="11" y="438"/>
                </a:lnTo>
                <a:cubicBezTo>
                  <a:pt x="3" y="445"/>
                  <a:pt x="1" y="455"/>
                  <a:pt x="3" y="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7">
            <a:extLst>
              <a:ext uri="{FF2B5EF4-FFF2-40B4-BE49-F238E27FC236}">
                <a16:creationId xmlns:a16="http://schemas.microsoft.com/office/drawing/2014/main" id="{25555F8C-C640-C541-A5AA-5B792E41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102" y="8531170"/>
            <a:ext cx="2695879" cy="723850"/>
          </a:xfrm>
          <a:custGeom>
            <a:avLst/>
            <a:gdLst>
              <a:gd name="T0" fmla="*/ 176 w 2564"/>
              <a:gd name="T1" fmla="*/ 164 h 690"/>
              <a:gd name="T2" fmla="*/ 1417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4 h 690"/>
              <a:gd name="T10" fmla="*/ 2563 w 2564"/>
              <a:gd name="T11" fmla="*/ 449 h 690"/>
              <a:gd name="T12" fmla="*/ 1285 w 2564"/>
              <a:gd name="T13" fmla="*/ 689 h 690"/>
              <a:gd name="T14" fmla="*/ 84 w 2564"/>
              <a:gd name="T15" fmla="*/ 458 h 690"/>
              <a:gd name="T16" fmla="*/ 19 w 2564"/>
              <a:gd name="T17" fmla="*/ 400 h 690"/>
              <a:gd name="T18" fmla="*/ 0 w 2564"/>
              <a:gd name="T19" fmla="*/ 297 h 690"/>
              <a:gd name="T20" fmla="*/ 84 w 2564"/>
              <a:gd name="T21" fmla="*/ 206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5" y="689"/>
                </a:lnTo>
                <a:lnTo>
                  <a:pt x="84" y="458"/>
                </a:lnTo>
                <a:lnTo>
                  <a:pt x="19" y="400"/>
                </a:lnTo>
                <a:lnTo>
                  <a:pt x="0" y="297"/>
                </a:lnTo>
                <a:lnTo>
                  <a:pt x="84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8">
            <a:extLst>
              <a:ext uri="{FF2B5EF4-FFF2-40B4-BE49-F238E27FC236}">
                <a16:creationId xmlns:a16="http://schemas.microsoft.com/office/drawing/2014/main" id="{E41CA2E8-1B43-684D-9AC1-A4262B98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42" y="8531170"/>
            <a:ext cx="2756198" cy="723850"/>
          </a:xfrm>
          <a:custGeom>
            <a:avLst/>
            <a:gdLst>
              <a:gd name="T0" fmla="*/ 1334 w 2619"/>
              <a:gd name="T1" fmla="*/ 633 h 690"/>
              <a:gd name="T2" fmla="*/ 1334 w 2619"/>
              <a:gd name="T3" fmla="*/ 382 h 690"/>
              <a:gd name="T4" fmla="*/ 2527 w 2619"/>
              <a:gd name="T5" fmla="*/ 190 h 690"/>
              <a:gd name="T6" fmla="*/ 2527 w 2619"/>
              <a:gd name="T7" fmla="*/ 190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40 h 690"/>
              <a:gd name="T14" fmla="*/ 1334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7 w 2619"/>
              <a:gd name="T45" fmla="*/ 314 h 690"/>
              <a:gd name="T46" fmla="*/ 2547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7 w 2619"/>
              <a:gd name="T57" fmla="*/ 135 h 690"/>
              <a:gd name="T58" fmla="*/ 2609 w 2619"/>
              <a:gd name="T59" fmla="*/ 134 h 690"/>
              <a:gd name="T60" fmla="*/ 2606 w 2619"/>
              <a:gd name="T61" fmla="*/ 134 h 690"/>
              <a:gd name="T62" fmla="*/ 2606 w 2619"/>
              <a:gd name="T63" fmla="*/ 134 h 690"/>
              <a:gd name="T64" fmla="*/ 2586 w 2619"/>
              <a:gd name="T65" fmla="*/ 129 h 690"/>
              <a:gd name="T66" fmla="*/ 2575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4 w 2619"/>
              <a:gd name="T87" fmla="*/ 689 h 690"/>
              <a:gd name="T88" fmla="*/ 1304 w 2619"/>
              <a:gd name="T89" fmla="*/ 689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9 h 690"/>
              <a:gd name="T96" fmla="*/ 2594 w 2619"/>
              <a:gd name="T97" fmla="*/ 483 h 690"/>
              <a:gd name="T98" fmla="*/ 2594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3"/>
                </a:moveTo>
                <a:lnTo>
                  <a:pt x="1334" y="382"/>
                </a:lnTo>
                <a:lnTo>
                  <a:pt x="2527" y="190"/>
                </a:lnTo>
                <a:lnTo>
                  <a:pt x="2527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4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7" y="206"/>
                  <a:pt x="176" y="206"/>
                </a:cubicBezTo>
                <a:lnTo>
                  <a:pt x="176" y="206"/>
                </a:lnTo>
                <a:cubicBezTo>
                  <a:pt x="183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4" y="427"/>
                  <a:pt x="2549" y="383"/>
                  <a:pt x="2547" y="314"/>
                </a:cubicBezTo>
                <a:lnTo>
                  <a:pt x="2547" y="314"/>
                </a:lnTo>
                <a:cubicBezTo>
                  <a:pt x="2543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6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6"/>
                  <a:pt x="2607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5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1"/>
                  <a:pt x="62" y="196"/>
                </a:cubicBezTo>
                <a:lnTo>
                  <a:pt x="62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90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5" y="689"/>
                  <a:pt x="1307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9"/>
                  <a:pt x="1312" y="689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9">
            <a:extLst>
              <a:ext uri="{FF2B5EF4-FFF2-40B4-BE49-F238E27FC236}">
                <a16:creationId xmlns:a16="http://schemas.microsoft.com/office/drawing/2014/main" id="{2AED71A4-3CD4-FE4E-9E58-8D60D440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747" y="8146043"/>
            <a:ext cx="2695876" cy="723850"/>
          </a:xfrm>
          <a:custGeom>
            <a:avLst/>
            <a:gdLst>
              <a:gd name="T0" fmla="*/ 2386 w 2564"/>
              <a:gd name="T1" fmla="*/ 164 h 690"/>
              <a:gd name="T2" fmla="*/ 1146 w 2564"/>
              <a:gd name="T3" fmla="*/ 0 h 690"/>
              <a:gd name="T4" fmla="*/ 18 w 2564"/>
              <a:gd name="T5" fmla="*/ 164 h 690"/>
              <a:gd name="T6" fmla="*/ 61 w 2564"/>
              <a:gd name="T7" fmla="*/ 257 h 690"/>
              <a:gd name="T8" fmla="*/ 61 w 2564"/>
              <a:gd name="T9" fmla="*/ 345 h 690"/>
              <a:gd name="T10" fmla="*/ 0 w 2564"/>
              <a:gd name="T11" fmla="*/ 449 h 690"/>
              <a:gd name="T12" fmla="*/ 1278 w 2564"/>
              <a:gd name="T13" fmla="*/ 689 h 690"/>
              <a:gd name="T14" fmla="*/ 2479 w 2564"/>
              <a:gd name="T15" fmla="*/ 458 h 690"/>
              <a:gd name="T16" fmla="*/ 2544 w 2564"/>
              <a:gd name="T17" fmla="*/ 399 h 690"/>
              <a:gd name="T18" fmla="*/ 2563 w 2564"/>
              <a:gd name="T19" fmla="*/ 297 h 690"/>
              <a:gd name="T20" fmla="*/ 2479 w 2564"/>
              <a:gd name="T21" fmla="*/ 206 h 690"/>
              <a:gd name="T22" fmla="*/ 238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1" y="257"/>
                </a:lnTo>
                <a:lnTo>
                  <a:pt x="61" y="345"/>
                </a:lnTo>
                <a:lnTo>
                  <a:pt x="0" y="449"/>
                </a:lnTo>
                <a:lnTo>
                  <a:pt x="1278" y="689"/>
                </a:lnTo>
                <a:lnTo>
                  <a:pt x="2479" y="458"/>
                </a:lnTo>
                <a:lnTo>
                  <a:pt x="2544" y="399"/>
                </a:lnTo>
                <a:lnTo>
                  <a:pt x="2563" y="297"/>
                </a:lnTo>
                <a:lnTo>
                  <a:pt x="2479" y="206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50">
            <a:extLst>
              <a:ext uri="{FF2B5EF4-FFF2-40B4-BE49-F238E27FC236}">
                <a16:creationId xmlns:a16="http://schemas.microsoft.com/office/drawing/2014/main" id="{B48E814D-37B4-3548-B75F-6AD985B1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985" y="8146043"/>
            <a:ext cx="2756198" cy="723850"/>
          </a:xfrm>
          <a:custGeom>
            <a:avLst/>
            <a:gdLst>
              <a:gd name="T0" fmla="*/ 78 w 2618"/>
              <a:gd name="T1" fmla="*/ 440 h 690"/>
              <a:gd name="T2" fmla="*/ 78 w 2618"/>
              <a:gd name="T3" fmla="*/ 440 h 690"/>
              <a:gd name="T4" fmla="*/ 122 w 2618"/>
              <a:gd name="T5" fmla="*/ 316 h 690"/>
              <a:gd name="T6" fmla="*/ 122 w 2618"/>
              <a:gd name="T7" fmla="*/ 316 h 690"/>
              <a:gd name="T8" fmla="*/ 90 w 2618"/>
              <a:gd name="T9" fmla="*/ 190 h 690"/>
              <a:gd name="T10" fmla="*/ 1284 w 2618"/>
              <a:gd name="T11" fmla="*/ 382 h 690"/>
              <a:gd name="T12" fmla="*/ 1284 w 2618"/>
              <a:gd name="T13" fmla="*/ 633 h 690"/>
              <a:gd name="T14" fmla="*/ 78 w 2618"/>
              <a:gd name="T15" fmla="*/ 440 h 690"/>
              <a:gd name="T16" fmla="*/ 2461 w 2618"/>
              <a:gd name="T17" fmla="*/ 453 h 690"/>
              <a:gd name="T18" fmla="*/ 1335 w 2618"/>
              <a:gd name="T19" fmla="*/ 633 h 690"/>
              <a:gd name="T20" fmla="*/ 1335 w 2618"/>
              <a:gd name="T21" fmla="*/ 382 h 690"/>
              <a:gd name="T22" fmla="*/ 2422 w 2618"/>
              <a:gd name="T23" fmla="*/ 207 h 690"/>
              <a:gd name="T24" fmla="*/ 2422 w 2618"/>
              <a:gd name="T25" fmla="*/ 207 h 690"/>
              <a:gd name="T26" fmla="*/ 2441 w 2618"/>
              <a:gd name="T27" fmla="*/ 206 h 690"/>
              <a:gd name="T28" fmla="*/ 2441 w 2618"/>
              <a:gd name="T29" fmla="*/ 206 h 690"/>
              <a:gd name="T30" fmla="*/ 2522 w 2618"/>
              <a:gd name="T31" fmla="*/ 236 h 690"/>
              <a:gd name="T32" fmla="*/ 2522 w 2618"/>
              <a:gd name="T33" fmla="*/ 236 h 690"/>
              <a:gd name="T34" fmla="*/ 2566 w 2618"/>
              <a:gd name="T35" fmla="*/ 330 h 690"/>
              <a:gd name="T36" fmla="*/ 2566 w 2618"/>
              <a:gd name="T37" fmla="*/ 330 h 690"/>
              <a:gd name="T38" fmla="*/ 2461 w 2618"/>
              <a:gd name="T39" fmla="*/ 453 h 690"/>
              <a:gd name="T40" fmla="*/ 3 w 2618"/>
              <a:gd name="T41" fmla="*/ 465 h 690"/>
              <a:gd name="T42" fmla="*/ 3 w 2618"/>
              <a:gd name="T43" fmla="*/ 465 h 690"/>
              <a:gd name="T44" fmla="*/ 24 w 2618"/>
              <a:gd name="T45" fmla="*/ 483 h 690"/>
              <a:gd name="T46" fmla="*/ 1306 w 2618"/>
              <a:gd name="T47" fmla="*/ 689 h 690"/>
              <a:gd name="T48" fmla="*/ 1306 w 2618"/>
              <a:gd name="T49" fmla="*/ 689 h 690"/>
              <a:gd name="T50" fmla="*/ 1310 w 2618"/>
              <a:gd name="T51" fmla="*/ 689 h 690"/>
              <a:gd name="T52" fmla="*/ 1310 w 2618"/>
              <a:gd name="T53" fmla="*/ 689 h 690"/>
              <a:gd name="T54" fmla="*/ 1314 w 2618"/>
              <a:gd name="T55" fmla="*/ 689 h 690"/>
              <a:gd name="T56" fmla="*/ 2470 w 2618"/>
              <a:gd name="T57" fmla="*/ 503 h 690"/>
              <a:gd name="T58" fmla="*/ 2470 w 2618"/>
              <a:gd name="T59" fmla="*/ 503 h 690"/>
              <a:gd name="T60" fmla="*/ 2617 w 2618"/>
              <a:gd name="T61" fmla="*/ 330 h 690"/>
              <a:gd name="T62" fmla="*/ 2617 w 2618"/>
              <a:gd name="T63" fmla="*/ 330 h 690"/>
              <a:gd name="T64" fmla="*/ 2555 w 2618"/>
              <a:gd name="T65" fmla="*/ 196 h 690"/>
              <a:gd name="T66" fmla="*/ 2555 w 2618"/>
              <a:gd name="T67" fmla="*/ 196 h 690"/>
              <a:gd name="T68" fmla="*/ 2450 w 2618"/>
              <a:gd name="T69" fmla="*/ 154 h 690"/>
              <a:gd name="T70" fmla="*/ 2453 w 2618"/>
              <a:gd name="T71" fmla="*/ 154 h 690"/>
              <a:gd name="T72" fmla="*/ 1182 w 2618"/>
              <a:gd name="T73" fmla="*/ 0 h 690"/>
              <a:gd name="T74" fmla="*/ 43 w 2618"/>
              <a:gd name="T75" fmla="*/ 130 h 690"/>
              <a:gd name="T76" fmla="*/ 32 w 2618"/>
              <a:gd name="T77" fmla="*/ 128 h 690"/>
              <a:gd name="T78" fmla="*/ 32 w 2618"/>
              <a:gd name="T79" fmla="*/ 128 h 690"/>
              <a:gd name="T80" fmla="*/ 12 w 2618"/>
              <a:gd name="T81" fmla="*/ 134 h 690"/>
              <a:gd name="T82" fmla="*/ 8 w 2618"/>
              <a:gd name="T83" fmla="*/ 134 h 690"/>
              <a:gd name="T84" fmla="*/ 10 w 2618"/>
              <a:gd name="T85" fmla="*/ 135 h 690"/>
              <a:gd name="T86" fmla="*/ 10 w 2618"/>
              <a:gd name="T87" fmla="*/ 135 h 690"/>
              <a:gd name="T88" fmla="*/ 4 w 2618"/>
              <a:gd name="T89" fmla="*/ 143 h 690"/>
              <a:gd name="T90" fmla="*/ 4 w 2618"/>
              <a:gd name="T91" fmla="*/ 143 h 690"/>
              <a:gd name="T92" fmla="*/ 10 w 2618"/>
              <a:gd name="T93" fmla="*/ 173 h 690"/>
              <a:gd name="T94" fmla="*/ 10 w 2618"/>
              <a:gd name="T95" fmla="*/ 173 h 690"/>
              <a:gd name="T96" fmla="*/ 71 w 2618"/>
              <a:gd name="T97" fmla="*/ 314 h 690"/>
              <a:gd name="T98" fmla="*/ 71 w 2618"/>
              <a:gd name="T99" fmla="*/ 314 h 690"/>
              <a:gd name="T100" fmla="*/ 10 w 2618"/>
              <a:gd name="T101" fmla="*/ 438 h 690"/>
              <a:gd name="T102" fmla="*/ 10 w 2618"/>
              <a:gd name="T103" fmla="*/ 438 h 690"/>
              <a:gd name="T104" fmla="*/ 3 w 2618"/>
              <a:gd name="T105" fmla="*/ 4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78" y="440"/>
                </a:moveTo>
                <a:lnTo>
                  <a:pt x="78" y="440"/>
                </a:lnTo>
                <a:cubicBezTo>
                  <a:pt x="99" y="412"/>
                  <a:pt x="120" y="370"/>
                  <a:pt x="122" y="316"/>
                </a:cubicBezTo>
                <a:lnTo>
                  <a:pt x="122" y="316"/>
                </a:lnTo>
                <a:cubicBezTo>
                  <a:pt x="125" y="264"/>
                  <a:pt x="108" y="221"/>
                  <a:pt x="90" y="190"/>
                </a:cubicBezTo>
                <a:lnTo>
                  <a:pt x="1284" y="382"/>
                </a:lnTo>
                <a:lnTo>
                  <a:pt x="1284" y="633"/>
                </a:lnTo>
                <a:lnTo>
                  <a:pt x="78" y="440"/>
                </a:lnTo>
                <a:close/>
                <a:moveTo>
                  <a:pt x="2461" y="453"/>
                </a:moveTo>
                <a:lnTo>
                  <a:pt x="1335" y="633"/>
                </a:lnTo>
                <a:lnTo>
                  <a:pt x="1335" y="382"/>
                </a:lnTo>
                <a:lnTo>
                  <a:pt x="2422" y="207"/>
                </a:lnTo>
                <a:lnTo>
                  <a:pt x="2422" y="207"/>
                </a:lnTo>
                <a:cubicBezTo>
                  <a:pt x="2429" y="206"/>
                  <a:pt x="2435" y="206"/>
                  <a:pt x="2441" y="206"/>
                </a:cubicBezTo>
                <a:lnTo>
                  <a:pt x="2441" y="206"/>
                </a:lnTo>
                <a:cubicBezTo>
                  <a:pt x="2471" y="206"/>
                  <a:pt x="2500" y="216"/>
                  <a:pt x="2522" y="236"/>
                </a:cubicBezTo>
                <a:lnTo>
                  <a:pt x="2522" y="236"/>
                </a:lnTo>
                <a:cubicBezTo>
                  <a:pt x="2550" y="259"/>
                  <a:pt x="2566" y="294"/>
                  <a:pt x="2566" y="330"/>
                </a:cubicBezTo>
                <a:lnTo>
                  <a:pt x="2566" y="330"/>
                </a:lnTo>
                <a:cubicBezTo>
                  <a:pt x="2566" y="391"/>
                  <a:pt x="2522" y="443"/>
                  <a:pt x="2461" y="453"/>
                </a:cubicBezTo>
                <a:close/>
                <a:moveTo>
                  <a:pt x="3" y="465"/>
                </a:moveTo>
                <a:lnTo>
                  <a:pt x="3" y="465"/>
                </a:lnTo>
                <a:cubicBezTo>
                  <a:pt x="6" y="475"/>
                  <a:pt x="14" y="481"/>
                  <a:pt x="24" y="483"/>
                </a:cubicBezTo>
                <a:lnTo>
                  <a:pt x="1306" y="689"/>
                </a:lnTo>
                <a:lnTo>
                  <a:pt x="1306" y="689"/>
                </a:lnTo>
                <a:cubicBezTo>
                  <a:pt x="1307" y="689"/>
                  <a:pt x="1308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2" y="689"/>
                  <a:pt x="1314" y="689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5" y="489"/>
                  <a:pt x="2617" y="417"/>
                  <a:pt x="2617" y="330"/>
                </a:cubicBezTo>
                <a:lnTo>
                  <a:pt x="2617" y="330"/>
                </a:lnTo>
                <a:cubicBezTo>
                  <a:pt x="2617" y="278"/>
                  <a:pt x="2595" y="229"/>
                  <a:pt x="2555" y="196"/>
                </a:cubicBezTo>
                <a:lnTo>
                  <a:pt x="2555" y="196"/>
                </a:lnTo>
                <a:cubicBezTo>
                  <a:pt x="2526" y="171"/>
                  <a:pt x="2488" y="156"/>
                  <a:pt x="2450" y="154"/>
                </a:cubicBezTo>
                <a:lnTo>
                  <a:pt x="2453" y="154"/>
                </a:lnTo>
                <a:lnTo>
                  <a:pt x="1182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7" y="129"/>
                  <a:pt x="12" y="134"/>
                </a:cubicBezTo>
                <a:lnTo>
                  <a:pt x="8" y="134"/>
                </a:lnTo>
                <a:lnTo>
                  <a:pt x="10" y="135"/>
                </a:lnTo>
                <a:lnTo>
                  <a:pt x="10" y="135"/>
                </a:lnTo>
                <a:cubicBezTo>
                  <a:pt x="8" y="137"/>
                  <a:pt x="6" y="139"/>
                  <a:pt x="4" y="143"/>
                </a:cubicBezTo>
                <a:lnTo>
                  <a:pt x="4" y="143"/>
                </a:lnTo>
                <a:cubicBezTo>
                  <a:pt x="0" y="153"/>
                  <a:pt x="2" y="166"/>
                  <a:pt x="10" y="173"/>
                </a:cubicBezTo>
                <a:lnTo>
                  <a:pt x="10" y="173"/>
                </a:lnTo>
                <a:cubicBezTo>
                  <a:pt x="21" y="182"/>
                  <a:pt x="75" y="234"/>
                  <a:pt x="71" y="314"/>
                </a:cubicBezTo>
                <a:lnTo>
                  <a:pt x="71" y="314"/>
                </a:lnTo>
                <a:cubicBezTo>
                  <a:pt x="68" y="383"/>
                  <a:pt x="24" y="426"/>
                  <a:pt x="10" y="438"/>
                </a:cubicBezTo>
                <a:lnTo>
                  <a:pt x="10" y="438"/>
                </a:lnTo>
                <a:cubicBezTo>
                  <a:pt x="3" y="445"/>
                  <a:pt x="0" y="455"/>
                  <a:pt x="3" y="4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51">
            <a:extLst>
              <a:ext uri="{FF2B5EF4-FFF2-40B4-BE49-F238E27FC236}">
                <a16:creationId xmlns:a16="http://schemas.microsoft.com/office/drawing/2014/main" id="{68F91FAD-04DF-2D42-B9AC-B95BB15F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64" y="7746997"/>
            <a:ext cx="2695879" cy="723850"/>
          </a:xfrm>
          <a:custGeom>
            <a:avLst/>
            <a:gdLst>
              <a:gd name="T0" fmla="*/ 176 w 2564"/>
              <a:gd name="T1" fmla="*/ 164 h 689"/>
              <a:gd name="T2" fmla="*/ 1416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9 h 689"/>
              <a:gd name="T12" fmla="*/ 1284 w 2564"/>
              <a:gd name="T13" fmla="*/ 688 h 689"/>
              <a:gd name="T14" fmla="*/ 83 w 2564"/>
              <a:gd name="T15" fmla="*/ 458 h 689"/>
              <a:gd name="T16" fmla="*/ 19 w 2564"/>
              <a:gd name="T17" fmla="*/ 399 h 689"/>
              <a:gd name="T18" fmla="*/ 0 w 2564"/>
              <a:gd name="T19" fmla="*/ 296 h 689"/>
              <a:gd name="T20" fmla="*/ 83 w 2564"/>
              <a:gd name="T21" fmla="*/ 205 h 689"/>
              <a:gd name="T22" fmla="*/ 17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4" y="688"/>
                </a:lnTo>
                <a:lnTo>
                  <a:pt x="83" y="458"/>
                </a:lnTo>
                <a:lnTo>
                  <a:pt x="19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2">
            <a:extLst>
              <a:ext uri="{FF2B5EF4-FFF2-40B4-BE49-F238E27FC236}">
                <a16:creationId xmlns:a16="http://schemas.microsoft.com/office/drawing/2014/main" id="{19FC6CF1-13D4-9D49-8803-9E31149A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03" y="7746997"/>
            <a:ext cx="2756198" cy="723850"/>
          </a:xfrm>
          <a:custGeom>
            <a:avLst/>
            <a:gdLst>
              <a:gd name="T0" fmla="*/ 1333 w 2619"/>
              <a:gd name="T1" fmla="*/ 633 h 690"/>
              <a:gd name="T2" fmla="*/ 1333 w 2619"/>
              <a:gd name="T3" fmla="*/ 382 h 690"/>
              <a:gd name="T4" fmla="*/ 2528 w 2619"/>
              <a:gd name="T5" fmla="*/ 189 h 690"/>
              <a:gd name="T6" fmla="*/ 2528 w 2619"/>
              <a:gd name="T7" fmla="*/ 189 h 690"/>
              <a:gd name="T8" fmla="*/ 2495 w 2619"/>
              <a:gd name="T9" fmla="*/ 315 h 690"/>
              <a:gd name="T10" fmla="*/ 2495 w 2619"/>
              <a:gd name="T11" fmla="*/ 315 h 690"/>
              <a:gd name="T12" fmla="*/ 2539 w 2619"/>
              <a:gd name="T13" fmla="*/ 440 h 690"/>
              <a:gd name="T14" fmla="*/ 1333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5 h 690"/>
              <a:gd name="T26" fmla="*/ 176 w 2619"/>
              <a:gd name="T27" fmla="*/ 205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2 h 690"/>
              <a:gd name="T36" fmla="*/ 156 w 2619"/>
              <a:gd name="T37" fmla="*/ 452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2 h 690"/>
              <a:gd name="T54" fmla="*/ 2613 w 2619"/>
              <a:gd name="T55" fmla="*/ 142 h 690"/>
              <a:gd name="T56" fmla="*/ 2607 w 2619"/>
              <a:gd name="T57" fmla="*/ 134 h 690"/>
              <a:gd name="T58" fmla="*/ 2609 w 2619"/>
              <a:gd name="T59" fmla="*/ 134 h 690"/>
              <a:gd name="T60" fmla="*/ 2605 w 2619"/>
              <a:gd name="T61" fmla="*/ 133 h 690"/>
              <a:gd name="T62" fmla="*/ 2605 w 2619"/>
              <a:gd name="T63" fmla="*/ 133 h 690"/>
              <a:gd name="T64" fmla="*/ 2585 w 2619"/>
              <a:gd name="T65" fmla="*/ 128 h 690"/>
              <a:gd name="T66" fmla="*/ 2574 w 2619"/>
              <a:gd name="T67" fmla="*/ 130 h 690"/>
              <a:gd name="T68" fmla="*/ 1435 w 2619"/>
              <a:gd name="T69" fmla="*/ 0 h 690"/>
              <a:gd name="T70" fmla="*/ 164 w 2619"/>
              <a:gd name="T71" fmla="*/ 153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3 w 2619"/>
              <a:gd name="T87" fmla="*/ 688 h 690"/>
              <a:gd name="T88" fmla="*/ 1303 w 2619"/>
              <a:gd name="T89" fmla="*/ 688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8 h 690"/>
              <a:gd name="T96" fmla="*/ 2594 w 2619"/>
              <a:gd name="T97" fmla="*/ 483 h 690"/>
              <a:gd name="T98" fmla="*/ 2594 w 2619"/>
              <a:gd name="T99" fmla="*/ 483 h 690"/>
              <a:gd name="T100" fmla="*/ 2615 w 2619"/>
              <a:gd name="T101" fmla="*/ 465 h 690"/>
              <a:gd name="T102" fmla="*/ 2615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3" y="633"/>
                </a:moveTo>
                <a:lnTo>
                  <a:pt x="1333" y="382"/>
                </a:lnTo>
                <a:lnTo>
                  <a:pt x="2528" y="189"/>
                </a:lnTo>
                <a:lnTo>
                  <a:pt x="2528" y="189"/>
                </a:lnTo>
                <a:cubicBezTo>
                  <a:pt x="2509" y="221"/>
                  <a:pt x="2492" y="263"/>
                  <a:pt x="2495" y="315"/>
                </a:cubicBezTo>
                <a:lnTo>
                  <a:pt x="2495" y="315"/>
                </a:lnTo>
                <a:cubicBezTo>
                  <a:pt x="2497" y="369"/>
                  <a:pt x="2519" y="411"/>
                  <a:pt x="2539" y="440"/>
                </a:cubicBezTo>
                <a:lnTo>
                  <a:pt x="1333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2"/>
                </a:lnTo>
                <a:lnTo>
                  <a:pt x="156" y="452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2"/>
                </a:cubicBezTo>
                <a:lnTo>
                  <a:pt x="2613" y="142"/>
                </a:lnTo>
                <a:cubicBezTo>
                  <a:pt x="2612" y="139"/>
                  <a:pt x="2609" y="136"/>
                  <a:pt x="2607" y="134"/>
                </a:cubicBezTo>
                <a:lnTo>
                  <a:pt x="2609" y="134"/>
                </a:lnTo>
                <a:lnTo>
                  <a:pt x="2605" y="133"/>
                </a:lnTo>
                <a:lnTo>
                  <a:pt x="2605" y="133"/>
                </a:lnTo>
                <a:cubicBezTo>
                  <a:pt x="2600" y="129"/>
                  <a:pt x="2593" y="127"/>
                  <a:pt x="2585" y="128"/>
                </a:cubicBezTo>
                <a:lnTo>
                  <a:pt x="2574" y="130"/>
                </a:lnTo>
                <a:lnTo>
                  <a:pt x="1435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0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6"/>
                  <a:pt x="63" y="489"/>
                  <a:pt x="148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5" y="688"/>
                  <a:pt x="1307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8"/>
                  <a:pt x="1312" y="688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3">
            <a:extLst>
              <a:ext uri="{FF2B5EF4-FFF2-40B4-BE49-F238E27FC236}">
                <a16:creationId xmlns:a16="http://schemas.microsoft.com/office/drawing/2014/main" id="{228067AA-FD1D-B545-B79C-A97A3C7A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467" y="7361873"/>
            <a:ext cx="2695879" cy="723850"/>
          </a:xfrm>
          <a:custGeom>
            <a:avLst/>
            <a:gdLst>
              <a:gd name="T0" fmla="*/ 2387 w 2564"/>
              <a:gd name="T1" fmla="*/ 164 h 689"/>
              <a:gd name="T2" fmla="*/ 1146 w 2564"/>
              <a:gd name="T3" fmla="*/ 0 h 689"/>
              <a:gd name="T4" fmla="*/ 19 w 2564"/>
              <a:gd name="T5" fmla="*/ 164 h 689"/>
              <a:gd name="T6" fmla="*/ 63 w 2564"/>
              <a:gd name="T7" fmla="*/ 257 h 689"/>
              <a:gd name="T8" fmla="*/ 63 w 2564"/>
              <a:gd name="T9" fmla="*/ 345 h 689"/>
              <a:gd name="T10" fmla="*/ 0 w 2564"/>
              <a:gd name="T11" fmla="*/ 449 h 689"/>
              <a:gd name="T12" fmla="*/ 1278 w 2564"/>
              <a:gd name="T13" fmla="*/ 688 h 689"/>
              <a:gd name="T14" fmla="*/ 2480 w 2564"/>
              <a:gd name="T15" fmla="*/ 458 h 689"/>
              <a:gd name="T16" fmla="*/ 2544 w 2564"/>
              <a:gd name="T17" fmla="*/ 399 h 689"/>
              <a:gd name="T18" fmla="*/ 2563 w 2564"/>
              <a:gd name="T19" fmla="*/ 296 h 689"/>
              <a:gd name="T20" fmla="*/ 2480 w 2564"/>
              <a:gd name="T21" fmla="*/ 205 h 689"/>
              <a:gd name="T22" fmla="*/ 238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7" y="164"/>
                </a:moveTo>
                <a:lnTo>
                  <a:pt x="1146" y="0"/>
                </a:lnTo>
                <a:lnTo>
                  <a:pt x="19" y="164"/>
                </a:lnTo>
                <a:lnTo>
                  <a:pt x="63" y="257"/>
                </a:lnTo>
                <a:lnTo>
                  <a:pt x="63" y="345"/>
                </a:lnTo>
                <a:lnTo>
                  <a:pt x="0" y="449"/>
                </a:lnTo>
                <a:lnTo>
                  <a:pt x="1278" y="688"/>
                </a:lnTo>
                <a:lnTo>
                  <a:pt x="2480" y="458"/>
                </a:lnTo>
                <a:lnTo>
                  <a:pt x="2544" y="399"/>
                </a:lnTo>
                <a:lnTo>
                  <a:pt x="2563" y="296"/>
                </a:lnTo>
                <a:lnTo>
                  <a:pt x="2480" y="205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4">
            <a:extLst>
              <a:ext uri="{FF2B5EF4-FFF2-40B4-BE49-F238E27FC236}">
                <a16:creationId xmlns:a16="http://schemas.microsoft.com/office/drawing/2014/main" id="{132CF35D-471F-A24B-A4D8-AE8C6B75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46" y="7361873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4 w 2619"/>
              <a:gd name="T5" fmla="*/ 316 h 690"/>
              <a:gd name="T6" fmla="*/ 124 w 2619"/>
              <a:gd name="T7" fmla="*/ 316 h 690"/>
              <a:gd name="T8" fmla="*/ 91 w 2619"/>
              <a:gd name="T9" fmla="*/ 189 h 690"/>
              <a:gd name="T10" fmla="*/ 1284 w 2619"/>
              <a:gd name="T11" fmla="*/ 381 h 690"/>
              <a:gd name="T12" fmla="*/ 1284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3 w 2619"/>
              <a:gd name="T23" fmla="*/ 207 h 690"/>
              <a:gd name="T24" fmla="*/ 2423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4 w 2619"/>
              <a:gd name="T41" fmla="*/ 465 h 690"/>
              <a:gd name="T42" fmla="*/ 4 w 2619"/>
              <a:gd name="T43" fmla="*/ 465 h 690"/>
              <a:gd name="T44" fmla="*/ 25 w 2619"/>
              <a:gd name="T45" fmla="*/ 483 h 690"/>
              <a:gd name="T46" fmla="*/ 1307 w 2619"/>
              <a:gd name="T47" fmla="*/ 688 h 690"/>
              <a:gd name="T48" fmla="*/ 1307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7 w 2619"/>
              <a:gd name="T65" fmla="*/ 196 h 690"/>
              <a:gd name="T66" fmla="*/ 2557 w 2619"/>
              <a:gd name="T67" fmla="*/ 196 h 690"/>
              <a:gd name="T68" fmla="*/ 2451 w 2619"/>
              <a:gd name="T69" fmla="*/ 154 h 690"/>
              <a:gd name="T70" fmla="*/ 2454 w 2619"/>
              <a:gd name="T71" fmla="*/ 153 h 690"/>
              <a:gd name="T72" fmla="*/ 1182 w 2619"/>
              <a:gd name="T73" fmla="*/ 0 h 690"/>
              <a:gd name="T74" fmla="*/ 44 w 2619"/>
              <a:gd name="T75" fmla="*/ 130 h 690"/>
              <a:gd name="T76" fmla="*/ 33 w 2619"/>
              <a:gd name="T77" fmla="*/ 128 h 690"/>
              <a:gd name="T78" fmla="*/ 33 w 2619"/>
              <a:gd name="T79" fmla="*/ 128 h 690"/>
              <a:gd name="T80" fmla="*/ 13 w 2619"/>
              <a:gd name="T81" fmla="*/ 134 h 690"/>
              <a:gd name="T82" fmla="*/ 9 w 2619"/>
              <a:gd name="T83" fmla="*/ 134 h 690"/>
              <a:gd name="T84" fmla="*/ 12 w 2619"/>
              <a:gd name="T85" fmla="*/ 134 h 690"/>
              <a:gd name="T86" fmla="*/ 12 w 2619"/>
              <a:gd name="T87" fmla="*/ 134 h 690"/>
              <a:gd name="T88" fmla="*/ 5 w 2619"/>
              <a:gd name="T89" fmla="*/ 143 h 690"/>
              <a:gd name="T90" fmla="*/ 5 w 2619"/>
              <a:gd name="T91" fmla="*/ 143 h 690"/>
              <a:gd name="T92" fmla="*/ 12 w 2619"/>
              <a:gd name="T93" fmla="*/ 173 h 690"/>
              <a:gd name="T94" fmla="*/ 12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2 w 2619"/>
              <a:gd name="T101" fmla="*/ 438 h 690"/>
              <a:gd name="T102" fmla="*/ 12 w 2619"/>
              <a:gd name="T103" fmla="*/ 438 h 690"/>
              <a:gd name="T104" fmla="*/ 4 w 2619"/>
              <a:gd name="T105" fmla="*/ 4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1" y="370"/>
                  <a:pt x="124" y="316"/>
                </a:cubicBezTo>
                <a:lnTo>
                  <a:pt x="124" y="316"/>
                </a:lnTo>
                <a:cubicBezTo>
                  <a:pt x="125" y="263"/>
                  <a:pt x="109" y="220"/>
                  <a:pt x="91" y="189"/>
                </a:cubicBezTo>
                <a:lnTo>
                  <a:pt x="1284" y="381"/>
                </a:lnTo>
                <a:lnTo>
                  <a:pt x="1284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29" y="206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6"/>
                  <a:pt x="2523" y="235"/>
                </a:cubicBezTo>
                <a:lnTo>
                  <a:pt x="2523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3"/>
                  <a:pt x="2462" y="452"/>
                </a:cubicBezTo>
                <a:close/>
                <a:moveTo>
                  <a:pt x="4" y="465"/>
                </a:moveTo>
                <a:lnTo>
                  <a:pt x="4" y="465"/>
                </a:lnTo>
                <a:cubicBezTo>
                  <a:pt x="6" y="474"/>
                  <a:pt x="15" y="481"/>
                  <a:pt x="25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6" y="229"/>
                  <a:pt x="2557" y="196"/>
                </a:cubicBezTo>
                <a:lnTo>
                  <a:pt x="2557" y="196"/>
                </a:lnTo>
                <a:cubicBezTo>
                  <a:pt x="2527" y="170"/>
                  <a:pt x="2489" y="156"/>
                  <a:pt x="2451" y="154"/>
                </a:cubicBezTo>
                <a:lnTo>
                  <a:pt x="2454" y="153"/>
                </a:lnTo>
                <a:lnTo>
                  <a:pt x="1182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3" y="134"/>
                </a:cubicBezTo>
                <a:lnTo>
                  <a:pt x="9" y="134"/>
                </a:lnTo>
                <a:lnTo>
                  <a:pt x="12" y="134"/>
                </a:lnTo>
                <a:lnTo>
                  <a:pt x="12" y="134"/>
                </a:lnTo>
                <a:cubicBezTo>
                  <a:pt x="9" y="137"/>
                  <a:pt x="7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2" y="173"/>
                </a:cubicBezTo>
                <a:lnTo>
                  <a:pt x="12" y="173"/>
                </a:lnTo>
                <a:cubicBezTo>
                  <a:pt x="22" y="182"/>
                  <a:pt x="75" y="233"/>
                  <a:pt x="72" y="313"/>
                </a:cubicBezTo>
                <a:lnTo>
                  <a:pt x="72" y="313"/>
                </a:lnTo>
                <a:cubicBezTo>
                  <a:pt x="69" y="383"/>
                  <a:pt x="25" y="426"/>
                  <a:pt x="12" y="438"/>
                </a:cubicBezTo>
                <a:lnTo>
                  <a:pt x="12" y="438"/>
                </a:lnTo>
                <a:cubicBezTo>
                  <a:pt x="4" y="444"/>
                  <a:pt x="1" y="455"/>
                  <a:pt x="4" y="4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5">
            <a:extLst>
              <a:ext uri="{FF2B5EF4-FFF2-40B4-BE49-F238E27FC236}">
                <a16:creationId xmlns:a16="http://schemas.microsoft.com/office/drawing/2014/main" id="{EE2F99FF-1F50-6242-997E-0A09287F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64" y="6958189"/>
            <a:ext cx="2695879" cy="723850"/>
          </a:xfrm>
          <a:custGeom>
            <a:avLst/>
            <a:gdLst>
              <a:gd name="T0" fmla="*/ 176 w 2564"/>
              <a:gd name="T1" fmla="*/ 164 h 690"/>
              <a:gd name="T2" fmla="*/ 1416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5 h 690"/>
              <a:gd name="T10" fmla="*/ 2563 w 2564"/>
              <a:gd name="T11" fmla="*/ 449 h 690"/>
              <a:gd name="T12" fmla="*/ 1284 w 2564"/>
              <a:gd name="T13" fmla="*/ 689 h 690"/>
              <a:gd name="T14" fmla="*/ 83 w 2564"/>
              <a:gd name="T15" fmla="*/ 459 h 690"/>
              <a:gd name="T16" fmla="*/ 19 w 2564"/>
              <a:gd name="T17" fmla="*/ 400 h 690"/>
              <a:gd name="T18" fmla="*/ 0 w 2564"/>
              <a:gd name="T19" fmla="*/ 297 h 690"/>
              <a:gd name="T20" fmla="*/ 83 w 2564"/>
              <a:gd name="T21" fmla="*/ 206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5"/>
                </a:lnTo>
                <a:lnTo>
                  <a:pt x="2563" y="449"/>
                </a:lnTo>
                <a:lnTo>
                  <a:pt x="1284" y="689"/>
                </a:lnTo>
                <a:lnTo>
                  <a:pt x="83" y="459"/>
                </a:lnTo>
                <a:lnTo>
                  <a:pt x="19" y="400"/>
                </a:lnTo>
                <a:lnTo>
                  <a:pt x="0" y="297"/>
                </a:lnTo>
                <a:lnTo>
                  <a:pt x="83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6">
            <a:extLst>
              <a:ext uri="{FF2B5EF4-FFF2-40B4-BE49-F238E27FC236}">
                <a16:creationId xmlns:a16="http://schemas.microsoft.com/office/drawing/2014/main" id="{9CC7ABE8-DB55-3C4D-8C8B-C9AD4E4D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03" y="6958189"/>
            <a:ext cx="2756198" cy="728492"/>
          </a:xfrm>
          <a:custGeom>
            <a:avLst/>
            <a:gdLst>
              <a:gd name="T0" fmla="*/ 1333 w 2619"/>
              <a:gd name="T1" fmla="*/ 634 h 691"/>
              <a:gd name="T2" fmla="*/ 1333 w 2619"/>
              <a:gd name="T3" fmla="*/ 382 h 691"/>
              <a:gd name="T4" fmla="*/ 2528 w 2619"/>
              <a:gd name="T5" fmla="*/ 190 h 691"/>
              <a:gd name="T6" fmla="*/ 2528 w 2619"/>
              <a:gd name="T7" fmla="*/ 190 h 691"/>
              <a:gd name="T8" fmla="*/ 2495 w 2619"/>
              <a:gd name="T9" fmla="*/ 316 h 691"/>
              <a:gd name="T10" fmla="*/ 2495 w 2619"/>
              <a:gd name="T11" fmla="*/ 316 h 691"/>
              <a:gd name="T12" fmla="*/ 2539 w 2619"/>
              <a:gd name="T13" fmla="*/ 440 h 691"/>
              <a:gd name="T14" fmla="*/ 1333 w 2619"/>
              <a:gd name="T15" fmla="*/ 634 h 691"/>
              <a:gd name="T16" fmla="*/ 52 w 2619"/>
              <a:gd name="T17" fmla="*/ 330 h 691"/>
              <a:gd name="T18" fmla="*/ 52 w 2619"/>
              <a:gd name="T19" fmla="*/ 330 h 691"/>
              <a:gd name="T20" fmla="*/ 95 w 2619"/>
              <a:gd name="T21" fmla="*/ 235 h 691"/>
              <a:gd name="T22" fmla="*/ 95 w 2619"/>
              <a:gd name="T23" fmla="*/ 235 h 691"/>
              <a:gd name="T24" fmla="*/ 176 w 2619"/>
              <a:gd name="T25" fmla="*/ 206 h 691"/>
              <a:gd name="T26" fmla="*/ 176 w 2619"/>
              <a:gd name="T27" fmla="*/ 206 h 691"/>
              <a:gd name="T28" fmla="*/ 195 w 2619"/>
              <a:gd name="T29" fmla="*/ 207 h 691"/>
              <a:gd name="T30" fmla="*/ 1282 w 2619"/>
              <a:gd name="T31" fmla="*/ 382 h 691"/>
              <a:gd name="T32" fmla="*/ 1282 w 2619"/>
              <a:gd name="T33" fmla="*/ 634 h 691"/>
              <a:gd name="T34" fmla="*/ 156 w 2619"/>
              <a:gd name="T35" fmla="*/ 453 h 691"/>
              <a:gd name="T36" fmla="*/ 156 w 2619"/>
              <a:gd name="T37" fmla="*/ 453 h 691"/>
              <a:gd name="T38" fmla="*/ 52 w 2619"/>
              <a:gd name="T39" fmla="*/ 330 h 691"/>
              <a:gd name="T40" fmla="*/ 2607 w 2619"/>
              <a:gd name="T41" fmla="*/ 438 h 691"/>
              <a:gd name="T42" fmla="*/ 2607 w 2619"/>
              <a:gd name="T43" fmla="*/ 438 h 691"/>
              <a:gd name="T44" fmla="*/ 2546 w 2619"/>
              <a:gd name="T45" fmla="*/ 314 h 691"/>
              <a:gd name="T46" fmla="*/ 2546 w 2619"/>
              <a:gd name="T47" fmla="*/ 314 h 691"/>
              <a:gd name="T48" fmla="*/ 2607 w 2619"/>
              <a:gd name="T49" fmla="*/ 174 h 691"/>
              <a:gd name="T50" fmla="*/ 2607 w 2619"/>
              <a:gd name="T51" fmla="*/ 174 h 691"/>
              <a:gd name="T52" fmla="*/ 2613 w 2619"/>
              <a:gd name="T53" fmla="*/ 143 h 691"/>
              <a:gd name="T54" fmla="*/ 2613 w 2619"/>
              <a:gd name="T55" fmla="*/ 143 h 691"/>
              <a:gd name="T56" fmla="*/ 2607 w 2619"/>
              <a:gd name="T57" fmla="*/ 135 h 691"/>
              <a:gd name="T58" fmla="*/ 2609 w 2619"/>
              <a:gd name="T59" fmla="*/ 135 h 691"/>
              <a:gd name="T60" fmla="*/ 2605 w 2619"/>
              <a:gd name="T61" fmla="*/ 134 h 691"/>
              <a:gd name="T62" fmla="*/ 2605 w 2619"/>
              <a:gd name="T63" fmla="*/ 134 h 691"/>
              <a:gd name="T64" fmla="*/ 2585 w 2619"/>
              <a:gd name="T65" fmla="*/ 129 h 691"/>
              <a:gd name="T66" fmla="*/ 2574 w 2619"/>
              <a:gd name="T67" fmla="*/ 131 h 691"/>
              <a:gd name="T68" fmla="*/ 1435 w 2619"/>
              <a:gd name="T69" fmla="*/ 0 h 691"/>
              <a:gd name="T70" fmla="*/ 164 w 2619"/>
              <a:gd name="T71" fmla="*/ 154 h 691"/>
              <a:gd name="T72" fmla="*/ 167 w 2619"/>
              <a:gd name="T73" fmla="*/ 155 h 691"/>
              <a:gd name="T74" fmla="*/ 167 w 2619"/>
              <a:gd name="T75" fmla="*/ 155 h 691"/>
              <a:gd name="T76" fmla="*/ 62 w 2619"/>
              <a:gd name="T77" fmla="*/ 196 h 691"/>
              <a:gd name="T78" fmla="*/ 62 w 2619"/>
              <a:gd name="T79" fmla="*/ 196 h 691"/>
              <a:gd name="T80" fmla="*/ 0 w 2619"/>
              <a:gd name="T81" fmla="*/ 330 h 691"/>
              <a:gd name="T82" fmla="*/ 0 w 2619"/>
              <a:gd name="T83" fmla="*/ 330 h 691"/>
              <a:gd name="T84" fmla="*/ 148 w 2619"/>
              <a:gd name="T85" fmla="*/ 504 h 691"/>
              <a:gd name="T86" fmla="*/ 1303 w 2619"/>
              <a:gd name="T87" fmla="*/ 689 h 691"/>
              <a:gd name="T88" fmla="*/ 1303 w 2619"/>
              <a:gd name="T89" fmla="*/ 689 h 691"/>
              <a:gd name="T90" fmla="*/ 1308 w 2619"/>
              <a:gd name="T91" fmla="*/ 690 h 691"/>
              <a:gd name="T92" fmla="*/ 1308 w 2619"/>
              <a:gd name="T93" fmla="*/ 690 h 691"/>
              <a:gd name="T94" fmla="*/ 1312 w 2619"/>
              <a:gd name="T95" fmla="*/ 689 h 691"/>
              <a:gd name="T96" fmla="*/ 2594 w 2619"/>
              <a:gd name="T97" fmla="*/ 484 h 691"/>
              <a:gd name="T98" fmla="*/ 2594 w 2619"/>
              <a:gd name="T99" fmla="*/ 484 h 691"/>
              <a:gd name="T100" fmla="*/ 2615 w 2619"/>
              <a:gd name="T101" fmla="*/ 465 h 691"/>
              <a:gd name="T102" fmla="*/ 2615 w 2619"/>
              <a:gd name="T103" fmla="*/ 465 h 691"/>
              <a:gd name="T104" fmla="*/ 2607 w 2619"/>
              <a:gd name="T105" fmla="*/ 43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1">
                <a:moveTo>
                  <a:pt x="1333" y="634"/>
                </a:moveTo>
                <a:lnTo>
                  <a:pt x="1333" y="382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3" y="634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4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4"/>
                  <a:pt x="2596" y="183"/>
                  <a:pt x="2607" y="174"/>
                </a:cubicBezTo>
                <a:lnTo>
                  <a:pt x="2607" y="174"/>
                </a:lnTo>
                <a:cubicBezTo>
                  <a:pt x="2615" y="166"/>
                  <a:pt x="2618" y="153"/>
                  <a:pt x="2613" y="143"/>
                </a:cubicBezTo>
                <a:lnTo>
                  <a:pt x="2613" y="143"/>
                </a:lnTo>
                <a:cubicBezTo>
                  <a:pt x="2612" y="140"/>
                  <a:pt x="2609" y="137"/>
                  <a:pt x="2607" y="135"/>
                </a:cubicBezTo>
                <a:lnTo>
                  <a:pt x="2609" y="135"/>
                </a:lnTo>
                <a:lnTo>
                  <a:pt x="2605" y="134"/>
                </a:lnTo>
                <a:lnTo>
                  <a:pt x="2605" y="134"/>
                </a:lnTo>
                <a:cubicBezTo>
                  <a:pt x="2600" y="130"/>
                  <a:pt x="2593" y="128"/>
                  <a:pt x="2585" y="129"/>
                </a:cubicBezTo>
                <a:lnTo>
                  <a:pt x="2574" y="131"/>
                </a:lnTo>
                <a:lnTo>
                  <a:pt x="1435" y="0"/>
                </a:lnTo>
                <a:lnTo>
                  <a:pt x="164" y="154"/>
                </a:lnTo>
                <a:lnTo>
                  <a:pt x="167" y="155"/>
                </a:lnTo>
                <a:lnTo>
                  <a:pt x="167" y="155"/>
                </a:lnTo>
                <a:cubicBezTo>
                  <a:pt x="129" y="157"/>
                  <a:pt x="92" y="171"/>
                  <a:pt x="62" y="196"/>
                </a:cubicBezTo>
                <a:lnTo>
                  <a:pt x="62" y="196"/>
                </a:lnTo>
                <a:cubicBezTo>
                  <a:pt x="23" y="230"/>
                  <a:pt x="0" y="279"/>
                  <a:pt x="0" y="330"/>
                </a:cubicBezTo>
                <a:lnTo>
                  <a:pt x="0" y="330"/>
                </a:lnTo>
                <a:cubicBezTo>
                  <a:pt x="0" y="417"/>
                  <a:pt x="63" y="490"/>
                  <a:pt x="148" y="504"/>
                </a:cubicBezTo>
                <a:lnTo>
                  <a:pt x="1303" y="689"/>
                </a:lnTo>
                <a:lnTo>
                  <a:pt x="1303" y="689"/>
                </a:lnTo>
                <a:cubicBezTo>
                  <a:pt x="1305" y="689"/>
                  <a:pt x="1307" y="690"/>
                  <a:pt x="1308" y="690"/>
                </a:cubicBezTo>
                <a:lnTo>
                  <a:pt x="1308" y="690"/>
                </a:lnTo>
                <a:cubicBezTo>
                  <a:pt x="1309" y="690"/>
                  <a:pt x="1310" y="689"/>
                  <a:pt x="1312" y="689"/>
                </a:cubicBezTo>
                <a:lnTo>
                  <a:pt x="2594" y="484"/>
                </a:lnTo>
                <a:lnTo>
                  <a:pt x="2594" y="484"/>
                </a:lnTo>
                <a:cubicBezTo>
                  <a:pt x="2604" y="482"/>
                  <a:pt x="2612" y="475"/>
                  <a:pt x="2615" y="465"/>
                </a:cubicBezTo>
                <a:lnTo>
                  <a:pt x="2615" y="465"/>
                </a:lnTo>
                <a:cubicBezTo>
                  <a:pt x="2617" y="456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7">
            <a:extLst>
              <a:ext uri="{FF2B5EF4-FFF2-40B4-BE49-F238E27FC236}">
                <a16:creationId xmlns:a16="http://schemas.microsoft.com/office/drawing/2014/main" id="{728FDFBB-3B81-8948-A48F-A94BFD10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467" y="6573065"/>
            <a:ext cx="2695879" cy="723850"/>
          </a:xfrm>
          <a:custGeom>
            <a:avLst/>
            <a:gdLst>
              <a:gd name="T0" fmla="*/ 2387 w 2564"/>
              <a:gd name="T1" fmla="*/ 164 h 689"/>
              <a:gd name="T2" fmla="*/ 1146 w 2564"/>
              <a:gd name="T3" fmla="*/ 0 h 689"/>
              <a:gd name="T4" fmla="*/ 19 w 2564"/>
              <a:gd name="T5" fmla="*/ 164 h 689"/>
              <a:gd name="T6" fmla="*/ 63 w 2564"/>
              <a:gd name="T7" fmla="*/ 256 h 689"/>
              <a:gd name="T8" fmla="*/ 63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80 w 2564"/>
              <a:gd name="T15" fmla="*/ 458 h 689"/>
              <a:gd name="T16" fmla="*/ 2544 w 2564"/>
              <a:gd name="T17" fmla="*/ 399 h 689"/>
              <a:gd name="T18" fmla="*/ 2563 w 2564"/>
              <a:gd name="T19" fmla="*/ 296 h 689"/>
              <a:gd name="T20" fmla="*/ 2480 w 2564"/>
              <a:gd name="T21" fmla="*/ 206 h 689"/>
              <a:gd name="T22" fmla="*/ 238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7" y="164"/>
                </a:moveTo>
                <a:lnTo>
                  <a:pt x="1146" y="0"/>
                </a:lnTo>
                <a:lnTo>
                  <a:pt x="19" y="164"/>
                </a:lnTo>
                <a:lnTo>
                  <a:pt x="63" y="256"/>
                </a:lnTo>
                <a:lnTo>
                  <a:pt x="63" y="344"/>
                </a:lnTo>
                <a:lnTo>
                  <a:pt x="0" y="448"/>
                </a:lnTo>
                <a:lnTo>
                  <a:pt x="1278" y="688"/>
                </a:lnTo>
                <a:lnTo>
                  <a:pt x="2480" y="458"/>
                </a:lnTo>
                <a:lnTo>
                  <a:pt x="2544" y="399"/>
                </a:lnTo>
                <a:lnTo>
                  <a:pt x="2563" y="296"/>
                </a:lnTo>
                <a:lnTo>
                  <a:pt x="2480" y="206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8">
            <a:extLst>
              <a:ext uri="{FF2B5EF4-FFF2-40B4-BE49-F238E27FC236}">
                <a16:creationId xmlns:a16="http://schemas.microsoft.com/office/drawing/2014/main" id="{412C2EA4-6F12-5741-AA05-6538A647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46" y="657306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4 w 2619"/>
              <a:gd name="T5" fmla="*/ 316 h 690"/>
              <a:gd name="T6" fmla="*/ 124 w 2619"/>
              <a:gd name="T7" fmla="*/ 316 h 690"/>
              <a:gd name="T8" fmla="*/ 91 w 2619"/>
              <a:gd name="T9" fmla="*/ 190 h 690"/>
              <a:gd name="T10" fmla="*/ 1284 w 2619"/>
              <a:gd name="T11" fmla="*/ 381 h 690"/>
              <a:gd name="T12" fmla="*/ 1284 w 2619"/>
              <a:gd name="T13" fmla="*/ 632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2 h 690"/>
              <a:gd name="T20" fmla="*/ 1336 w 2619"/>
              <a:gd name="T21" fmla="*/ 381 h 690"/>
              <a:gd name="T22" fmla="*/ 2423 w 2619"/>
              <a:gd name="T23" fmla="*/ 208 h 690"/>
              <a:gd name="T24" fmla="*/ 2423 w 2619"/>
              <a:gd name="T25" fmla="*/ 208 h 690"/>
              <a:gd name="T26" fmla="*/ 2442 w 2619"/>
              <a:gd name="T27" fmla="*/ 206 h 690"/>
              <a:gd name="T28" fmla="*/ 2442 w 2619"/>
              <a:gd name="T29" fmla="*/ 206 h 690"/>
              <a:gd name="T30" fmla="*/ 2523 w 2619"/>
              <a:gd name="T31" fmla="*/ 236 h 690"/>
              <a:gd name="T32" fmla="*/ 2523 w 2619"/>
              <a:gd name="T33" fmla="*/ 236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4 w 2619"/>
              <a:gd name="T41" fmla="*/ 464 h 690"/>
              <a:gd name="T42" fmla="*/ 4 w 2619"/>
              <a:gd name="T43" fmla="*/ 464 h 690"/>
              <a:gd name="T44" fmla="*/ 25 w 2619"/>
              <a:gd name="T45" fmla="*/ 483 h 690"/>
              <a:gd name="T46" fmla="*/ 1307 w 2619"/>
              <a:gd name="T47" fmla="*/ 688 h 690"/>
              <a:gd name="T48" fmla="*/ 1307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7 w 2619"/>
              <a:gd name="T65" fmla="*/ 197 h 690"/>
              <a:gd name="T66" fmla="*/ 2557 w 2619"/>
              <a:gd name="T67" fmla="*/ 197 h 690"/>
              <a:gd name="T68" fmla="*/ 2451 w 2619"/>
              <a:gd name="T69" fmla="*/ 155 h 690"/>
              <a:gd name="T70" fmla="*/ 2454 w 2619"/>
              <a:gd name="T71" fmla="*/ 154 h 690"/>
              <a:gd name="T72" fmla="*/ 1182 w 2619"/>
              <a:gd name="T73" fmla="*/ 0 h 690"/>
              <a:gd name="T74" fmla="*/ 44 w 2619"/>
              <a:gd name="T75" fmla="*/ 131 h 690"/>
              <a:gd name="T76" fmla="*/ 33 w 2619"/>
              <a:gd name="T77" fmla="*/ 129 h 690"/>
              <a:gd name="T78" fmla="*/ 33 w 2619"/>
              <a:gd name="T79" fmla="*/ 129 h 690"/>
              <a:gd name="T80" fmla="*/ 13 w 2619"/>
              <a:gd name="T81" fmla="*/ 134 h 690"/>
              <a:gd name="T82" fmla="*/ 9 w 2619"/>
              <a:gd name="T83" fmla="*/ 134 h 690"/>
              <a:gd name="T84" fmla="*/ 12 w 2619"/>
              <a:gd name="T85" fmla="*/ 135 h 690"/>
              <a:gd name="T86" fmla="*/ 12 w 2619"/>
              <a:gd name="T87" fmla="*/ 135 h 690"/>
              <a:gd name="T88" fmla="*/ 5 w 2619"/>
              <a:gd name="T89" fmla="*/ 144 h 690"/>
              <a:gd name="T90" fmla="*/ 5 w 2619"/>
              <a:gd name="T91" fmla="*/ 144 h 690"/>
              <a:gd name="T92" fmla="*/ 12 w 2619"/>
              <a:gd name="T93" fmla="*/ 173 h 690"/>
              <a:gd name="T94" fmla="*/ 12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2 w 2619"/>
              <a:gd name="T101" fmla="*/ 438 h 690"/>
              <a:gd name="T102" fmla="*/ 12 w 2619"/>
              <a:gd name="T103" fmla="*/ 438 h 690"/>
              <a:gd name="T104" fmla="*/ 4 w 2619"/>
              <a:gd name="T105" fmla="*/ 4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1" y="369"/>
                  <a:pt x="124" y="316"/>
                </a:cubicBezTo>
                <a:lnTo>
                  <a:pt x="124" y="316"/>
                </a:lnTo>
                <a:cubicBezTo>
                  <a:pt x="125" y="263"/>
                  <a:pt x="109" y="221"/>
                  <a:pt x="91" y="190"/>
                </a:cubicBezTo>
                <a:lnTo>
                  <a:pt x="1284" y="381"/>
                </a:lnTo>
                <a:lnTo>
                  <a:pt x="1284" y="632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2"/>
                </a:lnTo>
                <a:lnTo>
                  <a:pt x="1336" y="381"/>
                </a:lnTo>
                <a:lnTo>
                  <a:pt x="2423" y="208"/>
                </a:lnTo>
                <a:lnTo>
                  <a:pt x="2423" y="208"/>
                </a:lnTo>
                <a:cubicBezTo>
                  <a:pt x="2429" y="207"/>
                  <a:pt x="2436" y="206"/>
                  <a:pt x="2442" y="206"/>
                </a:cubicBezTo>
                <a:lnTo>
                  <a:pt x="2442" y="206"/>
                </a:lnTo>
                <a:cubicBezTo>
                  <a:pt x="2472" y="206"/>
                  <a:pt x="2500" y="216"/>
                  <a:pt x="2523" y="236"/>
                </a:cubicBezTo>
                <a:lnTo>
                  <a:pt x="2523" y="236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2"/>
                  <a:pt x="2462" y="452"/>
                </a:cubicBezTo>
                <a:close/>
                <a:moveTo>
                  <a:pt x="4" y="464"/>
                </a:moveTo>
                <a:lnTo>
                  <a:pt x="4" y="464"/>
                </a:lnTo>
                <a:cubicBezTo>
                  <a:pt x="6" y="474"/>
                  <a:pt x="15" y="481"/>
                  <a:pt x="25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6" y="230"/>
                  <a:pt x="2557" y="197"/>
                </a:cubicBezTo>
                <a:lnTo>
                  <a:pt x="2557" y="197"/>
                </a:lnTo>
                <a:cubicBezTo>
                  <a:pt x="2527" y="171"/>
                  <a:pt x="2489" y="156"/>
                  <a:pt x="2451" y="155"/>
                </a:cubicBezTo>
                <a:lnTo>
                  <a:pt x="2454" y="154"/>
                </a:lnTo>
                <a:lnTo>
                  <a:pt x="1182" y="0"/>
                </a:lnTo>
                <a:lnTo>
                  <a:pt x="44" y="131"/>
                </a:lnTo>
                <a:lnTo>
                  <a:pt x="33" y="129"/>
                </a:lnTo>
                <a:lnTo>
                  <a:pt x="33" y="129"/>
                </a:lnTo>
                <a:cubicBezTo>
                  <a:pt x="25" y="128"/>
                  <a:pt x="18" y="129"/>
                  <a:pt x="13" y="134"/>
                </a:cubicBezTo>
                <a:lnTo>
                  <a:pt x="9" y="134"/>
                </a:lnTo>
                <a:lnTo>
                  <a:pt x="12" y="135"/>
                </a:lnTo>
                <a:lnTo>
                  <a:pt x="12" y="135"/>
                </a:lnTo>
                <a:cubicBezTo>
                  <a:pt x="9" y="138"/>
                  <a:pt x="7" y="140"/>
                  <a:pt x="5" y="144"/>
                </a:cubicBezTo>
                <a:lnTo>
                  <a:pt x="5" y="144"/>
                </a:lnTo>
                <a:cubicBezTo>
                  <a:pt x="0" y="153"/>
                  <a:pt x="3" y="166"/>
                  <a:pt x="12" y="173"/>
                </a:cubicBezTo>
                <a:lnTo>
                  <a:pt x="12" y="173"/>
                </a:lnTo>
                <a:cubicBezTo>
                  <a:pt x="22" y="183"/>
                  <a:pt x="75" y="234"/>
                  <a:pt x="72" y="313"/>
                </a:cubicBezTo>
                <a:lnTo>
                  <a:pt x="72" y="313"/>
                </a:lnTo>
                <a:cubicBezTo>
                  <a:pt x="69" y="382"/>
                  <a:pt x="25" y="426"/>
                  <a:pt x="12" y="438"/>
                </a:cubicBezTo>
                <a:lnTo>
                  <a:pt x="12" y="438"/>
                </a:lnTo>
                <a:cubicBezTo>
                  <a:pt x="4" y="444"/>
                  <a:pt x="1" y="454"/>
                  <a:pt x="4" y="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9">
            <a:extLst>
              <a:ext uri="{FF2B5EF4-FFF2-40B4-BE49-F238E27FC236}">
                <a16:creationId xmlns:a16="http://schemas.microsoft.com/office/drawing/2014/main" id="{B7FDC6C9-691D-8A4C-B092-10554DEE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017" y="9278219"/>
            <a:ext cx="2695876" cy="723850"/>
          </a:xfrm>
          <a:custGeom>
            <a:avLst/>
            <a:gdLst>
              <a:gd name="T0" fmla="*/ 176 w 2563"/>
              <a:gd name="T1" fmla="*/ 164 h 689"/>
              <a:gd name="T2" fmla="*/ 1416 w 2563"/>
              <a:gd name="T3" fmla="*/ 0 h 689"/>
              <a:gd name="T4" fmla="*/ 2544 w 2563"/>
              <a:gd name="T5" fmla="*/ 164 h 689"/>
              <a:gd name="T6" fmla="*/ 2500 w 2563"/>
              <a:gd name="T7" fmla="*/ 257 h 689"/>
              <a:gd name="T8" fmla="*/ 2500 w 2563"/>
              <a:gd name="T9" fmla="*/ 344 h 689"/>
              <a:gd name="T10" fmla="*/ 2562 w 2563"/>
              <a:gd name="T11" fmla="*/ 448 h 689"/>
              <a:gd name="T12" fmla="*/ 1285 w 2563"/>
              <a:gd name="T13" fmla="*/ 688 h 689"/>
              <a:gd name="T14" fmla="*/ 83 w 2563"/>
              <a:gd name="T15" fmla="*/ 458 h 689"/>
              <a:gd name="T16" fmla="*/ 18 w 2563"/>
              <a:gd name="T17" fmla="*/ 399 h 689"/>
              <a:gd name="T18" fmla="*/ 0 w 2563"/>
              <a:gd name="T19" fmla="*/ 296 h 689"/>
              <a:gd name="T20" fmla="*/ 83 w 2563"/>
              <a:gd name="T21" fmla="*/ 205 h 689"/>
              <a:gd name="T22" fmla="*/ 17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8"/>
                </a:lnTo>
                <a:lnTo>
                  <a:pt x="1285" y="688"/>
                </a:lnTo>
                <a:lnTo>
                  <a:pt x="83" y="458"/>
                </a:lnTo>
                <a:lnTo>
                  <a:pt x="18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60">
            <a:extLst>
              <a:ext uri="{FF2B5EF4-FFF2-40B4-BE49-F238E27FC236}">
                <a16:creationId xmlns:a16="http://schemas.microsoft.com/office/drawing/2014/main" id="{6A474C43-E247-2442-A8EA-6BF0846B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815" y="9278219"/>
            <a:ext cx="2756198" cy="723850"/>
          </a:xfrm>
          <a:custGeom>
            <a:avLst/>
            <a:gdLst>
              <a:gd name="T0" fmla="*/ 1333 w 2618"/>
              <a:gd name="T1" fmla="*/ 632 h 690"/>
              <a:gd name="T2" fmla="*/ 1333 w 2618"/>
              <a:gd name="T3" fmla="*/ 381 h 690"/>
              <a:gd name="T4" fmla="*/ 2527 w 2618"/>
              <a:gd name="T5" fmla="*/ 189 h 690"/>
              <a:gd name="T6" fmla="*/ 2527 w 2618"/>
              <a:gd name="T7" fmla="*/ 189 h 690"/>
              <a:gd name="T8" fmla="*/ 2494 w 2618"/>
              <a:gd name="T9" fmla="*/ 316 h 690"/>
              <a:gd name="T10" fmla="*/ 2494 w 2618"/>
              <a:gd name="T11" fmla="*/ 316 h 690"/>
              <a:gd name="T12" fmla="*/ 2539 w 2618"/>
              <a:gd name="T13" fmla="*/ 439 h 690"/>
              <a:gd name="T14" fmla="*/ 1333 w 2618"/>
              <a:gd name="T15" fmla="*/ 632 h 690"/>
              <a:gd name="T16" fmla="*/ 51 w 2618"/>
              <a:gd name="T17" fmla="*/ 329 h 690"/>
              <a:gd name="T18" fmla="*/ 51 w 2618"/>
              <a:gd name="T19" fmla="*/ 329 h 690"/>
              <a:gd name="T20" fmla="*/ 95 w 2618"/>
              <a:gd name="T21" fmla="*/ 235 h 690"/>
              <a:gd name="T22" fmla="*/ 95 w 2618"/>
              <a:gd name="T23" fmla="*/ 235 h 690"/>
              <a:gd name="T24" fmla="*/ 175 w 2618"/>
              <a:gd name="T25" fmla="*/ 205 h 690"/>
              <a:gd name="T26" fmla="*/ 175 w 2618"/>
              <a:gd name="T27" fmla="*/ 205 h 690"/>
              <a:gd name="T28" fmla="*/ 195 w 2618"/>
              <a:gd name="T29" fmla="*/ 207 h 690"/>
              <a:gd name="T30" fmla="*/ 1282 w 2618"/>
              <a:gd name="T31" fmla="*/ 381 h 690"/>
              <a:gd name="T32" fmla="*/ 1282 w 2618"/>
              <a:gd name="T33" fmla="*/ 632 h 690"/>
              <a:gd name="T34" fmla="*/ 156 w 2618"/>
              <a:gd name="T35" fmla="*/ 452 h 690"/>
              <a:gd name="T36" fmla="*/ 156 w 2618"/>
              <a:gd name="T37" fmla="*/ 452 h 690"/>
              <a:gd name="T38" fmla="*/ 51 w 2618"/>
              <a:gd name="T39" fmla="*/ 329 h 690"/>
              <a:gd name="T40" fmla="*/ 2606 w 2618"/>
              <a:gd name="T41" fmla="*/ 438 h 690"/>
              <a:gd name="T42" fmla="*/ 2606 w 2618"/>
              <a:gd name="T43" fmla="*/ 438 h 690"/>
              <a:gd name="T44" fmla="*/ 2546 w 2618"/>
              <a:gd name="T45" fmla="*/ 313 h 690"/>
              <a:gd name="T46" fmla="*/ 2546 w 2618"/>
              <a:gd name="T47" fmla="*/ 313 h 690"/>
              <a:gd name="T48" fmla="*/ 2606 w 2618"/>
              <a:gd name="T49" fmla="*/ 173 h 690"/>
              <a:gd name="T50" fmla="*/ 2606 w 2618"/>
              <a:gd name="T51" fmla="*/ 173 h 690"/>
              <a:gd name="T52" fmla="*/ 2612 w 2618"/>
              <a:gd name="T53" fmla="*/ 143 h 690"/>
              <a:gd name="T54" fmla="*/ 2612 w 2618"/>
              <a:gd name="T55" fmla="*/ 143 h 690"/>
              <a:gd name="T56" fmla="*/ 2606 w 2618"/>
              <a:gd name="T57" fmla="*/ 134 h 690"/>
              <a:gd name="T58" fmla="*/ 2609 w 2618"/>
              <a:gd name="T59" fmla="*/ 133 h 690"/>
              <a:gd name="T60" fmla="*/ 2605 w 2618"/>
              <a:gd name="T61" fmla="*/ 133 h 690"/>
              <a:gd name="T62" fmla="*/ 2605 w 2618"/>
              <a:gd name="T63" fmla="*/ 133 h 690"/>
              <a:gd name="T64" fmla="*/ 2586 w 2618"/>
              <a:gd name="T65" fmla="*/ 128 h 690"/>
              <a:gd name="T66" fmla="*/ 2574 w 2618"/>
              <a:gd name="T67" fmla="*/ 130 h 690"/>
              <a:gd name="T68" fmla="*/ 1435 w 2618"/>
              <a:gd name="T69" fmla="*/ 0 h 690"/>
              <a:gd name="T70" fmla="*/ 164 w 2618"/>
              <a:gd name="T71" fmla="*/ 153 h 690"/>
              <a:gd name="T72" fmla="*/ 167 w 2618"/>
              <a:gd name="T73" fmla="*/ 154 h 690"/>
              <a:gd name="T74" fmla="*/ 167 w 2618"/>
              <a:gd name="T75" fmla="*/ 154 h 690"/>
              <a:gd name="T76" fmla="*/ 61 w 2618"/>
              <a:gd name="T77" fmla="*/ 196 h 690"/>
              <a:gd name="T78" fmla="*/ 61 w 2618"/>
              <a:gd name="T79" fmla="*/ 196 h 690"/>
              <a:gd name="T80" fmla="*/ 0 w 2618"/>
              <a:gd name="T81" fmla="*/ 329 h 690"/>
              <a:gd name="T82" fmla="*/ 0 w 2618"/>
              <a:gd name="T83" fmla="*/ 329 h 690"/>
              <a:gd name="T84" fmla="*/ 148 w 2618"/>
              <a:gd name="T85" fmla="*/ 503 h 690"/>
              <a:gd name="T86" fmla="*/ 1304 w 2618"/>
              <a:gd name="T87" fmla="*/ 688 h 690"/>
              <a:gd name="T88" fmla="*/ 1304 w 2618"/>
              <a:gd name="T89" fmla="*/ 688 h 690"/>
              <a:gd name="T90" fmla="*/ 1307 w 2618"/>
              <a:gd name="T91" fmla="*/ 689 h 690"/>
              <a:gd name="T92" fmla="*/ 1307 w 2618"/>
              <a:gd name="T93" fmla="*/ 689 h 690"/>
              <a:gd name="T94" fmla="*/ 1312 w 2618"/>
              <a:gd name="T95" fmla="*/ 688 h 690"/>
              <a:gd name="T96" fmla="*/ 2593 w 2618"/>
              <a:gd name="T97" fmla="*/ 483 h 690"/>
              <a:gd name="T98" fmla="*/ 2593 w 2618"/>
              <a:gd name="T99" fmla="*/ 483 h 690"/>
              <a:gd name="T100" fmla="*/ 2614 w 2618"/>
              <a:gd name="T101" fmla="*/ 464 h 690"/>
              <a:gd name="T102" fmla="*/ 2614 w 2618"/>
              <a:gd name="T103" fmla="*/ 464 h 690"/>
              <a:gd name="T104" fmla="*/ 2606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2"/>
                </a:moveTo>
                <a:lnTo>
                  <a:pt x="1333" y="381"/>
                </a:lnTo>
                <a:lnTo>
                  <a:pt x="2527" y="189"/>
                </a:lnTo>
                <a:lnTo>
                  <a:pt x="2527" y="189"/>
                </a:lnTo>
                <a:cubicBezTo>
                  <a:pt x="2508" y="220"/>
                  <a:pt x="2492" y="263"/>
                  <a:pt x="2494" y="316"/>
                </a:cubicBezTo>
                <a:lnTo>
                  <a:pt x="2494" y="316"/>
                </a:lnTo>
                <a:cubicBezTo>
                  <a:pt x="2497" y="370"/>
                  <a:pt x="2518" y="411"/>
                  <a:pt x="2539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3"/>
                  <a:pt x="67" y="258"/>
                  <a:pt x="95" y="235"/>
                </a:cubicBezTo>
                <a:lnTo>
                  <a:pt x="95" y="235"/>
                </a:lnTo>
                <a:cubicBezTo>
                  <a:pt x="118" y="216"/>
                  <a:pt x="146" y="205"/>
                  <a:pt x="175" y="205"/>
                </a:cubicBezTo>
                <a:lnTo>
                  <a:pt x="175" y="205"/>
                </a:lnTo>
                <a:cubicBezTo>
                  <a:pt x="182" y="205"/>
                  <a:pt x="189" y="206"/>
                  <a:pt x="195" y="207"/>
                </a:cubicBezTo>
                <a:lnTo>
                  <a:pt x="1282" y="381"/>
                </a:lnTo>
                <a:lnTo>
                  <a:pt x="1282" y="632"/>
                </a:lnTo>
                <a:lnTo>
                  <a:pt x="156" y="452"/>
                </a:lnTo>
                <a:lnTo>
                  <a:pt x="156" y="452"/>
                </a:lnTo>
                <a:cubicBezTo>
                  <a:pt x="95" y="442"/>
                  <a:pt x="51" y="391"/>
                  <a:pt x="51" y="329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6"/>
                  <a:pt x="2549" y="383"/>
                  <a:pt x="2546" y="313"/>
                </a:cubicBezTo>
                <a:lnTo>
                  <a:pt x="2546" y="313"/>
                </a:lnTo>
                <a:cubicBezTo>
                  <a:pt x="2542" y="233"/>
                  <a:pt x="2596" y="182"/>
                  <a:pt x="2606" y="173"/>
                </a:cubicBezTo>
                <a:lnTo>
                  <a:pt x="2606" y="173"/>
                </a:lnTo>
                <a:cubicBezTo>
                  <a:pt x="2615" y="165"/>
                  <a:pt x="2617" y="153"/>
                  <a:pt x="2612" y="143"/>
                </a:cubicBezTo>
                <a:lnTo>
                  <a:pt x="2612" y="143"/>
                </a:lnTo>
                <a:cubicBezTo>
                  <a:pt x="2611" y="139"/>
                  <a:pt x="2609" y="137"/>
                  <a:pt x="2606" y="134"/>
                </a:cubicBezTo>
                <a:lnTo>
                  <a:pt x="2609" y="133"/>
                </a:lnTo>
                <a:lnTo>
                  <a:pt x="2605" y="133"/>
                </a:lnTo>
                <a:lnTo>
                  <a:pt x="2605" y="133"/>
                </a:lnTo>
                <a:cubicBezTo>
                  <a:pt x="2599" y="129"/>
                  <a:pt x="2593" y="127"/>
                  <a:pt x="2586" y="128"/>
                </a:cubicBezTo>
                <a:lnTo>
                  <a:pt x="2574" y="130"/>
                </a:lnTo>
                <a:lnTo>
                  <a:pt x="1435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5"/>
                  <a:pt x="91" y="170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8" y="689"/>
                  <a:pt x="1310" y="689"/>
                  <a:pt x="1312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4" y="464"/>
                </a:cubicBezTo>
                <a:lnTo>
                  <a:pt x="2614" y="464"/>
                </a:lnTo>
                <a:cubicBezTo>
                  <a:pt x="2616" y="454"/>
                  <a:pt x="2614" y="444"/>
                  <a:pt x="2606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61">
            <a:extLst>
              <a:ext uri="{FF2B5EF4-FFF2-40B4-BE49-F238E27FC236}">
                <a16:creationId xmlns:a16="http://schemas.microsoft.com/office/drawing/2014/main" id="{42D3B14A-F91A-5040-B9BE-89FD6EFB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020" y="8893095"/>
            <a:ext cx="2695876" cy="723850"/>
          </a:xfrm>
          <a:custGeom>
            <a:avLst/>
            <a:gdLst>
              <a:gd name="T0" fmla="*/ 2386 w 2564"/>
              <a:gd name="T1" fmla="*/ 163 h 689"/>
              <a:gd name="T2" fmla="*/ 1147 w 2564"/>
              <a:gd name="T3" fmla="*/ 0 h 689"/>
              <a:gd name="T4" fmla="*/ 19 w 2564"/>
              <a:gd name="T5" fmla="*/ 163 h 689"/>
              <a:gd name="T6" fmla="*/ 62 w 2564"/>
              <a:gd name="T7" fmla="*/ 256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4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7" y="0"/>
                </a:lnTo>
                <a:lnTo>
                  <a:pt x="19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2">
            <a:extLst>
              <a:ext uri="{FF2B5EF4-FFF2-40B4-BE49-F238E27FC236}">
                <a16:creationId xmlns:a16="http://schemas.microsoft.com/office/drawing/2014/main" id="{0C097ACC-93AE-C343-9206-B8F82AF1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258" y="889309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3 w 2619"/>
              <a:gd name="T5" fmla="*/ 316 h 690"/>
              <a:gd name="T6" fmla="*/ 123 w 2619"/>
              <a:gd name="T7" fmla="*/ 316 h 690"/>
              <a:gd name="T8" fmla="*/ 90 w 2619"/>
              <a:gd name="T9" fmla="*/ 190 h 690"/>
              <a:gd name="T10" fmla="*/ 1285 w 2619"/>
              <a:gd name="T11" fmla="*/ 381 h 690"/>
              <a:gd name="T12" fmla="*/ 1285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2 w 2619"/>
              <a:gd name="T23" fmla="*/ 207 h 690"/>
              <a:gd name="T24" fmla="*/ 2422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2 w 2619"/>
              <a:gd name="T31" fmla="*/ 235 h 690"/>
              <a:gd name="T32" fmla="*/ 2522 w 2619"/>
              <a:gd name="T33" fmla="*/ 235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3 w 2619"/>
              <a:gd name="T41" fmla="*/ 464 h 690"/>
              <a:gd name="T42" fmla="*/ 3 w 2619"/>
              <a:gd name="T43" fmla="*/ 464 h 690"/>
              <a:gd name="T44" fmla="*/ 24 w 2619"/>
              <a:gd name="T45" fmla="*/ 483 h 690"/>
              <a:gd name="T46" fmla="*/ 1306 w 2619"/>
              <a:gd name="T47" fmla="*/ 688 h 690"/>
              <a:gd name="T48" fmla="*/ 1306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0 w 2619"/>
              <a:gd name="T69" fmla="*/ 154 h 690"/>
              <a:gd name="T70" fmla="*/ 2453 w 2619"/>
              <a:gd name="T71" fmla="*/ 153 h 690"/>
              <a:gd name="T72" fmla="*/ 1183 w 2619"/>
              <a:gd name="T73" fmla="*/ 0 h 690"/>
              <a:gd name="T74" fmla="*/ 43 w 2619"/>
              <a:gd name="T75" fmla="*/ 130 h 690"/>
              <a:gd name="T76" fmla="*/ 32 w 2619"/>
              <a:gd name="T77" fmla="*/ 128 h 690"/>
              <a:gd name="T78" fmla="*/ 32 w 2619"/>
              <a:gd name="T79" fmla="*/ 128 h 690"/>
              <a:gd name="T80" fmla="*/ 12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2 h 690"/>
              <a:gd name="T90" fmla="*/ 5 w 2619"/>
              <a:gd name="T91" fmla="*/ 142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3 w 2619"/>
              <a:gd name="T105" fmla="*/ 464 h 690"/>
              <a:gd name="T106" fmla="*/ 2462 w 2619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1" y="370"/>
                  <a:pt x="123" y="316"/>
                </a:cubicBezTo>
                <a:lnTo>
                  <a:pt x="123" y="316"/>
                </a:lnTo>
                <a:cubicBezTo>
                  <a:pt x="126" y="263"/>
                  <a:pt x="109" y="220"/>
                  <a:pt x="90" y="190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9" y="205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5"/>
                  <a:pt x="2522" y="235"/>
                </a:cubicBezTo>
                <a:lnTo>
                  <a:pt x="2522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2" y="442"/>
                  <a:pt x="2462" y="452"/>
                </a:cubicBezTo>
                <a:lnTo>
                  <a:pt x="3" y="464"/>
                </a:lnTo>
                <a:lnTo>
                  <a:pt x="3" y="464"/>
                </a:lnTo>
                <a:cubicBezTo>
                  <a:pt x="7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0"/>
                  <a:pt x="2489" y="156"/>
                  <a:pt x="2450" y="154"/>
                </a:cubicBezTo>
                <a:lnTo>
                  <a:pt x="2453" y="153"/>
                </a:lnTo>
                <a:lnTo>
                  <a:pt x="1183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8" y="129"/>
                  <a:pt x="12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9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1" y="173"/>
                </a:cubicBezTo>
                <a:lnTo>
                  <a:pt x="11" y="173"/>
                </a:lnTo>
                <a:cubicBezTo>
                  <a:pt x="22" y="182"/>
                  <a:pt x="76" y="233"/>
                  <a:pt x="72" y="313"/>
                </a:cubicBezTo>
                <a:lnTo>
                  <a:pt x="72" y="313"/>
                </a:lnTo>
                <a:cubicBezTo>
                  <a:pt x="69" y="382"/>
                  <a:pt x="25" y="426"/>
                  <a:pt x="11" y="438"/>
                </a:cubicBezTo>
                <a:lnTo>
                  <a:pt x="11" y="438"/>
                </a:lnTo>
                <a:cubicBezTo>
                  <a:pt x="4" y="445"/>
                  <a:pt x="1" y="455"/>
                  <a:pt x="3" y="464"/>
                </a:cubicBezTo>
                <a:lnTo>
                  <a:pt x="2462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63">
            <a:extLst>
              <a:ext uri="{FF2B5EF4-FFF2-40B4-BE49-F238E27FC236}">
                <a16:creationId xmlns:a16="http://schemas.microsoft.com/office/drawing/2014/main" id="{7425B0ED-78A9-8B46-BA8A-ED7CF5A9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336" y="8531170"/>
            <a:ext cx="2695876" cy="723850"/>
          </a:xfrm>
          <a:custGeom>
            <a:avLst/>
            <a:gdLst>
              <a:gd name="T0" fmla="*/ 176 w 2564"/>
              <a:gd name="T1" fmla="*/ 164 h 690"/>
              <a:gd name="T2" fmla="*/ 1417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4 h 690"/>
              <a:gd name="T10" fmla="*/ 2563 w 2564"/>
              <a:gd name="T11" fmla="*/ 449 h 690"/>
              <a:gd name="T12" fmla="*/ 1285 w 2564"/>
              <a:gd name="T13" fmla="*/ 689 h 690"/>
              <a:gd name="T14" fmla="*/ 83 w 2564"/>
              <a:gd name="T15" fmla="*/ 458 h 690"/>
              <a:gd name="T16" fmla="*/ 19 w 2564"/>
              <a:gd name="T17" fmla="*/ 400 h 690"/>
              <a:gd name="T18" fmla="*/ 0 w 2564"/>
              <a:gd name="T19" fmla="*/ 297 h 690"/>
              <a:gd name="T20" fmla="*/ 83 w 2564"/>
              <a:gd name="T21" fmla="*/ 206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5" y="689"/>
                </a:lnTo>
                <a:lnTo>
                  <a:pt x="83" y="458"/>
                </a:lnTo>
                <a:lnTo>
                  <a:pt x="19" y="400"/>
                </a:lnTo>
                <a:lnTo>
                  <a:pt x="0" y="297"/>
                </a:lnTo>
                <a:lnTo>
                  <a:pt x="83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64">
            <a:extLst>
              <a:ext uri="{FF2B5EF4-FFF2-40B4-BE49-F238E27FC236}">
                <a16:creationId xmlns:a16="http://schemas.microsoft.com/office/drawing/2014/main" id="{50894C3C-8C04-0E4C-BB7A-B4AA7744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776" y="8531170"/>
            <a:ext cx="2756198" cy="723850"/>
          </a:xfrm>
          <a:custGeom>
            <a:avLst/>
            <a:gdLst>
              <a:gd name="T0" fmla="*/ 1334 w 2619"/>
              <a:gd name="T1" fmla="*/ 633 h 690"/>
              <a:gd name="T2" fmla="*/ 1334 w 2619"/>
              <a:gd name="T3" fmla="*/ 382 h 690"/>
              <a:gd name="T4" fmla="*/ 2528 w 2619"/>
              <a:gd name="T5" fmla="*/ 190 h 690"/>
              <a:gd name="T6" fmla="*/ 2528 w 2619"/>
              <a:gd name="T7" fmla="*/ 190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40 h 690"/>
              <a:gd name="T14" fmla="*/ 1334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7 w 2619"/>
              <a:gd name="T57" fmla="*/ 135 h 690"/>
              <a:gd name="T58" fmla="*/ 2609 w 2619"/>
              <a:gd name="T59" fmla="*/ 134 h 690"/>
              <a:gd name="T60" fmla="*/ 2605 w 2619"/>
              <a:gd name="T61" fmla="*/ 134 h 690"/>
              <a:gd name="T62" fmla="*/ 2605 w 2619"/>
              <a:gd name="T63" fmla="*/ 134 h 690"/>
              <a:gd name="T64" fmla="*/ 2586 w 2619"/>
              <a:gd name="T65" fmla="*/ 129 h 690"/>
              <a:gd name="T66" fmla="*/ 2575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4 w 2619"/>
              <a:gd name="T87" fmla="*/ 689 h 690"/>
              <a:gd name="T88" fmla="*/ 1304 w 2619"/>
              <a:gd name="T89" fmla="*/ 689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9 h 690"/>
              <a:gd name="T96" fmla="*/ 2594 w 2619"/>
              <a:gd name="T97" fmla="*/ 483 h 690"/>
              <a:gd name="T98" fmla="*/ 2594 w 2619"/>
              <a:gd name="T99" fmla="*/ 483 h 690"/>
              <a:gd name="T100" fmla="*/ 2615 w 2619"/>
              <a:gd name="T101" fmla="*/ 465 h 690"/>
              <a:gd name="T102" fmla="*/ 2615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3"/>
                </a:moveTo>
                <a:lnTo>
                  <a:pt x="1334" y="382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3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4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7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3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2" y="140"/>
                  <a:pt x="2609" y="136"/>
                  <a:pt x="2607" y="135"/>
                </a:cubicBezTo>
                <a:lnTo>
                  <a:pt x="2609" y="134"/>
                </a:lnTo>
                <a:lnTo>
                  <a:pt x="2605" y="134"/>
                </a:lnTo>
                <a:lnTo>
                  <a:pt x="2605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5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1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3" y="490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6" y="689"/>
                  <a:pt x="1307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1" y="689"/>
                  <a:pt x="1312" y="689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65">
            <a:extLst>
              <a:ext uri="{FF2B5EF4-FFF2-40B4-BE49-F238E27FC236}">
                <a16:creationId xmlns:a16="http://schemas.microsoft.com/office/drawing/2014/main" id="{2DFFC449-E24C-8F4B-BA40-C1EF639C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39" y="8146043"/>
            <a:ext cx="2695876" cy="723850"/>
          </a:xfrm>
          <a:custGeom>
            <a:avLst/>
            <a:gdLst>
              <a:gd name="T0" fmla="*/ 2386 w 2564"/>
              <a:gd name="T1" fmla="*/ 164 h 690"/>
              <a:gd name="T2" fmla="*/ 1146 w 2564"/>
              <a:gd name="T3" fmla="*/ 0 h 690"/>
              <a:gd name="T4" fmla="*/ 18 w 2564"/>
              <a:gd name="T5" fmla="*/ 164 h 690"/>
              <a:gd name="T6" fmla="*/ 62 w 2564"/>
              <a:gd name="T7" fmla="*/ 257 h 690"/>
              <a:gd name="T8" fmla="*/ 62 w 2564"/>
              <a:gd name="T9" fmla="*/ 345 h 690"/>
              <a:gd name="T10" fmla="*/ 0 w 2564"/>
              <a:gd name="T11" fmla="*/ 449 h 690"/>
              <a:gd name="T12" fmla="*/ 1278 w 2564"/>
              <a:gd name="T13" fmla="*/ 689 h 690"/>
              <a:gd name="T14" fmla="*/ 2479 w 2564"/>
              <a:gd name="T15" fmla="*/ 458 h 690"/>
              <a:gd name="T16" fmla="*/ 2543 w 2564"/>
              <a:gd name="T17" fmla="*/ 399 h 690"/>
              <a:gd name="T18" fmla="*/ 2563 w 2564"/>
              <a:gd name="T19" fmla="*/ 297 h 690"/>
              <a:gd name="T20" fmla="*/ 2479 w 2564"/>
              <a:gd name="T21" fmla="*/ 206 h 690"/>
              <a:gd name="T22" fmla="*/ 238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8" y="689"/>
                </a:lnTo>
                <a:lnTo>
                  <a:pt x="2479" y="458"/>
                </a:lnTo>
                <a:lnTo>
                  <a:pt x="2543" y="399"/>
                </a:lnTo>
                <a:lnTo>
                  <a:pt x="2563" y="297"/>
                </a:lnTo>
                <a:lnTo>
                  <a:pt x="2479" y="206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66">
            <a:extLst>
              <a:ext uri="{FF2B5EF4-FFF2-40B4-BE49-F238E27FC236}">
                <a16:creationId xmlns:a16="http://schemas.microsoft.com/office/drawing/2014/main" id="{87DB8F67-777D-BB4C-B85F-5FB2629E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19" y="8146043"/>
            <a:ext cx="2756198" cy="723850"/>
          </a:xfrm>
          <a:custGeom>
            <a:avLst/>
            <a:gdLst>
              <a:gd name="T0" fmla="*/ 79 w 2620"/>
              <a:gd name="T1" fmla="*/ 440 h 690"/>
              <a:gd name="T2" fmla="*/ 79 w 2620"/>
              <a:gd name="T3" fmla="*/ 440 h 690"/>
              <a:gd name="T4" fmla="*/ 124 w 2620"/>
              <a:gd name="T5" fmla="*/ 316 h 690"/>
              <a:gd name="T6" fmla="*/ 124 w 2620"/>
              <a:gd name="T7" fmla="*/ 316 h 690"/>
              <a:gd name="T8" fmla="*/ 91 w 2620"/>
              <a:gd name="T9" fmla="*/ 190 h 690"/>
              <a:gd name="T10" fmla="*/ 1285 w 2620"/>
              <a:gd name="T11" fmla="*/ 382 h 690"/>
              <a:gd name="T12" fmla="*/ 1285 w 2620"/>
              <a:gd name="T13" fmla="*/ 633 h 690"/>
              <a:gd name="T14" fmla="*/ 79 w 2620"/>
              <a:gd name="T15" fmla="*/ 440 h 690"/>
              <a:gd name="T16" fmla="*/ 2463 w 2620"/>
              <a:gd name="T17" fmla="*/ 453 h 690"/>
              <a:gd name="T18" fmla="*/ 1337 w 2620"/>
              <a:gd name="T19" fmla="*/ 633 h 690"/>
              <a:gd name="T20" fmla="*/ 1337 w 2620"/>
              <a:gd name="T21" fmla="*/ 382 h 690"/>
              <a:gd name="T22" fmla="*/ 2423 w 2620"/>
              <a:gd name="T23" fmla="*/ 207 h 690"/>
              <a:gd name="T24" fmla="*/ 2423 w 2620"/>
              <a:gd name="T25" fmla="*/ 207 h 690"/>
              <a:gd name="T26" fmla="*/ 2442 w 2620"/>
              <a:gd name="T27" fmla="*/ 206 h 690"/>
              <a:gd name="T28" fmla="*/ 2442 w 2620"/>
              <a:gd name="T29" fmla="*/ 206 h 690"/>
              <a:gd name="T30" fmla="*/ 2523 w 2620"/>
              <a:gd name="T31" fmla="*/ 236 h 690"/>
              <a:gd name="T32" fmla="*/ 2523 w 2620"/>
              <a:gd name="T33" fmla="*/ 236 h 690"/>
              <a:gd name="T34" fmla="*/ 2567 w 2620"/>
              <a:gd name="T35" fmla="*/ 330 h 690"/>
              <a:gd name="T36" fmla="*/ 2567 w 2620"/>
              <a:gd name="T37" fmla="*/ 330 h 690"/>
              <a:gd name="T38" fmla="*/ 2463 w 2620"/>
              <a:gd name="T39" fmla="*/ 453 h 690"/>
              <a:gd name="T40" fmla="*/ 4 w 2620"/>
              <a:gd name="T41" fmla="*/ 465 h 690"/>
              <a:gd name="T42" fmla="*/ 4 w 2620"/>
              <a:gd name="T43" fmla="*/ 465 h 690"/>
              <a:gd name="T44" fmla="*/ 25 w 2620"/>
              <a:gd name="T45" fmla="*/ 483 h 690"/>
              <a:gd name="T46" fmla="*/ 1307 w 2620"/>
              <a:gd name="T47" fmla="*/ 689 h 690"/>
              <a:gd name="T48" fmla="*/ 1307 w 2620"/>
              <a:gd name="T49" fmla="*/ 689 h 690"/>
              <a:gd name="T50" fmla="*/ 1311 w 2620"/>
              <a:gd name="T51" fmla="*/ 689 h 690"/>
              <a:gd name="T52" fmla="*/ 1311 w 2620"/>
              <a:gd name="T53" fmla="*/ 689 h 690"/>
              <a:gd name="T54" fmla="*/ 1315 w 2620"/>
              <a:gd name="T55" fmla="*/ 689 h 690"/>
              <a:gd name="T56" fmla="*/ 2470 w 2620"/>
              <a:gd name="T57" fmla="*/ 503 h 690"/>
              <a:gd name="T58" fmla="*/ 2470 w 2620"/>
              <a:gd name="T59" fmla="*/ 503 h 690"/>
              <a:gd name="T60" fmla="*/ 2619 w 2620"/>
              <a:gd name="T61" fmla="*/ 330 h 690"/>
              <a:gd name="T62" fmla="*/ 2619 w 2620"/>
              <a:gd name="T63" fmla="*/ 330 h 690"/>
              <a:gd name="T64" fmla="*/ 2557 w 2620"/>
              <a:gd name="T65" fmla="*/ 196 h 690"/>
              <a:gd name="T66" fmla="*/ 2557 w 2620"/>
              <a:gd name="T67" fmla="*/ 196 h 690"/>
              <a:gd name="T68" fmla="*/ 2451 w 2620"/>
              <a:gd name="T69" fmla="*/ 154 h 690"/>
              <a:gd name="T70" fmla="*/ 2454 w 2620"/>
              <a:gd name="T71" fmla="*/ 154 h 690"/>
              <a:gd name="T72" fmla="*/ 1183 w 2620"/>
              <a:gd name="T73" fmla="*/ 0 h 690"/>
              <a:gd name="T74" fmla="*/ 44 w 2620"/>
              <a:gd name="T75" fmla="*/ 130 h 690"/>
              <a:gd name="T76" fmla="*/ 33 w 2620"/>
              <a:gd name="T77" fmla="*/ 128 h 690"/>
              <a:gd name="T78" fmla="*/ 33 w 2620"/>
              <a:gd name="T79" fmla="*/ 128 h 690"/>
              <a:gd name="T80" fmla="*/ 13 w 2620"/>
              <a:gd name="T81" fmla="*/ 134 h 690"/>
              <a:gd name="T82" fmla="*/ 10 w 2620"/>
              <a:gd name="T83" fmla="*/ 134 h 690"/>
              <a:gd name="T84" fmla="*/ 12 w 2620"/>
              <a:gd name="T85" fmla="*/ 135 h 690"/>
              <a:gd name="T86" fmla="*/ 12 w 2620"/>
              <a:gd name="T87" fmla="*/ 135 h 690"/>
              <a:gd name="T88" fmla="*/ 5 w 2620"/>
              <a:gd name="T89" fmla="*/ 143 h 690"/>
              <a:gd name="T90" fmla="*/ 5 w 2620"/>
              <a:gd name="T91" fmla="*/ 143 h 690"/>
              <a:gd name="T92" fmla="*/ 12 w 2620"/>
              <a:gd name="T93" fmla="*/ 173 h 690"/>
              <a:gd name="T94" fmla="*/ 12 w 2620"/>
              <a:gd name="T95" fmla="*/ 173 h 690"/>
              <a:gd name="T96" fmla="*/ 72 w 2620"/>
              <a:gd name="T97" fmla="*/ 314 h 690"/>
              <a:gd name="T98" fmla="*/ 72 w 2620"/>
              <a:gd name="T99" fmla="*/ 314 h 690"/>
              <a:gd name="T100" fmla="*/ 12 w 2620"/>
              <a:gd name="T101" fmla="*/ 438 h 690"/>
              <a:gd name="T102" fmla="*/ 12 w 2620"/>
              <a:gd name="T103" fmla="*/ 438 h 690"/>
              <a:gd name="T104" fmla="*/ 4 w 2620"/>
              <a:gd name="T105" fmla="*/ 465 h 690"/>
              <a:gd name="T106" fmla="*/ 2463 w 2620"/>
              <a:gd name="T107" fmla="*/ 45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0" h="690">
                <a:moveTo>
                  <a:pt x="79" y="440"/>
                </a:moveTo>
                <a:lnTo>
                  <a:pt x="79" y="440"/>
                </a:lnTo>
                <a:cubicBezTo>
                  <a:pt x="100" y="412"/>
                  <a:pt x="122" y="370"/>
                  <a:pt x="124" y="316"/>
                </a:cubicBezTo>
                <a:lnTo>
                  <a:pt x="124" y="316"/>
                </a:lnTo>
                <a:cubicBezTo>
                  <a:pt x="126" y="264"/>
                  <a:pt x="110" y="221"/>
                  <a:pt x="91" y="190"/>
                </a:cubicBezTo>
                <a:lnTo>
                  <a:pt x="1285" y="382"/>
                </a:lnTo>
                <a:lnTo>
                  <a:pt x="1285" y="633"/>
                </a:lnTo>
                <a:lnTo>
                  <a:pt x="79" y="440"/>
                </a:lnTo>
                <a:close/>
                <a:moveTo>
                  <a:pt x="2463" y="453"/>
                </a:moveTo>
                <a:lnTo>
                  <a:pt x="1337" y="633"/>
                </a:lnTo>
                <a:lnTo>
                  <a:pt x="1337" y="382"/>
                </a:lnTo>
                <a:lnTo>
                  <a:pt x="2423" y="207"/>
                </a:lnTo>
                <a:lnTo>
                  <a:pt x="2423" y="207"/>
                </a:lnTo>
                <a:cubicBezTo>
                  <a:pt x="2430" y="206"/>
                  <a:pt x="2436" y="206"/>
                  <a:pt x="2442" y="206"/>
                </a:cubicBezTo>
                <a:lnTo>
                  <a:pt x="2442" y="206"/>
                </a:lnTo>
                <a:cubicBezTo>
                  <a:pt x="2472" y="206"/>
                  <a:pt x="2500" y="216"/>
                  <a:pt x="2523" y="236"/>
                </a:cubicBezTo>
                <a:lnTo>
                  <a:pt x="2523" y="236"/>
                </a:lnTo>
                <a:cubicBezTo>
                  <a:pt x="2551" y="259"/>
                  <a:pt x="2567" y="294"/>
                  <a:pt x="2567" y="330"/>
                </a:cubicBezTo>
                <a:lnTo>
                  <a:pt x="2567" y="330"/>
                </a:lnTo>
                <a:cubicBezTo>
                  <a:pt x="2567" y="391"/>
                  <a:pt x="2523" y="443"/>
                  <a:pt x="2463" y="453"/>
                </a:cubicBezTo>
                <a:lnTo>
                  <a:pt x="4" y="465"/>
                </a:lnTo>
                <a:lnTo>
                  <a:pt x="4" y="465"/>
                </a:lnTo>
                <a:cubicBezTo>
                  <a:pt x="7" y="475"/>
                  <a:pt x="15" y="481"/>
                  <a:pt x="25" y="483"/>
                </a:cubicBezTo>
                <a:lnTo>
                  <a:pt x="1307" y="689"/>
                </a:lnTo>
                <a:lnTo>
                  <a:pt x="1307" y="689"/>
                </a:lnTo>
                <a:cubicBezTo>
                  <a:pt x="1308" y="689"/>
                  <a:pt x="1309" y="689"/>
                  <a:pt x="1311" y="689"/>
                </a:cubicBezTo>
                <a:lnTo>
                  <a:pt x="1311" y="689"/>
                </a:lnTo>
                <a:cubicBezTo>
                  <a:pt x="1312" y="689"/>
                  <a:pt x="1313" y="689"/>
                  <a:pt x="1315" y="689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9" y="417"/>
                  <a:pt x="2619" y="330"/>
                </a:cubicBezTo>
                <a:lnTo>
                  <a:pt x="2619" y="330"/>
                </a:lnTo>
                <a:cubicBezTo>
                  <a:pt x="2619" y="278"/>
                  <a:pt x="2596" y="229"/>
                  <a:pt x="2557" y="196"/>
                </a:cubicBezTo>
                <a:lnTo>
                  <a:pt x="2557" y="196"/>
                </a:lnTo>
                <a:cubicBezTo>
                  <a:pt x="2527" y="171"/>
                  <a:pt x="2489" y="156"/>
                  <a:pt x="2451" y="154"/>
                </a:cubicBezTo>
                <a:lnTo>
                  <a:pt x="2454" y="154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3" y="134"/>
                </a:cubicBezTo>
                <a:lnTo>
                  <a:pt x="10" y="134"/>
                </a:lnTo>
                <a:lnTo>
                  <a:pt x="12" y="135"/>
                </a:lnTo>
                <a:lnTo>
                  <a:pt x="12" y="135"/>
                </a:lnTo>
                <a:cubicBezTo>
                  <a:pt x="10" y="137"/>
                  <a:pt x="7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2" y="173"/>
                </a:cubicBezTo>
                <a:lnTo>
                  <a:pt x="12" y="173"/>
                </a:lnTo>
                <a:cubicBezTo>
                  <a:pt x="23" y="182"/>
                  <a:pt x="76" y="234"/>
                  <a:pt x="72" y="314"/>
                </a:cubicBezTo>
                <a:lnTo>
                  <a:pt x="72" y="314"/>
                </a:lnTo>
                <a:cubicBezTo>
                  <a:pt x="70" y="383"/>
                  <a:pt x="25" y="426"/>
                  <a:pt x="12" y="438"/>
                </a:cubicBezTo>
                <a:lnTo>
                  <a:pt x="12" y="438"/>
                </a:lnTo>
                <a:cubicBezTo>
                  <a:pt x="4" y="445"/>
                  <a:pt x="2" y="455"/>
                  <a:pt x="4" y="465"/>
                </a:cubicBezTo>
                <a:lnTo>
                  <a:pt x="2463" y="4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67">
            <a:extLst>
              <a:ext uri="{FF2B5EF4-FFF2-40B4-BE49-F238E27FC236}">
                <a16:creationId xmlns:a16="http://schemas.microsoft.com/office/drawing/2014/main" id="{FF05F26A-2B56-4B4B-AB96-42D18069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056" y="7746997"/>
            <a:ext cx="2695879" cy="723850"/>
          </a:xfrm>
          <a:custGeom>
            <a:avLst/>
            <a:gdLst>
              <a:gd name="T0" fmla="*/ 176 w 2564"/>
              <a:gd name="T1" fmla="*/ 164 h 689"/>
              <a:gd name="T2" fmla="*/ 1416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9 h 689"/>
              <a:gd name="T12" fmla="*/ 1285 w 2564"/>
              <a:gd name="T13" fmla="*/ 688 h 689"/>
              <a:gd name="T14" fmla="*/ 84 w 2564"/>
              <a:gd name="T15" fmla="*/ 458 h 689"/>
              <a:gd name="T16" fmla="*/ 18 w 2564"/>
              <a:gd name="T17" fmla="*/ 399 h 689"/>
              <a:gd name="T18" fmla="*/ 0 w 2564"/>
              <a:gd name="T19" fmla="*/ 296 h 689"/>
              <a:gd name="T20" fmla="*/ 84 w 2564"/>
              <a:gd name="T21" fmla="*/ 205 h 689"/>
              <a:gd name="T22" fmla="*/ 17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5" y="688"/>
                </a:lnTo>
                <a:lnTo>
                  <a:pt x="84" y="458"/>
                </a:lnTo>
                <a:lnTo>
                  <a:pt x="18" y="399"/>
                </a:lnTo>
                <a:lnTo>
                  <a:pt x="0" y="296"/>
                </a:lnTo>
                <a:lnTo>
                  <a:pt x="84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368">
            <a:extLst>
              <a:ext uri="{FF2B5EF4-FFF2-40B4-BE49-F238E27FC236}">
                <a16:creationId xmlns:a16="http://schemas.microsoft.com/office/drawing/2014/main" id="{DFB5619B-C931-7D4E-B8E9-2FFB9E33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496" y="7746997"/>
            <a:ext cx="2756198" cy="723850"/>
          </a:xfrm>
          <a:custGeom>
            <a:avLst/>
            <a:gdLst>
              <a:gd name="T0" fmla="*/ 1333 w 2618"/>
              <a:gd name="T1" fmla="*/ 633 h 690"/>
              <a:gd name="T2" fmla="*/ 1333 w 2618"/>
              <a:gd name="T3" fmla="*/ 382 h 690"/>
              <a:gd name="T4" fmla="*/ 2528 w 2618"/>
              <a:gd name="T5" fmla="*/ 189 h 690"/>
              <a:gd name="T6" fmla="*/ 2528 w 2618"/>
              <a:gd name="T7" fmla="*/ 189 h 690"/>
              <a:gd name="T8" fmla="*/ 2495 w 2618"/>
              <a:gd name="T9" fmla="*/ 315 h 690"/>
              <a:gd name="T10" fmla="*/ 2495 w 2618"/>
              <a:gd name="T11" fmla="*/ 315 h 690"/>
              <a:gd name="T12" fmla="*/ 2539 w 2618"/>
              <a:gd name="T13" fmla="*/ 440 h 690"/>
              <a:gd name="T14" fmla="*/ 1333 w 2618"/>
              <a:gd name="T15" fmla="*/ 633 h 690"/>
              <a:gd name="T16" fmla="*/ 51 w 2618"/>
              <a:gd name="T17" fmla="*/ 330 h 690"/>
              <a:gd name="T18" fmla="*/ 51 w 2618"/>
              <a:gd name="T19" fmla="*/ 330 h 690"/>
              <a:gd name="T20" fmla="*/ 96 w 2618"/>
              <a:gd name="T21" fmla="*/ 235 h 690"/>
              <a:gd name="T22" fmla="*/ 96 w 2618"/>
              <a:gd name="T23" fmla="*/ 235 h 690"/>
              <a:gd name="T24" fmla="*/ 176 w 2618"/>
              <a:gd name="T25" fmla="*/ 205 h 690"/>
              <a:gd name="T26" fmla="*/ 176 w 2618"/>
              <a:gd name="T27" fmla="*/ 205 h 690"/>
              <a:gd name="T28" fmla="*/ 196 w 2618"/>
              <a:gd name="T29" fmla="*/ 207 h 690"/>
              <a:gd name="T30" fmla="*/ 1282 w 2618"/>
              <a:gd name="T31" fmla="*/ 382 h 690"/>
              <a:gd name="T32" fmla="*/ 1282 w 2618"/>
              <a:gd name="T33" fmla="*/ 633 h 690"/>
              <a:gd name="T34" fmla="*/ 156 w 2618"/>
              <a:gd name="T35" fmla="*/ 452 h 690"/>
              <a:gd name="T36" fmla="*/ 156 w 2618"/>
              <a:gd name="T37" fmla="*/ 452 h 690"/>
              <a:gd name="T38" fmla="*/ 51 w 2618"/>
              <a:gd name="T39" fmla="*/ 330 h 690"/>
              <a:gd name="T40" fmla="*/ 2607 w 2618"/>
              <a:gd name="T41" fmla="*/ 438 h 690"/>
              <a:gd name="T42" fmla="*/ 2607 w 2618"/>
              <a:gd name="T43" fmla="*/ 438 h 690"/>
              <a:gd name="T44" fmla="*/ 2546 w 2618"/>
              <a:gd name="T45" fmla="*/ 314 h 690"/>
              <a:gd name="T46" fmla="*/ 2546 w 2618"/>
              <a:gd name="T47" fmla="*/ 314 h 690"/>
              <a:gd name="T48" fmla="*/ 2607 w 2618"/>
              <a:gd name="T49" fmla="*/ 173 h 690"/>
              <a:gd name="T50" fmla="*/ 2607 w 2618"/>
              <a:gd name="T51" fmla="*/ 173 h 690"/>
              <a:gd name="T52" fmla="*/ 2613 w 2618"/>
              <a:gd name="T53" fmla="*/ 142 h 690"/>
              <a:gd name="T54" fmla="*/ 2613 w 2618"/>
              <a:gd name="T55" fmla="*/ 142 h 690"/>
              <a:gd name="T56" fmla="*/ 2607 w 2618"/>
              <a:gd name="T57" fmla="*/ 134 h 690"/>
              <a:gd name="T58" fmla="*/ 2609 w 2618"/>
              <a:gd name="T59" fmla="*/ 134 h 690"/>
              <a:gd name="T60" fmla="*/ 2606 w 2618"/>
              <a:gd name="T61" fmla="*/ 133 h 690"/>
              <a:gd name="T62" fmla="*/ 2606 w 2618"/>
              <a:gd name="T63" fmla="*/ 133 h 690"/>
              <a:gd name="T64" fmla="*/ 2586 w 2618"/>
              <a:gd name="T65" fmla="*/ 128 h 690"/>
              <a:gd name="T66" fmla="*/ 2575 w 2618"/>
              <a:gd name="T67" fmla="*/ 130 h 690"/>
              <a:gd name="T68" fmla="*/ 1435 w 2618"/>
              <a:gd name="T69" fmla="*/ 0 h 690"/>
              <a:gd name="T70" fmla="*/ 165 w 2618"/>
              <a:gd name="T71" fmla="*/ 153 h 690"/>
              <a:gd name="T72" fmla="*/ 168 w 2618"/>
              <a:gd name="T73" fmla="*/ 154 h 690"/>
              <a:gd name="T74" fmla="*/ 168 w 2618"/>
              <a:gd name="T75" fmla="*/ 154 h 690"/>
              <a:gd name="T76" fmla="*/ 62 w 2618"/>
              <a:gd name="T77" fmla="*/ 196 h 690"/>
              <a:gd name="T78" fmla="*/ 62 w 2618"/>
              <a:gd name="T79" fmla="*/ 196 h 690"/>
              <a:gd name="T80" fmla="*/ 0 w 2618"/>
              <a:gd name="T81" fmla="*/ 330 h 690"/>
              <a:gd name="T82" fmla="*/ 0 w 2618"/>
              <a:gd name="T83" fmla="*/ 330 h 690"/>
              <a:gd name="T84" fmla="*/ 148 w 2618"/>
              <a:gd name="T85" fmla="*/ 503 h 690"/>
              <a:gd name="T86" fmla="*/ 1304 w 2618"/>
              <a:gd name="T87" fmla="*/ 688 h 690"/>
              <a:gd name="T88" fmla="*/ 1304 w 2618"/>
              <a:gd name="T89" fmla="*/ 688 h 690"/>
              <a:gd name="T90" fmla="*/ 1308 w 2618"/>
              <a:gd name="T91" fmla="*/ 689 h 690"/>
              <a:gd name="T92" fmla="*/ 1308 w 2618"/>
              <a:gd name="T93" fmla="*/ 689 h 690"/>
              <a:gd name="T94" fmla="*/ 1312 w 2618"/>
              <a:gd name="T95" fmla="*/ 688 h 690"/>
              <a:gd name="T96" fmla="*/ 2594 w 2618"/>
              <a:gd name="T97" fmla="*/ 483 h 690"/>
              <a:gd name="T98" fmla="*/ 2594 w 2618"/>
              <a:gd name="T99" fmla="*/ 483 h 690"/>
              <a:gd name="T100" fmla="*/ 2615 w 2618"/>
              <a:gd name="T101" fmla="*/ 465 h 690"/>
              <a:gd name="T102" fmla="*/ 2615 w 2618"/>
              <a:gd name="T103" fmla="*/ 465 h 690"/>
              <a:gd name="T104" fmla="*/ 2607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3"/>
                </a:moveTo>
                <a:lnTo>
                  <a:pt x="1333" y="382"/>
                </a:lnTo>
                <a:lnTo>
                  <a:pt x="2528" y="189"/>
                </a:lnTo>
                <a:lnTo>
                  <a:pt x="2528" y="189"/>
                </a:lnTo>
                <a:cubicBezTo>
                  <a:pt x="2509" y="221"/>
                  <a:pt x="2492" y="263"/>
                  <a:pt x="2495" y="315"/>
                </a:cubicBezTo>
                <a:lnTo>
                  <a:pt x="2495" y="315"/>
                </a:lnTo>
                <a:cubicBezTo>
                  <a:pt x="2497" y="369"/>
                  <a:pt x="2519" y="411"/>
                  <a:pt x="2539" y="440"/>
                </a:cubicBezTo>
                <a:lnTo>
                  <a:pt x="1333" y="633"/>
                </a:lnTo>
                <a:close/>
                <a:moveTo>
                  <a:pt x="51" y="330"/>
                </a:moveTo>
                <a:lnTo>
                  <a:pt x="51" y="330"/>
                </a:lnTo>
                <a:cubicBezTo>
                  <a:pt x="51" y="293"/>
                  <a:pt x="67" y="259"/>
                  <a:pt x="96" y="235"/>
                </a:cubicBezTo>
                <a:lnTo>
                  <a:pt x="96" y="235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6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2"/>
                </a:lnTo>
                <a:lnTo>
                  <a:pt x="156" y="452"/>
                </a:lnTo>
                <a:cubicBezTo>
                  <a:pt x="96" y="443"/>
                  <a:pt x="51" y="391"/>
                  <a:pt x="51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7" y="153"/>
                  <a:pt x="2613" y="142"/>
                </a:cubicBezTo>
                <a:lnTo>
                  <a:pt x="2613" y="142"/>
                </a:lnTo>
                <a:cubicBezTo>
                  <a:pt x="2611" y="139"/>
                  <a:pt x="2609" y="136"/>
                  <a:pt x="2607" y="134"/>
                </a:cubicBezTo>
                <a:lnTo>
                  <a:pt x="2609" y="134"/>
                </a:lnTo>
                <a:lnTo>
                  <a:pt x="2606" y="133"/>
                </a:lnTo>
                <a:lnTo>
                  <a:pt x="2606" y="133"/>
                </a:lnTo>
                <a:cubicBezTo>
                  <a:pt x="2600" y="129"/>
                  <a:pt x="2593" y="127"/>
                  <a:pt x="2586" y="128"/>
                </a:cubicBezTo>
                <a:lnTo>
                  <a:pt x="2575" y="130"/>
                </a:lnTo>
                <a:lnTo>
                  <a:pt x="1435" y="0"/>
                </a:lnTo>
                <a:lnTo>
                  <a:pt x="165" y="153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6"/>
                  <a:pt x="92" y="170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8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1" y="688"/>
                  <a:pt x="1312" y="688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1" y="474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69">
            <a:extLst>
              <a:ext uri="{FF2B5EF4-FFF2-40B4-BE49-F238E27FC236}">
                <a16:creationId xmlns:a16="http://schemas.microsoft.com/office/drawing/2014/main" id="{7A9709C5-A5A0-F349-9043-B43B744B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059" y="7361873"/>
            <a:ext cx="2695879" cy="723850"/>
          </a:xfrm>
          <a:custGeom>
            <a:avLst/>
            <a:gdLst>
              <a:gd name="T0" fmla="*/ 2386 w 2563"/>
              <a:gd name="T1" fmla="*/ 164 h 689"/>
              <a:gd name="T2" fmla="*/ 1146 w 2563"/>
              <a:gd name="T3" fmla="*/ 0 h 689"/>
              <a:gd name="T4" fmla="*/ 18 w 2563"/>
              <a:gd name="T5" fmla="*/ 164 h 689"/>
              <a:gd name="T6" fmla="*/ 62 w 2563"/>
              <a:gd name="T7" fmla="*/ 257 h 689"/>
              <a:gd name="T8" fmla="*/ 62 w 2563"/>
              <a:gd name="T9" fmla="*/ 345 h 689"/>
              <a:gd name="T10" fmla="*/ 0 w 2563"/>
              <a:gd name="T11" fmla="*/ 449 h 689"/>
              <a:gd name="T12" fmla="*/ 1277 w 2563"/>
              <a:gd name="T13" fmla="*/ 688 h 689"/>
              <a:gd name="T14" fmla="*/ 2479 w 2563"/>
              <a:gd name="T15" fmla="*/ 458 h 689"/>
              <a:gd name="T16" fmla="*/ 2544 w 2563"/>
              <a:gd name="T17" fmla="*/ 399 h 689"/>
              <a:gd name="T18" fmla="*/ 2562 w 2563"/>
              <a:gd name="T19" fmla="*/ 296 h 689"/>
              <a:gd name="T20" fmla="*/ 2479 w 2563"/>
              <a:gd name="T21" fmla="*/ 205 h 689"/>
              <a:gd name="T22" fmla="*/ 238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7" y="688"/>
                </a:lnTo>
                <a:lnTo>
                  <a:pt x="2479" y="458"/>
                </a:lnTo>
                <a:lnTo>
                  <a:pt x="2544" y="399"/>
                </a:lnTo>
                <a:lnTo>
                  <a:pt x="2562" y="296"/>
                </a:lnTo>
                <a:lnTo>
                  <a:pt x="2479" y="205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370">
            <a:extLst>
              <a:ext uri="{FF2B5EF4-FFF2-40B4-BE49-F238E27FC236}">
                <a16:creationId xmlns:a16="http://schemas.microsoft.com/office/drawing/2014/main" id="{6DCFC633-2A69-674D-925E-477DEC74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39" y="7361873"/>
            <a:ext cx="2756198" cy="723850"/>
          </a:xfrm>
          <a:custGeom>
            <a:avLst/>
            <a:gdLst>
              <a:gd name="T0" fmla="*/ 78 w 2618"/>
              <a:gd name="T1" fmla="*/ 439 h 690"/>
              <a:gd name="T2" fmla="*/ 78 w 2618"/>
              <a:gd name="T3" fmla="*/ 439 h 690"/>
              <a:gd name="T4" fmla="*/ 123 w 2618"/>
              <a:gd name="T5" fmla="*/ 316 h 690"/>
              <a:gd name="T6" fmla="*/ 123 w 2618"/>
              <a:gd name="T7" fmla="*/ 316 h 690"/>
              <a:gd name="T8" fmla="*/ 90 w 2618"/>
              <a:gd name="T9" fmla="*/ 189 h 690"/>
              <a:gd name="T10" fmla="*/ 1284 w 2618"/>
              <a:gd name="T11" fmla="*/ 381 h 690"/>
              <a:gd name="T12" fmla="*/ 1284 w 2618"/>
              <a:gd name="T13" fmla="*/ 633 h 690"/>
              <a:gd name="T14" fmla="*/ 78 w 2618"/>
              <a:gd name="T15" fmla="*/ 439 h 690"/>
              <a:gd name="T16" fmla="*/ 2461 w 2618"/>
              <a:gd name="T17" fmla="*/ 452 h 690"/>
              <a:gd name="T18" fmla="*/ 1335 w 2618"/>
              <a:gd name="T19" fmla="*/ 633 h 690"/>
              <a:gd name="T20" fmla="*/ 1335 w 2618"/>
              <a:gd name="T21" fmla="*/ 381 h 690"/>
              <a:gd name="T22" fmla="*/ 2422 w 2618"/>
              <a:gd name="T23" fmla="*/ 207 h 690"/>
              <a:gd name="T24" fmla="*/ 2422 w 2618"/>
              <a:gd name="T25" fmla="*/ 207 h 690"/>
              <a:gd name="T26" fmla="*/ 2442 w 2618"/>
              <a:gd name="T27" fmla="*/ 205 h 690"/>
              <a:gd name="T28" fmla="*/ 2442 w 2618"/>
              <a:gd name="T29" fmla="*/ 205 h 690"/>
              <a:gd name="T30" fmla="*/ 2522 w 2618"/>
              <a:gd name="T31" fmla="*/ 235 h 690"/>
              <a:gd name="T32" fmla="*/ 2522 w 2618"/>
              <a:gd name="T33" fmla="*/ 235 h 690"/>
              <a:gd name="T34" fmla="*/ 2566 w 2618"/>
              <a:gd name="T35" fmla="*/ 329 h 690"/>
              <a:gd name="T36" fmla="*/ 2566 w 2618"/>
              <a:gd name="T37" fmla="*/ 329 h 690"/>
              <a:gd name="T38" fmla="*/ 2461 w 2618"/>
              <a:gd name="T39" fmla="*/ 452 h 690"/>
              <a:gd name="T40" fmla="*/ 3 w 2618"/>
              <a:gd name="T41" fmla="*/ 465 h 690"/>
              <a:gd name="T42" fmla="*/ 3 w 2618"/>
              <a:gd name="T43" fmla="*/ 465 h 690"/>
              <a:gd name="T44" fmla="*/ 24 w 2618"/>
              <a:gd name="T45" fmla="*/ 483 h 690"/>
              <a:gd name="T46" fmla="*/ 1305 w 2618"/>
              <a:gd name="T47" fmla="*/ 688 h 690"/>
              <a:gd name="T48" fmla="*/ 1305 w 2618"/>
              <a:gd name="T49" fmla="*/ 688 h 690"/>
              <a:gd name="T50" fmla="*/ 1310 w 2618"/>
              <a:gd name="T51" fmla="*/ 689 h 690"/>
              <a:gd name="T52" fmla="*/ 1310 w 2618"/>
              <a:gd name="T53" fmla="*/ 689 h 690"/>
              <a:gd name="T54" fmla="*/ 1313 w 2618"/>
              <a:gd name="T55" fmla="*/ 688 h 690"/>
              <a:gd name="T56" fmla="*/ 2469 w 2618"/>
              <a:gd name="T57" fmla="*/ 503 h 690"/>
              <a:gd name="T58" fmla="*/ 2469 w 2618"/>
              <a:gd name="T59" fmla="*/ 503 h 690"/>
              <a:gd name="T60" fmla="*/ 2617 w 2618"/>
              <a:gd name="T61" fmla="*/ 329 h 690"/>
              <a:gd name="T62" fmla="*/ 2617 w 2618"/>
              <a:gd name="T63" fmla="*/ 329 h 690"/>
              <a:gd name="T64" fmla="*/ 2555 w 2618"/>
              <a:gd name="T65" fmla="*/ 196 h 690"/>
              <a:gd name="T66" fmla="*/ 2555 w 2618"/>
              <a:gd name="T67" fmla="*/ 196 h 690"/>
              <a:gd name="T68" fmla="*/ 2450 w 2618"/>
              <a:gd name="T69" fmla="*/ 154 h 690"/>
              <a:gd name="T70" fmla="*/ 2453 w 2618"/>
              <a:gd name="T71" fmla="*/ 153 h 690"/>
              <a:gd name="T72" fmla="*/ 1182 w 2618"/>
              <a:gd name="T73" fmla="*/ 0 h 690"/>
              <a:gd name="T74" fmla="*/ 42 w 2618"/>
              <a:gd name="T75" fmla="*/ 130 h 690"/>
              <a:gd name="T76" fmla="*/ 31 w 2618"/>
              <a:gd name="T77" fmla="*/ 128 h 690"/>
              <a:gd name="T78" fmla="*/ 31 w 2618"/>
              <a:gd name="T79" fmla="*/ 128 h 690"/>
              <a:gd name="T80" fmla="*/ 11 w 2618"/>
              <a:gd name="T81" fmla="*/ 134 h 690"/>
              <a:gd name="T82" fmla="*/ 8 w 2618"/>
              <a:gd name="T83" fmla="*/ 134 h 690"/>
              <a:gd name="T84" fmla="*/ 11 w 2618"/>
              <a:gd name="T85" fmla="*/ 134 h 690"/>
              <a:gd name="T86" fmla="*/ 11 w 2618"/>
              <a:gd name="T87" fmla="*/ 134 h 690"/>
              <a:gd name="T88" fmla="*/ 5 w 2618"/>
              <a:gd name="T89" fmla="*/ 143 h 690"/>
              <a:gd name="T90" fmla="*/ 5 w 2618"/>
              <a:gd name="T91" fmla="*/ 143 h 690"/>
              <a:gd name="T92" fmla="*/ 11 w 2618"/>
              <a:gd name="T93" fmla="*/ 173 h 690"/>
              <a:gd name="T94" fmla="*/ 11 w 2618"/>
              <a:gd name="T95" fmla="*/ 173 h 690"/>
              <a:gd name="T96" fmla="*/ 71 w 2618"/>
              <a:gd name="T97" fmla="*/ 313 h 690"/>
              <a:gd name="T98" fmla="*/ 71 w 2618"/>
              <a:gd name="T99" fmla="*/ 313 h 690"/>
              <a:gd name="T100" fmla="*/ 11 w 2618"/>
              <a:gd name="T101" fmla="*/ 438 h 690"/>
              <a:gd name="T102" fmla="*/ 11 w 2618"/>
              <a:gd name="T103" fmla="*/ 438 h 690"/>
              <a:gd name="T104" fmla="*/ 3 w 2618"/>
              <a:gd name="T105" fmla="*/ 4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78" y="439"/>
                </a:moveTo>
                <a:lnTo>
                  <a:pt x="78" y="439"/>
                </a:lnTo>
                <a:cubicBezTo>
                  <a:pt x="99" y="411"/>
                  <a:pt x="120" y="370"/>
                  <a:pt x="123" y="316"/>
                </a:cubicBezTo>
                <a:lnTo>
                  <a:pt x="123" y="316"/>
                </a:lnTo>
                <a:cubicBezTo>
                  <a:pt x="125" y="263"/>
                  <a:pt x="109" y="220"/>
                  <a:pt x="90" y="189"/>
                </a:cubicBezTo>
                <a:lnTo>
                  <a:pt x="1284" y="381"/>
                </a:lnTo>
                <a:lnTo>
                  <a:pt x="1284" y="633"/>
                </a:lnTo>
                <a:lnTo>
                  <a:pt x="78" y="439"/>
                </a:lnTo>
                <a:close/>
                <a:moveTo>
                  <a:pt x="2461" y="452"/>
                </a:moveTo>
                <a:lnTo>
                  <a:pt x="1335" y="633"/>
                </a:lnTo>
                <a:lnTo>
                  <a:pt x="1335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8" y="206"/>
                  <a:pt x="2435" y="205"/>
                  <a:pt x="2442" y="205"/>
                </a:cubicBezTo>
                <a:lnTo>
                  <a:pt x="2442" y="205"/>
                </a:lnTo>
                <a:cubicBezTo>
                  <a:pt x="2471" y="205"/>
                  <a:pt x="2499" y="216"/>
                  <a:pt x="2522" y="235"/>
                </a:cubicBezTo>
                <a:lnTo>
                  <a:pt x="2522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3"/>
                  <a:pt x="2461" y="452"/>
                </a:cubicBezTo>
                <a:close/>
                <a:moveTo>
                  <a:pt x="3" y="465"/>
                </a:moveTo>
                <a:lnTo>
                  <a:pt x="3" y="465"/>
                </a:lnTo>
                <a:cubicBezTo>
                  <a:pt x="6" y="474"/>
                  <a:pt x="14" y="481"/>
                  <a:pt x="24" y="483"/>
                </a:cubicBezTo>
                <a:lnTo>
                  <a:pt x="1305" y="688"/>
                </a:lnTo>
                <a:lnTo>
                  <a:pt x="1305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2" y="689"/>
                  <a:pt x="1313" y="688"/>
                </a:cubicBezTo>
                <a:lnTo>
                  <a:pt x="2469" y="503"/>
                </a:lnTo>
                <a:lnTo>
                  <a:pt x="2469" y="503"/>
                </a:lnTo>
                <a:cubicBezTo>
                  <a:pt x="2555" y="489"/>
                  <a:pt x="2617" y="416"/>
                  <a:pt x="2617" y="329"/>
                </a:cubicBezTo>
                <a:lnTo>
                  <a:pt x="2617" y="329"/>
                </a:lnTo>
                <a:cubicBezTo>
                  <a:pt x="2617" y="278"/>
                  <a:pt x="2595" y="229"/>
                  <a:pt x="2555" y="196"/>
                </a:cubicBezTo>
                <a:lnTo>
                  <a:pt x="2555" y="196"/>
                </a:lnTo>
                <a:cubicBezTo>
                  <a:pt x="2526" y="170"/>
                  <a:pt x="2488" y="156"/>
                  <a:pt x="2450" y="154"/>
                </a:cubicBezTo>
                <a:lnTo>
                  <a:pt x="2453" y="153"/>
                </a:lnTo>
                <a:lnTo>
                  <a:pt x="1182" y="0"/>
                </a:lnTo>
                <a:lnTo>
                  <a:pt x="42" y="130"/>
                </a:lnTo>
                <a:lnTo>
                  <a:pt x="31" y="128"/>
                </a:lnTo>
                <a:lnTo>
                  <a:pt x="31" y="128"/>
                </a:lnTo>
                <a:cubicBezTo>
                  <a:pt x="24" y="127"/>
                  <a:pt x="17" y="129"/>
                  <a:pt x="11" y="134"/>
                </a:cubicBezTo>
                <a:lnTo>
                  <a:pt x="8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8" y="137"/>
                  <a:pt x="6" y="139"/>
                  <a:pt x="5" y="143"/>
                </a:cubicBezTo>
                <a:lnTo>
                  <a:pt x="5" y="143"/>
                </a:lnTo>
                <a:cubicBezTo>
                  <a:pt x="0" y="153"/>
                  <a:pt x="2" y="166"/>
                  <a:pt x="11" y="173"/>
                </a:cubicBezTo>
                <a:lnTo>
                  <a:pt x="11" y="173"/>
                </a:lnTo>
                <a:cubicBezTo>
                  <a:pt x="21" y="182"/>
                  <a:pt x="75" y="233"/>
                  <a:pt x="71" y="313"/>
                </a:cubicBezTo>
                <a:lnTo>
                  <a:pt x="71" y="313"/>
                </a:lnTo>
                <a:cubicBezTo>
                  <a:pt x="68" y="383"/>
                  <a:pt x="24" y="426"/>
                  <a:pt x="11" y="438"/>
                </a:cubicBezTo>
                <a:lnTo>
                  <a:pt x="11" y="438"/>
                </a:lnTo>
                <a:cubicBezTo>
                  <a:pt x="3" y="444"/>
                  <a:pt x="0" y="455"/>
                  <a:pt x="3" y="4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71">
            <a:extLst>
              <a:ext uri="{FF2B5EF4-FFF2-40B4-BE49-F238E27FC236}">
                <a16:creationId xmlns:a16="http://schemas.microsoft.com/office/drawing/2014/main" id="{502DE69B-C2E8-B84A-B8F2-2F6FB63C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39" y="6939628"/>
            <a:ext cx="2695876" cy="723850"/>
          </a:xfrm>
          <a:custGeom>
            <a:avLst/>
            <a:gdLst>
              <a:gd name="T0" fmla="*/ 2386 w 2564"/>
              <a:gd name="T1" fmla="*/ 164 h 689"/>
              <a:gd name="T2" fmla="*/ 1146 w 2564"/>
              <a:gd name="T3" fmla="*/ 0 h 689"/>
              <a:gd name="T4" fmla="*/ 18 w 2564"/>
              <a:gd name="T5" fmla="*/ 164 h 689"/>
              <a:gd name="T6" fmla="*/ 62 w 2564"/>
              <a:gd name="T7" fmla="*/ 257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8 h 689"/>
              <a:gd name="T16" fmla="*/ 2543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8"/>
                </a:lnTo>
                <a:lnTo>
                  <a:pt x="2543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2">
            <a:extLst>
              <a:ext uri="{FF2B5EF4-FFF2-40B4-BE49-F238E27FC236}">
                <a16:creationId xmlns:a16="http://schemas.microsoft.com/office/drawing/2014/main" id="{AE0BC36B-2240-AA41-8BA4-AFFE754E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19" y="6939628"/>
            <a:ext cx="2756198" cy="723850"/>
          </a:xfrm>
          <a:custGeom>
            <a:avLst/>
            <a:gdLst>
              <a:gd name="T0" fmla="*/ 79 w 2620"/>
              <a:gd name="T1" fmla="*/ 439 h 690"/>
              <a:gd name="T2" fmla="*/ 79 w 2620"/>
              <a:gd name="T3" fmla="*/ 439 h 690"/>
              <a:gd name="T4" fmla="*/ 124 w 2620"/>
              <a:gd name="T5" fmla="*/ 315 h 690"/>
              <a:gd name="T6" fmla="*/ 124 w 2620"/>
              <a:gd name="T7" fmla="*/ 315 h 690"/>
              <a:gd name="T8" fmla="*/ 91 w 2620"/>
              <a:gd name="T9" fmla="*/ 189 h 690"/>
              <a:gd name="T10" fmla="*/ 1285 w 2620"/>
              <a:gd name="T11" fmla="*/ 381 h 690"/>
              <a:gd name="T12" fmla="*/ 1285 w 2620"/>
              <a:gd name="T13" fmla="*/ 632 h 690"/>
              <a:gd name="T14" fmla="*/ 79 w 2620"/>
              <a:gd name="T15" fmla="*/ 439 h 690"/>
              <a:gd name="T16" fmla="*/ 2463 w 2620"/>
              <a:gd name="T17" fmla="*/ 452 h 690"/>
              <a:gd name="T18" fmla="*/ 1337 w 2620"/>
              <a:gd name="T19" fmla="*/ 632 h 690"/>
              <a:gd name="T20" fmla="*/ 1337 w 2620"/>
              <a:gd name="T21" fmla="*/ 381 h 690"/>
              <a:gd name="T22" fmla="*/ 2423 w 2620"/>
              <a:gd name="T23" fmla="*/ 206 h 690"/>
              <a:gd name="T24" fmla="*/ 2423 w 2620"/>
              <a:gd name="T25" fmla="*/ 206 h 690"/>
              <a:gd name="T26" fmla="*/ 2442 w 2620"/>
              <a:gd name="T27" fmla="*/ 205 h 690"/>
              <a:gd name="T28" fmla="*/ 2442 w 2620"/>
              <a:gd name="T29" fmla="*/ 205 h 690"/>
              <a:gd name="T30" fmla="*/ 2523 w 2620"/>
              <a:gd name="T31" fmla="*/ 234 h 690"/>
              <a:gd name="T32" fmla="*/ 2523 w 2620"/>
              <a:gd name="T33" fmla="*/ 234 h 690"/>
              <a:gd name="T34" fmla="*/ 2567 w 2620"/>
              <a:gd name="T35" fmla="*/ 329 h 690"/>
              <a:gd name="T36" fmla="*/ 2567 w 2620"/>
              <a:gd name="T37" fmla="*/ 329 h 690"/>
              <a:gd name="T38" fmla="*/ 2463 w 2620"/>
              <a:gd name="T39" fmla="*/ 452 h 690"/>
              <a:gd name="T40" fmla="*/ 4 w 2620"/>
              <a:gd name="T41" fmla="*/ 464 h 690"/>
              <a:gd name="T42" fmla="*/ 4 w 2620"/>
              <a:gd name="T43" fmla="*/ 464 h 690"/>
              <a:gd name="T44" fmla="*/ 25 w 2620"/>
              <a:gd name="T45" fmla="*/ 483 h 690"/>
              <a:gd name="T46" fmla="*/ 1307 w 2620"/>
              <a:gd name="T47" fmla="*/ 688 h 690"/>
              <a:gd name="T48" fmla="*/ 1307 w 2620"/>
              <a:gd name="T49" fmla="*/ 688 h 690"/>
              <a:gd name="T50" fmla="*/ 1311 w 2620"/>
              <a:gd name="T51" fmla="*/ 689 h 690"/>
              <a:gd name="T52" fmla="*/ 1311 w 2620"/>
              <a:gd name="T53" fmla="*/ 689 h 690"/>
              <a:gd name="T54" fmla="*/ 1315 w 2620"/>
              <a:gd name="T55" fmla="*/ 688 h 690"/>
              <a:gd name="T56" fmla="*/ 2470 w 2620"/>
              <a:gd name="T57" fmla="*/ 503 h 690"/>
              <a:gd name="T58" fmla="*/ 2470 w 2620"/>
              <a:gd name="T59" fmla="*/ 503 h 690"/>
              <a:gd name="T60" fmla="*/ 2619 w 2620"/>
              <a:gd name="T61" fmla="*/ 329 h 690"/>
              <a:gd name="T62" fmla="*/ 2619 w 2620"/>
              <a:gd name="T63" fmla="*/ 329 h 690"/>
              <a:gd name="T64" fmla="*/ 2557 w 2620"/>
              <a:gd name="T65" fmla="*/ 195 h 690"/>
              <a:gd name="T66" fmla="*/ 2557 w 2620"/>
              <a:gd name="T67" fmla="*/ 195 h 690"/>
              <a:gd name="T68" fmla="*/ 2451 w 2620"/>
              <a:gd name="T69" fmla="*/ 154 h 690"/>
              <a:gd name="T70" fmla="*/ 2454 w 2620"/>
              <a:gd name="T71" fmla="*/ 153 h 690"/>
              <a:gd name="T72" fmla="*/ 1183 w 2620"/>
              <a:gd name="T73" fmla="*/ 0 h 690"/>
              <a:gd name="T74" fmla="*/ 44 w 2620"/>
              <a:gd name="T75" fmla="*/ 130 h 690"/>
              <a:gd name="T76" fmla="*/ 33 w 2620"/>
              <a:gd name="T77" fmla="*/ 128 h 690"/>
              <a:gd name="T78" fmla="*/ 33 w 2620"/>
              <a:gd name="T79" fmla="*/ 128 h 690"/>
              <a:gd name="T80" fmla="*/ 13 w 2620"/>
              <a:gd name="T81" fmla="*/ 133 h 690"/>
              <a:gd name="T82" fmla="*/ 10 w 2620"/>
              <a:gd name="T83" fmla="*/ 133 h 690"/>
              <a:gd name="T84" fmla="*/ 12 w 2620"/>
              <a:gd name="T85" fmla="*/ 134 h 690"/>
              <a:gd name="T86" fmla="*/ 12 w 2620"/>
              <a:gd name="T87" fmla="*/ 134 h 690"/>
              <a:gd name="T88" fmla="*/ 5 w 2620"/>
              <a:gd name="T89" fmla="*/ 142 h 690"/>
              <a:gd name="T90" fmla="*/ 5 w 2620"/>
              <a:gd name="T91" fmla="*/ 142 h 690"/>
              <a:gd name="T92" fmla="*/ 12 w 2620"/>
              <a:gd name="T93" fmla="*/ 173 h 690"/>
              <a:gd name="T94" fmla="*/ 12 w 2620"/>
              <a:gd name="T95" fmla="*/ 173 h 690"/>
              <a:gd name="T96" fmla="*/ 72 w 2620"/>
              <a:gd name="T97" fmla="*/ 313 h 690"/>
              <a:gd name="T98" fmla="*/ 72 w 2620"/>
              <a:gd name="T99" fmla="*/ 313 h 690"/>
              <a:gd name="T100" fmla="*/ 12 w 2620"/>
              <a:gd name="T101" fmla="*/ 437 h 690"/>
              <a:gd name="T102" fmla="*/ 12 w 2620"/>
              <a:gd name="T103" fmla="*/ 437 h 690"/>
              <a:gd name="T104" fmla="*/ 4 w 2620"/>
              <a:gd name="T105" fmla="*/ 464 h 690"/>
              <a:gd name="T106" fmla="*/ 2463 w 2620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0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2" y="369"/>
                  <a:pt x="124" y="315"/>
                </a:cubicBezTo>
                <a:lnTo>
                  <a:pt x="124" y="315"/>
                </a:lnTo>
                <a:cubicBezTo>
                  <a:pt x="126" y="263"/>
                  <a:pt x="110" y="220"/>
                  <a:pt x="91" y="189"/>
                </a:cubicBezTo>
                <a:lnTo>
                  <a:pt x="1285" y="381"/>
                </a:lnTo>
                <a:lnTo>
                  <a:pt x="1285" y="632"/>
                </a:lnTo>
                <a:lnTo>
                  <a:pt x="79" y="439"/>
                </a:lnTo>
                <a:close/>
                <a:moveTo>
                  <a:pt x="2463" y="452"/>
                </a:moveTo>
                <a:lnTo>
                  <a:pt x="1337" y="632"/>
                </a:lnTo>
                <a:lnTo>
                  <a:pt x="1337" y="381"/>
                </a:lnTo>
                <a:lnTo>
                  <a:pt x="2423" y="206"/>
                </a:lnTo>
                <a:lnTo>
                  <a:pt x="2423" y="206"/>
                </a:lnTo>
                <a:cubicBezTo>
                  <a:pt x="2430" y="206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6"/>
                  <a:pt x="2523" y="234"/>
                </a:cubicBezTo>
                <a:lnTo>
                  <a:pt x="2523" y="234"/>
                </a:lnTo>
                <a:cubicBezTo>
                  <a:pt x="2551" y="258"/>
                  <a:pt x="2567" y="292"/>
                  <a:pt x="2567" y="329"/>
                </a:cubicBezTo>
                <a:lnTo>
                  <a:pt x="2567" y="329"/>
                </a:lnTo>
                <a:cubicBezTo>
                  <a:pt x="2567" y="390"/>
                  <a:pt x="2523" y="442"/>
                  <a:pt x="2463" y="452"/>
                </a:cubicBezTo>
                <a:lnTo>
                  <a:pt x="4" y="464"/>
                </a:lnTo>
                <a:lnTo>
                  <a:pt x="4" y="464"/>
                </a:lnTo>
                <a:cubicBezTo>
                  <a:pt x="7" y="474"/>
                  <a:pt x="15" y="481"/>
                  <a:pt x="25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8"/>
                  <a:pt x="1309" y="689"/>
                  <a:pt x="1311" y="689"/>
                </a:cubicBezTo>
                <a:lnTo>
                  <a:pt x="1311" y="689"/>
                </a:lnTo>
                <a:cubicBezTo>
                  <a:pt x="1312" y="689"/>
                  <a:pt x="1313" y="688"/>
                  <a:pt x="1315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9" y="416"/>
                  <a:pt x="2619" y="329"/>
                </a:cubicBezTo>
                <a:lnTo>
                  <a:pt x="2619" y="329"/>
                </a:lnTo>
                <a:cubicBezTo>
                  <a:pt x="2619" y="278"/>
                  <a:pt x="2596" y="229"/>
                  <a:pt x="2557" y="195"/>
                </a:cubicBezTo>
                <a:lnTo>
                  <a:pt x="2557" y="195"/>
                </a:lnTo>
                <a:cubicBezTo>
                  <a:pt x="2527" y="170"/>
                  <a:pt x="2489" y="155"/>
                  <a:pt x="2451" y="154"/>
                </a:cubicBezTo>
                <a:lnTo>
                  <a:pt x="2454" y="153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3" y="133"/>
                </a:cubicBezTo>
                <a:lnTo>
                  <a:pt x="10" y="133"/>
                </a:lnTo>
                <a:lnTo>
                  <a:pt x="12" y="134"/>
                </a:lnTo>
                <a:lnTo>
                  <a:pt x="12" y="134"/>
                </a:lnTo>
                <a:cubicBezTo>
                  <a:pt x="10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2" y="173"/>
                </a:cubicBezTo>
                <a:lnTo>
                  <a:pt x="12" y="173"/>
                </a:lnTo>
                <a:cubicBezTo>
                  <a:pt x="23" y="182"/>
                  <a:pt x="76" y="233"/>
                  <a:pt x="72" y="313"/>
                </a:cubicBezTo>
                <a:lnTo>
                  <a:pt x="72" y="313"/>
                </a:lnTo>
                <a:cubicBezTo>
                  <a:pt x="70" y="383"/>
                  <a:pt x="25" y="426"/>
                  <a:pt x="12" y="437"/>
                </a:cubicBezTo>
                <a:lnTo>
                  <a:pt x="12" y="437"/>
                </a:lnTo>
                <a:cubicBezTo>
                  <a:pt x="4" y="444"/>
                  <a:pt x="2" y="454"/>
                  <a:pt x="4" y="464"/>
                </a:cubicBezTo>
                <a:lnTo>
                  <a:pt x="2463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3">
            <a:extLst>
              <a:ext uri="{FF2B5EF4-FFF2-40B4-BE49-F238E27FC236}">
                <a16:creationId xmlns:a16="http://schemas.microsoft.com/office/drawing/2014/main" id="{F5012481-CA6F-964C-8659-21D8B98B4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056" y="6535944"/>
            <a:ext cx="2695879" cy="723850"/>
          </a:xfrm>
          <a:custGeom>
            <a:avLst/>
            <a:gdLst>
              <a:gd name="T0" fmla="*/ 176 w 2564"/>
              <a:gd name="T1" fmla="*/ 164 h 689"/>
              <a:gd name="T2" fmla="*/ 1416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8 h 689"/>
              <a:gd name="T12" fmla="*/ 1285 w 2564"/>
              <a:gd name="T13" fmla="*/ 688 h 689"/>
              <a:gd name="T14" fmla="*/ 84 w 2564"/>
              <a:gd name="T15" fmla="*/ 457 h 689"/>
              <a:gd name="T16" fmla="*/ 18 w 2564"/>
              <a:gd name="T17" fmla="*/ 399 h 689"/>
              <a:gd name="T18" fmla="*/ 0 w 2564"/>
              <a:gd name="T19" fmla="*/ 295 h 689"/>
              <a:gd name="T20" fmla="*/ 84 w 2564"/>
              <a:gd name="T21" fmla="*/ 206 h 689"/>
              <a:gd name="T22" fmla="*/ 17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8"/>
                </a:lnTo>
                <a:lnTo>
                  <a:pt x="1285" y="688"/>
                </a:lnTo>
                <a:lnTo>
                  <a:pt x="84" y="457"/>
                </a:lnTo>
                <a:lnTo>
                  <a:pt x="18" y="399"/>
                </a:lnTo>
                <a:lnTo>
                  <a:pt x="0" y="295"/>
                </a:lnTo>
                <a:lnTo>
                  <a:pt x="84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374">
            <a:extLst>
              <a:ext uri="{FF2B5EF4-FFF2-40B4-BE49-F238E27FC236}">
                <a16:creationId xmlns:a16="http://schemas.microsoft.com/office/drawing/2014/main" id="{4D9DE095-F0EA-4A4D-8868-5BCF437D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496" y="6535944"/>
            <a:ext cx="2756198" cy="723850"/>
          </a:xfrm>
          <a:custGeom>
            <a:avLst/>
            <a:gdLst>
              <a:gd name="T0" fmla="*/ 1333 w 2618"/>
              <a:gd name="T1" fmla="*/ 632 h 689"/>
              <a:gd name="T2" fmla="*/ 1333 w 2618"/>
              <a:gd name="T3" fmla="*/ 380 h 689"/>
              <a:gd name="T4" fmla="*/ 2528 w 2618"/>
              <a:gd name="T5" fmla="*/ 190 h 689"/>
              <a:gd name="T6" fmla="*/ 2528 w 2618"/>
              <a:gd name="T7" fmla="*/ 190 h 689"/>
              <a:gd name="T8" fmla="*/ 2495 w 2618"/>
              <a:gd name="T9" fmla="*/ 315 h 689"/>
              <a:gd name="T10" fmla="*/ 2495 w 2618"/>
              <a:gd name="T11" fmla="*/ 315 h 689"/>
              <a:gd name="T12" fmla="*/ 2539 w 2618"/>
              <a:gd name="T13" fmla="*/ 439 h 689"/>
              <a:gd name="T14" fmla="*/ 1333 w 2618"/>
              <a:gd name="T15" fmla="*/ 632 h 689"/>
              <a:gd name="T16" fmla="*/ 51 w 2618"/>
              <a:gd name="T17" fmla="*/ 329 h 689"/>
              <a:gd name="T18" fmla="*/ 51 w 2618"/>
              <a:gd name="T19" fmla="*/ 329 h 689"/>
              <a:gd name="T20" fmla="*/ 96 w 2618"/>
              <a:gd name="T21" fmla="*/ 235 h 689"/>
              <a:gd name="T22" fmla="*/ 96 w 2618"/>
              <a:gd name="T23" fmla="*/ 235 h 689"/>
              <a:gd name="T24" fmla="*/ 176 w 2618"/>
              <a:gd name="T25" fmla="*/ 206 h 689"/>
              <a:gd name="T26" fmla="*/ 176 w 2618"/>
              <a:gd name="T27" fmla="*/ 206 h 689"/>
              <a:gd name="T28" fmla="*/ 196 w 2618"/>
              <a:gd name="T29" fmla="*/ 207 h 689"/>
              <a:gd name="T30" fmla="*/ 1282 w 2618"/>
              <a:gd name="T31" fmla="*/ 380 h 689"/>
              <a:gd name="T32" fmla="*/ 1282 w 2618"/>
              <a:gd name="T33" fmla="*/ 632 h 689"/>
              <a:gd name="T34" fmla="*/ 156 w 2618"/>
              <a:gd name="T35" fmla="*/ 451 h 689"/>
              <a:gd name="T36" fmla="*/ 156 w 2618"/>
              <a:gd name="T37" fmla="*/ 451 h 689"/>
              <a:gd name="T38" fmla="*/ 51 w 2618"/>
              <a:gd name="T39" fmla="*/ 329 h 689"/>
              <a:gd name="T40" fmla="*/ 2607 w 2618"/>
              <a:gd name="T41" fmla="*/ 437 h 689"/>
              <a:gd name="T42" fmla="*/ 2607 w 2618"/>
              <a:gd name="T43" fmla="*/ 437 h 689"/>
              <a:gd name="T44" fmla="*/ 2546 w 2618"/>
              <a:gd name="T45" fmla="*/ 312 h 689"/>
              <a:gd name="T46" fmla="*/ 2546 w 2618"/>
              <a:gd name="T47" fmla="*/ 312 h 689"/>
              <a:gd name="T48" fmla="*/ 2607 w 2618"/>
              <a:gd name="T49" fmla="*/ 174 h 689"/>
              <a:gd name="T50" fmla="*/ 2607 w 2618"/>
              <a:gd name="T51" fmla="*/ 174 h 689"/>
              <a:gd name="T52" fmla="*/ 2613 w 2618"/>
              <a:gd name="T53" fmla="*/ 143 h 689"/>
              <a:gd name="T54" fmla="*/ 2613 w 2618"/>
              <a:gd name="T55" fmla="*/ 143 h 689"/>
              <a:gd name="T56" fmla="*/ 2607 w 2618"/>
              <a:gd name="T57" fmla="*/ 135 h 689"/>
              <a:gd name="T58" fmla="*/ 2609 w 2618"/>
              <a:gd name="T59" fmla="*/ 134 h 689"/>
              <a:gd name="T60" fmla="*/ 2606 w 2618"/>
              <a:gd name="T61" fmla="*/ 134 h 689"/>
              <a:gd name="T62" fmla="*/ 2606 w 2618"/>
              <a:gd name="T63" fmla="*/ 134 h 689"/>
              <a:gd name="T64" fmla="*/ 2586 w 2618"/>
              <a:gd name="T65" fmla="*/ 128 h 689"/>
              <a:gd name="T66" fmla="*/ 2575 w 2618"/>
              <a:gd name="T67" fmla="*/ 130 h 689"/>
              <a:gd name="T68" fmla="*/ 1435 w 2618"/>
              <a:gd name="T69" fmla="*/ 0 h 689"/>
              <a:gd name="T70" fmla="*/ 165 w 2618"/>
              <a:gd name="T71" fmla="*/ 154 h 689"/>
              <a:gd name="T72" fmla="*/ 168 w 2618"/>
              <a:gd name="T73" fmla="*/ 154 h 689"/>
              <a:gd name="T74" fmla="*/ 168 w 2618"/>
              <a:gd name="T75" fmla="*/ 154 h 689"/>
              <a:gd name="T76" fmla="*/ 62 w 2618"/>
              <a:gd name="T77" fmla="*/ 196 h 689"/>
              <a:gd name="T78" fmla="*/ 62 w 2618"/>
              <a:gd name="T79" fmla="*/ 196 h 689"/>
              <a:gd name="T80" fmla="*/ 0 w 2618"/>
              <a:gd name="T81" fmla="*/ 329 h 689"/>
              <a:gd name="T82" fmla="*/ 0 w 2618"/>
              <a:gd name="T83" fmla="*/ 329 h 689"/>
              <a:gd name="T84" fmla="*/ 148 w 2618"/>
              <a:gd name="T85" fmla="*/ 503 h 689"/>
              <a:gd name="T86" fmla="*/ 1304 w 2618"/>
              <a:gd name="T87" fmla="*/ 688 h 689"/>
              <a:gd name="T88" fmla="*/ 1304 w 2618"/>
              <a:gd name="T89" fmla="*/ 688 h 689"/>
              <a:gd name="T90" fmla="*/ 1308 w 2618"/>
              <a:gd name="T91" fmla="*/ 688 h 689"/>
              <a:gd name="T92" fmla="*/ 1308 w 2618"/>
              <a:gd name="T93" fmla="*/ 688 h 689"/>
              <a:gd name="T94" fmla="*/ 1312 w 2618"/>
              <a:gd name="T95" fmla="*/ 688 h 689"/>
              <a:gd name="T96" fmla="*/ 2594 w 2618"/>
              <a:gd name="T97" fmla="*/ 482 h 689"/>
              <a:gd name="T98" fmla="*/ 2594 w 2618"/>
              <a:gd name="T99" fmla="*/ 482 h 689"/>
              <a:gd name="T100" fmla="*/ 2615 w 2618"/>
              <a:gd name="T101" fmla="*/ 463 h 689"/>
              <a:gd name="T102" fmla="*/ 2615 w 2618"/>
              <a:gd name="T103" fmla="*/ 463 h 689"/>
              <a:gd name="T104" fmla="*/ 2607 w 2618"/>
              <a:gd name="T105" fmla="*/ 43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89">
                <a:moveTo>
                  <a:pt x="1333" y="632"/>
                </a:moveTo>
                <a:lnTo>
                  <a:pt x="1333" y="380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2" y="264"/>
                  <a:pt x="2495" y="315"/>
                </a:cubicBezTo>
                <a:lnTo>
                  <a:pt x="2495" y="315"/>
                </a:lnTo>
                <a:cubicBezTo>
                  <a:pt x="2497" y="369"/>
                  <a:pt x="2519" y="411"/>
                  <a:pt x="2539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2"/>
                  <a:pt x="67" y="259"/>
                  <a:pt x="96" y="235"/>
                </a:cubicBezTo>
                <a:lnTo>
                  <a:pt x="96" y="235"/>
                </a:lnTo>
                <a:cubicBezTo>
                  <a:pt x="118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6" y="207"/>
                </a:cubicBezTo>
                <a:lnTo>
                  <a:pt x="1282" y="380"/>
                </a:lnTo>
                <a:lnTo>
                  <a:pt x="1282" y="632"/>
                </a:lnTo>
                <a:lnTo>
                  <a:pt x="156" y="451"/>
                </a:lnTo>
                <a:lnTo>
                  <a:pt x="156" y="451"/>
                </a:lnTo>
                <a:cubicBezTo>
                  <a:pt x="96" y="442"/>
                  <a:pt x="51" y="390"/>
                  <a:pt x="51" y="329"/>
                </a:cubicBezTo>
                <a:close/>
                <a:moveTo>
                  <a:pt x="2607" y="437"/>
                </a:moveTo>
                <a:lnTo>
                  <a:pt x="2607" y="437"/>
                </a:lnTo>
                <a:cubicBezTo>
                  <a:pt x="2593" y="426"/>
                  <a:pt x="2549" y="382"/>
                  <a:pt x="2546" y="312"/>
                </a:cubicBezTo>
                <a:lnTo>
                  <a:pt x="2546" y="312"/>
                </a:lnTo>
                <a:cubicBezTo>
                  <a:pt x="2542" y="234"/>
                  <a:pt x="2596" y="182"/>
                  <a:pt x="2607" y="174"/>
                </a:cubicBezTo>
                <a:lnTo>
                  <a:pt x="2607" y="174"/>
                </a:lnTo>
                <a:cubicBezTo>
                  <a:pt x="2615" y="165"/>
                  <a:pt x="2617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7"/>
                  <a:pt x="2607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8"/>
                  <a:pt x="2586" y="128"/>
                </a:cubicBezTo>
                <a:lnTo>
                  <a:pt x="2575" y="130"/>
                </a:lnTo>
                <a:lnTo>
                  <a:pt x="1435" y="0"/>
                </a:lnTo>
                <a:lnTo>
                  <a:pt x="165" y="154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6"/>
                  <a:pt x="92" y="170"/>
                  <a:pt x="62" y="196"/>
                </a:cubicBezTo>
                <a:lnTo>
                  <a:pt x="62" y="196"/>
                </a:lnTo>
                <a:cubicBezTo>
                  <a:pt x="23" y="230"/>
                  <a:pt x="0" y="279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8"/>
                  <a:pt x="1306" y="688"/>
                  <a:pt x="1308" y="688"/>
                </a:cubicBezTo>
                <a:lnTo>
                  <a:pt x="1308" y="688"/>
                </a:lnTo>
                <a:cubicBezTo>
                  <a:pt x="1309" y="688"/>
                  <a:pt x="1311" y="688"/>
                  <a:pt x="1312" y="688"/>
                </a:cubicBezTo>
                <a:lnTo>
                  <a:pt x="2594" y="482"/>
                </a:lnTo>
                <a:lnTo>
                  <a:pt x="2594" y="482"/>
                </a:lnTo>
                <a:cubicBezTo>
                  <a:pt x="2604" y="481"/>
                  <a:pt x="2611" y="473"/>
                  <a:pt x="2615" y="463"/>
                </a:cubicBezTo>
                <a:lnTo>
                  <a:pt x="2615" y="463"/>
                </a:lnTo>
                <a:cubicBezTo>
                  <a:pt x="2617" y="454"/>
                  <a:pt x="2614" y="444"/>
                  <a:pt x="2607" y="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375">
            <a:extLst>
              <a:ext uri="{FF2B5EF4-FFF2-40B4-BE49-F238E27FC236}">
                <a16:creationId xmlns:a16="http://schemas.microsoft.com/office/drawing/2014/main" id="{34CEB850-AA67-4646-BF1B-038E62EB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059" y="6150817"/>
            <a:ext cx="2695879" cy="723850"/>
          </a:xfrm>
          <a:custGeom>
            <a:avLst/>
            <a:gdLst>
              <a:gd name="T0" fmla="*/ 2386 w 2563"/>
              <a:gd name="T1" fmla="*/ 164 h 689"/>
              <a:gd name="T2" fmla="*/ 1146 w 2563"/>
              <a:gd name="T3" fmla="*/ 0 h 689"/>
              <a:gd name="T4" fmla="*/ 18 w 2563"/>
              <a:gd name="T5" fmla="*/ 164 h 689"/>
              <a:gd name="T6" fmla="*/ 62 w 2563"/>
              <a:gd name="T7" fmla="*/ 257 h 689"/>
              <a:gd name="T8" fmla="*/ 62 w 2563"/>
              <a:gd name="T9" fmla="*/ 345 h 689"/>
              <a:gd name="T10" fmla="*/ 0 w 2563"/>
              <a:gd name="T11" fmla="*/ 449 h 689"/>
              <a:gd name="T12" fmla="*/ 1277 w 2563"/>
              <a:gd name="T13" fmla="*/ 688 h 689"/>
              <a:gd name="T14" fmla="*/ 2479 w 2563"/>
              <a:gd name="T15" fmla="*/ 458 h 689"/>
              <a:gd name="T16" fmla="*/ 2544 w 2563"/>
              <a:gd name="T17" fmla="*/ 400 h 689"/>
              <a:gd name="T18" fmla="*/ 2562 w 2563"/>
              <a:gd name="T19" fmla="*/ 297 h 689"/>
              <a:gd name="T20" fmla="*/ 2479 w 2563"/>
              <a:gd name="T21" fmla="*/ 206 h 689"/>
              <a:gd name="T22" fmla="*/ 238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7" y="688"/>
                </a:lnTo>
                <a:lnTo>
                  <a:pt x="2479" y="458"/>
                </a:lnTo>
                <a:lnTo>
                  <a:pt x="2544" y="400"/>
                </a:lnTo>
                <a:lnTo>
                  <a:pt x="2562" y="297"/>
                </a:lnTo>
                <a:lnTo>
                  <a:pt x="2479" y="206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376">
            <a:extLst>
              <a:ext uri="{FF2B5EF4-FFF2-40B4-BE49-F238E27FC236}">
                <a16:creationId xmlns:a16="http://schemas.microsoft.com/office/drawing/2014/main" id="{0360AA78-49BE-764B-8639-1003B6AF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39" y="6150817"/>
            <a:ext cx="2756198" cy="723850"/>
          </a:xfrm>
          <a:custGeom>
            <a:avLst/>
            <a:gdLst>
              <a:gd name="T0" fmla="*/ 78 w 2618"/>
              <a:gd name="T1" fmla="*/ 440 h 689"/>
              <a:gd name="T2" fmla="*/ 78 w 2618"/>
              <a:gd name="T3" fmla="*/ 440 h 689"/>
              <a:gd name="T4" fmla="*/ 123 w 2618"/>
              <a:gd name="T5" fmla="*/ 316 h 689"/>
              <a:gd name="T6" fmla="*/ 123 w 2618"/>
              <a:gd name="T7" fmla="*/ 316 h 689"/>
              <a:gd name="T8" fmla="*/ 90 w 2618"/>
              <a:gd name="T9" fmla="*/ 190 h 689"/>
              <a:gd name="T10" fmla="*/ 1284 w 2618"/>
              <a:gd name="T11" fmla="*/ 382 h 689"/>
              <a:gd name="T12" fmla="*/ 1284 w 2618"/>
              <a:gd name="T13" fmla="*/ 633 h 689"/>
              <a:gd name="T14" fmla="*/ 78 w 2618"/>
              <a:gd name="T15" fmla="*/ 440 h 689"/>
              <a:gd name="T16" fmla="*/ 2461 w 2618"/>
              <a:gd name="T17" fmla="*/ 453 h 689"/>
              <a:gd name="T18" fmla="*/ 1335 w 2618"/>
              <a:gd name="T19" fmla="*/ 633 h 689"/>
              <a:gd name="T20" fmla="*/ 1335 w 2618"/>
              <a:gd name="T21" fmla="*/ 382 h 689"/>
              <a:gd name="T22" fmla="*/ 2422 w 2618"/>
              <a:gd name="T23" fmla="*/ 207 h 689"/>
              <a:gd name="T24" fmla="*/ 2422 w 2618"/>
              <a:gd name="T25" fmla="*/ 207 h 689"/>
              <a:gd name="T26" fmla="*/ 2442 w 2618"/>
              <a:gd name="T27" fmla="*/ 206 h 689"/>
              <a:gd name="T28" fmla="*/ 2442 w 2618"/>
              <a:gd name="T29" fmla="*/ 206 h 689"/>
              <a:gd name="T30" fmla="*/ 2522 w 2618"/>
              <a:gd name="T31" fmla="*/ 235 h 689"/>
              <a:gd name="T32" fmla="*/ 2522 w 2618"/>
              <a:gd name="T33" fmla="*/ 235 h 689"/>
              <a:gd name="T34" fmla="*/ 2566 w 2618"/>
              <a:gd name="T35" fmla="*/ 330 h 689"/>
              <a:gd name="T36" fmla="*/ 2566 w 2618"/>
              <a:gd name="T37" fmla="*/ 330 h 689"/>
              <a:gd name="T38" fmla="*/ 2461 w 2618"/>
              <a:gd name="T39" fmla="*/ 453 h 689"/>
              <a:gd name="T40" fmla="*/ 3 w 2618"/>
              <a:gd name="T41" fmla="*/ 465 h 689"/>
              <a:gd name="T42" fmla="*/ 3 w 2618"/>
              <a:gd name="T43" fmla="*/ 465 h 689"/>
              <a:gd name="T44" fmla="*/ 24 w 2618"/>
              <a:gd name="T45" fmla="*/ 483 h 689"/>
              <a:gd name="T46" fmla="*/ 1305 w 2618"/>
              <a:gd name="T47" fmla="*/ 688 h 689"/>
              <a:gd name="T48" fmla="*/ 1305 w 2618"/>
              <a:gd name="T49" fmla="*/ 688 h 689"/>
              <a:gd name="T50" fmla="*/ 1310 w 2618"/>
              <a:gd name="T51" fmla="*/ 688 h 689"/>
              <a:gd name="T52" fmla="*/ 1310 w 2618"/>
              <a:gd name="T53" fmla="*/ 688 h 689"/>
              <a:gd name="T54" fmla="*/ 1313 w 2618"/>
              <a:gd name="T55" fmla="*/ 688 h 689"/>
              <a:gd name="T56" fmla="*/ 2469 w 2618"/>
              <a:gd name="T57" fmla="*/ 504 h 689"/>
              <a:gd name="T58" fmla="*/ 2469 w 2618"/>
              <a:gd name="T59" fmla="*/ 504 h 689"/>
              <a:gd name="T60" fmla="*/ 2617 w 2618"/>
              <a:gd name="T61" fmla="*/ 330 h 689"/>
              <a:gd name="T62" fmla="*/ 2617 w 2618"/>
              <a:gd name="T63" fmla="*/ 330 h 689"/>
              <a:gd name="T64" fmla="*/ 2555 w 2618"/>
              <a:gd name="T65" fmla="*/ 196 h 689"/>
              <a:gd name="T66" fmla="*/ 2555 w 2618"/>
              <a:gd name="T67" fmla="*/ 196 h 689"/>
              <a:gd name="T68" fmla="*/ 2450 w 2618"/>
              <a:gd name="T69" fmla="*/ 154 h 689"/>
              <a:gd name="T70" fmla="*/ 2453 w 2618"/>
              <a:gd name="T71" fmla="*/ 154 h 689"/>
              <a:gd name="T72" fmla="*/ 1182 w 2618"/>
              <a:gd name="T73" fmla="*/ 0 h 689"/>
              <a:gd name="T74" fmla="*/ 42 w 2618"/>
              <a:gd name="T75" fmla="*/ 131 h 689"/>
              <a:gd name="T76" fmla="*/ 31 w 2618"/>
              <a:gd name="T77" fmla="*/ 129 h 689"/>
              <a:gd name="T78" fmla="*/ 31 w 2618"/>
              <a:gd name="T79" fmla="*/ 129 h 689"/>
              <a:gd name="T80" fmla="*/ 11 w 2618"/>
              <a:gd name="T81" fmla="*/ 133 h 689"/>
              <a:gd name="T82" fmla="*/ 8 w 2618"/>
              <a:gd name="T83" fmla="*/ 134 h 689"/>
              <a:gd name="T84" fmla="*/ 11 w 2618"/>
              <a:gd name="T85" fmla="*/ 135 h 689"/>
              <a:gd name="T86" fmla="*/ 11 w 2618"/>
              <a:gd name="T87" fmla="*/ 135 h 689"/>
              <a:gd name="T88" fmla="*/ 5 w 2618"/>
              <a:gd name="T89" fmla="*/ 143 h 689"/>
              <a:gd name="T90" fmla="*/ 5 w 2618"/>
              <a:gd name="T91" fmla="*/ 143 h 689"/>
              <a:gd name="T92" fmla="*/ 11 w 2618"/>
              <a:gd name="T93" fmla="*/ 173 h 689"/>
              <a:gd name="T94" fmla="*/ 11 w 2618"/>
              <a:gd name="T95" fmla="*/ 173 h 689"/>
              <a:gd name="T96" fmla="*/ 71 w 2618"/>
              <a:gd name="T97" fmla="*/ 314 h 689"/>
              <a:gd name="T98" fmla="*/ 71 w 2618"/>
              <a:gd name="T99" fmla="*/ 314 h 689"/>
              <a:gd name="T100" fmla="*/ 11 w 2618"/>
              <a:gd name="T101" fmla="*/ 438 h 689"/>
              <a:gd name="T102" fmla="*/ 11 w 2618"/>
              <a:gd name="T103" fmla="*/ 438 h 689"/>
              <a:gd name="T104" fmla="*/ 3 w 2618"/>
              <a:gd name="T105" fmla="*/ 465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89">
                <a:moveTo>
                  <a:pt x="78" y="440"/>
                </a:moveTo>
                <a:lnTo>
                  <a:pt x="78" y="440"/>
                </a:lnTo>
                <a:cubicBezTo>
                  <a:pt x="99" y="412"/>
                  <a:pt x="120" y="369"/>
                  <a:pt x="123" y="316"/>
                </a:cubicBezTo>
                <a:lnTo>
                  <a:pt x="123" y="316"/>
                </a:lnTo>
                <a:cubicBezTo>
                  <a:pt x="125" y="264"/>
                  <a:pt x="109" y="221"/>
                  <a:pt x="90" y="190"/>
                </a:cubicBezTo>
                <a:lnTo>
                  <a:pt x="1284" y="382"/>
                </a:lnTo>
                <a:lnTo>
                  <a:pt x="1284" y="633"/>
                </a:lnTo>
                <a:lnTo>
                  <a:pt x="78" y="440"/>
                </a:lnTo>
                <a:close/>
                <a:moveTo>
                  <a:pt x="2461" y="453"/>
                </a:moveTo>
                <a:lnTo>
                  <a:pt x="1335" y="633"/>
                </a:lnTo>
                <a:lnTo>
                  <a:pt x="1335" y="382"/>
                </a:lnTo>
                <a:lnTo>
                  <a:pt x="2422" y="207"/>
                </a:lnTo>
                <a:lnTo>
                  <a:pt x="2422" y="207"/>
                </a:lnTo>
                <a:cubicBezTo>
                  <a:pt x="2428" y="206"/>
                  <a:pt x="2435" y="206"/>
                  <a:pt x="2442" y="206"/>
                </a:cubicBezTo>
                <a:lnTo>
                  <a:pt x="2442" y="206"/>
                </a:lnTo>
                <a:cubicBezTo>
                  <a:pt x="2471" y="206"/>
                  <a:pt x="2499" y="216"/>
                  <a:pt x="2522" y="235"/>
                </a:cubicBezTo>
                <a:lnTo>
                  <a:pt x="2522" y="235"/>
                </a:lnTo>
                <a:cubicBezTo>
                  <a:pt x="2550" y="259"/>
                  <a:pt x="2566" y="293"/>
                  <a:pt x="2566" y="330"/>
                </a:cubicBezTo>
                <a:lnTo>
                  <a:pt x="2566" y="330"/>
                </a:lnTo>
                <a:cubicBezTo>
                  <a:pt x="2566" y="391"/>
                  <a:pt x="2522" y="443"/>
                  <a:pt x="2461" y="453"/>
                </a:cubicBezTo>
                <a:close/>
                <a:moveTo>
                  <a:pt x="3" y="465"/>
                </a:moveTo>
                <a:lnTo>
                  <a:pt x="3" y="465"/>
                </a:lnTo>
                <a:cubicBezTo>
                  <a:pt x="6" y="474"/>
                  <a:pt x="14" y="482"/>
                  <a:pt x="24" y="483"/>
                </a:cubicBezTo>
                <a:lnTo>
                  <a:pt x="1305" y="688"/>
                </a:lnTo>
                <a:lnTo>
                  <a:pt x="1305" y="688"/>
                </a:lnTo>
                <a:cubicBezTo>
                  <a:pt x="1307" y="688"/>
                  <a:pt x="1309" y="688"/>
                  <a:pt x="1310" y="688"/>
                </a:cubicBezTo>
                <a:lnTo>
                  <a:pt x="1310" y="688"/>
                </a:lnTo>
                <a:cubicBezTo>
                  <a:pt x="1311" y="688"/>
                  <a:pt x="1312" y="688"/>
                  <a:pt x="1313" y="688"/>
                </a:cubicBezTo>
                <a:lnTo>
                  <a:pt x="2469" y="504"/>
                </a:lnTo>
                <a:lnTo>
                  <a:pt x="2469" y="504"/>
                </a:lnTo>
                <a:cubicBezTo>
                  <a:pt x="2555" y="489"/>
                  <a:pt x="2617" y="417"/>
                  <a:pt x="2617" y="330"/>
                </a:cubicBezTo>
                <a:lnTo>
                  <a:pt x="2617" y="330"/>
                </a:lnTo>
                <a:cubicBezTo>
                  <a:pt x="2617" y="278"/>
                  <a:pt x="2595" y="230"/>
                  <a:pt x="2555" y="196"/>
                </a:cubicBezTo>
                <a:lnTo>
                  <a:pt x="2555" y="196"/>
                </a:lnTo>
                <a:cubicBezTo>
                  <a:pt x="2526" y="171"/>
                  <a:pt x="2488" y="156"/>
                  <a:pt x="2450" y="154"/>
                </a:cubicBezTo>
                <a:lnTo>
                  <a:pt x="2453" y="154"/>
                </a:lnTo>
                <a:lnTo>
                  <a:pt x="1182" y="0"/>
                </a:lnTo>
                <a:lnTo>
                  <a:pt x="42" y="131"/>
                </a:lnTo>
                <a:lnTo>
                  <a:pt x="31" y="129"/>
                </a:lnTo>
                <a:lnTo>
                  <a:pt x="31" y="129"/>
                </a:lnTo>
                <a:cubicBezTo>
                  <a:pt x="24" y="127"/>
                  <a:pt x="17" y="129"/>
                  <a:pt x="11" y="133"/>
                </a:cubicBezTo>
                <a:lnTo>
                  <a:pt x="8" y="134"/>
                </a:lnTo>
                <a:lnTo>
                  <a:pt x="11" y="135"/>
                </a:lnTo>
                <a:lnTo>
                  <a:pt x="11" y="135"/>
                </a:lnTo>
                <a:cubicBezTo>
                  <a:pt x="8" y="137"/>
                  <a:pt x="6" y="140"/>
                  <a:pt x="5" y="143"/>
                </a:cubicBezTo>
                <a:lnTo>
                  <a:pt x="5" y="143"/>
                </a:lnTo>
                <a:cubicBezTo>
                  <a:pt x="0" y="153"/>
                  <a:pt x="2" y="165"/>
                  <a:pt x="11" y="173"/>
                </a:cubicBezTo>
                <a:lnTo>
                  <a:pt x="11" y="173"/>
                </a:lnTo>
                <a:cubicBezTo>
                  <a:pt x="21" y="183"/>
                  <a:pt x="75" y="234"/>
                  <a:pt x="71" y="314"/>
                </a:cubicBezTo>
                <a:lnTo>
                  <a:pt x="71" y="314"/>
                </a:lnTo>
                <a:cubicBezTo>
                  <a:pt x="68" y="383"/>
                  <a:pt x="24" y="426"/>
                  <a:pt x="11" y="438"/>
                </a:cubicBezTo>
                <a:lnTo>
                  <a:pt x="11" y="438"/>
                </a:lnTo>
                <a:cubicBezTo>
                  <a:pt x="3" y="445"/>
                  <a:pt x="0" y="455"/>
                  <a:pt x="3" y="4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377">
            <a:extLst>
              <a:ext uri="{FF2B5EF4-FFF2-40B4-BE49-F238E27FC236}">
                <a16:creationId xmlns:a16="http://schemas.microsoft.com/office/drawing/2014/main" id="{A01129E8-2E94-544D-9753-0EC396B9E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39" y="5714651"/>
            <a:ext cx="2695876" cy="723850"/>
          </a:xfrm>
          <a:custGeom>
            <a:avLst/>
            <a:gdLst>
              <a:gd name="T0" fmla="*/ 2386 w 2564"/>
              <a:gd name="T1" fmla="*/ 163 h 689"/>
              <a:gd name="T2" fmla="*/ 1146 w 2564"/>
              <a:gd name="T3" fmla="*/ 0 h 689"/>
              <a:gd name="T4" fmla="*/ 18 w 2564"/>
              <a:gd name="T5" fmla="*/ 163 h 689"/>
              <a:gd name="T6" fmla="*/ 62 w 2564"/>
              <a:gd name="T7" fmla="*/ 256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3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6" y="0"/>
                </a:lnTo>
                <a:lnTo>
                  <a:pt x="18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3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378">
            <a:extLst>
              <a:ext uri="{FF2B5EF4-FFF2-40B4-BE49-F238E27FC236}">
                <a16:creationId xmlns:a16="http://schemas.microsoft.com/office/drawing/2014/main" id="{87FDF5D9-F71A-FE40-BA79-B4D7A3C6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19" y="5714651"/>
            <a:ext cx="2756198" cy="723850"/>
          </a:xfrm>
          <a:custGeom>
            <a:avLst/>
            <a:gdLst>
              <a:gd name="T0" fmla="*/ 79 w 2620"/>
              <a:gd name="T1" fmla="*/ 439 h 690"/>
              <a:gd name="T2" fmla="*/ 79 w 2620"/>
              <a:gd name="T3" fmla="*/ 439 h 690"/>
              <a:gd name="T4" fmla="*/ 124 w 2620"/>
              <a:gd name="T5" fmla="*/ 315 h 690"/>
              <a:gd name="T6" fmla="*/ 124 w 2620"/>
              <a:gd name="T7" fmla="*/ 315 h 690"/>
              <a:gd name="T8" fmla="*/ 91 w 2620"/>
              <a:gd name="T9" fmla="*/ 189 h 690"/>
              <a:gd name="T10" fmla="*/ 1285 w 2620"/>
              <a:gd name="T11" fmla="*/ 381 h 690"/>
              <a:gd name="T12" fmla="*/ 1285 w 2620"/>
              <a:gd name="T13" fmla="*/ 633 h 690"/>
              <a:gd name="T14" fmla="*/ 79 w 2620"/>
              <a:gd name="T15" fmla="*/ 439 h 690"/>
              <a:gd name="T16" fmla="*/ 2463 w 2620"/>
              <a:gd name="T17" fmla="*/ 452 h 690"/>
              <a:gd name="T18" fmla="*/ 1337 w 2620"/>
              <a:gd name="T19" fmla="*/ 633 h 690"/>
              <a:gd name="T20" fmla="*/ 1337 w 2620"/>
              <a:gd name="T21" fmla="*/ 381 h 690"/>
              <a:gd name="T22" fmla="*/ 2423 w 2620"/>
              <a:gd name="T23" fmla="*/ 207 h 690"/>
              <a:gd name="T24" fmla="*/ 2423 w 2620"/>
              <a:gd name="T25" fmla="*/ 207 h 690"/>
              <a:gd name="T26" fmla="*/ 2442 w 2620"/>
              <a:gd name="T27" fmla="*/ 205 h 690"/>
              <a:gd name="T28" fmla="*/ 2442 w 2620"/>
              <a:gd name="T29" fmla="*/ 205 h 690"/>
              <a:gd name="T30" fmla="*/ 2523 w 2620"/>
              <a:gd name="T31" fmla="*/ 235 h 690"/>
              <a:gd name="T32" fmla="*/ 2523 w 2620"/>
              <a:gd name="T33" fmla="*/ 235 h 690"/>
              <a:gd name="T34" fmla="*/ 2567 w 2620"/>
              <a:gd name="T35" fmla="*/ 329 h 690"/>
              <a:gd name="T36" fmla="*/ 2567 w 2620"/>
              <a:gd name="T37" fmla="*/ 329 h 690"/>
              <a:gd name="T38" fmla="*/ 2463 w 2620"/>
              <a:gd name="T39" fmla="*/ 452 h 690"/>
              <a:gd name="T40" fmla="*/ 4 w 2620"/>
              <a:gd name="T41" fmla="*/ 464 h 690"/>
              <a:gd name="T42" fmla="*/ 4 w 2620"/>
              <a:gd name="T43" fmla="*/ 464 h 690"/>
              <a:gd name="T44" fmla="*/ 25 w 2620"/>
              <a:gd name="T45" fmla="*/ 482 h 690"/>
              <a:gd name="T46" fmla="*/ 1307 w 2620"/>
              <a:gd name="T47" fmla="*/ 688 h 690"/>
              <a:gd name="T48" fmla="*/ 1307 w 2620"/>
              <a:gd name="T49" fmla="*/ 688 h 690"/>
              <a:gd name="T50" fmla="*/ 1311 w 2620"/>
              <a:gd name="T51" fmla="*/ 689 h 690"/>
              <a:gd name="T52" fmla="*/ 1311 w 2620"/>
              <a:gd name="T53" fmla="*/ 689 h 690"/>
              <a:gd name="T54" fmla="*/ 1315 w 2620"/>
              <a:gd name="T55" fmla="*/ 688 h 690"/>
              <a:gd name="T56" fmla="*/ 2470 w 2620"/>
              <a:gd name="T57" fmla="*/ 503 h 690"/>
              <a:gd name="T58" fmla="*/ 2470 w 2620"/>
              <a:gd name="T59" fmla="*/ 503 h 690"/>
              <a:gd name="T60" fmla="*/ 2619 w 2620"/>
              <a:gd name="T61" fmla="*/ 329 h 690"/>
              <a:gd name="T62" fmla="*/ 2619 w 2620"/>
              <a:gd name="T63" fmla="*/ 329 h 690"/>
              <a:gd name="T64" fmla="*/ 2557 w 2620"/>
              <a:gd name="T65" fmla="*/ 195 h 690"/>
              <a:gd name="T66" fmla="*/ 2557 w 2620"/>
              <a:gd name="T67" fmla="*/ 195 h 690"/>
              <a:gd name="T68" fmla="*/ 2451 w 2620"/>
              <a:gd name="T69" fmla="*/ 154 h 690"/>
              <a:gd name="T70" fmla="*/ 2454 w 2620"/>
              <a:gd name="T71" fmla="*/ 153 h 690"/>
              <a:gd name="T72" fmla="*/ 1183 w 2620"/>
              <a:gd name="T73" fmla="*/ 0 h 690"/>
              <a:gd name="T74" fmla="*/ 44 w 2620"/>
              <a:gd name="T75" fmla="*/ 130 h 690"/>
              <a:gd name="T76" fmla="*/ 33 w 2620"/>
              <a:gd name="T77" fmla="*/ 128 h 690"/>
              <a:gd name="T78" fmla="*/ 33 w 2620"/>
              <a:gd name="T79" fmla="*/ 128 h 690"/>
              <a:gd name="T80" fmla="*/ 13 w 2620"/>
              <a:gd name="T81" fmla="*/ 133 h 690"/>
              <a:gd name="T82" fmla="*/ 10 w 2620"/>
              <a:gd name="T83" fmla="*/ 133 h 690"/>
              <a:gd name="T84" fmla="*/ 12 w 2620"/>
              <a:gd name="T85" fmla="*/ 134 h 690"/>
              <a:gd name="T86" fmla="*/ 12 w 2620"/>
              <a:gd name="T87" fmla="*/ 134 h 690"/>
              <a:gd name="T88" fmla="*/ 5 w 2620"/>
              <a:gd name="T89" fmla="*/ 142 h 690"/>
              <a:gd name="T90" fmla="*/ 5 w 2620"/>
              <a:gd name="T91" fmla="*/ 142 h 690"/>
              <a:gd name="T92" fmla="*/ 12 w 2620"/>
              <a:gd name="T93" fmla="*/ 172 h 690"/>
              <a:gd name="T94" fmla="*/ 12 w 2620"/>
              <a:gd name="T95" fmla="*/ 172 h 690"/>
              <a:gd name="T96" fmla="*/ 72 w 2620"/>
              <a:gd name="T97" fmla="*/ 313 h 690"/>
              <a:gd name="T98" fmla="*/ 72 w 2620"/>
              <a:gd name="T99" fmla="*/ 313 h 690"/>
              <a:gd name="T100" fmla="*/ 12 w 2620"/>
              <a:gd name="T101" fmla="*/ 438 h 690"/>
              <a:gd name="T102" fmla="*/ 12 w 2620"/>
              <a:gd name="T103" fmla="*/ 438 h 690"/>
              <a:gd name="T104" fmla="*/ 4 w 2620"/>
              <a:gd name="T105" fmla="*/ 464 h 690"/>
              <a:gd name="T106" fmla="*/ 2463 w 2620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0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2" y="369"/>
                  <a:pt x="124" y="315"/>
                </a:cubicBezTo>
                <a:lnTo>
                  <a:pt x="124" y="315"/>
                </a:lnTo>
                <a:cubicBezTo>
                  <a:pt x="126" y="263"/>
                  <a:pt x="110" y="220"/>
                  <a:pt x="91" y="189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3" y="452"/>
                </a:moveTo>
                <a:lnTo>
                  <a:pt x="1337" y="633"/>
                </a:lnTo>
                <a:lnTo>
                  <a:pt x="1337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30" y="205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5"/>
                  <a:pt x="2523" y="235"/>
                </a:cubicBezTo>
                <a:lnTo>
                  <a:pt x="2523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2"/>
                  <a:pt x="2463" y="452"/>
                </a:cubicBezTo>
                <a:lnTo>
                  <a:pt x="4" y="464"/>
                </a:lnTo>
                <a:lnTo>
                  <a:pt x="4" y="464"/>
                </a:lnTo>
                <a:cubicBezTo>
                  <a:pt x="7" y="474"/>
                  <a:pt x="15" y="481"/>
                  <a:pt x="25" y="482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1" y="689"/>
                </a:cubicBezTo>
                <a:lnTo>
                  <a:pt x="1311" y="689"/>
                </a:lnTo>
                <a:cubicBezTo>
                  <a:pt x="1312" y="689"/>
                  <a:pt x="1313" y="689"/>
                  <a:pt x="1315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9" y="416"/>
                  <a:pt x="2619" y="329"/>
                </a:cubicBezTo>
                <a:lnTo>
                  <a:pt x="2619" y="329"/>
                </a:lnTo>
                <a:cubicBezTo>
                  <a:pt x="2619" y="278"/>
                  <a:pt x="2596" y="229"/>
                  <a:pt x="2557" y="195"/>
                </a:cubicBezTo>
                <a:lnTo>
                  <a:pt x="2557" y="195"/>
                </a:lnTo>
                <a:cubicBezTo>
                  <a:pt x="2527" y="170"/>
                  <a:pt x="2489" y="156"/>
                  <a:pt x="2451" y="154"/>
                </a:cubicBezTo>
                <a:lnTo>
                  <a:pt x="2454" y="153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6"/>
                  <a:pt x="18" y="129"/>
                  <a:pt x="13" y="133"/>
                </a:cubicBezTo>
                <a:lnTo>
                  <a:pt x="10" y="133"/>
                </a:lnTo>
                <a:lnTo>
                  <a:pt x="12" y="134"/>
                </a:lnTo>
                <a:lnTo>
                  <a:pt x="12" y="134"/>
                </a:lnTo>
                <a:cubicBezTo>
                  <a:pt x="10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2" y="172"/>
                </a:cubicBezTo>
                <a:lnTo>
                  <a:pt x="12" y="172"/>
                </a:lnTo>
                <a:cubicBezTo>
                  <a:pt x="23" y="182"/>
                  <a:pt x="76" y="233"/>
                  <a:pt x="72" y="313"/>
                </a:cubicBezTo>
                <a:lnTo>
                  <a:pt x="72" y="313"/>
                </a:lnTo>
                <a:cubicBezTo>
                  <a:pt x="70" y="382"/>
                  <a:pt x="25" y="426"/>
                  <a:pt x="12" y="438"/>
                </a:cubicBezTo>
                <a:lnTo>
                  <a:pt x="12" y="438"/>
                </a:lnTo>
                <a:cubicBezTo>
                  <a:pt x="4" y="445"/>
                  <a:pt x="2" y="454"/>
                  <a:pt x="4" y="464"/>
                </a:cubicBezTo>
                <a:lnTo>
                  <a:pt x="2463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379">
            <a:extLst>
              <a:ext uri="{FF2B5EF4-FFF2-40B4-BE49-F238E27FC236}">
                <a16:creationId xmlns:a16="http://schemas.microsoft.com/office/drawing/2014/main" id="{75C4F7B7-D60D-0646-AEBD-2126D444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056" y="5310966"/>
            <a:ext cx="2695879" cy="723850"/>
          </a:xfrm>
          <a:custGeom>
            <a:avLst/>
            <a:gdLst>
              <a:gd name="T0" fmla="*/ 176 w 2564"/>
              <a:gd name="T1" fmla="*/ 164 h 690"/>
              <a:gd name="T2" fmla="*/ 1416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5 h 690"/>
              <a:gd name="T10" fmla="*/ 2563 w 2564"/>
              <a:gd name="T11" fmla="*/ 449 h 690"/>
              <a:gd name="T12" fmla="*/ 1285 w 2564"/>
              <a:gd name="T13" fmla="*/ 689 h 690"/>
              <a:gd name="T14" fmla="*/ 84 w 2564"/>
              <a:gd name="T15" fmla="*/ 458 h 690"/>
              <a:gd name="T16" fmla="*/ 18 w 2564"/>
              <a:gd name="T17" fmla="*/ 399 h 690"/>
              <a:gd name="T18" fmla="*/ 0 w 2564"/>
              <a:gd name="T19" fmla="*/ 297 h 690"/>
              <a:gd name="T20" fmla="*/ 84 w 2564"/>
              <a:gd name="T21" fmla="*/ 205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5"/>
                </a:lnTo>
                <a:lnTo>
                  <a:pt x="2563" y="449"/>
                </a:lnTo>
                <a:lnTo>
                  <a:pt x="1285" y="689"/>
                </a:lnTo>
                <a:lnTo>
                  <a:pt x="84" y="458"/>
                </a:lnTo>
                <a:lnTo>
                  <a:pt x="18" y="399"/>
                </a:lnTo>
                <a:lnTo>
                  <a:pt x="0" y="297"/>
                </a:lnTo>
                <a:lnTo>
                  <a:pt x="84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380">
            <a:extLst>
              <a:ext uri="{FF2B5EF4-FFF2-40B4-BE49-F238E27FC236}">
                <a16:creationId xmlns:a16="http://schemas.microsoft.com/office/drawing/2014/main" id="{3944B799-6C7C-9042-951F-FA16B62F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496" y="5310966"/>
            <a:ext cx="2756198" cy="723850"/>
          </a:xfrm>
          <a:custGeom>
            <a:avLst/>
            <a:gdLst>
              <a:gd name="T0" fmla="*/ 1333 w 2618"/>
              <a:gd name="T1" fmla="*/ 633 h 690"/>
              <a:gd name="T2" fmla="*/ 1333 w 2618"/>
              <a:gd name="T3" fmla="*/ 382 h 690"/>
              <a:gd name="T4" fmla="*/ 2528 w 2618"/>
              <a:gd name="T5" fmla="*/ 190 h 690"/>
              <a:gd name="T6" fmla="*/ 2528 w 2618"/>
              <a:gd name="T7" fmla="*/ 190 h 690"/>
              <a:gd name="T8" fmla="*/ 2495 w 2618"/>
              <a:gd name="T9" fmla="*/ 316 h 690"/>
              <a:gd name="T10" fmla="*/ 2495 w 2618"/>
              <a:gd name="T11" fmla="*/ 316 h 690"/>
              <a:gd name="T12" fmla="*/ 2539 w 2618"/>
              <a:gd name="T13" fmla="*/ 440 h 690"/>
              <a:gd name="T14" fmla="*/ 1333 w 2618"/>
              <a:gd name="T15" fmla="*/ 633 h 690"/>
              <a:gd name="T16" fmla="*/ 51 w 2618"/>
              <a:gd name="T17" fmla="*/ 330 h 690"/>
              <a:gd name="T18" fmla="*/ 51 w 2618"/>
              <a:gd name="T19" fmla="*/ 330 h 690"/>
              <a:gd name="T20" fmla="*/ 96 w 2618"/>
              <a:gd name="T21" fmla="*/ 236 h 690"/>
              <a:gd name="T22" fmla="*/ 96 w 2618"/>
              <a:gd name="T23" fmla="*/ 236 h 690"/>
              <a:gd name="T24" fmla="*/ 176 w 2618"/>
              <a:gd name="T25" fmla="*/ 205 h 690"/>
              <a:gd name="T26" fmla="*/ 176 w 2618"/>
              <a:gd name="T27" fmla="*/ 205 h 690"/>
              <a:gd name="T28" fmla="*/ 196 w 2618"/>
              <a:gd name="T29" fmla="*/ 208 h 690"/>
              <a:gd name="T30" fmla="*/ 1282 w 2618"/>
              <a:gd name="T31" fmla="*/ 382 h 690"/>
              <a:gd name="T32" fmla="*/ 1282 w 2618"/>
              <a:gd name="T33" fmla="*/ 633 h 690"/>
              <a:gd name="T34" fmla="*/ 156 w 2618"/>
              <a:gd name="T35" fmla="*/ 453 h 690"/>
              <a:gd name="T36" fmla="*/ 156 w 2618"/>
              <a:gd name="T37" fmla="*/ 453 h 690"/>
              <a:gd name="T38" fmla="*/ 51 w 2618"/>
              <a:gd name="T39" fmla="*/ 330 h 690"/>
              <a:gd name="T40" fmla="*/ 2607 w 2618"/>
              <a:gd name="T41" fmla="*/ 439 h 690"/>
              <a:gd name="T42" fmla="*/ 2607 w 2618"/>
              <a:gd name="T43" fmla="*/ 439 h 690"/>
              <a:gd name="T44" fmla="*/ 2546 w 2618"/>
              <a:gd name="T45" fmla="*/ 314 h 690"/>
              <a:gd name="T46" fmla="*/ 2546 w 2618"/>
              <a:gd name="T47" fmla="*/ 314 h 690"/>
              <a:gd name="T48" fmla="*/ 2607 w 2618"/>
              <a:gd name="T49" fmla="*/ 173 h 690"/>
              <a:gd name="T50" fmla="*/ 2607 w 2618"/>
              <a:gd name="T51" fmla="*/ 173 h 690"/>
              <a:gd name="T52" fmla="*/ 2613 w 2618"/>
              <a:gd name="T53" fmla="*/ 143 h 690"/>
              <a:gd name="T54" fmla="*/ 2613 w 2618"/>
              <a:gd name="T55" fmla="*/ 143 h 690"/>
              <a:gd name="T56" fmla="*/ 2607 w 2618"/>
              <a:gd name="T57" fmla="*/ 135 h 690"/>
              <a:gd name="T58" fmla="*/ 2609 w 2618"/>
              <a:gd name="T59" fmla="*/ 134 h 690"/>
              <a:gd name="T60" fmla="*/ 2606 w 2618"/>
              <a:gd name="T61" fmla="*/ 134 h 690"/>
              <a:gd name="T62" fmla="*/ 2606 w 2618"/>
              <a:gd name="T63" fmla="*/ 134 h 690"/>
              <a:gd name="T64" fmla="*/ 2586 w 2618"/>
              <a:gd name="T65" fmla="*/ 129 h 690"/>
              <a:gd name="T66" fmla="*/ 2575 w 2618"/>
              <a:gd name="T67" fmla="*/ 130 h 690"/>
              <a:gd name="T68" fmla="*/ 1435 w 2618"/>
              <a:gd name="T69" fmla="*/ 0 h 690"/>
              <a:gd name="T70" fmla="*/ 165 w 2618"/>
              <a:gd name="T71" fmla="*/ 153 h 690"/>
              <a:gd name="T72" fmla="*/ 168 w 2618"/>
              <a:gd name="T73" fmla="*/ 154 h 690"/>
              <a:gd name="T74" fmla="*/ 168 w 2618"/>
              <a:gd name="T75" fmla="*/ 154 h 690"/>
              <a:gd name="T76" fmla="*/ 62 w 2618"/>
              <a:gd name="T77" fmla="*/ 197 h 690"/>
              <a:gd name="T78" fmla="*/ 62 w 2618"/>
              <a:gd name="T79" fmla="*/ 197 h 690"/>
              <a:gd name="T80" fmla="*/ 0 w 2618"/>
              <a:gd name="T81" fmla="*/ 330 h 690"/>
              <a:gd name="T82" fmla="*/ 0 w 2618"/>
              <a:gd name="T83" fmla="*/ 330 h 690"/>
              <a:gd name="T84" fmla="*/ 148 w 2618"/>
              <a:gd name="T85" fmla="*/ 503 h 690"/>
              <a:gd name="T86" fmla="*/ 1304 w 2618"/>
              <a:gd name="T87" fmla="*/ 689 h 690"/>
              <a:gd name="T88" fmla="*/ 1304 w 2618"/>
              <a:gd name="T89" fmla="*/ 689 h 690"/>
              <a:gd name="T90" fmla="*/ 1308 w 2618"/>
              <a:gd name="T91" fmla="*/ 689 h 690"/>
              <a:gd name="T92" fmla="*/ 1308 w 2618"/>
              <a:gd name="T93" fmla="*/ 689 h 690"/>
              <a:gd name="T94" fmla="*/ 1312 w 2618"/>
              <a:gd name="T95" fmla="*/ 689 h 690"/>
              <a:gd name="T96" fmla="*/ 2594 w 2618"/>
              <a:gd name="T97" fmla="*/ 483 h 690"/>
              <a:gd name="T98" fmla="*/ 2594 w 2618"/>
              <a:gd name="T99" fmla="*/ 483 h 690"/>
              <a:gd name="T100" fmla="*/ 2615 w 2618"/>
              <a:gd name="T101" fmla="*/ 465 h 690"/>
              <a:gd name="T102" fmla="*/ 2615 w 2618"/>
              <a:gd name="T103" fmla="*/ 465 h 690"/>
              <a:gd name="T104" fmla="*/ 2607 w 2618"/>
              <a:gd name="T105" fmla="*/ 43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3"/>
                </a:moveTo>
                <a:lnTo>
                  <a:pt x="1333" y="382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3" y="633"/>
                </a:lnTo>
                <a:close/>
                <a:moveTo>
                  <a:pt x="51" y="330"/>
                </a:moveTo>
                <a:lnTo>
                  <a:pt x="51" y="330"/>
                </a:lnTo>
                <a:cubicBezTo>
                  <a:pt x="51" y="294"/>
                  <a:pt x="67" y="259"/>
                  <a:pt x="96" y="236"/>
                </a:cubicBezTo>
                <a:lnTo>
                  <a:pt x="96" y="236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6" y="208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1" y="392"/>
                  <a:pt x="51" y="330"/>
                </a:cubicBezTo>
                <a:close/>
                <a:moveTo>
                  <a:pt x="2607" y="439"/>
                </a:moveTo>
                <a:lnTo>
                  <a:pt x="2607" y="439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6"/>
                  <a:pt x="2617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7"/>
                  <a:pt x="2607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5" y="130"/>
                </a:lnTo>
                <a:lnTo>
                  <a:pt x="1435" y="0"/>
                </a:lnTo>
                <a:lnTo>
                  <a:pt x="165" y="153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6"/>
                  <a:pt x="92" y="171"/>
                  <a:pt x="62" y="197"/>
                </a:cubicBezTo>
                <a:lnTo>
                  <a:pt x="62" y="197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89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5" y="689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1" y="689"/>
                  <a:pt x="1312" y="689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1" y="475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381">
            <a:extLst>
              <a:ext uri="{FF2B5EF4-FFF2-40B4-BE49-F238E27FC236}">
                <a16:creationId xmlns:a16="http://schemas.microsoft.com/office/drawing/2014/main" id="{D0F32557-4BAF-5740-A35B-C5596B95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847" y="9278219"/>
            <a:ext cx="2695879" cy="723850"/>
          </a:xfrm>
          <a:custGeom>
            <a:avLst/>
            <a:gdLst>
              <a:gd name="T0" fmla="*/ 177 w 2564"/>
              <a:gd name="T1" fmla="*/ 164 h 689"/>
              <a:gd name="T2" fmla="*/ 1417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8 h 689"/>
              <a:gd name="T12" fmla="*/ 1285 w 2564"/>
              <a:gd name="T13" fmla="*/ 688 h 689"/>
              <a:gd name="T14" fmla="*/ 84 w 2564"/>
              <a:gd name="T15" fmla="*/ 458 h 689"/>
              <a:gd name="T16" fmla="*/ 19 w 2564"/>
              <a:gd name="T17" fmla="*/ 399 h 689"/>
              <a:gd name="T18" fmla="*/ 0 w 2564"/>
              <a:gd name="T19" fmla="*/ 296 h 689"/>
              <a:gd name="T20" fmla="*/ 84 w 2564"/>
              <a:gd name="T21" fmla="*/ 205 h 689"/>
              <a:gd name="T22" fmla="*/ 17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7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8"/>
                </a:lnTo>
                <a:lnTo>
                  <a:pt x="1285" y="688"/>
                </a:lnTo>
                <a:lnTo>
                  <a:pt x="84" y="458"/>
                </a:lnTo>
                <a:lnTo>
                  <a:pt x="19" y="399"/>
                </a:lnTo>
                <a:lnTo>
                  <a:pt x="0" y="296"/>
                </a:lnTo>
                <a:lnTo>
                  <a:pt x="84" y="205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382">
            <a:extLst>
              <a:ext uri="{FF2B5EF4-FFF2-40B4-BE49-F238E27FC236}">
                <a16:creationId xmlns:a16="http://schemas.microsoft.com/office/drawing/2014/main" id="{52FBD0C0-6888-AC47-9FE5-612756CE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287" y="9278219"/>
            <a:ext cx="2756198" cy="723850"/>
          </a:xfrm>
          <a:custGeom>
            <a:avLst/>
            <a:gdLst>
              <a:gd name="T0" fmla="*/ 1333 w 2618"/>
              <a:gd name="T1" fmla="*/ 632 h 690"/>
              <a:gd name="T2" fmla="*/ 1333 w 2618"/>
              <a:gd name="T3" fmla="*/ 381 h 690"/>
              <a:gd name="T4" fmla="*/ 2526 w 2618"/>
              <a:gd name="T5" fmla="*/ 189 h 690"/>
              <a:gd name="T6" fmla="*/ 2526 w 2618"/>
              <a:gd name="T7" fmla="*/ 189 h 690"/>
              <a:gd name="T8" fmla="*/ 2494 w 2618"/>
              <a:gd name="T9" fmla="*/ 316 h 690"/>
              <a:gd name="T10" fmla="*/ 2494 w 2618"/>
              <a:gd name="T11" fmla="*/ 316 h 690"/>
              <a:gd name="T12" fmla="*/ 2538 w 2618"/>
              <a:gd name="T13" fmla="*/ 439 h 690"/>
              <a:gd name="T14" fmla="*/ 1333 w 2618"/>
              <a:gd name="T15" fmla="*/ 632 h 690"/>
              <a:gd name="T16" fmla="*/ 51 w 2618"/>
              <a:gd name="T17" fmla="*/ 329 h 690"/>
              <a:gd name="T18" fmla="*/ 51 w 2618"/>
              <a:gd name="T19" fmla="*/ 329 h 690"/>
              <a:gd name="T20" fmla="*/ 94 w 2618"/>
              <a:gd name="T21" fmla="*/ 235 h 690"/>
              <a:gd name="T22" fmla="*/ 94 w 2618"/>
              <a:gd name="T23" fmla="*/ 235 h 690"/>
              <a:gd name="T24" fmla="*/ 175 w 2618"/>
              <a:gd name="T25" fmla="*/ 205 h 690"/>
              <a:gd name="T26" fmla="*/ 175 w 2618"/>
              <a:gd name="T27" fmla="*/ 205 h 690"/>
              <a:gd name="T28" fmla="*/ 195 w 2618"/>
              <a:gd name="T29" fmla="*/ 207 h 690"/>
              <a:gd name="T30" fmla="*/ 1281 w 2618"/>
              <a:gd name="T31" fmla="*/ 381 h 690"/>
              <a:gd name="T32" fmla="*/ 1281 w 2618"/>
              <a:gd name="T33" fmla="*/ 632 h 690"/>
              <a:gd name="T34" fmla="*/ 155 w 2618"/>
              <a:gd name="T35" fmla="*/ 452 h 690"/>
              <a:gd name="T36" fmla="*/ 155 w 2618"/>
              <a:gd name="T37" fmla="*/ 452 h 690"/>
              <a:gd name="T38" fmla="*/ 51 w 2618"/>
              <a:gd name="T39" fmla="*/ 329 h 690"/>
              <a:gd name="T40" fmla="*/ 2606 w 2618"/>
              <a:gd name="T41" fmla="*/ 438 h 690"/>
              <a:gd name="T42" fmla="*/ 2606 w 2618"/>
              <a:gd name="T43" fmla="*/ 438 h 690"/>
              <a:gd name="T44" fmla="*/ 2545 w 2618"/>
              <a:gd name="T45" fmla="*/ 313 h 690"/>
              <a:gd name="T46" fmla="*/ 2545 w 2618"/>
              <a:gd name="T47" fmla="*/ 313 h 690"/>
              <a:gd name="T48" fmla="*/ 2606 w 2618"/>
              <a:gd name="T49" fmla="*/ 173 h 690"/>
              <a:gd name="T50" fmla="*/ 2606 w 2618"/>
              <a:gd name="T51" fmla="*/ 173 h 690"/>
              <a:gd name="T52" fmla="*/ 2612 w 2618"/>
              <a:gd name="T53" fmla="*/ 143 h 690"/>
              <a:gd name="T54" fmla="*/ 2612 w 2618"/>
              <a:gd name="T55" fmla="*/ 143 h 690"/>
              <a:gd name="T56" fmla="*/ 2606 w 2618"/>
              <a:gd name="T57" fmla="*/ 134 h 690"/>
              <a:gd name="T58" fmla="*/ 2608 w 2618"/>
              <a:gd name="T59" fmla="*/ 133 h 690"/>
              <a:gd name="T60" fmla="*/ 2605 w 2618"/>
              <a:gd name="T61" fmla="*/ 133 h 690"/>
              <a:gd name="T62" fmla="*/ 2605 w 2618"/>
              <a:gd name="T63" fmla="*/ 133 h 690"/>
              <a:gd name="T64" fmla="*/ 2585 w 2618"/>
              <a:gd name="T65" fmla="*/ 128 h 690"/>
              <a:gd name="T66" fmla="*/ 2573 w 2618"/>
              <a:gd name="T67" fmla="*/ 130 h 690"/>
              <a:gd name="T68" fmla="*/ 1435 w 2618"/>
              <a:gd name="T69" fmla="*/ 0 h 690"/>
              <a:gd name="T70" fmla="*/ 163 w 2618"/>
              <a:gd name="T71" fmla="*/ 153 h 690"/>
              <a:gd name="T72" fmla="*/ 166 w 2618"/>
              <a:gd name="T73" fmla="*/ 154 h 690"/>
              <a:gd name="T74" fmla="*/ 166 w 2618"/>
              <a:gd name="T75" fmla="*/ 154 h 690"/>
              <a:gd name="T76" fmla="*/ 61 w 2618"/>
              <a:gd name="T77" fmla="*/ 196 h 690"/>
              <a:gd name="T78" fmla="*/ 61 w 2618"/>
              <a:gd name="T79" fmla="*/ 196 h 690"/>
              <a:gd name="T80" fmla="*/ 0 w 2618"/>
              <a:gd name="T81" fmla="*/ 329 h 690"/>
              <a:gd name="T82" fmla="*/ 0 w 2618"/>
              <a:gd name="T83" fmla="*/ 329 h 690"/>
              <a:gd name="T84" fmla="*/ 147 w 2618"/>
              <a:gd name="T85" fmla="*/ 503 h 690"/>
              <a:gd name="T86" fmla="*/ 1303 w 2618"/>
              <a:gd name="T87" fmla="*/ 688 h 690"/>
              <a:gd name="T88" fmla="*/ 1303 w 2618"/>
              <a:gd name="T89" fmla="*/ 688 h 690"/>
              <a:gd name="T90" fmla="*/ 1307 w 2618"/>
              <a:gd name="T91" fmla="*/ 689 h 690"/>
              <a:gd name="T92" fmla="*/ 1307 w 2618"/>
              <a:gd name="T93" fmla="*/ 689 h 690"/>
              <a:gd name="T94" fmla="*/ 1311 w 2618"/>
              <a:gd name="T95" fmla="*/ 688 h 690"/>
              <a:gd name="T96" fmla="*/ 2593 w 2618"/>
              <a:gd name="T97" fmla="*/ 483 h 690"/>
              <a:gd name="T98" fmla="*/ 2593 w 2618"/>
              <a:gd name="T99" fmla="*/ 483 h 690"/>
              <a:gd name="T100" fmla="*/ 2613 w 2618"/>
              <a:gd name="T101" fmla="*/ 464 h 690"/>
              <a:gd name="T102" fmla="*/ 2613 w 2618"/>
              <a:gd name="T103" fmla="*/ 464 h 690"/>
              <a:gd name="T104" fmla="*/ 2606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2"/>
                </a:moveTo>
                <a:lnTo>
                  <a:pt x="1333" y="381"/>
                </a:lnTo>
                <a:lnTo>
                  <a:pt x="2526" y="189"/>
                </a:lnTo>
                <a:lnTo>
                  <a:pt x="2526" y="189"/>
                </a:lnTo>
                <a:cubicBezTo>
                  <a:pt x="2508" y="220"/>
                  <a:pt x="2492" y="263"/>
                  <a:pt x="2494" y="316"/>
                </a:cubicBezTo>
                <a:lnTo>
                  <a:pt x="2494" y="316"/>
                </a:lnTo>
                <a:cubicBezTo>
                  <a:pt x="2497" y="370"/>
                  <a:pt x="2518" y="411"/>
                  <a:pt x="2538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3"/>
                  <a:pt x="67" y="258"/>
                  <a:pt x="94" y="235"/>
                </a:cubicBezTo>
                <a:lnTo>
                  <a:pt x="94" y="235"/>
                </a:lnTo>
                <a:cubicBezTo>
                  <a:pt x="117" y="216"/>
                  <a:pt x="146" y="205"/>
                  <a:pt x="175" y="205"/>
                </a:cubicBezTo>
                <a:lnTo>
                  <a:pt x="175" y="205"/>
                </a:lnTo>
                <a:cubicBezTo>
                  <a:pt x="182" y="205"/>
                  <a:pt x="188" y="206"/>
                  <a:pt x="195" y="207"/>
                </a:cubicBezTo>
                <a:lnTo>
                  <a:pt x="1281" y="381"/>
                </a:lnTo>
                <a:lnTo>
                  <a:pt x="1281" y="632"/>
                </a:lnTo>
                <a:lnTo>
                  <a:pt x="155" y="452"/>
                </a:lnTo>
                <a:lnTo>
                  <a:pt x="155" y="452"/>
                </a:lnTo>
                <a:cubicBezTo>
                  <a:pt x="95" y="442"/>
                  <a:pt x="51" y="391"/>
                  <a:pt x="51" y="329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6"/>
                  <a:pt x="2549" y="383"/>
                  <a:pt x="2545" y="313"/>
                </a:cubicBezTo>
                <a:lnTo>
                  <a:pt x="2545" y="313"/>
                </a:lnTo>
                <a:cubicBezTo>
                  <a:pt x="2542" y="233"/>
                  <a:pt x="2595" y="182"/>
                  <a:pt x="2606" y="173"/>
                </a:cubicBezTo>
                <a:lnTo>
                  <a:pt x="2606" y="173"/>
                </a:lnTo>
                <a:cubicBezTo>
                  <a:pt x="2614" y="165"/>
                  <a:pt x="2617" y="153"/>
                  <a:pt x="2612" y="143"/>
                </a:cubicBezTo>
                <a:lnTo>
                  <a:pt x="2612" y="143"/>
                </a:lnTo>
                <a:cubicBezTo>
                  <a:pt x="2610" y="139"/>
                  <a:pt x="2608" y="137"/>
                  <a:pt x="2606" y="134"/>
                </a:cubicBezTo>
                <a:lnTo>
                  <a:pt x="2608" y="133"/>
                </a:lnTo>
                <a:lnTo>
                  <a:pt x="2605" y="133"/>
                </a:lnTo>
                <a:lnTo>
                  <a:pt x="2605" y="133"/>
                </a:lnTo>
                <a:cubicBezTo>
                  <a:pt x="2599" y="129"/>
                  <a:pt x="2592" y="127"/>
                  <a:pt x="2585" y="128"/>
                </a:cubicBezTo>
                <a:lnTo>
                  <a:pt x="2573" y="130"/>
                </a:lnTo>
                <a:lnTo>
                  <a:pt x="1435" y="0"/>
                </a:lnTo>
                <a:lnTo>
                  <a:pt x="163" y="153"/>
                </a:lnTo>
                <a:lnTo>
                  <a:pt x="166" y="154"/>
                </a:lnTo>
                <a:lnTo>
                  <a:pt x="166" y="154"/>
                </a:lnTo>
                <a:cubicBezTo>
                  <a:pt x="128" y="155"/>
                  <a:pt x="91" y="170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1" y="489"/>
                  <a:pt x="147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4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8" y="689"/>
                  <a:pt x="1309" y="689"/>
                  <a:pt x="1311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3" y="464"/>
                </a:cubicBezTo>
                <a:lnTo>
                  <a:pt x="2613" y="464"/>
                </a:lnTo>
                <a:cubicBezTo>
                  <a:pt x="2617" y="454"/>
                  <a:pt x="2613" y="444"/>
                  <a:pt x="2606" y="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383">
            <a:extLst>
              <a:ext uri="{FF2B5EF4-FFF2-40B4-BE49-F238E27FC236}">
                <a16:creationId xmlns:a16="http://schemas.microsoft.com/office/drawing/2014/main" id="{6283B76F-AC1D-364F-9DAE-DBF355FF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50" y="8893095"/>
            <a:ext cx="2695879" cy="723850"/>
          </a:xfrm>
          <a:custGeom>
            <a:avLst/>
            <a:gdLst>
              <a:gd name="T0" fmla="*/ 2386 w 2564"/>
              <a:gd name="T1" fmla="*/ 163 h 689"/>
              <a:gd name="T2" fmla="*/ 1146 w 2564"/>
              <a:gd name="T3" fmla="*/ 0 h 689"/>
              <a:gd name="T4" fmla="*/ 19 w 2564"/>
              <a:gd name="T5" fmla="*/ 163 h 689"/>
              <a:gd name="T6" fmla="*/ 61 w 2564"/>
              <a:gd name="T7" fmla="*/ 256 h 689"/>
              <a:gd name="T8" fmla="*/ 61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4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6" y="0"/>
                </a:lnTo>
                <a:lnTo>
                  <a:pt x="19" y="163"/>
                </a:lnTo>
                <a:lnTo>
                  <a:pt x="61" y="256"/>
                </a:lnTo>
                <a:lnTo>
                  <a:pt x="61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384">
            <a:extLst>
              <a:ext uri="{FF2B5EF4-FFF2-40B4-BE49-F238E27FC236}">
                <a16:creationId xmlns:a16="http://schemas.microsoft.com/office/drawing/2014/main" id="{E18A1E92-EA5D-654D-8E57-6D5CCEAE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730" y="889309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4 w 2619"/>
              <a:gd name="T5" fmla="*/ 316 h 690"/>
              <a:gd name="T6" fmla="*/ 124 w 2619"/>
              <a:gd name="T7" fmla="*/ 316 h 690"/>
              <a:gd name="T8" fmla="*/ 91 w 2619"/>
              <a:gd name="T9" fmla="*/ 190 h 690"/>
              <a:gd name="T10" fmla="*/ 1285 w 2619"/>
              <a:gd name="T11" fmla="*/ 381 h 690"/>
              <a:gd name="T12" fmla="*/ 1285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3 w 2619"/>
              <a:gd name="T23" fmla="*/ 207 h 690"/>
              <a:gd name="T24" fmla="*/ 2423 w 2619"/>
              <a:gd name="T25" fmla="*/ 207 h 690"/>
              <a:gd name="T26" fmla="*/ 2443 w 2619"/>
              <a:gd name="T27" fmla="*/ 205 h 690"/>
              <a:gd name="T28" fmla="*/ 2443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4 w 2619"/>
              <a:gd name="T41" fmla="*/ 464 h 690"/>
              <a:gd name="T42" fmla="*/ 4 w 2619"/>
              <a:gd name="T43" fmla="*/ 464 h 690"/>
              <a:gd name="T44" fmla="*/ 24 w 2619"/>
              <a:gd name="T45" fmla="*/ 483 h 690"/>
              <a:gd name="T46" fmla="*/ 1307 w 2619"/>
              <a:gd name="T47" fmla="*/ 688 h 690"/>
              <a:gd name="T48" fmla="*/ 1307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5 w 2619"/>
              <a:gd name="T55" fmla="*/ 688 h 690"/>
              <a:gd name="T56" fmla="*/ 2471 w 2619"/>
              <a:gd name="T57" fmla="*/ 503 h 690"/>
              <a:gd name="T58" fmla="*/ 2471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1 w 2619"/>
              <a:gd name="T69" fmla="*/ 154 h 690"/>
              <a:gd name="T70" fmla="*/ 2454 w 2619"/>
              <a:gd name="T71" fmla="*/ 153 h 690"/>
              <a:gd name="T72" fmla="*/ 1183 w 2619"/>
              <a:gd name="T73" fmla="*/ 0 h 690"/>
              <a:gd name="T74" fmla="*/ 44 w 2619"/>
              <a:gd name="T75" fmla="*/ 130 h 690"/>
              <a:gd name="T76" fmla="*/ 33 w 2619"/>
              <a:gd name="T77" fmla="*/ 128 h 690"/>
              <a:gd name="T78" fmla="*/ 33 w 2619"/>
              <a:gd name="T79" fmla="*/ 128 h 690"/>
              <a:gd name="T80" fmla="*/ 13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2 h 690"/>
              <a:gd name="T90" fmla="*/ 5 w 2619"/>
              <a:gd name="T91" fmla="*/ 142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4 w 2619"/>
              <a:gd name="T105" fmla="*/ 4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1" y="370"/>
                  <a:pt x="124" y="316"/>
                </a:cubicBezTo>
                <a:lnTo>
                  <a:pt x="124" y="316"/>
                </a:lnTo>
                <a:cubicBezTo>
                  <a:pt x="126" y="263"/>
                  <a:pt x="109" y="220"/>
                  <a:pt x="91" y="190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30" y="205"/>
                  <a:pt x="2436" y="205"/>
                  <a:pt x="2443" y="205"/>
                </a:cubicBezTo>
                <a:lnTo>
                  <a:pt x="2443" y="205"/>
                </a:lnTo>
                <a:cubicBezTo>
                  <a:pt x="2472" y="205"/>
                  <a:pt x="2501" y="215"/>
                  <a:pt x="2523" y="235"/>
                </a:cubicBezTo>
                <a:lnTo>
                  <a:pt x="2523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2"/>
                  <a:pt x="2462" y="452"/>
                </a:cubicBezTo>
                <a:close/>
                <a:moveTo>
                  <a:pt x="4" y="464"/>
                </a:moveTo>
                <a:lnTo>
                  <a:pt x="4" y="464"/>
                </a:lnTo>
                <a:cubicBezTo>
                  <a:pt x="7" y="474"/>
                  <a:pt x="15" y="481"/>
                  <a:pt x="24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4" y="689"/>
                  <a:pt x="1315" y="688"/>
                </a:cubicBezTo>
                <a:lnTo>
                  <a:pt x="2471" y="503"/>
                </a:lnTo>
                <a:lnTo>
                  <a:pt x="2471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6" y="229"/>
                  <a:pt x="2556" y="196"/>
                </a:cubicBezTo>
                <a:lnTo>
                  <a:pt x="2556" y="196"/>
                </a:lnTo>
                <a:cubicBezTo>
                  <a:pt x="2527" y="170"/>
                  <a:pt x="2490" y="156"/>
                  <a:pt x="2451" y="154"/>
                </a:cubicBezTo>
                <a:lnTo>
                  <a:pt x="2454" y="153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6" y="127"/>
                  <a:pt x="18" y="129"/>
                  <a:pt x="13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9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1" y="173"/>
                </a:cubicBezTo>
                <a:lnTo>
                  <a:pt x="11" y="173"/>
                </a:lnTo>
                <a:cubicBezTo>
                  <a:pt x="23" y="182"/>
                  <a:pt x="76" y="233"/>
                  <a:pt x="72" y="313"/>
                </a:cubicBezTo>
                <a:lnTo>
                  <a:pt x="72" y="313"/>
                </a:lnTo>
                <a:cubicBezTo>
                  <a:pt x="69" y="382"/>
                  <a:pt x="25" y="426"/>
                  <a:pt x="11" y="438"/>
                </a:cubicBezTo>
                <a:lnTo>
                  <a:pt x="11" y="438"/>
                </a:lnTo>
                <a:cubicBezTo>
                  <a:pt x="4" y="445"/>
                  <a:pt x="1" y="455"/>
                  <a:pt x="4" y="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385">
            <a:extLst>
              <a:ext uri="{FF2B5EF4-FFF2-40B4-BE49-F238E27FC236}">
                <a16:creationId xmlns:a16="http://schemas.microsoft.com/office/drawing/2014/main" id="{6424CB7F-C7F7-6349-B0BC-211DEEC3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808" y="8531170"/>
            <a:ext cx="2700518" cy="723850"/>
          </a:xfrm>
          <a:custGeom>
            <a:avLst/>
            <a:gdLst>
              <a:gd name="T0" fmla="*/ 177 w 2565"/>
              <a:gd name="T1" fmla="*/ 164 h 690"/>
              <a:gd name="T2" fmla="*/ 1418 w 2565"/>
              <a:gd name="T3" fmla="*/ 0 h 690"/>
              <a:gd name="T4" fmla="*/ 2544 w 2565"/>
              <a:gd name="T5" fmla="*/ 164 h 690"/>
              <a:gd name="T6" fmla="*/ 2501 w 2565"/>
              <a:gd name="T7" fmla="*/ 257 h 690"/>
              <a:gd name="T8" fmla="*/ 2501 w 2565"/>
              <a:gd name="T9" fmla="*/ 344 h 690"/>
              <a:gd name="T10" fmla="*/ 2564 w 2565"/>
              <a:gd name="T11" fmla="*/ 449 h 690"/>
              <a:gd name="T12" fmla="*/ 1285 w 2565"/>
              <a:gd name="T13" fmla="*/ 689 h 690"/>
              <a:gd name="T14" fmla="*/ 84 w 2565"/>
              <a:gd name="T15" fmla="*/ 458 h 690"/>
              <a:gd name="T16" fmla="*/ 19 w 2565"/>
              <a:gd name="T17" fmla="*/ 400 h 690"/>
              <a:gd name="T18" fmla="*/ 0 w 2565"/>
              <a:gd name="T19" fmla="*/ 297 h 690"/>
              <a:gd name="T20" fmla="*/ 84 w 2565"/>
              <a:gd name="T21" fmla="*/ 206 h 690"/>
              <a:gd name="T22" fmla="*/ 177 w 2565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5" h="690">
                <a:moveTo>
                  <a:pt x="177" y="164"/>
                </a:moveTo>
                <a:lnTo>
                  <a:pt x="1418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4" y="449"/>
                </a:lnTo>
                <a:lnTo>
                  <a:pt x="1285" y="689"/>
                </a:lnTo>
                <a:lnTo>
                  <a:pt x="84" y="458"/>
                </a:lnTo>
                <a:lnTo>
                  <a:pt x="19" y="400"/>
                </a:lnTo>
                <a:lnTo>
                  <a:pt x="0" y="297"/>
                </a:lnTo>
                <a:lnTo>
                  <a:pt x="84" y="206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386">
            <a:extLst>
              <a:ext uri="{FF2B5EF4-FFF2-40B4-BE49-F238E27FC236}">
                <a16:creationId xmlns:a16="http://schemas.microsoft.com/office/drawing/2014/main" id="{674CE515-04C9-4B44-AD5A-B8D04F2B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606" y="8531170"/>
            <a:ext cx="2756198" cy="723850"/>
          </a:xfrm>
          <a:custGeom>
            <a:avLst/>
            <a:gdLst>
              <a:gd name="T0" fmla="*/ 1333 w 2619"/>
              <a:gd name="T1" fmla="*/ 633 h 690"/>
              <a:gd name="T2" fmla="*/ 1333 w 2619"/>
              <a:gd name="T3" fmla="*/ 382 h 690"/>
              <a:gd name="T4" fmla="*/ 2527 w 2619"/>
              <a:gd name="T5" fmla="*/ 190 h 690"/>
              <a:gd name="T6" fmla="*/ 2527 w 2619"/>
              <a:gd name="T7" fmla="*/ 190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40 h 690"/>
              <a:gd name="T14" fmla="*/ 1333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2 w 2619"/>
              <a:gd name="T39" fmla="*/ 330 h 690"/>
              <a:gd name="T40" fmla="*/ 2606 w 2619"/>
              <a:gd name="T41" fmla="*/ 438 h 690"/>
              <a:gd name="T42" fmla="*/ 2606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6 w 2619"/>
              <a:gd name="T57" fmla="*/ 135 h 690"/>
              <a:gd name="T58" fmla="*/ 2608 w 2619"/>
              <a:gd name="T59" fmla="*/ 134 h 690"/>
              <a:gd name="T60" fmla="*/ 2606 w 2619"/>
              <a:gd name="T61" fmla="*/ 134 h 690"/>
              <a:gd name="T62" fmla="*/ 2606 w 2619"/>
              <a:gd name="T63" fmla="*/ 134 h 690"/>
              <a:gd name="T64" fmla="*/ 2585 w 2619"/>
              <a:gd name="T65" fmla="*/ 129 h 690"/>
              <a:gd name="T66" fmla="*/ 2574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1 w 2619"/>
              <a:gd name="T77" fmla="*/ 196 h 690"/>
              <a:gd name="T78" fmla="*/ 61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3 w 2619"/>
              <a:gd name="T87" fmla="*/ 689 h 690"/>
              <a:gd name="T88" fmla="*/ 1303 w 2619"/>
              <a:gd name="T89" fmla="*/ 689 h 690"/>
              <a:gd name="T90" fmla="*/ 1308 w 2619"/>
              <a:gd name="T91" fmla="*/ 689 h 690"/>
              <a:gd name="T92" fmla="*/ 1308 w 2619"/>
              <a:gd name="T93" fmla="*/ 689 h 690"/>
              <a:gd name="T94" fmla="*/ 1311 w 2619"/>
              <a:gd name="T95" fmla="*/ 689 h 690"/>
              <a:gd name="T96" fmla="*/ 2593 w 2619"/>
              <a:gd name="T97" fmla="*/ 483 h 690"/>
              <a:gd name="T98" fmla="*/ 2593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6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3" y="633"/>
                </a:moveTo>
                <a:lnTo>
                  <a:pt x="1333" y="382"/>
                </a:lnTo>
                <a:lnTo>
                  <a:pt x="2527" y="190"/>
                </a:lnTo>
                <a:lnTo>
                  <a:pt x="2527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3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7" y="259"/>
                  <a:pt x="95" y="235"/>
                </a:cubicBezTo>
                <a:lnTo>
                  <a:pt x="95" y="235"/>
                </a:lnTo>
                <a:cubicBezTo>
                  <a:pt x="117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3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6"/>
                  <a:pt x="2606" y="135"/>
                </a:cubicBezTo>
                <a:lnTo>
                  <a:pt x="2608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5" y="129"/>
                </a:cubicBezTo>
                <a:lnTo>
                  <a:pt x="2574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8" y="156"/>
                  <a:pt x="91" y="171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90"/>
                  <a:pt x="148" y="503"/>
                </a:cubicBezTo>
                <a:lnTo>
                  <a:pt x="1303" y="689"/>
                </a:lnTo>
                <a:lnTo>
                  <a:pt x="1303" y="689"/>
                </a:lnTo>
                <a:cubicBezTo>
                  <a:pt x="1305" y="689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9"/>
                  <a:pt x="1311" y="689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2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6" y="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87">
            <a:extLst>
              <a:ext uri="{FF2B5EF4-FFF2-40B4-BE49-F238E27FC236}">
                <a16:creationId xmlns:a16="http://schemas.microsoft.com/office/drawing/2014/main" id="{4FBDA87C-3835-8545-AB30-4BBC45A6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54" y="5596137"/>
            <a:ext cx="1564884" cy="1559448"/>
          </a:xfrm>
          <a:custGeom>
            <a:avLst/>
            <a:gdLst>
              <a:gd name="T0" fmla="*/ 1267 w 1268"/>
              <a:gd name="T1" fmla="*/ 634 h 1267"/>
              <a:gd name="T2" fmla="*/ 1267 w 1268"/>
              <a:gd name="T3" fmla="*/ 634 h 1267"/>
              <a:gd name="T4" fmla="*/ 634 w 1268"/>
              <a:gd name="T5" fmla="*/ 1266 h 1267"/>
              <a:gd name="T6" fmla="*/ 634 w 1268"/>
              <a:gd name="T7" fmla="*/ 1266 h 1267"/>
              <a:gd name="T8" fmla="*/ 0 w 1268"/>
              <a:gd name="T9" fmla="*/ 634 h 1267"/>
              <a:gd name="T10" fmla="*/ 0 w 1268"/>
              <a:gd name="T11" fmla="*/ 634 h 1267"/>
              <a:gd name="T12" fmla="*/ 634 w 1268"/>
              <a:gd name="T13" fmla="*/ 0 h 1267"/>
              <a:gd name="T14" fmla="*/ 634 w 1268"/>
              <a:gd name="T15" fmla="*/ 0 h 1267"/>
              <a:gd name="T16" fmla="*/ 1267 w 1268"/>
              <a:gd name="T17" fmla="*/ 634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8" h="1267">
                <a:moveTo>
                  <a:pt x="1267" y="634"/>
                </a:moveTo>
                <a:lnTo>
                  <a:pt x="1267" y="634"/>
                </a:lnTo>
                <a:cubicBezTo>
                  <a:pt x="1267" y="984"/>
                  <a:pt x="984" y="1266"/>
                  <a:pt x="634" y="1266"/>
                </a:cubicBezTo>
                <a:lnTo>
                  <a:pt x="634" y="1266"/>
                </a:lnTo>
                <a:cubicBezTo>
                  <a:pt x="284" y="1266"/>
                  <a:pt x="0" y="984"/>
                  <a:pt x="0" y="634"/>
                </a:cubicBezTo>
                <a:lnTo>
                  <a:pt x="0" y="634"/>
                </a:lnTo>
                <a:cubicBezTo>
                  <a:pt x="0" y="283"/>
                  <a:pt x="284" y="0"/>
                  <a:pt x="634" y="0"/>
                </a:cubicBezTo>
                <a:lnTo>
                  <a:pt x="634" y="0"/>
                </a:lnTo>
                <a:cubicBezTo>
                  <a:pt x="984" y="0"/>
                  <a:pt x="1267" y="283"/>
                  <a:pt x="1267" y="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88">
            <a:extLst>
              <a:ext uri="{FF2B5EF4-FFF2-40B4-BE49-F238E27FC236}">
                <a16:creationId xmlns:a16="http://schemas.microsoft.com/office/drawing/2014/main" id="{777D5DEF-E7A8-6A44-9499-B4D4E466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243" y="4813696"/>
            <a:ext cx="1559448" cy="1564882"/>
          </a:xfrm>
          <a:custGeom>
            <a:avLst/>
            <a:gdLst>
              <a:gd name="T0" fmla="*/ 1266 w 1267"/>
              <a:gd name="T1" fmla="*/ 634 h 1269"/>
              <a:gd name="T2" fmla="*/ 1266 w 1267"/>
              <a:gd name="T3" fmla="*/ 634 h 1269"/>
              <a:gd name="T4" fmla="*/ 633 w 1267"/>
              <a:gd name="T5" fmla="*/ 1268 h 1269"/>
              <a:gd name="T6" fmla="*/ 633 w 1267"/>
              <a:gd name="T7" fmla="*/ 1268 h 1269"/>
              <a:gd name="T8" fmla="*/ 0 w 1267"/>
              <a:gd name="T9" fmla="*/ 634 h 1269"/>
              <a:gd name="T10" fmla="*/ 0 w 1267"/>
              <a:gd name="T11" fmla="*/ 634 h 1269"/>
              <a:gd name="T12" fmla="*/ 633 w 1267"/>
              <a:gd name="T13" fmla="*/ 0 h 1269"/>
              <a:gd name="T14" fmla="*/ 633 w 1267"/>
              <a:gd name="T15" fmla="*/ 0 h 1269"/>
              <a:gd name="T16" fmla="*/ 1266 w 1267"/>
              <a:gd name="T17" fmla="*/ 634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7" h="1269">
                <a:moveTo>
                  <a:pt x="1266" y="634"/>
                </a:moveTo>
                <a:lnTo>
                  <a:pt x="1266" y="634"/>
                </a:lnTo>
                <a:cubicBezTo>
                  <a:pt x="1266" y="984"/>
                  <a:pt x="983" y="1268"/>
                  <a:pt x="633" y="1268"/>
                </a:cubicBezTo>
                <a:lnTo>
                  <a:pt x="633" y="1268"/>
                </a:lnTo>
                <a:cubicBezTo>
                  <a:pt x="283" y="1268"/>
                  <a:pt x="0" y="984"/>
                  <a:pt x="0" y="634"/>
                </a:cubicBezTo>
                <a:lnTo>
                  <a:pt x="0" y="634"/>
                </a:lnTo>
                <a:cubicBezTo>
                  <a:pt x="0" y="284"/>
                  <a:pt x="283" y="0"/>
                  <a:pt x="633" y="0"/>
                </a:cubicBezTo>
                <a:lnTo>
                  <a:pt x="633" y="0"/>
                </a:lnTo>
                <a:cubicBezTo>
                  <a:pt x="983" y="0"/>
                  <a:pt x="1266" y="284"/>
                  <a:pt x="1266" y="6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389">
            <a:extLst>
              <a:ext uri="{FF2B5EF4-FFF2-40B4-BE49-F238E27FC236}">
                <a16:creationId xmlns:a16="http://schemas.microsoft.com/office/drawing/2014/main" id="{0E31058E-5DEF-304B-8D02-13BED79D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73" y="3559773"/>
            <a:ext cx="1559448" cy="1564882"/>
          </a:xfrm>
          <a:custGeom>
            <a:avLst/>
            <a:gdLst>
              <a:gd name="T0" fmla="*/ 1266 w 1267"/>
              <a:gd name="T1" fmla="*/ 633 h 1268"/>
              <a:gd name="T2" fmla="*/ 1266 w 1267"/>
              <a:gd name="T3" fmla="*/ 633 h 1268"/>
              <a:gd name="T4" fmla="*/ 633 w 1267"/>
              <a:gd name="T5" fmla="*/ 1267 h 1268"/>
              <a:gd name="T6" fmla="*/ 633 w 1267"/>
              <a:gd name="T7" fmla="*/ 1267 h 1268"/>
              <a:gd name="T8" fmla="*/ 0 w 1267"/>
              <a:gd name="T9" fmla="*/ 633 h 1268"/>
              <a:gd name="T10" fmla="*/ 0 w 1267"/>
              <a:gd name="T11" fmla="*/ 633 h 1268"/>
              <a:gd name="T12" fmla="*/ 633 w 1267"/>
              <a:gd name="T13" fmla="*/ 0 h 1268"/>
              <a:gd name="T14" fmla="*/ 633 w 1267"/>
              <a:gd name="T15" fmla="*/ 0 h 1268"/>
              <a:gd name="T16" fmla="*/ 1266 w 1267"/>
              <a:gd name="T17" fmla="*/ 63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7" h="1268">
                <a:moveTo>
                  <a:pt x="1266" y="633"/>
                </a:moveTo>
                <a:lnTo>
                  <a:pt x="1266" y="633"/>
                </a:lnTo>
                <a:cubicBezTo>
                  <a:pt x="1266" y="983"/>
                  <a:pt x="983" y="1267"/>
                  <a:pt x="633" y="1267"/>
                </a:cubicBezTo>
                <a:lnTo>
                  <a:pt x="633" y="1267"/>
                </a:lnTo>
                <a:cubicBezTo>
                  <a:pt x="283" y="1267"/>
                  <a:pt x="0" y="983"/>
                  <a:pt x="0" y="633"/>
                </a:cubicBezTo>
                <a:lnTo>
                  <a:pt x="0" y="633"/>
                </a:lnTo>
                <a:cubicBezTo>
                  <a:pt x="0" y="283"/>
                  <a:pt x="283" y="0"/>
                  <a:pt x="633" y="0"/>
                </a:cubicBezTo>
                <a:lnTo>
                  <a:pt x="633" y="0"/>
                </a:lnTo>
                <a:cubicBezTo>
                  <a:pt x="983" y="0"/>
                  <a:pt x="1266" y="283"/>
                  <a:pt x="1266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390">
            <a:extLst>
              <a:ext uri="{FF2B5EF4-FFF2-40B4-BE49-F238E27FC236}">
                <a16:creationId xmlns:a16="http://schemas.microsoft.com/office/drawing/2014/main" id="{635BAE4A-0A50-F447-84F0-465AF066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304" y="6769053"/>
            <a:ext cx="1564884" cy="1559448"/>
          </a:xfrm>
          <a:custGeom>
            <a:avLst/>
            <a:gdLst>
              <a:gd name="T0" fmla="*/ 1268 w 1269"/>
              <a:gd name="T1" fmla="*/ 632 h 1266"/>
              <a:gd name="T2" fmla="*/ 1268 w 1269"/>
              <a:gd name="T3" fmla="*/ 632 h 1266"/>
              <a:gd name="T4" fmla="*/ 634 w 1269"/>
              <a:gd name="T5" fmla="*/ 1265 h 1266"/>
              <a:gd name="T6" fmla="*/ 634 w 1269"/>
              <a:gd name="T7" fmla="*/ 1265 h 1266"/>
              <a:gd name="T8" fmla="*/ 0 w 1269"/>
              <a:gd name="T9" fmla="*/ 632 h 1266"/>
              <a:gd name="T10" fmla="*/ 0 w 1269"/>
              <a:gd name="T11" fmla="*/ 632 h 1266"/>
              <a:gd name="T12" fmla="*/ 634 w 1269"/>
              <a:gd name="T13" fmla="*/ 0 h 1266"/>
              <a:gd name="T14" fmla="*/ 634 w 1269"/>
              <a:gd name="T15" fmla="*/ 0 h 1266"/>
              <a:gd name="T16" fmla="*/ 1268 w 1269"/>
              <a:gd name="T17" fmla="*/ 632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9" h="1266">
                <a:moveTo>
                  <a:pt x="1268" y="632"/>
                </a:moveTo>
                <a:lnTo>
                  <a:pt x="1268" y="632"/>
                </a:lnTo>
                <a:cubicBezTo>
                  <a:pt x="1268" y="982"/>
                  <a:pt x="984" y="1265"/>
                  <a:pt x="634" y="1265"/>
                </a:cubicBezTo>
                <a:lnTo>
                  <a:pt x="634" y="1265"/>
                </a:lnTo>
                <a:cubicBezTo>
                  <a:pt x="284" y="1265"/>
                  <a:pt x="0" y="982"/>
                  <a:pt x="0" y="632"/>
                </a:cubicBezTo>
                <a:lnTo>
                  <a:pt x="0" y="632"/>
                </a:lnTo>
                <a:cubicBezTo>
                  <a:pt x="0" y="282"/>
                  <a:pt x="284" y="0"/>
                  <a:pt x="634" y="0"/>
                </a:cubicBezTo>
                <a:lnTo>
                  <a:pt x="634" y="0"/>
                </a:lnTo>
                <a:cubicBezTo>
                  <a:pt x="984" y="0"/>
                  <a:pt x="1268" y="282"/>
                  <a:pt x="1268" y="6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CuadroTexto 4">
            <a:extLst>
              <a:ext uri="{FF2B5EF4-FFF2-40B4-BE49-F238E27FC236}">
                <a16:creationId xmlns:a16="http://schemas.microsoft.com/office/drawing/2014/main" id="{D388AC4D-8663-0343-921B-C6993B1D341A}"/>
              </a:ext>
            </a:extLst>
          </p:cNvPr>
          <p:cNvSpPr txBox="1"/>
          <p:nvPr/>
        </p:nvSpPr>
        <p:spPr>
          <a:xfrm>
            <a:off x="2511683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51" name="CuadroTexto 4">
            <a:extLst>
              <a:ext uri="{FF2B5EF4-FFF2-40B4-BE49-F238E27FC236}">
                <a16:creationId xmlns:a16="http://schemas.microsoft.com/office/drawing/2014/main" id="{BD5BBAB7-0BA7-774D-8C1E-BF32ECCDF629}"/>
              </a:ext>
            </a:extLst>
          </p:cNvPr>
          <p:cNvSpPr txBox="1"/>
          <p:nvPr/>
        </p:nvSpPr>
        <p:spPr>
          <a:xfrm>
            <a:off x="2497714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4" name="CuadroTexto 4">
            <a:extLst>
              <a:ext uri="{FF2B5EF4-FFF2-40B4-BE49-F238E27FC236}">
                <a16:creationId xmlns:a16="http://schemas.microsoft.com/office/drawing/2014/main" id="{802D66C4-6DEF-CC42-980E-7A43FD12396C}"/>
              </a:ext>
            </a:extLst>
          </p:cNvPr>
          <p:cNvSpPr txBox="1"/>
          <p:nvPr/>
        </p:nvSpPr>
        <p:spPr>
          <a:xfrm>
            <a:off x="7815275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55" name="CuadroTexto 4">
            <a:extLst>
              <a:ext uri="{FF2B5EF4-FFF2-40B4-BE49-F238E27FC236}">
                <a16:creationId xmlns:a16="http://schemas.microsoft.com/office/drawing/2014/main" id="{6DCF12C7-292B-E243-8602-27B2775DDF2E}"/>
              </a:ext>
            </a:extLst>
          </p:cNvPr>
          <p:cNvSpPr txBox="1"/>
          <p:nvPr/>
        </p:nvSpPr>
        <p:spPr>
          <a:xfrm>
            <a:off x="7801306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7" name="CuadroTexto 4">
            <a:extLst>
              <a:ext uri="{FF2B5EF4-FFF2-40B4-BE49-F238E27FC236}">
                <a16:creationId xmlns:a16="http://schemas.microsoft.com/office/drawing/2014/main" id="{28642EC0-8B90-2940-A0C6-C98FB92A278F}"/>
              </a:ext>
            </a:extLst>
          </p:cNvPr>
          <p:cNvSpPr txBox="1"/>
          <p:nvPr/>
        </p:nvSpPr>
        <p:spPr>
          <a:xfrm>
            <a:off x="12845105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58" name="CuadroTexto 4">
            <a:extLst>
              <a:ext uri="{FF2B5EF4-FFF2-40B4-BE49-F238E27FC236}">
                <a16:creationId xmlns:a16="http://schemas.microsoft.com/office/drawing/2014/main" id="{62F5FBF2-80D6-A448-81BA-F22D0B1746DA}"/>
              </a:ext>
            </a:extLst>
          </p:cNvPr>
          <p:cNvSpPr txBox="1"/>
          <p:nvPr/>
        </p:nvSpPr>
        <p:spPr>
          <a:xfrm>
            <a:off x="12831136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0" name="CuadroTexto 4">
            <a:extLst>
              <a:ext uri="{FF2B5EF4-FFF2-40B4-BE49-F238E27FC236}">
                <a16:creationId xmlns:a16="http://schemas.microsoft.com/office/drawing/2014/main" id="{9D4F7668-5359-3B44-B53B-BD6AB2D10241}"/>
              </a:ext>
            </a:extLst>
          </p:cNvPr>
          <p:cNvSpPr txBox="1"/>
          <p:nvPr/>
        </p:nvSpPr>
        <p:spPr>
          <a:xfrm>
            <a:off x="17854054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61" name="CuadroTexto 4">
            <a:extLst>
              <a:ext uri="{FF2B5EF4-FFF2-40B4-BE49-F238E27FC236}">
                <a16:creationId xmlns:a16="http://schemas.microsoft.com/office/drawing/2014/main" id="{5DC893F4-5CFC-2946-8605-1501CD86F162}"/>
              </a:ext>
            </a:extLst>
          </p:cNvPr>
          <p:cNvSpPr txBox="1"/>
          <p:nvPr/>
        </p:nvSpPr>
        <p:spPr>
          <a:xfrm>
            <a:off x="17840085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2" name="CuadroTexto 4">
            <a:extLst>
              <a:ext uri="{FF2B5EF4-FFF2-40B4-BE49-F238E27FC236}">
                <a16:creationId xmlns:a16="http://schemas.microsoft.com/office/drawing/2014/main" id="{1D145700-6178-664C-85E4-77964B7BCDD8}"/>
              </a:ext>
            </a:extLst>
          </p:cNvPr>
          <p:cNvSpPr txBox="1"/>
          <p:nvPr/>
        </p:nvSpPr>
        <p:spPr>
          <a:xfrm>
            <a:off x="3770133" y="6052695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40%</a:t>
            </a:r>
          </a:p>
        </p:txBody>
      </p:sp>
      <p:sp>
        <p:nvSpPr>
          <p:cNvPr id="263" name="CuadroTexto 4">
            <a:extLst>
              <a:ext uri="{FF2B5EF4-FFF2-40B4-BE49-F238E27FC236}">
                <a16:creationId xmlns:a16="http://schemas.microsoft.com/office/drawing/2014/main" id="{71661533-1A05-1E49-BE2F-2709B86523D7}"/>
              </a:ext>
            </a:extLst>
          </p:cNvPr>
          <p:cNvSpPr txBox="1"/>
          <p:nvPr/>
        </p:nvSpPr>
        <p:spPr>
          <a:xfrm>
            <a:off x="9041948" y="5250028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65%</a:t>
            </a:r>
          </a:p>
        </p:txBody>
      </p:sp>
      <p:sp>
        <p:nvSpPr>
          <p:cNvPr id="264" name="CuadroTexto 4">
            <a:extLst>
              <a:ext uri="{FF2B5EF4-FFF2-40B4-BE49-F238E27FC236}">
                <a16:creationId xmlns:a16="http://schemas.microsoft.com/office/drawing/2014/main" id="{5F8D9539-74A6-B345-89BE-5BE1E6E09F3E}"/>
              </a:ext>
            </a:extLst>
          </p:cNvPr>
          <p:cNvSpPr txBox="1"/>
          <p:nvPr/>
        </p:nvSpPr>
        <p:spPr>
          <a:xfrm>
            <a:off x="14071778" y="4028947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80%</a:t>
            </a:r>
          </a:p>
        </p:txBody>
      </p:sp>
      <p:sp>
        <p:nvSpPr>
          <p:cNvPr id="265" name="CuadroTexto 4">
            <a:extLst>
              <a:ext uri="{FF2B5EF4-FFF2-40B4-BE49-F238E27FC236}">
                <a16:creationId xmlns:a16="http://schemas.microsoft.com/office/drawing/2014/main" id="{5EA8C42B-2D27-7549-8CB5-96C31E214480}"/>
              </a:ext>
            </a:extLst>
          </p:cNvPr>
          <p:cNvSpPr txBox="1"/>
          <p:nvPr/>
        </p:nvSpPr>
        <p:spPr>
          <a:xfrm>
            <a:off x="19080727" y="7225611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20%</a:t>
            </a:r>
          </a:p>
        </p:txBody>
      </p:sp>
      <p:sp>
        <p:nvSpPr>
          <p:cNvPr id="267" name="CuadroTexto 238">
            <a:extLst>
              <a:ext uri="{FF2B5EF4-FFF2-40B4-BE49-F238E27FC236}">
                <a16:creationId xmlns:a16="http://schemas.microsoft.com/office/drawing/2014/main" id="{CCF33739-40DD-9E4C-81AB-ADA29FA96CBA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4091149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51C0DE0-2A98-764E-B6A7-D6A2471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417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7 w 1410"/>
              <a:gd name="T21" fmla="*/ 183 h 2376"/>
              <a:gd name="T22" fmla="*/ 1377 w 1410"/>
              <a:gd name="T23" fmla="*/ 183 h 2376"/>
              <a:gd name="T24" fmla="*/ 1402 w 1410"/>
              <a:gd name="T25" fmla="*/ 257 h 2376"/>
              <a:gd name="T26" fmla="*/ 1005 w 1410"/>
              <a:gd name="T27" fmla="*/ 2299 h 2376"/>
              <a:gd name="T28" fmla="*/ 1005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0" y="1912"/>
                  <a:pt x="558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3" y="27"/>
                  <a:pt x="436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7" y="187"/>
                  <a:pt x="1409" y="220"/>
                  <a:pt x="1402" y="257"/>
                </a:cubicBezTo>
                <a:lnTo>
                  <a:pt x="1005" y="2299"/>
                </a:lnTo>
                <a:lnTo>
                  <a:pt x="1005" y="2299"/>
                </a:lnTo>
                <a:cubicBezTo>
                  <a:pt x="996" y="2348"/>
                  <a:pt x="961" y="2375"/>
                  <a:pt x="939" y="2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3F5F61B-8DD5-BF40-BC95-E4015E41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417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7 w 1410"/>
              <a:gd name="T21" fmla="*/ 183 h 2376"/>
              <a:gd name="T22" fmla="*/ 1377 w 1410"/>
              <a:gd name="T23" fmla="*/ 183 h 2376"/>
              <a:gd name="T24" fmla="*/ 1402 w 1410"/>
              <a:gd name="T25" fmla="*/ 257 h 2376"/>
              <a:gd name="T26" fmla="*/ 1005 w 1410"/>
              <a:gd name="T27" fmla="*/ 2299 h 2376"/>
              <a:gd name="T28" fmla="*/ 1005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0" y="1912"/>
                  <a:pt x="558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3" y="27"/>
                  <a:pt x="436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7" y="187"/>
                  <a:pt x="1409" y="220"/>
                  <a:pt x="1402" y="257"/>
                </a:cubicBezTo>
                <a:lnTo>
                  <a:pt x="1005" y="2299"/>
                </a:lnTo>
                <a:lnTo>
                  <a:pt x="1005" y="2299"/>
                </a:lnTo>
                <a:cubicBezTo>
                  <a:pt x="996" y="2348"/>
                  <a:pt x="961" y="2375"/>
                  <a:pt x="939" y="2349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956EAB3-CC9F-8A43-8193-3E0407CA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56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3 w 1410"/>
              <a:gd name="T21" fmla="*/ 183 h 2376"/>
              <a:gd name="T22" fmla="*/ 33 w 1410"/>
              <a:gd name="T23" fmla="*/ 183 h 2376"/>
              <a:gd name="T24" fmla="*/ 8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3" y="183"/>
                </a:lnTo>
                <a:lnTo>
                  <a:pt x="33" y="183"/>
                </a:lnTo>
                <a:cubicBezTo>
                  <a:pt x="11" y="187"/>
                  <a:pt x="0" y="220"/>
                  <a:pt x="8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4" y="2348"/>
                  <a:pt x="449" y="2375"/>
                  <a:pt x="469" y="2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53FB366-B932-7A42-8B91-3C671FBA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56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3 w 1410"/>
              <a:gd name="T21" fmla="*/ 183 h 2376"/>
              <a:gd name="T22" fmla="*/ 33 w 1410"/>
              <a:gd name="T23" fmla="*/ 183 h 2376"/>
              <a:gd name="T24" fmla="*/ 8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3" y="183"/>
                </a:lnTo>
                <a:lnTo>
                  <a:pt x="33" y="183"/>
                </a:lnTo>
                <a:cubicBezTo>
                  <a:pt x="11" y="187"/>
                  <a:pt x="0" y="220"/>
                  <a:pt x="8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4" y="2348"/>
                  <a:pt x="449" y="2375"/>
                  <a:pt x="469" y="2349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5">
            <a:extLst>
              <a:ext uri="{FF2B5EF4-FFF2-40B4-BE49-F238E27FC236}">
                <a16:creationId xmlns:a16="http://schemas.microsoft.com/office/drawing/2014/main" id="{A7082541-5818-ED40-AF52-A811065E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73" y="4259580"/>
            <a:ext cx="3454639" cy="3363004"/>
          </a:xfrm>
          <a:custGeom>
            <a:avLst/>
            <a:gdLst>
              <a:gd name="T0" fmla="*/ 1895 w 3323"/>
              <a:gd name="T1" fmla="*/ 151 h 3238"/>
              <a:gd name="T2" fmla="*/ 2117 w 3323"/>
              <a:gd name="T3" fmla="*/ 429 h 3238"/>
              <a:gd name="T4" fmla="*/ 2117 w 3323"/>
              <a:gd name="T5" fmla="*/ 429 h 3238"/>
              <a:gd name="T6" fmla="*/ 2352 w 3323"/>
              <a:gd name="T7" fmla="*/ 542 h 3238"/>
              <a:gd name="T8" fmla="*/ 2708 w 3323"/>
              <a:gd name="T9" fmla="*/ 542 h 3238"/>
              <a:gd name="T10" fmla="*/ 2708 w 3323"/>
              <a:gd name="T11" fmla="*/ 542 h 3238"/>
              <a:gd name="T12" fmla="*/ 3000 w 3323"/>
              <a:gd name="T13" fmla="*/ 909 h 3238"/>
              <a:gd name="T14" fmla="*/ 2921 w 3323"/>
              <a:gd name="T15" fmla="*/ 1256 h 3238"/>
              <a:gd name="T16" fmla="*/ 2921 w 3323"/>
              <a:gd name="T17" fmla="*/ 1256 h 3238"/>
              <a:gd name="T18" fmla="*/ 2979 w 3323"/>
              <a:gd name="T19" fmla="*/ 1510 h 3238"/>
              <a:gd name="T20" fmla="*/ 3201 w 3323"/>
              <a:gd name="T21" fmla="*/ 1788 h 3238"/>
              <a:gd name="T22" fmla="*/ 3201 w 3323"/>
              <a:gd name="T23" fmla="*/ 1788 h 3238"/>
              <a:gd name="T24" fmla="*/ 3096 w 3323"/>
              <a:gd name="T25" fmla="*/ 2245 h 3238"/>
              <a:gd name="T26" fmla="*/ 2776 w 3323"/>
              <a:gd name="T27" fmla="*/ 2399 h 3238"/>
              <a:gd name="T28" fmla="*/ 2776 w 3323"/>
              <a:gd name="T29" fmla="*/ 2399 h 3238"/>
              <a:gd name="T30" fmla="*/ 2614 w 3323"/>
              <a:gd name="T31" fmla="*/ 2603 h 3238"/>
              <a:gd name="T32" fmla="*/ 2535 w 3323"/>
              <a:gd name="T33" fmla="*/ 2949 h 3238"/>
              <a:gd name="T34" fmla="*/ 2535 w 3323"/>
              <a:gd name="T35" fmla="*/ 2949 h 3238"/>
              <a:gd name="T36" fmla="*/ 2111 w 3323"/>
              <a:gd name="T37" fmla="*/ 3153 h 3238"/>
              <a:gd name="T38" fmla="*/ 1791 w 3323"/>
              <a:gd name="T39" fmla="*/ 2999 h 3238"/>
              <a:gd name="T40" fmla="*/ 1791 w 3323"/>
              <a:gd name="T41" fmla="*/ 2999 h 3238"/>
              <a:gd name="T42" fmla="*/ 1530 w 3323"/>
              <a:gd name="T43" fmla="*/ 2999 h 3238"/>
              <a:gd name="T44" fmla="*/ 1210 w 3323"/>
              <a:gd name="T45" fmla="*/ 3153 h 3238"/>
              <a:gd name="T46" fmla="*/ 1210 w 3323"/>
              <a:gd name="T47" fmla="*/ 3153 h 3238"/>
              <a:gd name="T48" fmla="*/ 787 w 3323"/>
              <a:gd name="T49" fmla="*/ 2949 h 3238"/>
              <a:gd name="T50" fmla="*/ 708 w 3323"/>
              <a:gd name="T51" fmla="*/ 2603 h 3238"/>
              <a:gd name="T52" fmla="*/ 708 w 3323"/>
              <a:gd name="T53" fmla="*/ 2603 h 3238"/>
              <a:gd name="T54" fmla="*/ 545 w 3323"/>
              <a:gd name="T55" fmla="*/ 2399 h 3238"/>
              <a:gd name="T56" fmla="*/ 225 w 3323"/>
              <a:gd name="T57" fmla="*/ 2245 h 3238"/>
              <a:gd name="T58" fmla="*/ 225 w 3323"/>
              <a:gd name="T59" fmla="*/ 2245 h 3238"/>
              <a:gd name="T60" fmla="*/ 120 w 3323"/>
              <a:gd name="T61" fmla="*/ 1788 h 3238"/>
              <a:gd name="T62" fmla="*/ 342 w 3323"/>
              <a:gd name="T63" fmla="*/ 1510 h 3238"/>
              <a:gd name="T64" fmla="*/ 342 w 3323"/>
              <a:gd name="T65" fmla="*/ 1510 h 3238"/>
              <a:gd name="T66" fmla="*/ 400 w 3323"/>
              <a:gd name="T67" fmla="*/ 1256 h 3238"/>
              <a:gd name="T68" fmla="*/ 321 w 3323"/>
              <a:gd name="T69" fmla="*/ 909 h 3238"/>
              <a:gd name="T70" fmla="*/ 321 w 3323"/>
              <a:gd name="T71" fmla="*/ 909 h 3238"/>
              <a:gd name="T72" fmla="*/ 614 w 3323"/>
              <a:gd name="T73" fmla="*/ 542 h 3238"/>
              <a:gd name="T74" fmla="*/ 969 w 3323"/>
              <a:gd name="T75" fmla="*/ 542 h 3238"/>
              <a:gd name="T76" fmla="*/ 969 w 3323"/>
              <a:gd name="T77" fmla="*/ 542 h 3238"/>
              <a:gd name="T78" fmla="*/ 1204 w 3323"/>
              <a:gd name="T79" fmla="*/ 429 h 3238"/>
              <a:gd name="T80" fmla="*/ 1426 w 3323"/>
              <a:gd name="T81" fmla="*/ 151 h 3238"/>
              <a:gd name="T82" fmla="*/ 1426 w 3323"/>
              <a:gd name="T83" fmla="*/ 151 h 3238"/>
              <a:gd name="T84" fmla="*/ 1895 w 3323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3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1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2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4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1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6">
            <a:extLst>
              <a:ext uri="{FF2B5EF4-FFF2-40B4-BE49-F238E27FC236}">
                <a16:creationId xmlns:a16="http://schemas.microsoft.com/office/drawing/2014/main" id="{E0049078-1A15-864F-AE5E-99E67BB6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73" y="4259580"/>
            <a:ext cx="3454639" cy="3363004"/>
          </a:xfrm>
          <a:custGeom>
            <a:avLst/>
            <a:gdLst>
              <a:gd name="T0" fmla="*/ 1895 w 3323"/>
              <a:gd name="T1" fmla="*/ 151 h 3238"/>
              <a:gd name="T2" fmla="*/ 2117 w 3323"/>
              <a:gd name="T3" fmla="*/ 429 h 3238"/>
              <a:gd name="T4" fmla="*/ 2117 w 3323"/>
              <a:gd name="T5" fmla="*/ 429 h 3238"/>
              <a:gd name="T6" fmla="*/ 2352 w 3323"/>
              <a:gd name="T7" fmla="*/ 542 h 3238"/>
              <a:gd name="T8" fmla="*/ 2708 w 3323"/>
              <a:gd name="T9" fmla="*/ 542 h 3238"/>
              <a:gd name="T10" fmla="*/ 2708 w 3323"/>
              <a:gd name="T11" fmla="*/ 542 h 3238"/>
              <a:gd name="T12" fmla="*/ 3000 w 3323"/>
              <a:gd name="T13" fmla="*/ 909 h 3238"/>
              <a:gd name="T14" fmla="*/ 2921 w 3323"/>
              <a:gd name="T15" fmla="*/ 1256 h 3238"/>
              <a:gd name="T16" fmla="*/ 2921 w 3323"/>
              <a:gd name="T17" fmla="*/ 1256 h 3238"/>
              <a:gd name="T18" fmla="*/ 2979 w 3323"/>
              <a:gd name="T19" fmla="*/ 1510 h 3238"/>
              <a:gd name="T20" fmla="*/ 3201 w 3323"/>
              <a:gd name="T21" fmla="*/ 1788 h 3238"/>
              <a:gd name="T22" fmla="*/ 3201 w 3323"/>
              <a:gd name="T23" fmla="*/ 1788 h 3238"/>
              <a:gd name="T24" fmla="*/ 3096 w 3323"/>
              <a:gd name="T25" fmla="*/ 2245 h 3238"/>
              <a:gd name="T26" fmla="*/ 2776 w 3323"/>
              <a:gd name="T27" fmla="*/ 2399 h 3238"/>
              <a:gd name="T28" fmla="*/ 2776 w 3323"/>
              <a:gd name="T29" fmla="*/ 2399 h 3238"/>
              <a:gd name="T30" fmla="*/ 2614 w 3323"/>
              <a:gd name="T31" fmla="*/ 2603 h 3238"/>
              <a:gd name="T32" fmla="*/ 2535 w 3323"/>
              <a:gd name="T33" fmla="*/ 2949 h 3238"/>
              <a:gd name="T34" fmla="*/ 2535 w 3323"/>
              <a:gd name="T35" fmla="*/ 2949 h 3238"/>
              <a:gd name="T36" fmla="*/ 2111 w 3323"/>
              <a:gd name="T37" fmla="*/ 3153 h 3238"/>
              <a:gd name="T38" fmla="*/ 1791 w 3323"/>
              <a:gd name="T39" fmla="*/ 2999 h 3238"/>
              <a:gd name="T40" fmla="*/ 1791 w 3323"/>
              <a:gd name="T41" fmla="*/ 2999 h 3238"/>
              <a:gd name="T42" fmla="*/ 1530 w 3323"/>
              <a:gd name="T43" fmla="*/ 2999 h 3238"/>
              <a:gd name="T44" fmla="*/ 1210 w 3323"/>
              <a:gd name="T45" fmla="*/ 3153 h 3238"/>
              <a:gd name="T46" fmla="*/ 1210 w 3323"/>
              <a:gd name="T47" fmla="*/ 3153 h 3238"/>
              <a:gd name="T48" fmla="*/ 787 w 3323"/>
              <a:gd name="T49" fmla="*/ 2949 h 3238"/>
              <a:gd name="T50" fmla="*/ 708 w 3323"/>
              <a:gd name="T51" fmla="*/ 2603 h 3238"/>
              <a:gd name="T52" fmla="*/ 708 w 3323"/>
              <a:gd name="T53" fmla="*/ 2603 h 3238"/>
              <a:gd name="T54" fmla="*/ 545 w 3323"/>
              <a:gd name="T55" fmla="*/ 2399 h 3238"/>
              <a:gd name="T56" fmla="*/ 225 w 3323"/>
              <a:gd name="T57" fmla="*/ 2245 h 3238"/>
              <a:gd name="T58" fmla="*/ 225 w 3323"/>
              <a:gd name="T59" fmla="*/ 2245 h 3238"/>
              <a:gd name="T60" fmla="*/ 120 w 3323"/>
              <a:gd name="T61" fmla="*/ 1788 h 3238"/>
              <a:gd name="T62" fmla="*/ 342 w 3323"/>
              <a:gd name="T63" fmla="*/ 1510 h 3238"/>
              <a:gd name="T64" fmla="*/ 342 w 3323"/>
              <a:gd name="T65" fmla="*/ 1510 h 3238"/>
              <a:gd name="T66" fmla="*/ 400 w 3323"/>
              <a:gd name="T67" fmla="*/ 1256 h 3238"/>
              <a:gd name="T68" fmla="*/ 321 w 3323"/>
              <a:gd name="T69" fmla="*/ 909 h 3238"/>
              <a:gd name="T70" fmla="*/ 321 w 3323"/>
              <a:gd name="T71" fmla="*/ 909 h 3238"/>
              <a:gd name="T72" fmla="*/ 614 w 3323"/>
              <a:gd name="T73" fmla="*/ 542 h 3238"/>
              <a:gd name="T74" fmla="*/ 969 w 3323"/>
              <a:gd name="T75" fmla="*/ 542 h 3238"/>
              <a:gd name="T76" fmla="*/ 969 w 3323"/>
              <a:gd name="T77" fmla="*/ 542 h 3238"/>
              <a:gd name="T78" fmla="*/ 1204 w 3323"/>
              <a:gd name="T79" fmla="*/ 429 h 3238"/>
              <a:gd name="T80" fmla="*/ 1426 w 3323"/>
              <a:gd name="T81" fmla="*/ 151 h 3238"/>
              <a:gd name="T82" fmla="*/ 1426 w 3323"/>
              <a:gd name="T83" fmla="*/ 151 h 3238"/>
              <a:gd name="T84" fmla="*/ 1895 w 3323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3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1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2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4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1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7">
            <a:extLst>
              <a:ext uri="{FF2B5EF4-FFF2-40B4-BE49-F238E27FC236}">
                <a16:creationId xmlns:a16="http://schemas.microsoft.com/office/drawing/2014/main" id="{8ACE6E40-5D45-404B-BDEC-C702682A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197" y="5024731"/>
            <a:ext cx="1960989" cy="1956408"/>
          </a:xfrm>
          <a:custGeom>
            <a:avLst/>
            <a:gdLst>
              <a:gd name="T0" fmla="*/ 1886 w 1887"/>
              <a:gd name="T1" fmla="*/ 942 h 1885"/>
              <a:gd name="T2" fmla="*/ 1886 w 1887"/>
              <a:gd name="T3" fmla="*/ 942 h 1885"/>
              <a:gd name="T4" fmla="*/ 943 w 1887"/>
              <a:gd name="T5" fmla="*/ 1884 h 1885"/>
              <a:gd name="T6" fmla="*/ 943 w 1887"/>
              <a:gd name="T7" fmla="*/ 1884 h 1885"/>
              <a:gd name="T8" fmla="*/ 0 w 1887"/>
              <a:gd name="T9" fmla="*/ 942 h 1885"/>
              <a:gd name="T10" fmla="*/ 0 w 1887"/>
              <a:gd name="T11" fmla="*/ 942 h 1885"/>
              <a:gd name="T12" fmla="*/ 943 w 1887"/>
              <a:gd name="T13" fmla="*/ 0 h 1885"/>
              <a:gd name="T14" fmla="*/ 943 w 1887"/>
              <a:gd name="T15" fmla="*/ 0 h 1885"/>
              <a:gd name="T16" fmla="*/ 1886 w 1887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7" h="1885">
                <a:moveTo>
                  <a:pt x="1886" y="942"/>
                </a:moveTo>
                <a:lnTo>
                  <a:pt x="1886" y="942"/>
                </a:lnTo>
                <a:cubicBezTo>
                  <a:pt x="1886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6" y="422"/>
                  <a:pt x="1886" y="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8">
            <a:extLst>
              <a:ext uri="{FF2B5EF4-FFF2-40B4-BE49-F238E27FC236}">
                <a16:creationId xmlns:a16="http://schemas.microsoft.com/office/drawing/2014/main" id="{98B63C96-2AEF-6B40-848C-380BAABF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197" y="5024731"/>
            <a:ext cx="1960989" cy="1956408"/>
          </a:xfrm>
          <a:custGeom>
            <a:avLst/>
            <a:gdLst>
              <a:gd name="T0" fmla="*/ 1886 w 1887"/>
              <a:gd name="T1" fmla="*/ 942 h 1885"/>
              <a:gd name="T2" fmla="*/ 1886 w 1887"/>
              <a:gd name="T3" fmla="*/ 942 h 1885"/>
              <a:gd name="T4" fmla="*/ 943 w 1887"/>
              <a:gd name="T5" fmla="*/ 1884 h 1885"/>
              <a:gd name="T6" fmla="*/ 943 w 1887"/>
              <a:gd name="T7" fmla="*/ 1884 h 1885"/>
              <a:gd name="T8" fmla="*/ 0 w 1887"/>
              <a:gd name="T9" fmla="*/ 942 h 1885"/>
              <a:gd name="T10" fmla="*/ 0 w 1887"/>
              <a:gd name="T11" fmla="*/ 942 h 1885"/>
              <a:gd name="T12" fmla="*/ 943 w 1887"/>
              <a:gd name="T13" fmla="*/ 0 h 1885"/>
              <a:gd name="T14" fmla="*/ 943 w 1887"/>
              <a:gd name="T15" fmla="*/ 0 h 1885"/>
              <a:gd name="T16" fmla="*/ 1886 w 1887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7" h="1885">
                <a:moveTo>
                  <a:pt x="1886" y="942"/>
                </a:moveTo>
                <a:lnTo>
                  <a:pt x="1886" y="942"/>
                </a:lnTo>
                <a:cubicBezTo>
                  <a:pt x="1886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6" y="422"/>
                  <a:pt x="1886" y="94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9">
            <a:extLst>
              <a:ext uri="{FF2B5EF4-FFF2-40B4-BE49-F238E27FC236}">
                <a16:creationId xmlns:a16="http://schemas.microsoft.com/office/drawing/2014/main" id="{B7575AFA-4F41-6D4D-9731-F95B0638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69" y="6761215"/>
            <a:ext cx="1466160" cy="2469561"/>
          </a:xfrm>
          <a:custGeom>
            <a:avLst/>
            <a:gdLst>
              <a:gd name="T0" fmla="*/ 940 w 1411"/>
              <a:gd name="T1" fmla="*/ 2349 h 2376"/>
              <a:gd name="T2" fmla="*/ 579 w 1411"/>
              <a:gd name="T3" fmla="*/ 1922 h 2376"/>
              <a:gd name="T4" fmla="*/ 579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6 w 1411"/>
              <a:gd name="T15" fmla="*/ 64 h 2376"/>
              <a:gd name="T16" fmla="*/ 406 w 1411"/>
              <a:gd name="T17" fmla="*/ 64 h 2376"/>
              <a:gd name="T18" fmla="*/ 458 w 1411"/>
              <a:gd name="T19" fmla="*/ 4 h 2376"/>
              <a:gd name="T20" fmla="*/ 1378 w 1411"/>
              <a:gd name="T21" fmla="*/ 183 h 2376"/>
              <a:gd name="T22" fmla="*/ 1378 w 1411"/>
              <a:gd name="T23" fmla="*/ 183 h 2376"/>
              <a:gd name="T24" fmla="*/ 1403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0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0" y="2349"/>
                </a:moveTo>
                <a:lnTo>
                  <a:pt x="579" y="1922"/>
                </a:lnTo>
                <a:lnTo>
                  <a:pt x="579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3" y="2192"/>
                  <a:pt x="0" y="2154"/>
                  <a:pt x="10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4" y="27"/>
                  <a:pt x="436" y="0"/>
                  <a:pt x="458" y="4"/>
                </a:cubicBezTo>
                <a:lnTo>
                  <a:pt x="1378" y="183"/>
                </a:lnTo>
                <a:lnTo>
                  <a:pt x="1378" y="183"/>
                </a:lnTo>
                <a:cubicBezTo>
                  <a:pt x="1399" y="187"/>
                  <a:pt x="1410" y="220"/>
                  <a:pt x="1403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7" y="2348"/>
                  <a:pt x="962" y="2375"/>
                  <a:pt x="940" y="2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40">
            <a:extLst>
              <a:ext uri="{FF2B5EF4-FFF2-40B4-BE49-F238E27FC236}">
                <a16:creationId xmlns:a16="http://schemas.microsoft.com/office/drawing/2014/main" id="{DD6D7D4E-76EF-454F-A617-EB1ACBB6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69" y="6761215"/>
            <a:ext cx="1466160" cy="2469561"/>
          </a:xfrm>
          <a:custGeom>
            <a:avLst/>
            <a:gdLst>
              <a:gd name="T0" fmla="*/ 940 w 1411"/>
              <a:gd name="T1" fmla="*/ 2349 h 2376"/>
              <a:gd name="T2" fmla="*/ 579 w 1411"/>
              <a:gd name="T3" fmla="*/ 1922 h 2376"/>
              <a:gd name="T4" fmla="*/ 579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6 w 1411"/>
              <a:gd name="T15" fmla="*/ 64 h 2376"/>
              <a:gd name="T16" fmla="*/ 406 w 1411"/>
              <a:gd name="T17" fmla="*/ 64 h 2376"/>
              <a:gd name="T18" fmla="*/ 458 w 1411"/>
              <a:gd name="T19" fmla="*/ 4 h 2376"/>
              <a:gd name="T20" fmla="*/ 1378 w 1411"/>
              <a:gd name="T21" fmla="*/ 183 h 2376"/>
              <a:gd name="T22" fmla="*/ 1378 w 1411"/>
              <a:gd name="T23" fmla="*/ 183 h 2376"/>
              <a:gd name="T24" fmla="*/ 1403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0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0" y="2349"/>
                </a:moveTo>
                <a:lnTo>
                  <a:pt x="579" y="1922"/>
                </a:lnTo>
                <a:lnTo>
                  <a:pt x="579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3" y="2192"/>
                  <a:pt x="0" y="2154"/>
                  <a:pt x="10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4" y="27"/>
                  <a:pt x="436" y="0"/>
                  <a:pt x="458" y="4"/>
                </a:cubicBezTo>
                <a:lnTo>
                  <a:pt x="1378" y="183"/>
                </a:lnTo>
                <a:lnTo>
                  <a:pt x="1378" y="183"/>
                </a:lnTo>
                <a:cubicBezTo>
                  <a:pt x="1399" y="187"/>
                  <a:pt x="1410" y="220"/>
                  <a:pt x="1403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7" y="2348"/>
                  <a:pt x="962" y="2375"/>
                  <a:pt x="940" y="2349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41">
            <a:extLst>
              <a:ext uri="{FF2B5EF4-FFF2-40B4-BE49-F238E27FC236}">
                <a16:creationId xmlns:a16="http://schemas.microsoft.com/office/drawing/2014/main" id="{4DBDC50B-B9B1-1543-9070-8491F39C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308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399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399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2">
            <a:extLst>
              <a:ext uri="{FF2B5EF4-FFF2-40B4-BE49-F238E27FC236}">
                <a16:creationId xmlns:a16="http://schemas.microsoft.com/office/drawing/2014/main" id="{815F6EBC-BD6D-1746-A418-D8835770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308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399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399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3">
            <a:extLst>
              <a:ext uri="{FF2B5EF4-FFF2-40B4-BE49-F238E27FC236}">
                <a16:creationId xmlns:a16="http://schemas.microsoft.com/office/drawing/2014/main" id="{C186EC17-17A2-444C-BC2C-D2FCF191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24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1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6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4 w 3322"/>
              <a:gd name="T57" fmla="*/ 2245 h 3238"/>
              <a:gd name="T58" fmla="*/ 224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3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1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2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6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8" y="2513"/>
                  <a:pt x="628" y="2439"/>
                  <a:pt x="545" y="2399"/>
                </a:cubicBezTo>
                <a:lnTo>
                  <a:pt x="224" y="2245"/>
                </a:lnTo>
                <a:lnTo>
                  <a:pt x="224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3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4">
            <a:extLst>
              <a:ext uri="{FF2B5EF4-FFF2-40B4-BE49-F238E27FC236}">
                <a16:creationId xmlns:a16="http://schemas.microsoft.com/office/drawing/2014/main" id="{49107D9C-CEBB-6A42-AF6B-FEA4CEED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24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1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6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4 w 3322"/>
              <a:gd name="T57" fmla="*/ 2245 h 3238"/>
              <a:gd name="T58" fmla="*/ 224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3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1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2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6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8" y="2513"/>
                  <a:pt x="628" y="2439"/>
                  <a:pt x="545" y="2399"/>
                </a:cubicBezTo>
                <a:lnTo>
                  <a:pt x="224" y="2245"/>
                </a:lnTo>
                <a:lnTo>
                  <a:pt x="224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3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5">
            <a:extLst>
              <a:ext uri="{FF2B5EF4-FFF2-40B4-BE49-F238E27FC236}">
                <a16:creationId xmlns:a16="http://schemas.microsoft.com/office/drawing/2014/main" id="{34279420-895A-E345-8CB1-84507967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448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2 w 1886"/>
              <a:gd name="T5" fmla="*/ 1884 h 1885"/>
              <a:gd name="T6" fmla="*/ 942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2 w 1886"/>
              <a:gd name="T13" fmla="*/ 0 h 1885"/>
              <a:gd name="T14" fmla="*/ 942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6">
            <a:extLst>
              <a:ext uri="{FF2B5EF4-FFF2-40B4-BE49-F238E27FC236}">
                <a16:creationId xmlns:a16="http://schemas.microsoft.com/office/drawing/2014/main" id="{4F690FB9-53CD-ED47-B507-EFE8939D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448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2 w 1886"/>
              <a:gd name="T5" fmla="*/ 1884 h 1885"/>
              <a:gd name="T6" fmla="*/ 942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2 w 1886"/>
              <a:gd name="T13" fmla="*/ 0 h 1885"/>
              <a:gd name="T14" fmla="*/ 942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7">
            <a:extLst>
              <a:ext uri="{FF2B5EF4-FFF2-40B4-BE49-F238E27FC236}">
                <a16:creationId xmlns:a16="http://schemas.microsoft.com/office/drawing/2014/main" id="{304B208F-A0DF-BC4F-BCEB-6EB1636E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920" y="6761215"/>
            <a:ext cx="1466160" cy="2469561"/>
          </a:xfrm>
          <a:custGeom>
            <a:avLst/>
            <a:gdLst>
              <a:gd name="T0" fmla="*/ 941 w 1411"/>
              <a:gd name="T1" fmla="*/ 2349 h 2376"/>
              <a:gd name="T2" fmla="*/ 578 w 1411"/>
              <a:gd name="T3" fmla="*/ 1922 h 2376"/>
              <a:gd name="T4" fmla="*/ 578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7 w 1411"/>
              <a:gd name="T15" fmla="*/ 64 h 2376"/>
              <a:gd name="T16" fmla="*/ 407 w 1411"/>
              <a:gd name="T17" fmla="*/ 64 h 2376"/>
              <a:gd name="T18" fmla="*/ 457 w 1411"/>
              <a:gd name="T19" fmla="*/ 4 h 2376"/>
              <a:gd name="T20" fmla="*/ 1377 w 1411"/>
              <a:gd name="T21" fmla="*/ 183 h 2376"/>
              <a:gd name="T22" fmla="*/ 1377 w 1411"/>
              <a:gd name="T23" fmla="*/ 183 h 2376"/>
              <a:gd name="T24" fmla="*/ 1402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1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1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2" y="2192"/>
                  <a:pt x="0" y="2154"/>
                  <a:pt x="10" y="2106"/>
                </a:cubicBezTo>
                <a:lnTo>
                  <a:pt x="407" y="64"/>
                </a:lnTo>
                <a:lnTo>
                  <a:pt x="407" y="64"/>
                </a:lnTo>
                <a:cubicBezTo>
                  <a:pt x="414" y="27"/>
                  <a:pt x="437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9" y="187"/>
                  <a:pt x="1410" y="220"/>
                  <a:pt x="1402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6" y="2348"/>
                  <a:pt x="961" y="2375"/>
                  <a:pt x="941" y="234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8">
            <a:extLst>
              <a:ext uri="{FF2B5EF4-FFF2-40B4-BE49-F238E27FC236}">
                <a16:creationId xmlns:a16="http://schemas.microsoft.com/office/drawing/2014/main" id="{697FC325-B432-EA4F-8D1F-F778FBA5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920" y="6761215"/>
            <a:ext cx="1466160" cy="2469561"/>
          </a:xfrm>
          <a:custGeom>
            <a:avLst/>
            <a:gdLst>
              <a:gd name="T0" fmla="*/ 941 w 1411"/>
              <a:gd name="T1" fmla="*/ 2349 h 2376"/>
              <a:gd name="T2" fmla="*/ 578 w 1411"/>
              <a:gd name="T3" fmla="*/ 1922 h 2376"/>
              <a:gd name="T4" fmla="*/ 578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7 w 1411"/>
              <a:gd name="T15" fmla="*/ 64 h 2376"/>
              <a:gd name="T16" fmla="*/ 407 w 1411"/>
              <a:gd name="T17" fmla="*/ 64 h 2376"/>
              <a:gd name="T18" fmla="*/ 457 w 1411"/>
              <a:gd name="T19" fmla="*/ 4 h 2376"/>
              <a:gd name="T20" fmla="*/ 1377 w 1411"/>
              <a:gd name="T21" fmla="*/ 183 h 2376"/>
              <a:gd name="T22" fmla="*/ 1377 w 1411"/>
              <a:gd name="T23" fmla="*/ 183 h 2376"/>
              <a:gd name="T24" fmla="*/ 1402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1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1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2" y="2192"/>
                  <a:pt x="0" y="2154"/>
                  <a:pt x="10" y="2106"/>
                </a:cubicBezTo>
                <a:lnTo>
                  <a:pt x="407" y="64"/>
                </a:lnTo>
                <a:lnTo>
                  <a:pt x="407" y="64"/>
                </a:lnTo>
                <a:cubicBezTo>
                  <a:pt x="414" y="27"/>
                  <a:pt x="437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9" y="187"/>
                  <a:pt x="1410" y="220"/>
                  <a:pt x="1402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6" y="2348"/>
                  <a:pt x="961" y="2375"/>
                  <a:pt x="941" y="2349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9">
            <a:extLst>
              <a:ext uri="{FF2B5EF4-FFF2-40B4-BE49-F238E27FC236}">
                <a16:creationId xmlns:a16="http://schemas.microsoft.com/office/drawing/2014/main" id="{23151FE2-8D1C-AE44-9F8F-70E4CBE6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979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50">
            <a:extLst>
              <a:ext uri="{FF2B5EF4-FFF2-40B4-BE49-F238E27FC236}">
                <a16:creationId xmlns:a16="http://schemas.microsoft.com/office/drawing/2014/main" id="{1560606B-9507-AF4A-8B22-B137A5B2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979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51">
            <a:extLst>
              <a:ext uri="{FF2B5EF4-FFF2-40B4-BE49-F238E27FC236}">
                <a16:creationId xmlns:a16="http://schemas.microsoft.com/office/drawing/2014/main" id="{9E2C1CE2-ABFE-3442-846B-67FC6D62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76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8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2">
            <a:extLst>
              <a:ext uri="{FF2B5EF4-FFF2-40B4-BE49-F238E27FC236}">
                <a16:creationId xmlns:a16="http://schemas.microsoft.com/office/drawing/2014/main" id="{8EC4844F-7791-2B4D-A5B0-46B1F8A6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76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8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3">
            <a:extLst>
              <a:ext uri="{FF2B5EF4-FFF2-40B4-BE49-F238E27FC236}">
                <a16:creationId xmlns:a16="http://schemas.microsoft.com/office/drawing/2014/main" id="{F9AF169B-16A3-E24A-9D1D-46C25839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119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3 w 1886"/>
              <a:gd name="T5" fmla="*/ 1884 h 1885"/>
              <a:gd name="T6" fmla="*/ 943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3 w 1886"/>
              <a:gd name="T13" fmla="*/ 0 h 1885"/>
              <a:gd name="T14" fmla="*/ 943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4">
            <a:extLst>
              <a:ext uri="{FF2B5EF4-FFF2-40B4-BE49-F238E27FC236}">
                <a16:creationId xmlns:a16="http://schemas.microsoft.com/office/drawing/2014/main" id="{3F2ADB68-3B0E-FE46-A20B-E2A27B52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119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3 w 1886"/>
              <a:gd name="T5" fmla="*/ 1884 h 1885"/>
              <a:gd name="T6" fmla="*/ 943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3 w 1886"/>
              <a:gd name="T13" fmla="*/ 0 h 1885"/>
              <a:gd name="T14" fmla="*/ 943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5">
            <a:extLst>
              <a:ext uri="{FF2B5EF4-FFF2-40B4-BE49-F238E27FC236}">
                <a16:creationId xmlns:a16="http://schemas.microsoft.com/office/drawing/2014/main" id="{C97FB2FA-4943-AB41-8A26-8979574A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172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6 w 1410"/>
              <a:gd name="T21" fmla="*/ 183 h 2376"/>
              <a:gd name="T22" fmla="*/ 1376 w 1410"/>
              <a:gd name="T23" fmla="*/ 183 h 2376"/>
              <a:gd name="T24" fmla="*/ 1401 w 1410"/>
              <a:gd name="T25" fmla="*/ 257 h 2376"/>
              <a:gd name="T26" fmla="*/ 1004 w 1410"/>
              <a:gd name="T27" fmla="*/ 2299 h 2376"/>
              <a:gd name="T28" fmla="*/ 1004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69" y="1912"/>
                  <a:pt x="557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2" y="27"/>
                  <a:pt x="436" y="0"/>
                  <a:pt x="457" y="4"/>
                </a:cubicBezTo>
                <a:lnTo>
                  <a:pt x="1376" y="183"/>
                </a:lnTo>
                <a:lnTo>
                  <a:pt x="1376" y="183"/>
                </a:lnTo>
                <a:cubicBezTo>
                  <a:pt x="1397" y="187"/>
                  <a:pt x="1409" y="220"/>
                  <a:pt x="1401" y="257"/>
                </a:cubicBezTo>
                <a:lnTo>
                  <a:pt x="1004" y="2299"/>
                </a:lnTo>
                <a:lnTo>
                  <a:pt x="1004" y="2299"/>
                </a:lnTo>
                <a:cubicBezTo>
                  <a:pt x="995" y="2348"/>
                  <a:pt x="961" y="2375"/>
                  <a:pt x="939" y="2349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6">
            <a:extLst>
              <a:ext uri="{FF2B5EF4-FFF2-40B4-BE49-F238E27FC236}">
                <a16:creationId xmlns:a16="http://schemas.microsoft.com/office/drawing/2014/main" id="{AE8C83AC-2476-F249-8E96-C903EED87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172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6 w 1410"/>
              <a:gd name="T21" fmla="*/ 183 h 2376"/>
              <a:gd name="T22" fmla="*/ 1376 w 1410"/>
              <a:gd name="T23" fmla="*/ 183 h 2376"/>
              <a:gd name="T24" fmla="*/ 1401 w 1410"/>
              <a:gd name="T25" fmla="*/ 257 h 2376"/>
              <a:gd name="T26" fmla="*/ 1004 w 1410"/>
              <a:gd name="T27" fmla="*/ 2299 h 2376"/>
              <a:gd name="T28" fmla="*/ 1004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69" y="1912"/>
                  <a:pt x="557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2" y="27"/>
                  <a:pt x="436" y="0"/>
                  <a:pt x="457" y="4"/>
                </a:cubicBezTo>
                <a:lnTo>
                  <a:pt x="1376" y="183"/>
                </a:lnTo>
                <a:lnTo>
                  <a:pt x="1376" y="183"/>
                </a:lnTo>
                <a:cubicBezTo>
                  <a:pt x="1397" y="187"/>
                  <a:pt x="1409" y="220"/>
                  <a:pt x="1401" y="257"/>
                </a:cubicBezTo>
                <a:lnTo>
                  <a:pt x="1004" y="2299"/>
                </a:lnTo>
                <a:lnTo>
                  <a:pt x="1004" y="2299"/>
                </a:lnTo>
                <a:cubicBezTo>
                  <a:pt x="995" y="2348"/>
                  <a:pt x="961" y="2375"/>
                  <a:pt x="939" y="2349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7">
            <a:extLst>
              <a:ext uri="{FF2B5EF4-FFF2-40B4-BE49-F238E27FC236}">
                <a16:creationId xmlns:a16="http://schemas.microsoft.com/office/drawing/2014/main" id="{E386CEB7-34F2-DC46-847D-9868B5F6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230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2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2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8">
            <a:extLst>
              <a:ext uri="{FF2B5EF4-FFF2-40B4-BE49-F238E27FC236}">
                <a16:creationId xmlns:a16="http://schemas.microsoft.com/office/drawing/2014/main" id="{118BF056-E355-524A-850B-9B799995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230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2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2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9">
            <a:extLst>
              <a:ext uri="{FF2B5EF4-FFF2-40B4-BE49-F238E27FC236}">
                <a16:creationId xmlns:a16="http://schemas.microsoft.com/office/drawing/2014/main" id="{0E1CA4F5-9919-A147-AEDE-81098411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544" y="4259580"/>
            <a:ext cx="3450059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7 w 3322"/>
              <a:gd name="T9" fmla="*/ 542 h 3238"/>
              <a:gd name="T10" fmla="*/ 2707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6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4 w 3322"/>
              <a:gd name="T33" fmla="*/ 2949 h 3238"/>
              <a:gd name="T34" fmla="*/ 2534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7 w 3322"/>
              <a:gd name="T51" fmla="*/ 2603 h 3238"/>
              <a:gd name="T52" fmla="*/ 707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7" y="542"/>
                </a:lnTo>
                <a:lnTo>
                  <a:pt x="2707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0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3" y="2603"/>
                </a:cubicBezTo>
                <a:lnTo>
                  <a:pt x="2534" y="2949"/>
                </a:lnTo>
                <a:lnTo>
                  <a:pt x="2534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7" y="2603"/>
                </a:lnTo>
                <a:lnTo>
                  <a:pt x="707" y="2603"/>
                </a:lnTo>
                <a:cubicBezTo>
                  <a:pt x="687" y="2513"/>
                  <a:pt x="627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0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0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60">
            <a:extLst>
              <a:ext uri="{FF2B5EF4-FFF2-40B4-BE49-F238E27FC236}">
                <a16:creationId xmlns:a16="http://schemas.microsoft.com/office/drawing/2014/main" id="{3A896421-9CBF-E74E-A1BB-E10BD8ED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544" y="4259580"/>
            <a:ext cx="3450059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7 w 3322"/>
              <a:gd name="T9" fmla="*/ 542 h 3238"/>
              <a:gd name="T10" fmla="*/ 2707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6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4 w 3322"/>
              <a:gd name="T33" fmla="*/ 2949 h 3238"/>
              <a:gd name="T34" fmla="*/ 2534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7 w 3322"/>
              <a:gd name="T51" fmla="*/ 2603 h 3238"/>
              <a:gd name="T52" fmla="*/ 707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7" y="542"/>
                </a:lnTo>
                <a:lnTo>
                  <a:pt x="2707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0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3" y="2603"/>
                </a:cubicBezTo>
                <a:lnTo>
                  <a:pt x="2534" y="2949"/>
                </a:lnTo>
                <a:lnTo>
                  <a:pt x="2534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7" y="2603"/>
                </a:lnTo>
                <a:lnTo>
                  <a:pt x="707" y="2603"/>
                </a:lnTo>
                <a:cubicBezTo>
                  <a:pt x="687" y="2513"/>
                  <a:pt x="627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0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0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61">
            <a:extLst>
              <a:ext uri="{FF2B5EF4-FFF2-40B4-BE49-F238E27FC236}">
                <a16:creationId xmlns:a16="http://schemas.microsoft.com/office/drawing/2014/main" id="{9E6517CF-8E29-6743-B84F-308B85EA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371" y="5024731"/>
            <a:ext cx="1956406" cy="1956408"/>
          </a:xfrm>
          <a:custGeom>
            <a:avLst/>
            <a:gdLst>
              <a:gd name="T0" fmla="*/ 1884 w 1885"/>
              <a:gd name="T1" fmla="*/ 942 h 1885"/>
              <a:gd name="T2" fmla="*/ 1884 w 1885"/>
              <a:gd name="T3" fmla="*/ 942 h 1885"/>
              <a:gd name="T4" fmla="*/ 942 w 1885"/>
              <a:gd name="T5" fmla="*/ 1884 h 1885"/>
              <a:gd name="T6" fmla="*/ 942 w 1885"/>
              <a:gd name="T7" fmla="*/ 1884 h 1885"/>
              <a:gd name="T8" fmla="*/ 0 w 1885"/>
              <a:gd name="T9" fmla="*/ 942 h 1885"/>
              <a:gd name="T10" fmla="*/ 0 w 1885"/>
              <a:gd name="T11" fmla="*/ 942 h 1885"/>
              <a:gd name="T12" fmla="*/ 942 w 1885"/>
              <a:gd name="T13" fmla="*/ 0 h 1885"/>
              <a:gd name="T14" fmla="*/ 942 w 1885"/>
              <a:gd name="T15" fmla="*/ 0 h 1885"/>
              <a:gd name="T16" fmla="*/ 1884 w 1885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5" h="1885">
                <a:moveTo>
                  <a:pt x="1884" y="942"/>
                </a:moveTo>
                <a:lnTo>
                  <a:pt x="1884" y="942"/>
                </a:lnTo>
                <a:cubicBezTo>
                  <a:pt x="1884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2">
            <a:extLst>
              <a:ext uri="{FF2B5EF4-FFF2-40B4-BE49-F238E27FC236}">
                <a16:creationId xmlns:a16="http://schemas.microsoft.com/office/drawing/2014/main" id="{419D9263-A2B0-354C-9378-9B99EE01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371" y="5024731"/>
            <a:ext cx="1956406" cy="1956408"/>
          </a:xfrm>
          <a:custGeom>
            <a:avLst/>
            <a:gdLst>
              <a:gd name="T0" fmla="*/ 1884 w 1885"/>
              <a:gd name="T1" fmla="*/ 942 h 1885"/>
              <a:gd name="T2" fmla="*/ 1884 w 1885"/>
              <a:gd name="T3" fmla="*/ 942 h 1885"/>
              <a:gd name="T4" fmla="*/ 942 w 1885"/>
              <a:gd name="T5" fmla="*/ 1884 h 1885"/>
              <a:gd name="T6" fmla="*/ 942 w 1885"/>
              <a:gd name="T7" fmla="*/ 1884 h 1885"/>
              <a:gd name="T8" fmla="*/ 0 w 1885"/>
              <a:gd name="T9" fmla="*/ 942 h 1885"/>
              <a:gd name="T10" fmla="*/ 0 w 1885"/>
              <a:gd name="T11" fmla="*/ 942 h 1885"/>
              <a:gd name="T12" fmla="*/ 942 w 1885"/>
              <a:gd name="T13" fmla="*/ 0 h 1885"/>
              <a:gd name="T14" fmla="*/ 942 w 1885"/>
              <a:gd name="T15" fmla="*/ 0 h 1885"/>
              <a:gd name="T16" fmla="*/ 1884 w 1885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5" h="1885">
                <a:moveTo>
                  <a:pt x="1884" y="942"/>
                </a:moveTo>
                <a:lnTo>
                  <a:pt x="1884" y="942"/>
                </a:lnTo>
                <a:cubicBezTo>
                  <a:pt x="1884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981CD93-0841-6A4A-8BEC-7018AF65C6FB}"/>
              </a:ext>
            </a:extLst>
          </p:cNvPr>
          <p:cNvGrpSpPr/>
          <p:nvPr/>
        </p:nvGrpSpPr>
        <p:grpSpPr>
          <a:xfrm>
            <a:off x="3856609" y="5515607"/>
            <a:ext cx="939773" cy="969425"/>
            <a:chOff x="1114559" y="6819728"/>
            <a:chExt cx="479160" cy="494279"/>
          </a:xfrm>
          <a:solidFill>
            <a:schemeClr val="bg1"/>
          </a:solidFill>
        </p:grpSpPr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1C98D289-6F0D-CF4C-B4BF-1404524F71E4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16784867-B49E-C64C-A36A-B9822DB1582A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523158E-E221-414E-A64F-F18D401ED7A0}"/>
              </a:ext>
            </a:extLst>
          </p:cNvPr>
          <p:cNvGrpSpPr/>
          <p:nvPr/>
        </p:nvGrpSpPr>
        <p:grpSpPr>
          <a:xfrm>
            <a:off x="19043795" y="5570668"/>
            <a:ext cx="901556" cy="864534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EB66DC39-0D77-0B47-A7FE-BEDECA76FB21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E0C49A-1878-1047-95D5-85803BFF0F2D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99A176B3-8222-6347-B4F1-633FA80F6AD6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8FBD7FA-913D-4D4D-A499-3DAC84747EE1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1" name="Freeform 220">
            <a:extLst>
              <a:ext uri="{FF2B5EF4-FFF2-40B4-BE49-F238E27FC236}">
                <a16:creationId xmlns:a16="http://schemas.microsoft.com/office/drawing/2014/main" id="{5E532041-65D1-6542-A7B6-C925BEB0A68A}"/>
              </a:ext>
            </a:extLst>
          </p:cNvPr>
          <p:cNvSpPr/>
          <p:nvPr/>
        </p:nvSpPr>
        <p:spPr>
          <a:xfrm>
            <a:off x="8839694" y="5630413"/>
            <a:ext cx="1085916" cy="7550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9F3FF59-B259-324D-A8CE-26A60533ADF8}"/>
              </a:ext>
            </a:extLst>
          </p:cNvPr>
          <p:cNvGrpSpPr/>
          <p:nvPr/>
        </p:nvGrpSpPr>
        <p:grpSpPr>
          <a:xfrm>
            <a:off x="13918001" y="5626316"/>
            <a:ext cx="1041223" cy="854619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CC4C218-A6CD-5C44-8414-608E4437B852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6D7C707D-6D88-F849-969F-65C1E1F64329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270269B-44EA-A84E-9A4A-D8A5B88A326C}"/>
              </a:ext>
            </a:extLst>
          </p:cNvPr>
          <p:cNvGrpSpPr/>
          <p:nvPr/>
        </p:nvGrpSpPr>
        <p:grpSpPr>
          <a:xfrm>
            <a:off x="1917653" y="10048427"/>
            <a:ext cx="4817684" cy="1600438"/>
            <a:chOff x="21840150" y="4290491"/>
            <a:chExt cx="4817684" cy="1600438"/>
          </a:xfrm>
        </p:grpSpPr>
        <p:sp>
          <p:nvSpPr>
            <p:cNvPr id="226" name="CuadroTexto 4">
              <a:extLst>
                <a:ext uri="{FF2B5EF4-FFF2-40B4-BE49-F238E27FC236}">
                  <a16:creationId xmlns:a16="http://schemas.microsoft.com/office/drawing/2014/main" id="{0036FB46-CF69-1C47-898C-BBB8B863ACF1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7" name="CuadroTexto 4">
              <a:extLst>
                <a:ext uri="{FF2B5EF4-FFF2-40B4-BE49-F238E27FC236}">
                  <a16:creationId xmlns:a16="http://schemas.microsoft.com/office/drawing/2014/main" id="{3FE26AFA-B465-C74B-B1F3-CA725596A3E4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5179867-137A-FE4E-A3A6-23F9EC112A66}"/>
              </a:ext>
            </a:extLst>
          </p:cNvPr>
          <p:cNvGrpSpPr/>
          <p:nvPr/>
        </p:nvGrpSpPr>
        <p:grpSpPr>
          <a:xfrm>
            <a:off x="6973810" y="10048427"/>
            <a:ext cx="4817684" cy="1600438"/>
            <a:chOff x="21840150" y="4290491"/>
            <a:chExt cx="4817684" cy="1600438"/>
          </a:xfrm>
        </p:grpSpPr>
        <p:sp>
          <p:nvSpPr>
            <p:cNvPr id="235" name="CuadroTexto 4">
              <a:extLst>
                <a:ext uri="{FF2B5EF4-FFF2-40B4-BE49-F238E27FC236}">
                  <a16:creationId xmlns:a16="http://schemas.microsoft.com/office/drawing/2014/main" id="{14BF11CB-3DF8-A844-9324-171D1D43B54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6" name="CuadroTexto 4">
              <a:extLst>
                <a:ext uri="{FF2B5EF4-FFF2-40B4-BE49-F238E27FC236}">
                  <a16:creationId xmlns:a16="http://schemas.microsoft.com/office/drawing/2014/main" id="{281DEE57-9544-3642-A8D8-43183E3D9A0C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5422C21-6139-494A-93DF-660EC606D625}"/>
              </a:ext>
            </a:extLst>
          </p:cNvPr>
          <p:cNvGrpSpPr/>
          <p:nvPr/>
        </p:nvGrpSpPr>
        <p:grpSpPr>
          <a:xfrm>
            <a:off x="12029771" y="10048427"/>
            <a:ext cx="4817684" cy="1600438"/>
            <a:chOff x="21840150" y="4290491"/>
            <a:chExt cx="4817684" cy="1600438"/>
          </a:xfrm>
        </p:grpSpPr>
        <p:sp>
          <p:nvSpPr>
            <p:cNvPr id="238" name="CuadroTexto 4">
              <a:extLst>
                <a:ext uri="{FF2B5EF4-FFF2-40B4-BE49-F238E27FC236}">
                  <a16:creationId xmlns:a16="http://schemas.microsoft.com/office/drawing/2014/main" id="{8D33310C-AE9D-8946-A26A-03E994DF76A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2A5FCBE4-C342-8B48-9014-100B388415A6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BDEBCD8-5111-B94B-AB43-77BE18B0A146}"/>
              </a:ext>
            </a:extLst>
          </p:cNvPr>
          <p:cNvGrpSpPr/>
          <p:nvPr/>
        </p:nvGrpSpPr>
        <p:grpSpPr>
          <a:xfrm>
            <a:off x="17085732" y="10048427"/>
            <a:ext cx="4817684" cy="1600438"/>
            <a:chOff x="21840150" y="4290491"/>
            <a:chExt cx="4817684" cy="1600438"/>
          </a:xfrm>
        </p:grpSpPr>
        <p:sp>
          <p:nvSpPr>
            <p:cNvPr id="241" name="CuadroTexto 4">
              <a:extLst>
                <a:ext uri="{FF2B5EF4-FFF2-40B4-BE49-F238E27FC236}">
                  <a16:creationId xmlns:a16="http://schemas.microsoft.com/office/drawing/2014/main" id="{941F5436-E886-444D-AE92-8C6F31945592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42" name="CuadroTexto 4">
              <a:extLst>
                <a:ext uri="{FF2B5EF4-FFF2-40B4-BE49-F238E27FC236}">
                  <a16:creationId xmlns:a16="http://schemas.microsoft.com/office/drawing/2014/main" id="{99E985EE-7958-4B49-A3C3-4D424F8BD907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43" name="CuadroTexto 238">
            <a:extLst>
              <a:ext uri="{FF2B5EF4-FFF2-40B4-BE49-F238E27FC236}">
                <a16:creationId xmlns:a16="http://schemas.microsoft.com/office/drawing/2014/main" id="{BDA388F8-5DF0-A04C-8D99-16EFCA084744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3704777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475FBD0C-38B5-EC44-BA63-8C6AB0A0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6820759"/>
            <a:ext cx="3882679" cy="6165"/>
          </a:xfrm>
          <a:custGeom>
            <a:avLst/>
            <a:gdLst>
              <a:gd name="T0" fmla="*/ 0 w 2780"/>
              <a:gd name="T1" fmla="*/ 0 h 1"/>
              <a:gd name="T2" fmla="*/ 2779 w 2780"/>
              <a:gd name="T3" fmla="*/ 0 h 1"/>
              <a:gd name="T4" fmla="*/ 0 w 278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0" h="1">
                <a:moveTo>
                  <a:pt x="0" y="0"/>
                </a:moveTo>
                <a:lnTo>
                  <a:pt x="277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F8557C4C-69DC-EF48-986B-0AABFC92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6783781"/>
            <a:ext cx="3747094" cy="73956"/>
          </a:xfrm>
          <a:custGeom>
            <a:avLst/>
            <a:gdLst>
              <a:gd name="T0" fmla="*/ 2679 w 2680"/>
              <a:gd name="T1" fmla="*/ 51 h 52"/>
              <a:gd name="T2" fmla="*/ 0 w 2680"/>
              <a:gd name="T3" fmla="*/ 51 h 52"/>
              <a:gd name="T4" fmla="*/ 0 w 2680"/>
              <a:gd name="T5" fmla="*/ 0 h 52"/>
              <a:gd name="T6" fmla="*/ 2679 w 2680"/>
              <a:gd name="T7" fmla="*/ 0 h 52"/>
              <a:gd name="T8" fmla="*/ 2679 w 268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0" h="52">
                <a:moveTo>
                  <a:pt x="2679" y="51"/>
                </a:moveTo>
                <a:lnTo>
                  <a:pt x="0" y="51"/>
                </a:lnTo>
                <a:lnTo>
                  <a:pt x="0" y="0"/>
                </a:lnTo>
                <a:lnTo>
                  <a:pt x="2679" y="0"/>
                </a:lnTo>
                <a:lnTo>
                  <a:pt x="2679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B535B9E-9EDA-8D47-AB44-CCB09B4F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157" y="6660522"/>
            <a:ext cx="456061" cy="314314"/>
          </a:xfrm>
          <a:custGeom>
            <a:avLst/>
            <a:gdLst>
              <a:gd name="T0" fmla="*/ 12 w 325"/>
              <a:gd name="T1" fmla="*/ 226 h 227"/>
              <a:gd name="T2" fmla="*/ 0 w 325"/>
              <a:gd name="T3" fmla="*/ 193 h 227"/>
              <a:gd name="T4" fmla="*/ 220 w 325"/>
              <a:gd name="T5" fmla="*/ 113 h 227"/>
              <a:gd name="T6" fmla="*/ 0 w 325"/>
              <a:gd name="T7" fmla="*/ 33 h 227"/>
              <a:gd name="T8" fmla="*/ 12 w 325"/>
              <a:gd name="T9" fmla="*/ 0 h 227"/>
              <a:gd name="T10" fmla="*/ 324 w 325"/>
              <a:gd name="T11" fmla="*/ 113 h 227"/>
              <a:gd name="T12" fmla="*/ 12 w 325"/>
              <a:gd name="T1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227">
                <a:moveTo>
                  <a:pt x="12" y="226"/>
                </a:moveTo>
                <a:lnTo>
                  <a:pt x="0" y="193"/>
                </a:lnTo>
                <a:lnTo>
                  <a:pt x="220" y="113"/>
                </a:lnTo>
                <a:lnTo>
                  <a:pt x="0" y="33"/>
                </a:lnTo>
                <a:lnTo>
                  <a:pt x="12" y="0"/>
                </a:lnTo>
                <a:lnTo>
                  <a:pt x="324" y="113"/>
                </a:lnTo>
                <a:lnTo>
                  <a:pt x="12" y="2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A0D719E1-F436-D247-BFB0-F79DC07A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10863676"/>
            <a:ext cx="3882679" cy="6165"/>
          </a:xfrm>
          <a:custGeom>
            <a:avLst/>
            <a:gdLst>
              <a:gd name="T0" fmla="*/ 0 w 2780"/>
              <a:gd name="T1" fmla="*/ 0 h 1"/>
              <a:gd name="T2" fmla="*/ 2779 w 2780"/>
              <a:gd name="T3" fmla="*/ 0 h 1"/>
              <a:gd name="T4" fmla="*/ 0 w 278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0" h="1">
                <a:moveTo>
                  <a:pt x="0" y="0"/>
                </a:moveTo>
                <a:lnTo>
                  <a:pt x="277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ACFA986-94B7-7A48-958D-AC0B35349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10826698"/>
            <a:ext cx="3747094" cy="73956"/>
          </a:xfrm>
          <a:custGeom>
            <a:avLst/>
            <a:gdLst>
              <a:gd name="T0" fmla="*/ 2679 w 2680"/>
              <a:gd name="T1" fmla="*/ 52 h 53"/>
              <a:gd name="T2" fmla="*/ 0 w 2680"/>
              <a:gd name="T3" fmla="*/ 52 h 53"/>
              <a:gd name="T4" fmla="*/ 0 w 2680"/>
              <a:gd name="T5" fmla="*/ 0 h 53"/>
              <a:gd name="T6" fmla="*/ 2679 w 2680"/>
              <a:gd name="T7" fmla="*/ 0 h 53"/>
              <a:gd name="T8" fmla="*/ 2679 w 2680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0" h="53">
                <a:moveTo>
                  <a:pt x="2679" y="52"/>
                </a:moveTo>
                <a:lnTo>
                  <a:pt x="0" y="52"/>
                </a:lnTo>
                <a:lnTo>
                  <a:pt x="0" y="0"/>
                </a:lnTo>
                <a:lnTo>
                  <a:pt x="2679" y="0"/>
                </a:lnTo>
                <a:lnTo>
                  <a:pt x="2679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7A8C599-E445-964E-A2A9-AFDDB44B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157" y="10703439"/>
            <a:ext cx="456061" cy="320475"/>
          </a:xfrm>
          <a:custGeom>
            <a:avLst/>
            <a:gdLst>
              <a:gd name="T0" fmla="*/ 12 w 325"/>
              <a:gd name="T1" fmla="*/ 227 h 228"/>
              <a:gd name="T2" fmla="*/ 0 w 325"/>
              <a:gd name="T3" fmla="*/ 194 h 228"/>
              <a:gd name="T4" fmla="*/ 220 w 325"/>
              <a:gd name="T5" fmla="*/ 114 h 228"/>
              <a:gd name="T6" fmla="*/ 0 w 325"/>
              <a:gd name="T7" fmla="*/ 34 h 228"/>
              <a:gd name="T8" fmla="*/ 12 w 325"/>
              <a:gd name="T9" fmla="*/ 0 h 228"/>
              <a:gd name="T10" fmla="*/ 324 w 325"/>
              <a:gd name="T11" fmla="*/ 114 h 228"/>
              <a:gd name="T12" fmla="*/ 12 w 325"/>
              <a:gd name="T13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228">
                <a:moveTo>
                  <a:pt x="12" y="227"/>
                </a:moveTo>
                <a:lnTo>
                  <a:pt x="0" y="194"/>
                </a:lnTo>
                <a:lnTo>
                  <a:pt x="220" y="114"/>
                </a:lnTo>
                <a:lnTo>
                  <a:pt x="0" y="34"/>
                </a:lnTo>
                <a:lnTo>
                  <a:pt x="12" y="0"/>
                </a:lnTo>
                <a:lnTo>
                  <a:pt x="324" y="114"/>
                </a:lnTo>
                <a:lnTo>
                  <a:pt x="12" y="2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CACECAC-CA09-D240-BD91-7358A189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6820759"/>
            <a:ext cx="3882679" cy="6165"/>
          </a:xfrm>
          <a:custGeom>
            <a:avLst/>
            <a:gdLst>
              <a:gd name="T0" fmla="*/ 0 w 2779"/>
              <a:gd name="T1" fmla="*/ 0 h 1"/>
              <a:gd name="T2" fmla="*/ 2778 w 2779"/>
              <a:gd name="T3" fmla="*/ 0 h 1"/>
              <a:gd name="T4" fmla="*/ 0 w 277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9" h="1">
                <a:moveTo>
                  <a:pt x="0" y="0"/>
                </a:moveTo>
                <a:lnTo>
                  <a:pt x="277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2400155D-E517-D34B-9BA9-5A6F3132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489" y="6783781"/>
            <a:ext cx="3747094" cy="73956"/>
          </a:xfrm>
          <a:custGeom>
            <a:avLst/>
            <a:gdLst>
              <a:gd name="T0" fmla="*/ 2678 w 2679"/>
              <a:gd name="T1" fmla="*/ 51 h 52"/>
              <a:gd name="T2" fmla="*/ 0 w 2679"/>
              <a:gd name="T3" fmla="*/ 51 h 52"/>
              <a:gd name="T4" fmla="*/ 0 w 2679"/>
              <a:gd name="T5" fmla="*/ 0 h 52"/>
              <a:gd name="T6" fmla="*/ 2678 w 2679"/>
              <a:gd name="T7" fmla="*/ 0 h 52"/>
              <a:gd name="T8" fmla="*/ 2678 w 2679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9" h="52">
                <a:moveTo>
                  <a:pt x="2678" y="51"/>
                </a:moveTo>
                <a:lnTo>
                  <a:pt x="0" y="51"/>
                </a:lnTo>
                <a:lnTo>
                  <a:pt x="0" y="0"/>
                </a:lnTo>
                <a:lnTo>
                  <a:pt x="2678" y="0"/>
                </a:lnTo>
                <a:lnTo>
                  <a:pt x="2678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C94147F-9E25-F947-B7A1-1448A610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6660522"/>
            <a:ext cx="449896" cy="314314"/>
          </a:xfrm>
          <a:custGeom>
            <a:avLst/>
            <a:gdLst>
              <a:gd name="T0" fmla="*/ 311 w 324"/>
              <a:gd name="T1" fmla="*/ 0 h 227"/>
              <a:gd name="T2" fmla="*/ 323 w 324"/>
              <a:gd name="T3" fmla="*/ 33 h 227"/>
              <a:gd name="T4" fmla="*/ 104 w 324"/>
              <a:gd name="T5" fmla="*/ 113 h 227"/>
              <a:gd name="T6" fmla="*/ 323 w 324"/>
              <a:gd name="T7" fmla="*/ 193 h 227"/>
              <a:gd name="T8" fmla="*/ 311 w 324"/>
              <a:gd name="T9" fmla="*/ 226 h 227"/>
              <a:gd name="T10" fmla="*/ 0 w 324"/>
              <a:gd name="T11" fmla="*/ 113 h 227"/>
              <a:gd name="T12" fmla="*/ 311 w 324"/>
              <a:gd name="T1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27">
                <a:moveTo>
                  <a:pt x="311" y="0"/>
                </a:moveTo>
                <a:lnTo>
                  <a:pt x="323" y="33"/>
                </a:lnTo>
                <a:lnTo>
                  <a:pt x="104" y="113"/>
                </a:lnTo>
                <a:lnTo>
                  <a:pt x="323" y="193"/>
                </a:lnTo>
                <a:lnTo>
                  <a:pt x="311" y="226"/>
                </a:lnTo>
                <a:lnTo>
                  <a:pt x="0" y="113"/>
                </a:lnTo>
                <a:lnTo>
                  <a:pt x="31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5D67117-9B90-8648-8FFB-53D1B6E3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10863676"/>
            <a:ext cx="3882679" cy="6165"/>
          </a:xfrm>
          <a:custGeom>
            <a:avLst/>
            <a:gdLst>
              <a:gd name="T0" fmla="*/ 0 w 2779"/>
              <a:gd name="T1" fmla="*/ 0 h 1"/>
              <a:gd name="T2" fmla="*/ 2778 w 2779"/>
              <a:gd name="T3" fmla="*/ 0 h 1"/>
              <a:gd name="T4" fmla="*/ 0 w 277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9" h="1">
                <a:moveTo>
                  <a:pt x="0" y="0"/>
                </a:moveTo>
                <a:lnTo>
                  <a:pt x="277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84B6921-270A-6047-89A0-3C0174DF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489" y="10826698"/>
            <a:ext cx="3747094" cy="73956"/>
          </a:xfrm>
          <a:custGeom>
            <a:avLst/>
            <a:gdLst>
              <a:gd name="T0" fmla="*/ 2678 w 2679"/>
              <a:gd name="T1" fmla="*/ 52 h 53"/>
              <a:gd name="T2" fmla="*/ 0 w 2679"/>
              <a:gd name="T3" fmla="*/ 52 h 53"/>
              <a:gd name="T4" fmla="*/ 0 w 2679"/>
              <a:gd name="T5" fmla="*/ 0 h 53"/>
              <a:gd name="T6" fmla="*/ 2678 w 2679"/>
              <a:gd name="T7" fmla="*/ 0 h 53"/>
              <a:gd name="T8" fmla="*/ 2678 w 2679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9" h="53">
                <a:moveTo>
                  <a:pt x="2678" y="52"/>
                </a:moveTo>
                <a:lnTo>
                  <a:pt x="0" y="52"/>
                </a:lnTo>
                <a:lnTo>
                  <a:pt x="0" y="0"/>
                </a:lnTo>
                <a:lnTo>
                  <a:pt x="2678" y="0"/>
                </a:lnTo>
                <a:lnTo>
                  <a:pt x="2678" y="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7805098-CC38-874B-985A-11DDB811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10703439"/>
            <a:ext cx="449896" cy="320475"/>
          </a:xfrm>
          <a:custGeom>
            <a:avLst/>
            <a:gdLst>
              <a:gd name="T0" fmla="*/ 311 w 324"/>
              <a:gd name="T1" fmla="*/ 0 h 228"/>
              <a:gd name="T2" fmla="*/ 323 w 324"/>
              <a:gd name="T3" fmla="*/ 34 h 228"/>
              <a:gd name="T4" fmla="*/ 104 w 324"/>
              <a:gd name="T5" fmla="*/ 114 h 228"/>
              <a:gd name="T6" fmla="*/ 323 w 324"/>
              <a:gd name="T7" fmla="*/ 194 h 228"/>
              <a:gd name="T8" fmla="*/ 311 w 324"/>
              <a:gd name="T9" fmla="*/ 227 h 228"/>
              <a:gd name="T10" fmla="*/ 0 w 324"/>
              <a:gd name="T11" fmla="*/ 114 h 228"/>
              <a:gd name="T12" fmla="*/ 311 w 324"/>
              <a:gd name="T1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28">
                <a:moveTo>
                  <a:pt x="311" y="0"/>
                </a:moveTo>
                <a:lnTo>
                  <a:pt x="323" y="34"/>
                </a:lnTo>
                <a:lnTo>
                  <a:pt x="104" y="114"/>
                </a:lnTo>
                <a:lnTo>
                  <a:pt x="323" y="194"/>
                </a:lnTo>
                <a:lnTo>
                  <a:pt x="311" y="227"/>
                </a:lnTo>
                <a:lnTo>
                  <a:pt x="0" y="114"/>
                </a:lnTo>
                <a:lnTo>
                  <a:pt x="31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5">
            <a:extLst>
              <a:ext uri="{FF2B5EF4-FFF2-40B4-BE49-F238E27FC236}">
                <a16:creationId xmlns:a16="http://schemas.microsoft.com/office/drawing/2014/main" id="{A6FB00A1-DA4F-1942-9A08-6CCDBB0B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578" y="4978029"/>
            <a:ext cx="1805756" cy="7407906"/>
          </a:xfrm>
          <a:custGeom>
            <a:avLst/>
            <a:gdLst>
              <a:gd name="T0" fmla="*/ 1290 w 1291"/>
              <a:gd name="T1" fmla="*/ 5298 h 5299"/>
              <a:gd name="T2" fmla="*/ 0 w 1291"/>
              <a:gd name="T3" fmla="*/ 5298 h 5299"/>
              <a:gd name="T4" fmla="*/ 0 w 1291"/>
              <a:gd name="T5" fmla="*/ 0 h 5299"/>
              <a:gd name="T6" fmla="*/ 1290 w 1291"/>
              <a:gd name="T7" fmla="*/ 0 h 5299"/>
              <a:gd name="T8" fmla="*/ 1290 w 1291"/>
              <a:gd name="T9" fmla="*/ 5298 h 5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1" h="5299">
                <a:moveTo>
                  <a:pt x="1290" y="5298"/>
                </a:moveTo>
                <a:lnTo>
                  <a:pt x="0" y="5298"/>
                </a:lnTo>
                <a:lnTo>
                  <a:pt x="0" y="0"/>
                </a:lnTo>
                <a:lnTo>
                  <a:pt x="1290" y="0"/>
                </a:lnTo>
                <a:lnTo>
                  <a:pt x="1290" y="5298"/>
                </a:lnTo>
              </a:path>
            </a:pathLst>
          </a:custGeom>
          <a:solidFill>
            <a:srgbClr val="F0C8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6">
            <a:extLst>
              <a:ext uri="{FF2B5EF4-FFF2-40B4-BE49-F238E27FC236}">
                <a16:creationId xmlns:a16="http://schemas.microsoft.com/office/drawing/2014/main" id="{92EF11A7-1553-7A43-AA98-36E645C6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296" y="4719184"/>
            <a:ext cx="1984481" cy="184889"/>
          </a:xfrm>
          <a:custGeom>
            <a:avLst/>
            <a:gdLst>
              <a:gd name="T0" fmla="*/ 1420 w 1421"/>
              <a:gd name="T1" fmla="*/ 0 h 131"/>
              <a:gd name="T2" fmla="*/ 0 w 1421"/>
              <a:gd name="T3" fmla="*/ 0 h 131"/>
              <a:gd name="T4" fmla="*/ 0 w 1421"/>
              <a:gd name="T5" fmla="*/ 130 h 131"/>
              <a:gd name="T6" fmla="*/ 1420 w 1421"/>
              <a:gd name="T7" fmla="*/ 130 h 131"/>
              <a:gd name="T8" fmla="*/ 1420 w 1421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131">
                <a:moveTo>
                  <a:pt x="1420" y="0"/>
                </a:moveTo>
                <a:lnTo>
                  <a:pt x="0" y="0"/>
                </a:lnTo>
                <a:lnTo>
                  <a:pt x="0" y="130"/>
                </a:lnTo>
                <a:lnTo>
                  <a:pt x="1420" y="130"/>
                </a:lnTo>
                <a:lnTo>
                  <a:pt x="1420" y="0"/>
                </a:lnTo>
              </a:path>
            </a:pathLst>
          </a:custGeom>
          <a:solidFill>
            <a:srgbClr val="243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7">
            <a:extLst>
              <a:ext uri="{FF2B5EF4-FFF2-40B4-BE49-F238E27FC236}">
                <a16:creationId xmlns:a16="http://schemas.microsoft.com/office/drawing/2014/main" id="{8599DED3-04C1-624C-961C-4BC3A489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578" y="3252394"/>
            <a:ext cx="1805756" cy="1392834"/>
          </a:xfrm>
          <a:custGeom>
            <a:avLst/>
            <a:gdLst>
              <a:gd name="T0" fmla="*/ 644 w 1291"/>
              <a:gd name="T1" fmla="*/ 0 h 995"/>
              <a:gd name="T2" fmla="*/ 644 w 1291"/>
              <a:gd name="T3" fmla="*/ 0 h 995"/>
              <a:gd name="T4" fmla="*/ 644 w 1291"/>
              <a:gd name="T5" fmla="*/ 0 h 995"/>
              <a:gd name="T6" fmla="*/ 0 w 1291"/>
              <a:gd name="T7" fmla="*/ 646 h 995"/>
              <a:gd name="T8" fmla="*/ 0 w 1291"/>
              <a:gd name="T9" fmla="*/ 994 h 995"/>
              <a:gd name="T10" fmla="*/ 1290 w 1291"/>
              <a:gd name="T11" fmla="*/ 994 h 995"/>
              <a:gd name="T12" fmla="*/ 1290 w 1291"/>
              <a:gd name="T13" fmla="*/ 646 h 995"/>
              <a:gd name="T14" fmla="*/ 1290 w 1291"/>
              <a:gd name="T15" fmla="*/ 646 h 995"/>
              <a:gd name="T16" fmla="*/ 644 w 1291"/>
              <a:gd name="T1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1" h="995">
                <a:moveTo>
                  <a:pt x="644" y="0"/>
                </a:moveTo>
                <a:lnTo>
                  <a:pt x="644" y="0"/>
                </a:lnTo>
                <a:lnTo>
                  <a:pt x="644" y="0"/>
                </a:lnTo>
                <a:cubicBezTo>
                  <a:pt x="289" y="0"/>
                  <a:pt x="0" y="290"/>
                  <a:pt x="0" y="646"/>
                </a:cubicBezTo>
                <a:lnTo>
                  <a:pt x="0" y="994"/>
                </a:lnTo>
                <a:lnTo>
                  <a:pt x="1290" y="994"/>
                </a:lnTo>
                <a:lnTo>
                  <a:pt x="1290" y="646"/>
                </a:lnTo>
                <a:lnTo>
                  <a:pt x="1290" y="646"/>
                </a:lnTo>
                <a:cubicBezTo>
                  <a:pt x="1290" y="290"/>
                  <a:pt x="1001" y="0"/>
                  <a:pt x="644" y="0"/>
                </a:cubicBezTo>
              </a:path>
            </a:pathLst>
          </a:custGeom>
          <a:solidFill>
            <a:srgbClr val="E558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349">
            <a:extLst>
              <a:ext uri="{FF2B5EF4-FFF2-40B4-BE49-F238E27FC236}">
                <a16:creationId xmlns:a16="http://schemas.microsoft.com/office/drawing/2014/main" id="{A3D5B4DF-EE89-F84D-B9F9-7729A9DF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3218" y="4971864"/>
            <a:ext cx="6161" cy="7426397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350">
            <a:extLst>
              <a:ext uri="{FF2B5EF4-FFF2-40B4-BE49-F238E27FC236}">
                <a16:creationId xmlns:a16="http://schemas.microsoft.com/office/drawing/2014/main" id="{6ABFF912-8722-5448-98AC-04114949F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46373" y="4971864"/>
            <a:ext cx="6165" cy="7426397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351">
            <a:extLst>
              <a:ext uri="{FF2B5EF4-FFF2-40B4-BE49-F238E27FC236}">
                <a16:creationId xmlns:a16="http://schemas.microsoft.com/office/drawing/2014/main" id="{A3E4117E-2E6B-1B4E-A692-D284A1B55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25694" y="4971864"/>
            <a:ext cx="6165" cy="7426397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4480B9B-B177-6243-8250-C4FBAB72AE01}"/>
              </a:ext>
            </a:extLst>
          </p:cNvPr>
          <p:cNvGrpSpPr/>
          <p:nvPr/>
        </p:nvGrpSpPr>
        <p:grpSpPr>
          <a:xfrm>
            <a:off x="6835655" y="6373024"/>
            <a:ext cx="939773" cy="969425"/>
            <a:chOff x="1114559" y="6819728"/>
            <a:chExt cx="479160" cy="494279"/>
          </a:xfrm>
          <a:solidFill>
            <a:schemeClr val="accent1"/>
          </a:solidFill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B53BBBF2-137E-E741-8AC0-D12630EA7DFB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2603DA98-BD1E-BD45-934F-9D262462B044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3F0C5DE-0A0D-764D-B9BB-2864641B02D8}"/>
              </a:ext>
            </a:extLst>
          </p:cNvPr>
          <p:cNvGrpSpPr/>
          <p:nvPr/>
        </p:nvGrpSpPr>
        <p:grpSpPr>
          <a:xfrm>
            <a:off x="6854763" y="10436366"/>
            <a:ext cx="901556" cy="864534"/>
            <a:chOff x="1157760" y="1140368"/>
            <a:chExt cx="447120" cy="428760"/>
          </a:xfrm>
          <a:solidFill>
            <a:schemeClr val="accent4"/>
          </a:solidFill>
        </p:grpSpPr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5F206BB-0597-E844-9637-5E64422F6D96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E5E5870E-1346-054D-8182-82437712801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AF79EB2B-18C3-9345-A9D5-D15467E81CA6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8F2A074-912D-CA45-8559-11BCDAC3DEC5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6" name="Freeform 215">
            <a:extLst>
              <a:ext uri="{FF2B5EF4-FFF2-40B4-BE49-F238E27FC236}">
                <a16:creationId xmlns:a16="http://schemas.microsoft.com/office/drawing/2014/main" id="{B83405E4-3CCA-4746-B088-863EBD6CB2F0}"/>
              </a:ext>
            </a:extLst>
          </p:cNvPr>
          <p:cNvSpPr/>
          <p:nvPr/>
        </p:nvSpPr>
        <p:spPr>
          <a:xfrm>
            <a:off x="16323484" y="6371702"/>
            <a:ext cx="1085916" cy="7550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358FB2-A0E5-9741-A2E9-A41B8C05251A}"/>
              </a:ext>
            </a:extLst>
          </p:cNvPr>
          <p:cNvGrpSpPr/>
          <p:nvPr/>
        </p:nvGrpSpPr>
        <p:grpSpPr>
          <a:xfrm>
            <a:off x="16368177" y="10436366"/>
            <a:ext cx="1041223" cy="854619"/>
            <a:chOff x="428400" y="2589727"/>
            <a:chExt cx="478080" cy="392400"/>
          </a:xfrm>
          <a:solidFill>
            <a:schemeClr val="accent3"/>
          </a:solidFill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051ACC5C-ABBA-9444-96DB-039C738E00D8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4B1137E3-669B-084D-AEF8-3DC702F17CAF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C295560-7B2B-2A40-AB12-0AC7AAFE81B4}"/>
              </a:ext>
            </a:extLst>
          </p:cNvPr>
          <p:cNvGrpSpPr/>
          <p:nvPr/>
        </p:nvGrpSpPr>
        <p:grpSpPr>
          <a:xfrm>
            <a:off x="17797666" y="5518117"/>
            <a:ext cx="4916121" cy="2462213"/>
            <a:chOff x="17954768" y="4290491"/>
            <a:chExt cx="4916121" cy="2462213"/>
          </a:xfrm>
        </p:grpSpPr>
        <p:sp>
          <p:nvSpPr>
            <p:cNvPr id="221" name="CuadroTexto 4">
              <a:extLst>
                <a:ext uri="{FF2B5EF4-FFF2-40B4-BE49-F238E27FC236}">
                  <a16:creationId xmlns:a16="http://schemas.microsoft.com/office/drawing/2014/main" id="{7D59A367-7BE7-F34B-8683-897A951AFF2E}"/>
                </a:ext>
              </a:extLst>
            </p:cNvPr>
            <p:cNvSpPr txBox="1"/>
            <p:nvPr/>
          </p:nvSpPr>
          <p:spPr>
            <a:xfrm>
              <a:off x="17954768" y="4936822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22" name="CuadroTexto 4">
              <a:extLst>
                <a:ext uri="{FF2B5EF4-FFF2-40B4-BE49-F238E27FC236}">
                  <a16:creationId xmlns:a16="http://schemas.microsoft.com/office/drawing/2014/main" id="{DAD9BF22-92DF-3941-BD7A-E1F192E62CB9}"/>
                </a:ext>
              </a:extLst>
            </p:cNvPr>
            <p:cNvSpPr txBox="1"/>
            <p:nvPr/>
          </p:nvSpPr>
          <p:spPr>
            <a:xfrm>
              <a:off x="17954768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79183C7-E355-D54A-9911-182A47294933}"/>
              </a:ext>
            </a:extLst>
          </p:cNvPr>
          <p:cNvGrpSpPr/>
          <p:nvPr/>
        </p:nvGrpSpPr>
        <p:grpSpPr>
          <a:xfrm>
            <a:off x="17797666" y="9595591"/>
            <a:ext cx="4916121" cy="2462213"/>
            <a:chOff x="17954768" y="4290491"/>
            <a:chExt cx="4916121" cy="2462213"/>
          </a:xfrm>
        </p:grpSpPr>
        <p:sp>
          <p:nvSpPr>
            <p:cNvPr id="224" name="CuadroTexto 4">
              <a:extLst>
                <a:ext uri="{FF2B5EF4-FFF2-40B4-BE49-F238E27FC236}">
                  <a16:creationId xmlns:a16="http://schemas.microsoft.com/office/drawing/2014/main" id="{F9F34A9F-6032-924E-AD84-BC441DFD632C}"/>
                </a:ext>
              </a:extLst>
            </p:cNvPr>
            <p:cNvSpPr txBox="1"/>
            <p:nvPr/>
          </p:nvSpPr>
          <p:spPr>
            <a:xfrm>
              <a:off x="17954768" y="4936822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25" name="CuadroTexto 4">
              <a:extLst>
                <a:ext uri="{FF2B5EF4-FFF2-40B4-BE49-F238E27FC236}">
                  <a16:creationId xmlns:a16="http://schemas.microsoft.com/office/drawing/2014/main" id="{B0797937-8B65-2848-A402-D9E0BFF0FEDF}"/>
                </a:ext>
              </a:extLst>
            </p:cNvPr>
            <p:cNvSpPr txBox="1"/>
            <p:nvPr/>
          </p:nvSpPr>
          <p:spPr>
            <a:xfrm>
              <a:off x="17954768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8BC9C96-7E07-F34B-824E-A3B0CB2FDD5E}"/>
              </a:ext>
            </a:extLst>
          </p:cNvPr>
          <p:cNvGrpSpPr/>
          <p:nvPr/>
        </p:nvGrpSpPr>
        <p:grpSpPr>
          <a:xfrm>
            <a:off x="1633056" y="5518117"/>
            <a:ext cx="4961841" cy="2462213"/>
            <a:chOff x="3612972" y="2351337"/>
            <a:chExt cx="4961841" cy="2462213"/>
          </a:xfrm>
        </p:grpSpPr>
        <p:sp>
          <p:nvSpPr>
            <p:cNvPr id="227" name="CuadroTexto 4">
              <a:extLst>
                <a:ext uri="{FF2B5EF4-FFF2-40B4-BE49-F238E27FC236}">
                  <a16:creationId xmlns:a16="http://schemas.microsoft.com/office/drawing/2014/main" id="{91D7B1D0-79B9-7B4D-BEEE-82C66946B19C}"/>
                </a:ext>
              </a:extLst>
            </p:cNvPr>
            <p:cNvSpPr txBox="1"/>
            <p:nvPr/>
          </p:nvSpPr>
          <p:spPr>
            <a:xfrm>
              <a:off x="3612972" y="2997668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28" name="CuadroTexto 4">
              <a:extLst>
                <a:ext uri="{FF2B5EF4-FFF2-40B4-BE49-F238E27FC236}">
                  <a16:creationId xmlns:a16="http://schemas.microsoft.com/office/drawing/2014/main" id="{32FCDA44-4101-0346-B67E-012809E514DF}"/>
                </a:ext>
              </a:extLst>
            </p:cNvPr>
            <p:cNvSpPr txBox="1"/>
            <p:nvPr/>
          </p:nvSpPr>
          <p:spPr>
            <a:xfrm>
              <a:off x="4615492" y="235133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993F0C4-2AE3-1440-BDC5-A915EDDF4F2C}"/>
              </a:ext>
            </a:extLst>
          </p:cNvPr>
          <p:cNvGrpSpPr/>
          <p:nvPr/>
        </p:nvGrpSpPr>
        <p:grpSpPr>
          <a:xfrm>
            <a:off x="1633056" y="9595591"/>
            <a:ext cx="4961841" cy="2462213"/>
            <a:chOff x="3612972" y="2351337"/>
            <a:chExt cx="4961841" cy="2462213"/>
          </a:xfrm>
        </p:grpSpPr>
        <p:sp>
          <p:nvSpPr>
            <p:cNvPr id="230" name="CuadroTexto 4">
              <a:extLst>
                <a:ext uri="{FF2B5EF4-FFF2-40B4-BE49-F238E27FC236}">
                  <a16:creationId xmlns:a16="http://schemas.microsoft.com/office/drawing/2014/main" id="{79DD457B-7A19-7A42-A1C0-13EF08BA98A0}"/>
                </a:ext>
              </a:extLst>
            </p:cNvPr>
            <p:cNvSpPr txBox="1"/>
            <p:nvPr/>
          </p:nvSpPr>
          <p:spPr>
            <a:xfrm>
              <a:off x="3612972" y="2997668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31" name="CuadroTexto 4">
              <a:extLst>
                <a:ext uri="{FF2B5EF4-FFF2-40B4-BE49-F238E27FC236}">
                  <a16:creationId xmlns:a16="http://schemas.microsoft.com/office/drawing/2014/main" id="{A228B650-588B-2543-A665-178DE88BC954}"/>
                </a:ext>
              </a:extLst>
            </p:cNvPr>
            <p:cNvSpPr txBox="1"/>
            <p:nvPr/>
          </p:nvSpPr>
          <p:spPr>
            <a:xfrm>
              <a:off x="4615492" y="235133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32" name="CuadroTexto 238">
            <a:extLst>
              <a:ext uri="{FF2B5EF4-FFF2-40B4-BE49-F238E27FC236}">
                <a16:creationId xmlns:a16="http://schemas.microsoft.com/office/drawing/2014/main" id="{7ADCDB66-1976-174B-975D-4F43FE23C39C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3387300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3ACF354-560C-164B-9917-428E85061713}"/>
              </a:ext>
            </a:extLst>
          </p:cNvPr>
          <p:cNvGrpSpPr/>
          <p:nvPr/>
        </p:nvGrpSpPr>
        <p:grpSpPr>
          <a:xfrm>
            <a:off x="5394805" y="3842816"/>
            <a:ext cx="14071908" cy="8398200"/>
            <a:chOff x="5394805" y="3294176"/>
            <a:chExt cx="14071908" cy="839820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55F18E6-F59E-C24A-AAA5-19F01627A8CC}"/>
                </a:ext>
              </a:extLst>
            </p:cNvPr>
            <p:cNvGrpSpPr/>
            <p:nvPr/>
          </p:nvGrpSpPr>
          <p:grpSpPr>
            <a:xfrm>
              <a:off x="7376838" y="8142781"/>
              <a:ext cx="10081756" cy="2461787"/>
              <a:chOff x="7376838" y="8142781"/>
              <a:chExt cx="10081756" cy="5530726"/>
            </a:xfrm>
          </p:grpSpPr>
          <p:sp>
            <p:nvSpPr>
              <p:cNvPr id="2" name="Line 1">
                <a:extLst>
                  <a:ext uri="{FF2B5EF4-FFF2-40B4-BE49-F238E27FC236}">
                    <a16:creationId xmlns:a16="http://schemas.microsoft.com/office/drawing/2014/main" id="{E6555AF2-B4F9-9442-8D42-8A773FFB8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58594" y="11361041"/>
                <a:ext cx="0" cy="2312461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2">
                <a:extLst>
                  <a:ext uri="{FF2B5EF4-FFF2-40B4-BE49-F238E27FC236}">
                    <a16:creationId xmlns:a16="http://schemas.microsoft.com/office/drawing/2014/main" id="{74E1B0B8-8A80-084C-8126-90FAA6E4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28732" y="8142781"/>
                <a:ext cx="4745" cy="5530726"/>
              </a:xfrm>
              <a:prstGeom prst="line">
                <a:avLst/>
              </a:prstGeom>
              <a:noFill/>
              <a:ln w="63500" cap="flat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Line 3">
                <a:extLst>
                  <a:ext uri="{FF2B5EF4-FFF2-40B4-BE49-F238E27FC236}">
                    <a16:creationId xmlns:a16="http://schemas.microsoft.com/office/drawing/2014/main" id="{454908B7-EE57-D847-AD3B-CC7FF8E78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37303" y="8142781"/>
                <a:ext cx="4745" cy="5530726"/>
              </a:xfrm>
              <a:prstGeom prst="line">
                <a:avLst/>
              </a:prstGeom>
              <a:noFill/>
              <a:ln w="635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C2D1B531-3692-2743-A1EE-8AA5B6064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76838" y="11361043"/>
                <a:ext cx="0" cy="2312461"/>
              </a:xfrm>
              <a:prstGeom prst="line">
                <a:avLst/>
              </a:prstGeom>
              <a:noFill/>
              <a:ln w="63500" cap="flat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F6FD81-970D-9849-9039-8E7A6349CDD9}"/>
                </a:ext>
              </a:extLst>
            </p:cNvPr>
            <p:cNvGrpSpPr/>
            <p:nvPr/>
          </p:nvGrpSpPr>
          <p:grpSpPr>
            <a:xfrm>
              <a:off x="6273048" y="9823503"/>
              <a:ext cx="12190365" cy="1868873"/>
              <a:chOff x="6273048" y="10203784"/>
              <a:chExt cx="12190365" cy="1868873"/>
            </a:xfrm>
          </p:grpSpPr>
          <p:sp>
            <p:nvSpPr>
              <p:cNvPr id="177" name="Freeform 336">
                <a:extLst>
                  <a:ext uri="{FF2B5EF4-FFF2-40B4-BE49-F238E27FC236}">
                    <a16:creationId xmlns:a16="http://schemas.microsoft.com/office/drawing/2014/main" id="{57007D33-412C-C14B-A056-8BBA1EA0A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3048" y="11233086"/>
                <a:ext cx="6114154" cy="839571"/>
              </a:xfrm>
              <a:custGeom>
                <a:avLst/>
                <a:gdLst>
                  <a:gd name="T0" fmla="*/ 5685 w 5686"/>
                  <a:gd name="T1" fmla="*/ 311 h 781"/>
                  <a:gd name="T2" fmla="*/ 25 w 5686"/>
                  <a:gd name="T3" fmla="*/ 780 h 781"/>
                  <a:gd name="T4" fmla="*/ 0 w 5686"/>
                  <a:gd name="T5" fmla="*/ 470 h 781"/>
                  <a:gd name="T6" fmla="*/ 5660 w 5686"/>
                  <a:gd name="T7" fmla="*/ 0 h 781"/>
                  <a:gd name="T8" fmla="*/ 5685 w 5686"/>
                  <a:gd name="T9" fmla="*/ 31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86" h="781">
                    <a:moveTo>
                      <a:pt x="5685" y="311"/>
                    </a:moveTo>
                    <a:lnTo>
                      <a:pt x="25" y="780"/>
                    </a:lnTo>
                    <a:lnTo>
                      <a:pt x="0" y="470"/>
                    </a:lnTo>
                    <a:lnTo>
                      <a:pt x="5660" y="0"/>
                    </a:lnTo>
                    <a:lnTo>
                      <a:pt x="5685" y="311"/>
                    </a:lnTo>
                  </a:path>
                </a:pathLst>
              </a:custGeom>
              <a:solidFill>
                <a:srgbClr val="2430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337">
                <a:extLst>
                  <a:ext uri="{FF2B5EF4-FFF2-40B4-BE49-F238E27FC236}">
                    <a16:creationId xmlns:a16="http://schemas.microsoft.com/office/drawing/2014/main" id="{619E8820-AFE7-6947-AD65-5BA28A62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514" y="11233086"/>
                <a:ext cx="6118899" cy="839571"/>
              </a:xfrm>
              <a:custGeom>
                <a:avLst/>
                <a:gdLst>
                  <a:gd name="T0" fmla="*/ 5688 w 5689"/>
                  <a:gd name="T1" fmla="*/ 470 h 781"/>
                  <a:gd name="T2" fmla="*/ 26 w 5689"/>
                  <a:gd name="T3" fmla="*/ 0 h 781"/>
                  <a:gd name="T4" fmla="*/ 0 w 5689"/>
                  <a:gd name="T5" fmla="*/ 311 h 781"/>
                  <a:gd name="T6" fmla="*/ 5662 w 5689"/>
                  <a:gd name="T7" fmla="*/ 780 h 781"/>
                  <a:gd name="T8" fmla="*/ 5688 w 5689"/>
                  <a:gd name="T9" fmla="*/ 47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89" h="781">
                    <a:moveTo>
                      <a:pt x="5688" y="470"/>
                    </a:moveTo>
                    <a:lnTo>
                      <a:pt x="26" y="0"/>
                    </a:lnTo>
                    <a:lnTo>
                      <a:pt x="0" y="311"/>
                    </a:lnTo>
                    <a:lnTo>
                      <a:pt x="5662" y="780"/>
                    </a:lnTo>
                    <a:lnTo>
                      <a:pt x="5688" y="470"/>
                    </a:lnTo>
                  </a:path>
                </a:pathLst>
              </a:custGeom>
              <a:solidFill>
                <a:srgbClr val="2430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Freeform 338">
                <a:extLst>
                  <a:ext uri="{FF2B5EF4-FFF2-40B4-BE49-F238E27FC236}">
                    <a16:creationId xmlns:a16="http://schemas.microsoft.com/office/drawing/2014/main" id="{D4074F3D-0995-374D-836C-86B2B1B18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0323" y="11565119"/>
                <a:ext cx="1570045" cy="336778"/>
              </a:xfrm>
              <a:custGeom>
                <a:avLst/>
                <a:gdLst>
                  <a:gd name="T0" fmla="*/ 1209 w 1461"/>
                  <a:gd name="T1" fmla="*/ 313 h 314"/>
                  <a:gd name="T2" fmla="*/ 250 w 1461"/>
                  <a:gd name="T3" fmla="*/ 313 h 314"/>
                  <a:gd name="T4" fmla="*/ 250 w 1461"/>
                  <a:gd name="T5" fmla="*/ 313 h 314"/>
                  <a:gd name="T6" fmla="*/ 0 w 1461"/>
                  <a:gd name="T7" fmla="*/ 63 h 314"/>
                  <a:gd name="T8" fmla="*/ 0 w 1461"/>
                  <a:gd name="T9" fmla="*/ 0 h 314"/>
                  <a:gd name="T10" fmla="*/ 1460 w 1461"/>
                  <a:gd name="T11" fmla="*/ 0 h 314"/>
                  <a:gd name="T12" fmla="*/ 1460 w 1461"/>
                  <a:gd name="T13" fmla="*/ 63 h 314"/>
                  <a:gd name="T14" fmla="*/ 1460 w 1461"/>
                  <a:gd name="T15" fmla="*/ 63 h 314"/>
                  <a:gd name="T16" fmla="*/ 1209 w 1461"/>
                  <a:gd name="T17" fmla="*/ 313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1" h="314">
                    <a:moveTo>
                      <a:pt x="1209" y="313"/>
                    </a:moveTo>
                    <a:lnTo>
                      <a:pt x="250" y="313"/>
                    </a:lnTo>
                    <a:lnTo>
                      <a:pt x="250" y="313"/>
                    </a:lnTo>
                    <a:cubicBezTo>
                      <a:pt x="112" y="313"/>
                      <a:pt x="0" y="202"/>
                      <a:pt x="0" y="63"/>
                    </a:cubicBezTo>
                    <a:lnTo>
                      <a:pt x="0" y="0"/>
                    </a:lnTo>
                    <a:lnTo>
                      <a:pt x="1460" y="0"/>
                    </a:lnTo>
                    <a:lnTo>
                      <a:pt x="1460" y="63"/>
                    </a:lnTo>
                    <a:lnTo>
                      <a:pt x="1460" y="63"/>
                    </a:lnTo>
                    <a:cubicBezTo>
                      <a:pt x="1460" y="202"/>
                      <a:pt x="1348" y="313"/>
                      <a:pt x="1209" y="313"/>
                    </a:cubicBezTo>
                  </a:path>
                </a:pathLst>
              </a:custGeom>
              <a:solidFill>
                <a:srgbClr val="2430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Freeform 339">
                <a:extLst>
                  <a:ext uri="{FF2B5EF4-FFF2-40B4-BE49-F238E27FC236}">
                    <a16:creationId xmlns:a16="http://schemas.microsoft.com/office/drawing/2014/main" id="{DA019423-0507-9F4D-8680-DC7C43DBB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2974" y="10203784"/>
                <a:ext cx="5839041" cy="1508380"/>
              </a:xfrm>
              <a:custGeom>
                <a:avLst/>
                <a:gdLst>
                  <a:gd name="T0" fmla="*/ 5427 w 5428"/>
                  <a:gd name="T1" fmla="*/ 755 h 1404"/>
                  <a:gd name="T2" fmla="*/ 1201 w 5428"/>
                  <a:gd name="T3" fmla="*/ 27 h 1404"/>
                  <a:gd name="T4" fmla="*/ 1201 w 5428"/>
                  <a:gd name="T5" fmla="*/ 27 h 1404"/>
                  <a:gd name="T6" fmla="*/ 736 w 5428"/>
                  <a:gd name="T7" fmla="*/ 51 h 1404"/>
                  <a:gd name="T8" fmla="*/ 736 w 5428"/>
                  <a:gd name="T9" fmla="*/ 51 h 1404"/>
                  <a:gd name="T10" fmla="*/ 0 w 5428"/>
                  <a:gd name="T11" fmla="*/ 957 h 1404"/>
                  <a:gd name="T12" fmla="*/ 5373 w 5428"/>
                  <a:gd name="T13" fmla="*/ 1403 h 1404"/>
                  <a:gd name="T14" fmla="*/ 5427 w 5428"/>
                  <a:gd name="T15" fmla="*/ 755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8" h="1404">
                    <a:moveTo>
                      <a:pt x="5427" y="755"/>
                    </a:moveTo>
                    <a:lnTo>
                      <a:pt x="1201" y="27"/>
                    </a:lnTo>
                    <a:lnTo>
                      <a:pt x="1201" y="27"/>
                    </a:lnTo>
                    <a:cubicBezTo>
                      <a:pt x="1046" y="0"/>
                      <a:pt x="886" y="7"/>
                      <a:pt x="736" y="51"/>
                    </a:cubicBezTo>
                    <a:lnTo>
                      <a:pt x="736" y="51"/>
                    </a:lnTo>
                    <a:cubicBezTo>
                      <a:pt x="339" y="169"/>
                      <a:pt x="36" y="520"/>
                      <a:pt x="0" y="957"/>
                    </a:cubicBezTo>
                    <a:lnTo>
                      <a:pt x="5373" y="1403"/>
                    </a:lnTo>
                    <a:lnTo>
                      <a:pt x="5427" y="755"/>
                    </a:lnTo>
                  </a:path>
                </a:pathLst>
              </a:custGeom>
              <a:solidFill>
                <a:srgbClr val="F0C8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340">
                <a:extLst>
                  <a:ext uri="{FF2B5EF4-FFF2-40B4-BE49-F238E27FC236}">
                    <a16:creationId xmlns:a16="http://schemas.microsoft.com/office/drawing/2014/main" id="{A475D2DA-6864-4742-9AA6-5330A1141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363" y="10203784"/>
                <a:ext cx="5839044" cy="1508380"/>
              </a:xfrm>
              <a:custGeom>
                <a:avLst/>
                <a:gdLst>
                  <a:gd name="T0" fmla="*/ 0 w 5427"/>
                  <a:gd name="T1" fmla="*/ 755 h 1404"/>
                  <a:gd name="T2" fmla="*/ 4225 w 5427"/>
                  <a:gd name="T3" fmla="*/ 27 h 1404"/>
                  <a:gd name="T4" fmla="*/ 4225 w 5427"/>
                  <a:gd name="T5" fmla="*/ 27 h 1404"/>
                  <a:gd name="T6" fmla="*/ 4691 w 5427"/>
                  <a:gd name="T7" fmla="*/ 51 h 1404"/>
                  <a:gd name="T8" fmla="*/ 4691 w 5427"/>
                  <a:gd name="T9" fmla="*/ 51 h 1404"/>
                  <a:gd name="T10" fmla="*/ 5426 w 5427"/>
                  <a:gd name="T11" fmla="*/ 957 h 1404"/>
                  <a:gd name="T12" fmla="*/ 53 w 5427"/>
                  <a:gd name="T13" fmla="*/ 1403 h 1404"/>
                  <a:gd name="T14" fmla="*/ 0 w 5427"/>
                  <a:gd name="T15" fmla="*/ 755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7" h="1404">
                    <a:moveTo>
                      <a:pt x="0" y="755"/>
                    </a:moveTo>
                    <a:lnTo>
                      <a:pt x="4225" y="27"/>
                    </a:lnTo>
                    <a:lnTo>
                      <a:pt x="4225" y="27"/>
                    </a:lnTo>
                    <a:cubicBezTo>
                      <a:pt x="4380" y="0"/>
                      <a:pt x="4540" y="7"/>
                      <a:pt x="4691" y="51"/>
                    </a:cubicBezTo>
                    <a:lnTo>
                      <a:pt x="4691" y="51"/>
                    </a:lnTo>
                    <a:cubicBezTo>
                      <a:pt x="5087" y="169"/>
                      <a:pt x="5390" y="520"/>
                      <a:pt x="5426" y="957"/>
                    </a:cubicBezTo>
                    <a:lnTo>
                      <a:pt x="53" y="1403"/>
                    </a:lnTo>
                    <a:lnTo>
                      <a:pt x="0" y="755"/>
                    </a:lnTo>
                  </a:path>
                </a:pathLst>
              </a:custGeom>
              <a:solidFill>
                <a:srgbClr val="F0C8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341">
                <a:extLst>
                  <a:ext uri="{FF2B5EF4-FFF2-40B4-BE49-F238E27FC236}">
                    <a16:creationId xmlns:a16="http://schemas.microsoft.com/office/drawing/2014/main" id="{0E38FDDC-2F12-F34C-A508-BE4F6B4E3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5081" y="10640170"/>
                <a:ext cx="4340148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42">
                <a:extLst>
                  <a:ext uri="{FF2B5EF4-FFF2-40B4-BE49-F238E27FC236}">
                    <a16:creationId xmlns:a16="http://schemas.microsoft.com/office/drawing/2014/main" id="{20033ADC-88BC-654F-B9F2-D4830DF39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5081" y="10896310"/>
                <a:ext cx="4340148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43">
                <a:extLst>
                  <a:ext uri="{FF2B5EF4-FFF2-40B4-BE49-F238E27FC236}">
                    <a16:creationId xmlns:a16="http://schemas.microsoft.com/office/drawing/2014/main" id="{28382FEB-D3F8-EE44-AF01-3FA0C0595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14947" y="10640170"/>
                <a:ext cx="4354379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4">
                <a:extLst>
                  <a:ext uri="{FF2B5EF4-FFF2-40B4-BE49-F238E27FC236}">
                    <a16:creationId xmlns:a16="http://schemas.microsoft.com/office/drawing/2014/main" id="{8E69AE40-C706-2D40-8D0B-F69463CF9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14947" y="10896310"/>
                <a:ext cx="4354379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6" name="Freeform 345">
              <a:extLst>
                <a:ext uri="{FF2B5EF4-FFF2-40B4-BE49-F238E27FC236}">
                  <a16:creationId xmlns:a16="http://schemas.microsoft.com/office/drawing/2014/main" id="{11AC8041-C173-6848-97F7-A86667F1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4938" y="7303211"/>
              <a:ext cx="2276800" cy="2272055"/>
            </a:xfrm>
            <a:custGeom>
              <a:avLst/>
              <a:gdLst>
                <a:gd name="T0" fmla="*/ 2114 w 2115"/>
                <a:gd name="T1" fmla="*/ 1056 h 2114"/>
                <a:gd name="T2" fmla="*/ 2114 w 2115"/>
                <a:gd name="T3" fmla="*/ 1056 h 2114"/>
                <a:gd name="T4" fmla="*/ 1057 w 2115"/>
                <a:gd name="T5" fmla="*/ 0 h 2114"/>
                <a:gd name="T6" fmla="*/ 1057 w 2115"/>
                <a:gd name="T7" fmla="*/ 0 h 2114"/>
                <a:gd name="T8" fmla="*/ 0 w 2115"/>
                <a:gd name="T9" fmla="*/ 1056 h 2114"/>
                <a:gd name="T10" fmla="*/ 0 w 2115"/>
                <a:gd name="T11" fmla="*/ 1056 h 2114"/>
                <a:gd name="T12" fmla="*/ 1057 w 2115"/>
                <a:gd name="T13" fmla="*/ 2113 h 2114"/>
                <a:gd name="T14" fmla="*/ 1057 w 2115"/>
                <a:gd name="T15" fmla="*/ 2113 h 2114"/>
                <a:gd name="T16" fmla="*/ 2114 w 2115"/>
                <a:gd name="T17" fmla="*/ 1056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5" h="2114">
                  <a:moveTo>
                    <a:pt x="2114" y="1056"/>
                  </a:moveTo>
                  <a:lnTo>
                    <a:pt x="2114" y="1056"/>
                  </a:lnTo>
                  <a:cubicBezTo>
                    <a:pt x="2114" y="473"/>
                    <a:pt x="1641" y="0"/>
                    <a:pt x="1057" y="0"/>
                  </a:cubicBezTo>
                  <a:lnTo>
                    <a:pt x="1057" y="0"/>
                  </a:lnTo>
                  <a:cubicBezTo>
                    <a:pt x="474" y="0"/>
                    <a:pt x="0" y="473"/>
                    <a:pt x="0" y="1056"/>
                  </a:cubicBezTo>
                  <a:lnTo>
                    <a:pt x="0" y="1056"/>
                  </a:lnTo>
                  <a:cubicBezTo>
                    <a:pt x="0" y="1640"/>
                    <a:pt x="474" y="2113"/>
                    <a:pt x="1057" y="2113"/>
                  </a:cubicBezTo>
                  <a:lnTo>
                    <a:pt x="1057" y="2113"/>
                  </a:lnTo>
                  <a:cubicBezTo>
                    <a:pt x="1641" y="2113"/>
                    <a:pt x="2114" y="1640"/>
                    <a:pt x="2114" y="1056"/>
                  </a:cubicBezTo>
                </a:path>
              </a:pathLst>
            </a:custGeom>
            <a:noFill/>
            <a:ln w="635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46">
              <a:extLst>
                <a:ext uri="{FF2B5EF4-FFF2-40B4-BE49-F238E27FC236}">
                  <a16:creationId xmlns:a16="http://schemas.microsoft.com/office/drawing/2014/main" id="{1E9F46DE-A53D-0C4A-BEC2-BFB93148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437" y="7303211"/>
              <a:ext cx="2272058" cy="2272055"/>
            </a:xfrm>
            <a:custGeom>
              <a:avLst/>
              <a:gdLst>
                <a:gd name="T0" fmla="*/ 2113 w 2114"/>
                <a:gd name="T1" fmla="*/ 1056 h 2114"/>
                <a:gd name="T2" fmla="*/ 2113 w 2114"/>
                <a:gd name="T3" fmla="*/ 1056 h 2114"/>
                <a:gd name="T4" fmla="*/ 1056 w 2114"/>
                <a:gd name="T5" fmla="*/ 0 h 2114"/>
                <a:gd name="T6" fmla="*/ 1056 w 2114"/>
                <a:gd name="T7" fmla="*/ 0 h 2114"/>
                <a:gd name="T8" fmla="*/ 0 w 2114"/>
                <a:gd name="T9" fmla="*/ 1056 h 2114"/>
                <a:gd name="T10" fmla="*/ 0 w 2114"/>
                <a:gd name="T11" fmla="*/ 1056 h 2114"/>
                <a:gd name="T12" fmla="*/ 1056 w 2114"/>
                <a:gd name="T13" fmla="*/ 2113 h 2114"/>
                <a:gd name="T14" fmla="*/ 1056 w 2114"/>
                <a:gd name="T15" fmla="*/ 2113 h 2114"/>
                <a:gd name="T16" fmla="*/ 2113 w 2114"/>
                <a:gd name="T17" fmla="*/ 1056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4" h="2114">
                  <a:moveTo>
                    <a:pt x="2113" y="1056"/>
                  </a:moveTo>
                  <a:lnTo>
                    <a:pt x="2113" y="1056"/>
                  </a:lnTo>
                  <a:cubicBezTo>
                    <a:pt x="2113" y="473"/>
                    <a:pt x="1640" y="0"/>
                    <a:pt x="1056" y="0"/>
                  </a:cubicBezTo>
                  <a:lnTo>
                    <a:pt x="1056" y="0"/>
                  </a:lnTo>
                  <a:cubicBezTo>
                    <a:pt x="473" y="0"/>
                    <a:pt x="0" y="473"/>
                    <a:pt x="0" y="1056"/>
                  </a:cubicBezTo>
                  <a:lnTo>
                    <a:pt x="0" y="1056"/>
                  </a:lnTo>
                  <a:cubicBezTo>
                    <a:pt x="0" y="1640"/>
                    <a:pt x="473" y="2113"/>
                    <a:pt x="1056" y="2113"/>
                  </a:cubicBezTo>
                  <a:lnTo>
                    <a:pt x="1056" y="2113"/>
                  </a:lnTo>
                  <a:cubicBezTo>
                    <a:pt x="1640" y="2113"/>
                    <a:pt x="2113" y="1640"/>
                    <a:pt x="2113" y="105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47">
              <a:extLst>
                <a:ext uri="{FF2B5EF4-FFF2-40B4-BE49-F238E27FC236}">
                  <a16:creationId xmlns:a16="http://schemas.microsoft.com/office/drawing/2014/main" id="{46F871C1-6162-C84E-B31B-F3AB6020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903" y="5880211"/>
              <a:ext cx="2272058" cy="2272055"/>
            </a:xfrm>
            <a:custGeom>
              <a:avLst/>
              <a:gdLst>
                <a:gd name="T0" fmla="*/ 2113 w 2114"/>
                <a:gd name="T1" fmla="*/ 1057 h 2114"/>
                <a:gd name="T2" fmla="*/ 2113 w 2114"/>
                <a:gd name="T3" fmla="*/ 1057 h 2114"/>
                <a:gd name="T4" fmla="*/ 1056 w 2114"/>
                <a:gd name="T5" fmla="*/ 0 h 2114"/>
                <a:gd name="T6" fmla="*/ 1056 w 2114"/>
                <a:gd name="T7" fmla="*/ 0 h 2114"/>
                <a:gd name="T8" fmla="*/ 0 w 2114"/>
                <a:gd name="T9" fmla="*/ 1057 h 2114"/>
                <a:gd name="T10" fmla="*/ 0 w 2114"/>
                <a:gd name="T11" fmla="*/ 1057 h 2114"/>
                <a:gd name="T12" fmla="*/ 1056 w 2114"/>
                <a:gd name="T13" fmla="*/ 2113 h 2114"/>
                <a:gd name="T14" fmla="*/ 1056 w 2114"/>
                <a:gd name="T15" fmla="*/ 2113 h 2114"/>
                <a:gd name="T16" fmla="*/ 2113 w 2114"/>
                <a:gd name="T17" fmla="*/ 1057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4" h="2114">
                  <a:moveTo>
                    <a:pt x="2113" y="1057"/>
                  </a:moveTo>
                  <a:lnTo>
                    <a:pt x="2113" y="1057"/>
                  </a:lnTo>
                  <a:cubicBezTo>
                    <a:pt x="2113" y="473"/>
                    <a:pt x="1640" y="0"/>
                    <a:pt x="1056" y="0"/>
                  </a:cubicBezTo>
                  <a:lnTo>
                    <a:pt x="1056" y="0"/>
                  </a:lnTo>
                  <a:cubicBezTo>
                    <a:pt x="473" y="0"/>
                    <a:pt x="0" y="473"/>
                    <a:pt x="0" y="1057"/>
                  </a:cubicBezTo>
                  <a:lnTo>
                    <a:pt x="0" y="1057"/>
                  </a:lnTo>
                  <a:cubicBezTo>
                    <a:pt x="0" y="1640"/>
                    <a:pt x="473" y="2113"/>
                    <a:pt x="1056" y="2113"/>
                  </a:cubicBezTo>
                  <a:lnTo>
                    <a:pt x="1056" y="2113"/>
                  </a:lnTo>
                  <a:cubicBezTo>
                    <a:pt x="1640" y="2113"/>
                    <a:pt x="2113" y="1640"/>
                    <a:pt x="2113" y="1057"/>
                  </a:cubicBezTo>
                </a:path>
              </a:pathLst>
            </a:custGeom>
            <a:noFill/>
            <a:ln w="635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48">
              <a:extLst>
                <a:ext uri="{FF2B5EF4-FFF2-40B4-BE49-F238E27FC236}">
                  <a16:creationId xmlns:a16="http://schemas.microsoft.com/office/drawing/2014/main" id="{4B4D1054-B12C-0C4B-AED6-1A733CCF6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332" y="5880211"/>
              <a:ext cx="2276800" cy="2272055"/>
            </a:xfrm>
            <a:custGeom>
              <a:avLst/>
              <a:gdLst>
                <a:gd name="T0" fmla="*/ 2114 w 2115"/>
                <a:gd name="T1" fmla="*/ 1057 h 2114"/>
                <a:gd name="T2" fmla="*/ 2114 w 2115"/>
                <a:gd name="T3" fmla="*/ 1057 h 2114"/>
                <a:gd name="T4" fmla="*/ 1057 w 2115"/>
                <a:gd name="T5" fmla="*/ 0 h 2114"/>
                <a:gd name="T6" fmla="*/ 1057 w 2115"/>
                <a:gd name="T7" fmla="*/ 0 h 2114"/>
                <a:gd name="T8" fmla="*/ 0 w 2115"/>
                <a:gd name="T9" fmla="*/ 1057 h 2114"/>
                <a:gd name="T10" fmla="*/ 0 w 2115"/>
                <a:gd name="T11" fmla="*/ 1057 h 2114"/>
                <a:gd name="T12" fmla="*/ 1057 w 2115"/>
                <a:gd name="T13" fmla="*/ 2113 h 2114"/>
                <a:gd name="T14" fmla="*/ 1057 w 2115"/>
                <a:gd name="T15" fmla="*/ 2113 h 2114"/>
                <a:gd name="T16" fmla="*/ 2114 w 2115"/>
                <a:gd name="T17" fmla="*/ 1057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5" h="2114">
                  <a:moveTo>
                    <a:pt x="2114" y="1057"/>
                  </a:moveTo>
                  <a:lnTo>
                    <a:pt x="2114" y="1057"/>
                  </a:lnTo>
                  <a:cubicBezTo>
                    <a:pt x="2114" y="473"/>
                    <a:pt x="1641" y="0"/>
                    <a:pt x="1057" y="0"/>
                  </a:cubicBezTo>
                  <a:lnTo>
                    <a:pt x="1057" y="0"/>
                  </a:lnTo>
                  <a:cubicBezTo>
                    <a:pt x="474" y="0"/>
                    <a:pt x="0" y="473"/>
                    <a:pt x="0" y="1057"/>
                  </a:cubicBezTo>
                  <a:lnTo>
                    <a:pt x="0" y="1057"/>
                  </a:lnTo>
                  <a:cubicBezTo>
                    <a:pt x="0" y="1640"/>
                    <a:pt x="474" y="2113"/>
                    <a:pt x="1057" y="2113"/>
                  </a:cubicBezTo>
                  <a:lnTo>
                    <a:pt x="1057" y="2113"/>
                  </a:lnTo>
                  <a:cubicBezTo>
                    <a:pt x="1641" y="2113"/>
                    <a:pt x="2114" y="1640"/>
                    <a:pt x="2114" y="1057"/>
                  </a:cubicBezTo>
                </a:path>
              </a:pathLst>
            </a:custGeom>
            <a:noFill/>
            <a:ln w="635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4981DB2-AFF3-9446-A853-7E962D723905}"/>
                </a:ext>
              </a:extLst>
            </p:cNvPr>
            <p:cNvGrpSpPr/>
            <p:nvPr/>
          </p:nvGrpSpPr>
          <p:grpSpPr>
            <a:xfrm>
              <a:off x="6906951" y="7947866"/>
              <a:ext cx="939773" cy="969425"/>
              <a:chOff x="1114559" y="6819728"/>
              <a:chExt cx="479160" cy="494279"/>
            </a:xfrm>
            <a:solidFill>
              <a:schemeClr val="accent1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9CB28BC1-434B-DF4F-AED7-815A895339F0}"/>
                  </a:ext>
                </a:extLst>
              </p:cNvPr>
              <p:cNvSpPr/>
              <p:nvPr/>
            </p:nvSpPr>
            <p:spPr>
              <a:xfrm>
                <a:off x="1114559" y="7094047"/>
                <a:ext cx="479160" cy="219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2" h="612">
                    <a:moveTo>
                      <a:pt x="1272" y="274"/>
                    </a:moveTo>
                    <a:cubicBezTo>
                      <a:pt x="1268" y="284"/>
                      <a:pt x="1259" y="291"/>
                      <a:pt x="1249" y="295"/>
                    </a:cubicBezTo>
                    <a:cubicBezTo>
                      <a:pt x="1248" y="295"/>
                      <a:pt x="1248" y="296"/>
                      <a:pt x="1247" y="296"/>
                    </a:cubicBezTo>
                    <a:cubicBezTo>
                      <a:pt x="1044" y="392"/>
                      <a:pt x="709" y="548"/>
                      <a:pt x="675" y="555"/>
                    </a:cubicBezTo>
                    <a:cubicBezTo>
                      <a:pt x="630" y="564"/>
                      <a:pt x="578" y="539"/>
                      <a:pt x="513" y="507"/>
                    </a:cubicBezTo>
                    <a:cubicBezTo>
                      <a:pt x="442" y="473"/>
                      <a:pt x="354" y="430"/>
                      <a:pt x="245" y="424"/>
                    </a:cubicBezTo>
                    <a:lnTo>
                      <a:pt x="218" y="421"/>
                    </a:lnTo>
                    <a:lnTo>
                      <a:pt x="221" y="143"/>
                    </a:lnTo>
                    <a:lnTo>
                      <a:pt x="307" y="143"/>
                    </a:lnTo>
                    <a:cubicBezTo>
                      <a:pt x="325" y="143"/>
                      <a:pt x="374" y="144"/>
                      <a:pt x="398" y="149"/>
                    </a:cubicBezTo>
                    <a:cubicBezTo>
                      <a:pt x="432" y="155"/>
                      <a:pt x="452" y="171"/>
                      <a:pt x="474" y="190"/>
                    </a:cubicBezTo>
                    <a:cubicBezTo>
                      <a:pt x="498" y="210"/>
                      <a:pt x="525" y="232"/>
                      <a:pt x="569" y="243"/>
                    </a:cubicBezTo>
                    <a:cubicBezTo>
                      <a:pt x="633" y="259"/>
                      <a:pt x="812" y="250"/>
                      <a:pt x="838" y="248"/>
                    </a:cubicBezTo>
                    <a:cubicBezTo>
                      <a:pt x="861" y="250"/>
                      <a:pt x="880" y="269"/>
                      <a:pt x="879" y="293"/>
                    </a:cubicBezTo>
                    <a:cubicBezTo>
                      <a:pt x="878" y="316"/>
                      <a:pt x="859" y="335"/>
                      <a:pt x="836" y="335"/>
                    </a:cubicBezTo>
                    <a:cubicBezTo>
                      <a:pt x="835" y="335"/>
                      <a:pt x="835" y="335"/>
                      <a:pt x="835" y="335"/>
                    </a:cubicBezTo>
                    <a:cubicBezTo>
                      <a:pt x="834" y="335"/>
                      <a:pt x="834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5" y="334"/>
                      <a:pt x="549" y="342"/>
                    </a:cubicBezTo>
                    <a:lnTo>
                      <a:pt x="516" y="389"/>
                    </a:lnTo>
                    <a:cubicBezTo>
                      <a:pt x="507" y="401"/>
                      <a:pt x="509" y="418"/>
                      <a:pt x="522" y="427"/>
                    </a:cubicBezTo>
                    <a:cubicBezTo>
                      <a:pt x="527" y="431"/>
                      <a:pt x="532" y="432"/>
                      <a:pt x="538" y="432"/>
                    </a:cubicBezTo>
                    <a:cubicBezTo>
                      <a:pt x="546" y="432"/>
                      <a:pt x="555" y="428"/>
                      <a:pt x="560" y="421"/>
                    </a:cubicBezTo>
                    <a:lnTo>
                      <a:pt x="586" y="385"/>
                    </a:lnTo>
                    <a:lnTo>
                      <a:pt x="833" y="390"/>
                    </a:lnTo>
                    <a:cubicBezTo>
                      <a:pt x="876" y="391"/>
                      <a:pt x="914" y="364"/>
                      <a:pt x="928" y="326"/>
                    </a:cubicBezTo>
                    <a:cubicBezTo>
                      <a:pt x="929" y="326"/>
                      <a:pt x="929" y="325"/>
                      <a:pt x="930" y="325"/>
                    </a:cubicBezTo>
                    <a:cubicBezTo>
                      <a:pt x="932" y="324"/>
                      <a:pt x="1087" y="261"/>
                      <a:pt x="1218" y="214"/>
                    </a:cubicBezTo>
                    <a:cubicBezTo>
                      <a:pt x="1229" y="211"/>
                      <a:pt x="1241" y="211"/>
                      <a:pt x="1251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4" y="242"/>
                    </a:lnTo>
                    <a:cubicBezTo>
                      <a:pt x="1278" y="253"/>
                      <a:pt x="1277" y="264"/>
                      <a:pt x="1272" y="274"/>
                    </a:cubicBezTo>
                    <a:close/>
                    <a:moveTo>
                      <a:pt x="1326" y="224"/>
                    </a:moveTo>
                    <a:lnTo>
                      <a:pt x="1325" y="222"/>
                    </a:lnTo>
                    <a:cubicBezTo>
                      <a:pt x="1316" y="197"/>
                      <a:pt x="1298" y="177"/>
                      <a:pt x="1275" y="166"/>
                    </a:cubicBezTo>
                    <a:cubicBezTo>
                      <a:pt x="1251" y="155"/>
                      <a:pt x="1224" y="154"/>
                      <a:pt x="1199" y="163"/>
                    </a:cubicBezTo>
                    <a:cubicBezTo>
                      <a:pt x="1096" y="200"/>
                      <a:pt x="978" y="246"/>
                      <a:pt x="931" y="265"/>
                    </a:cubicBezTo>
                    <a:cubicBezTo>
                      <a:pt x="919" y="225"/>
                      <a:pt x="883" y="194"/>
                      <a:pt x="839" y="193"/>
                    </a:cubicBezTo>
                    <a:cubicBezTo>
                      <a:pt x="838" y="193"/>
                      <a:pt x="837" y="193"/>
                      <a:pt x="836" y="193"/>
                    </a:cubicBezTo>
                    <a:cubicBezTo>
                      <a:pt x="782" y="196"/>
                      <a:pt x="631" y="202"/>
                      <a:pt x="582" y="189"/>
                    </a:cubicBezTo>
                    <a:cubicBezTo>
                      <a:pt x="550" y="181"/>
                      <a:pt x="531" y="166"/>
                      <a:pt x="510" y="147"/>
                    </a:cubicBezTo>
                    <a:cubicBezTo>
                      <a:pt x="485" y="127"/>
                      <a:pt x="457" y="103"/>
                      <a:pt x="409" y="94"/>
                    </a:cubicBezTo>
                    <a:cubicBezTo>
                      <a:pt x="375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8" y="39"/>
                      <a:pt x="186" y="1"/>
                      <a:pt x="145" y="1"/>
                    </a:cubicBezTo>
                    <a:lnTo>
                      <a:pt x="34" y="0"/>
                    </a:lnTo>
                    <a:cubicBezTo>
                      <a:pt x="19" y="-1"/>
                      <a:pt x="7" y="12"/>
                      <a:pt x="6" y="27"/>
                    </a:cubicBezTo>
                    <a:cubicBezTo>
                      <a:pt x="6" y="42"/>
                      <a:pt x="18" y="55"/>
                      <a:pt x="34" y="55"/>
                    </a:cubicBezTo>
                    <a:lnTo>
                      <a:pt x="145" y="56"/>
                    </a:lnTo>
                    <a:cubicBezTo>
                      <a:pt x="155" y="56"/>
                      <a:pt x="167" y="74"/>
                      <a:pt x="166" y="97"/>
                    </a:cubicBezTo>
                    <a:lnTo>
                      <a:pt x="162" y="474"/>
                    </a:lnTo>
                    <a:cubicBezTo>
                      <a:pt x="162" y="497"/>
                      <a:pt x="150" y="514"/>
                      <a:pt x="139" y="514"/>
                    </a:cubicBezTo>
                    <a:lnTo>
                      <a:pt x="28" y="513"/>
                    </a:lnTo>
                    <a:cubicBezTo>
                      <a:pt x="13" y="513"/>
                      <a:pt x="0" y="525"/>
                      <a:pt x="0" y="540"/>
                    </a:cubicBezTo>
                    <a:cubicBezTo>
                      <a:pt x="0" y="555"/>
                      <a:pt x="12" y="568"/>
                      <a:pt x="28" y="568"/>
                    </a:cubicBezTo>
                    <a:lnTo>
                      <a:pt x="139" y="569"/>
                    </a:lnTo>
                    <a:cubicBezTo>
                      <a:pt x="182" y="569"/>
                      <a:pt x="216" y="529"/>
                      <a:pt x="217" y="477"/>
                    </a:cubicBezTo>
                    <a:lnTo>
                      <a:pt x="240" y="479"/>
                    </a:lnTo>
                    <a:cubicBezTo>
                      <a:pt x="241" y="479"/>
                      <a:pt x="241" y="479"/>
                      <a:pt x="241" y="479"/>
                    </a:cubicBezTo>
                    <a:cubicBezTo>
                      <a:pt x="339" y="484"/>
                      <a:pt x="419" y="523"/>
                      <a:pt x="489" y="557"/>
                    </a:cubicBezTo>
                    <a:cubicBezTo>
                      <a:pt x="549" y="586"/>
                      <a:pt x="602" y="612"/>
                      <a:pt x="655" y="612"/>
                    </a:cubicBezTo>
                    <a:cubicBezTo>
                      <a:pt x="665" y="612"/>
                      <a:pt x="676" y="611"/>
                      <a:pt x="686" y="609"/>
                    </a:cubicBezTo>
                    <a:cubicBezTo>
                      <a:pt x="737" y="599"/>
                      <a:pt x="1178" y="390"/>
                      <a:pt x="1269" y="346"/>
                    </a:cubicBezTo>
                    <a:cubicBezTo>
                      <a:pt x="1293" y="338"/>
                      <a:pt x="1312" y="320"/>
                      <a:pt x="1322" y="297"/>
                    </a:cubicBezTo>
                    <a:cubicBezTo>
                      <a:pt x="1333" y="274"/>
                      <a:pt x="1335" y="248"/>
                      <a:pt x="1326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00D94F5B-33AA-6541-ADFA-F683D115B575}"/>
                  </a:ext>
                </a:extLst>
              </p:cNvPr>
              <p:cNvSpPr/>
              <p:nvPr/>
            </p:nvSpPr>
            <p:spPr>
              <a:xfrm>
                <a:off x="1218960" y="6819728"/>
                <a:ext cx="325440" cy="325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5" h="905">
                    <a:moveTo>
                      <a:pt x="169" y="175"/>
                    </a:moveTo>
                    <a:cubicBezTo>
                      <a:pt x="195" y="192"/>
                      <a:pt x="222" y="206"/>
                      <a:pt x="251" y="218"/>
                    </a:cubicBezTo>
                    <a:cubicBezTo>
                      <a:pt x="213" y="284"/>
                      <a:pt x="192" y="354"/>
                      <a:pt x="186" y="425"/>
                    </a:cubicBezTo>
                    <a:lnTo>
                      <a:pt x="57" y="425"/>
                    </a:lnTo>
                    <a:cubicBezTo>
                      <a:pt x="63" y="328"/>
                      <a:pt x="105" y="241"/>
                      <a:pt x="169" y="175"/>
                    </a:cubicBezTo>
                    <a:close/>
                    <a:moveTo>
                      <a:pt x="849" y="425"/>
                    </a:moveTo>
                    <a:lnTo>
                      <a:pt x="720" y="425"/>
                    </a:lnTo>
                    <a:cubicBezTo>
                      <a:pt x="717" y="355"/>
                      <a:pt x="698" y="285"/>
                      <a:pt x="663" y="219"/>
                    </a:cubicBezTo>
                    <a:cubicBezTo>
                      <a:pt x="690" y="208"/>
                      <a:pt x="715" y="195"/>
                      <a:pt x="740" y="179"/>
                    </a:cubicBezTo>
                    <a:cubicBezTo>
                      <a:pt x="802" y="244"/>
                      <a:pt x="842" y="330"/>
                      <a:pt x="849" y="425"/>
                    </a:cubicBezTo>
                    <a:close/>
                    <a:moveTo>
                      <a:pt x="736" y="730"/>
                    </a:moveTo>
                    <a:cubicBezTo>
                      <a:pt x="710" y="713"/>
                      <a:pt x="683" y="699"/>
                      <a:pt x="655" y="687"/>
                    </a:cubicBezTo>
                    <a:cubicBezTo>
                      <a:pt x="692" y="621"/>
                      <a:pt x="714" y="551"/>
                      <a:pt x="719" y="480"/>
                    </a:cubicBezTo>
                    <a:lnTo>
                      <a:pt x="849" y="480"/>
                    </a:lnTo>
                    <a:cubicBezTo>
                      <a:pt x="842" y="577"/>
                      <a:pt x="800" y="665"/>
                      <a:pt x="736" y="730"/>
                    </a:cubicBezTo>
                    <a:close/>
                    <a:moveTo>
                      <a:pt x="351" y="837"/>
                    </a:moveTo>
                    <a:cubicBezTo>
                      <a:pt x="298" y="823"/>
                      <a:pt x="250" y="798"/>
                      <a:pt x="208" y="765"/>
                    </a:cubicBezTo>
                    <a:cubicBezTo>
                      <a:pt x="228" y="754"/>
                      <a:pt x="249" y="744"/>
                      <a:pt x="270" y="735"/>
                    </a:cubicBezTo>
                    <a:cubicBezTo>
                      <a:pt x="293" y="770"/>
                      <a:pt x="320" y="804"/>
                      <a:pt x="351" y="837"/>
                    </a:cubicBezTo>
                    <a:close/>
                    <a:moveTo>
                      <a:pt x="625" y="735"/>
                    </a:moveTo>
                    <a:cubicBezTo>
                      <a:pt x="649" y="744"/>
                      <a:pt x="671" y="755"/>
                      <a:pt x="693" y="768"/>
                    </a:cubicBezTo>
                    <a:cubicBezTo>
                      <a:pt x="647" y="803"/>
                      <a:pt x="594" y="829"/>
                      <a:pt x="535" y="841"/>
                    </a:cubicBezTo>
                    <a:cubicBezTo>
                      <a:pt x="570" y="807"/>
                      <a:pt x="600" y="771"/>
                      <a:pt x="625" y="735"/>
                    </a:cubicBezTo>
                    <a:close/>
                    <a:moveTo>
                      <a:pt x="444" y="849"/>
                    </a:moveTo>
                    <a:cubicBezTo>
                      <a:pt x="396" y="807"/>
                      <a:pt x="356" y="763"/>
                      <a:pt x="325" y="717"/>
                    </a:cubicBezTo>
                    <a:cubicBezTo>
                      <a:pt x="367" y="706"/>
                      <a:pt x="411" y="700"/>
                      <a:pt x="455" y="701"/>
                    </a:cubicBezTo>
                    <a:cubicBezTo>
                      <a:pt x="494" y="702"/>
                      <a:pt x="533" y="707"/>
                      <a:pt x="570" y="717"/>
                    </a:cubicBezTo>
                    <a:cubicBezTo>
                      <a:pt x="537" y="763"/>
                      <a:pt x="494" y="807"/>
                      <a:pt x="444" y="849"/>
                    </a:cubicBezTo>
                    <a:close/>
                    <a:moveTo>
                      <a:pt x="664" y="480"/>
                    </a:moveTo>
                    <a:cubicBezTo>
                      <a:pt x="658" y="545"/>
                      <a:pt x="637" y="608"/>
                      <a:pt x="602" y="668"/>
                    </a:cubicBezTo>
                    <a:cubicBezTo>
                      <a:pt x="555" y="654"/>
                      <a:pt x="506" y="647"/>
                      <a:pt x="456" y="646"/>
                    </a:cubicBezTo>
                    <a:cubicBezTo>
                      <a:pt x="401" y="645"/>
                      <a:pt x="347" y="652"/>
                      <a:pt x="295" y="668"/>
                    </a:cubicBezTo>
                    <a:cubicBezTo>
                      <a:pt x="262" y="607"/>
                      <a:pt x="244" y="544"/>
                      <a:pt x="241" y="480"/>
                    </a:cubicBezTo>
                    <a:close/>
                    <a:moveTo>
                      <a:pt x="450" y="260"/>
                    </a:moveTo>
                    <a:cubicBezTo>
                      <a:pt x="453" y="260"/>
                      <a:pt x="456" y="260"/>
                      <a:pt x="458" y="260"/>
                    </a:cubicBezTo>
                    <a:cubicBezTo>
                      <a:pt x="510" y="260"/>
                      <a:pt x="562" y="252"/>
                      <a:pt x="611" y="238"/>
                    </a:cubicBezTo>
                    <a:cubicBezTo>
                      <a:pt x="644" y="298"/>
                      <a:pt x="662" y="361"/>
                      <a:pt x="665" y="425"/>
                    </a:cubicBezTo>
                    <a:lnTo>
                      <a:pt x="242" y="425"/>
                    </a:lnTo>
                    <a:cubicBezTo>
                      <a:pt x="247" y="361"/>
                      <a:pt x="268" y="298"/>
                      <a:pt x="304" y="237"/>
                    </a:cubicBezTo>
                    <a:cubicBezTo>
                      <a:pt x="351" y="251"/>
                      <a:pt x="400" y="259"/>
                      <a:pt x="450" y="260"/>
                    </a:cubicBezTo>
                    <a:close/>
                    <a:moveTo>
                      <a:pt x="554" y="69"/>
                    </a:moveTo>
                    <a:cubicBezTo>
                      <a:pt x="607" y="83"/>
                      <a:pt x="656" y="108"/>
                      <a:pt x="697" y="140"/>
                    </a:cubicBezTo>
                    <a:cubicBezTo>
                      <a:pt x="677" y="152"/>
                      <a:pt x="657" y="162"/>
                      <a:pt x="635" y="171"/>
                    </a:cubicBezTo>
                    <a:cubicBezTo>
                      <a:pt x="613" y="136"/>
                      <a:pt x="586" y="102"/>
                      <a:pt x="554" y="69"/>
                    </a:cubicBezTo>
                    <a:close/>
                    <a:moveTo>
                      <a:pt x="280" y="170"/>
                    </a:moveTo>
                    <a:cubicBezTo>
                      <a:pt x="257" y="161"/>
                      <a:pt x="234" y="150"/>
                      <a:pt x="212" y="137"/>
                    </a:cubicBezTo>
                    <a:cubicBezTo>
                      <a:pt x="258" y="102"/>
                      <a:pt x="312" y="77"/>
                      <a:pt x="370" y="64"/>
                    </a:cubicBezTo>
                    <a:cubicBezTo>
                      <a:pt x="335" y="99"/>
                      <a:pt x="306" y="134"/>
                      <a:pt x="280" y="170"/>
                    </a:cubicBezTo>
                    <a:close/>
                    <a:moveTo>
                      <a:pt x="461" y="56"/>
                    </a:moveTo>
                    <a:cubicBezTo>
                      <a:pt x="510" y="99"/>
                      <a:pt x="549" y="143"/>
                      <a:pt x="581" y="189"/>
                    </a:cubicBezTo>
                    <a:cubicBezTo>
                      <a:pt x="539" y="200"/>
                      <a:pt x="495" y="205"/>
                      <a:pt x="451" y="204"/>
                    </a:cubicBezTo>
                    <a:cubicBezTo>
                      <a:pt x="411" y="204"/>
                      <a:pt x="373" y="198"/>
                      <a:pt x="335" y="189"/>
                    </a:cubicBezTo>
                    <a:cubicBezTo>
                      <a:pt x="369" y="142"/>
                      <a:pt x="411" y="98"/>
                      <a:pt x="461" y="56"/>
                    </a:cubicBezTo>
                    <a:close/>
                    <a:moveTo>
                      <a:pt x="185" y="480"/>
                    </a:moveTo>
                    <a:cubicBezTo>
                      <a:pt x="188" y="551"/>
                      <a:pt x="207" y="620"/>
                      <a:pt x="242" y="687"/>
                    </a:cubicBezTo>
                    <a:cubicBezTo>
                      <a:pt x="216" y="698"/>
                      <a:pt x="190" y="711"/>
                      <a:pt x="165" y="727"/>
                    </a:cubicBezTo>
                    <a:cubicBezTo>
                      <a:pt x="103" y="662"/>
                      <a:pt x="63" y="575"/>
                      <a:pt x="57" y="480"/>
                    </a:cubicBezTo>
                    <a:close/>
                    <a:moveTo>
                      <a:pt x="429" y="904"/>
                    </a:moveTo>
                    <a:cubicBezTo>
                      <a:pt x="431" y="905"/>
                      <a:pt x="433" y="905"/>
                      <a:pt x="435" y="905"/>
                    </a:cubicBezTo>
                    <a:cubicBezTo>
                      <a:pt x="436" y="905"/>
                      <a:pt x="437" y="905"/>
                      <a:pt x="438" y="905"/>
                    </a:cubicBezTo>
                    <a:cubicBezTo>
                      <a:pt x="443" y="905"/>
                      <a:pt x="448" y="905"/>
                      <a:pt x="453" y="905"/>
                    </a:cubicBezTo>
                    <a:cubicBezTo>
                      <a:pt x="564" y="905"/>
                      <a:pt x="670" y="865"/>
                      <a:pt x="753" y="791"/>
                    </a:cubicBezTo>
                    <a:cubicBezTo>
                      <a:pt x="757" y="789"/>
                      <a:pt x="760" y="786"/>
                      <a:pt x="763" y="782"/>
                    </a:cubicBezTo>
                    <a:lnTo>
                      <a:pt x="764" y="781"/>
                    </a:lnTo>
                    <a:cubicBezTo>
                      <a:pt x="767" y="778"/>
                      <a:pt x="770" y="775"/>
                      <a:pt x="772" y="773"/>
                    </a:cubicBezTo>
                    <a:cubicBezTo>
                      <a:pt x="858" y="687"/>
                      <a:pt x="905" y="574"/>
                      <a:pt x="905" y="453"/>
                    </a:cubicBezTo>
                    <a:cubicBezTo>
                      <a:pt x="905" y="332"/>
                      <a:pt x="858" y="218"/>
                      <a:pt x="772" y="133"/>
                    </a:cubicBezTo>
                    <a:cubicBezTo>
                      <a:pt x="693" y="53"/>
                      <a:pt x="589" y="7"/>
                      <a:pt x="477" y="1"/>
                    </a:cubicBezTo>
                    <a:cubicBezTo>
                      <a:pt x="474" y="0"/>
                      <a:pt x="470" y="0"/>
                      <a:pt x="467" y="1"/>
                    </a:cubicBezTo>
                    <a:cubicBezTo>
                      <a:pt x="463" y="1"/>
                      <a:pt x="458" y="1"/>
                      <a:pt x="454" y="1"/>
                    </a:cubicBezTo>
                    <a:cubicBezTo>
                      <a:pt x="453" y="0"/>
                      <a:pt x="452" y="0"/>
                      <a:pt x="450" y="1"/>
                    </a:cubicBezTo>
                    <a:cubicBezTo>
                      <a:pt x="339" y="1"/>
                      <a:pt x="234" y="42"/>
                      <a:pt x="152" y="115"/>
                    </a:cubicBezTo>
                    <a:cubicBezTo>
                      <a:pt x="148" y="117"/>
                      <a:pt x="145" y="120"/>
                      <a:pt x="143" y="123"/>
                    </a:cubicBezTo>
                    <a:cubicBezTo>
                      <a:pt x="139" y="127"/>
                      <a:pt x="136" y="130"/>
                      <a:pt x="133" y="133"/>
                    </a:cubicBezTo>
                    <a:cubicBezTo>
                      <a:pt x="47" y="218"/>
                      <a:pt x="0" y="332"/>
                      <a:pt x="0" y="453"/>
                    </a:cubicBezTo>
                    <a:cubicBezTo>
                      <a:pt x="0" y="574"/>
                      <a:pt x="47" y="687"/>
                      <a:pt x="133" y="773"/>
                    </a:cubicBezTo>
                    <a:cubicBezTo>
                      <a:pt x="213" y="852"/>
                      <a:pt x="317" y="899"/>
                      <a:pt x="429" y="9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A7A2982-D9D4-D74A-9BE9-B77FCE3CA434}"/>
                </a:ext>
              </a:extLst>
            </p:cNvPr>
            <p:cNvGrpSpPr/>
            <p:nvPr/>
          </p:nvGrpSpPr>
          <p:grpSpPr>
            <a:xfrm>
              <a:off x="17036275" y="8047831"/>
              <a:ext cx="901556" cy="864534"/>
              <a:chOff x="1157760" y="1140368"/>
              <a:chExt cx="447120" cy="428760"/>
            </a:xfrm>
            <a:solidFill>
              <a:schemeClr val="accent4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7F64EEF0-73C9-6649-9FE1-181F408E2C26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01CAFA79-D386-1B45-9D9C-3D17D891D18E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EF61673B-2ADC-6B46-9BE1-67BD31B32596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366D3DAD-1867-5949-98EE-375EB76D5F8A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D26C4DD-A705-F74F-8259-1BE9F9260497}"/>
                </a:ext>
              </a:extLst>
            </p:cNvPr>
            <p:cNvSpPr/>
            <p:nvPr/>
          </p:nvSpPr>
          <p:spPr>
            <a:xfrm>
              <a:off x="9996717" y="6633974"/>
              <a:ext cx="1085916" cy="755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6" h="964">
                  <a:moveTo>
                    <a:pt x="1051" y="523"/>
                  </a:moveTo>
                  <a:cubicBezTo>
                    <a:pt x="1046" y="533"/>
                    <a:pt x="1040" y="542"/>
                    <a:pt x="1034" y="551"/>
                  </a:cubicBezTo>
                  <a:cubicBezTo>
                    <a:pt x="1032" y="553"/>
                    <a:pt x="1026" y="558"/>
                    <a:pt x="1020" y="563"/>
                  </a:cubicBezTo>
                  <a:lnTo>
                    <a:pt x="917" y="480"/>
                  </a:lnTo>
                  <a:lnTo>
                    <a:pt x="917" y="479"/>
                  </a:lnTo>
                  <a:cubicBezTo>
                    <a:pt x="916" y="479"/>
                    <a:pt x="896" y="460"/>
                    <a:pt x="865" y="433"/>
                  </a:cubicBezTo>
                  <a:cubicBezTo>
                    <a:pt x="863" y="431"/>
                    <a:pt x="860" y="429"/>
                    <a:pt x="858" y="428"/>
                  </a:cubicBezTo>
                  <a:cubicBezTo>
                    <a:pt x="852" y="419"/>
                    <a:pt x="842" y="413"/>
                    <a:pt x="831" y="415"/>
                  </a:cubicBezTo>
                  <a:cubicBezTo>
                    <a:pt x="813" y="416"/>
                    <a:pt x="796" y="411"/>
                    <a:pt x="783" y="401"/>
                  </a:cubicBezTo>
                  <a:cubicBezTo>
                    <a:pt x="769" y="390"/>
                    <a:pt x="760" y="374"/>
                    <a:pt x="758" y="357"/>
                  </a:cubicBezTo>
                  <a:cubicBezTo>
                    <a:pt x="757" y="342"/>
                    <a:pt x="743" y="331"/>
                    <a:pt x="728" y="332"/>
                  </a:cubicBezTo>
                  <a:lnTo>
                    <a:pt x="608" y="345"/>
                  </a:lnTo>
                  <a:cubicBezTo>
                    <a:pt x="602" y="346"/>
                    <a:pt x="597" y="348"/>
                    <a:pt x="593" y="352"/>
                  </a:cubicBezTo>
                  <a:cubicBezTo>
                    <a:pt x="587" y="357"/>
                    <a:pt x="583" y="365"/>
                    <a:pt x="583" y="373"/>
                  </a:cubicBezTo>
                  <a:cubicBezTo>
                    <a:pt x="583" y="374"/>
                    <a:pt x="583" y="375"/>
                    <a:pt x="583" y="376"/>
                  </a:cubicBezTo>
                  <a:cubicBezTo>
                    <a:pt x="584" y="383"/>
                    <a:pt x="581" y="405"/>
                    <a:pt x="569" y="435"/>
                  </a:cubicBezTo>
                  <a:cubicBezTo>
                    <a:pt x="558" y="465"/>
                    <a:pt x="546" y="482"/>
                    <a:pt x="540" y="486"/>
                  </a:cubicBezTo>
                  <a:cubicBezTo>
                    <a:pt x="538" y="487"/>
                    <a:pt x="530" y="490"/>
                    <a:pt x="518" y="488"/>
                  </a:cubicBezTo>
                  <a:cubicBezTo>
                    <a:pt x="508" y="486"/>
                    <a:pt x="502" y="483"/>
                    <a:pt x="499" y="481"/>
                  </a:cubicBezTo>
                  <a:lnTo>
                    <a:pt x="533" y="311"/>
                  </a:lnTo>
                  <a:lnTo>
                    <a:pt x="651" y="274"/>
                  </a:lnTo>
                  <a:cubicBezTo>
                    <a:pt x="653" y="274"/>
                    <a:pt x="655" y="273"/>
                    <a:pt x="656" y="272"/>
                  </a:cubicBezTo>
                  <a:lnTo>
                    <a:pt x="943" y="229"/>
                  </a:lnTo>
                  <a:lnTo>
                    <a:pt x="1109" y="445"/>
                  </a:lnTo>
                  <a:cubicBezTo>
                    <a:pt x="1081" y="473"/>
                    <a:pt x="1065" y="499"/>
                    <a:pt x="1051" y="523"/>
                  </a:cubicBezTo>
                  <a:close/>
                  <a:moveTo>
                    <a:pt x="1073" y="709"/>
                  </a:moveTo>
                  <a:lnTo>
                    <a:pt x="1072" y="710"/>
                  </a:lnTo>
                  <a:cubicBezTo>
                    <a:pt x="1072" y="710"/>
                    <a:pt x="1072" y="711"/>
                    <a:pt x="1071" y="711"/>
                  </a:cubicBezTo>
                  <a:cubicBezTo>
                    <a:pt x="1063" y="721"/>
                    <a:pt x="1049" y="722"/>
                    <a:pt x="1039" y="714"/>
                  </a:cubicBezTo>
                  <a:lnTo>
                    <a:pt x="1010" y="691"/>
                  </a:lnTo>
                  <a:cubicBezTo>
                    <a:pt x="1010" y="690"/>
                    <a:pt x="1009" y="690"/>
                    <a:pt x="1009" y="689"/>
                  </a:cubicBezTo>
                  <a:lnTo>
                    <a:pt x="849" y="560"/>
                  </a:lnTo>
                  <a:cubicBezTo>
                    <a:pt x="837" y="551"/>
                    <a:pt x="820" y="553"/>
                    <a:pt x="810" y="565"/>
                  </a:cubicBezTo>
                  <a:cubicBezTo>
                    <a:pt x="805" y="571"/>
                    <a:pt x="803" y="578"/>
                    <a:pt x="804" y="585"/>
                  </a:cubicBezTo>
                  <a:cubicBezTo>
                    <a:pt x="805" y="593"/>
                    <a:pt x="808" y="599"/>
                    <a:pt x="814" y="604"/>
                  </a:cubicBezTo>
                  <a:lnTo>
                    <a:pt x="975" y="733"/>
                  </a:lnTo>
                  <a:cubicBezTo>
                    <a:pt x="986" y="743"/>
                    <a:pt x="988" y="761"/>
                    <a:pt x="979" y="773"/>
                  </a:cubicBezTo>
                  <a:lnTo>
                    <a:pt x="978" y="774"/>
                  </a:lnTo>
                  <a:cubicBezTo>
                    <a:pt x="971" y="783"/>
                    <a:pt x="957" y="784"/>
                    <a:pt x="949" y="777"/>
                  </a:cubicBezTo>
                  <a:lnTo>
                    <a:pt x="783" y="643"/>
                  </a:lnTo>
                  <a:cubicBezTo>
                    <a:pt x="771" y="634"/>
                    <a:pt x="753" y="635"/>
                    <a:pt x="744" y="647"/>
                  </a:cubicBezTo>
                  <a:cubicBezTo>
                    <a:pt x="739" y="653"/>
                    <a:pt x="737" y="661"/>
                    <a:pt x="738" y="668"/>
                  </a:cubicBezTo>
                  <a:cubicBezTo>
                    <a:pt x="739" y="675"/>
                    <a:pt x="742" y="682"/>
                    <a:pt x="748" y="687"/>
                  </a:cubicBezTo>
                  <a:lnTo>
                    <a:pt x="877" y="790"/>
                  </a:lnTo>
                  <a:cubicBezTo>
                    <a:pt x="889" y="800"/>
                    <a:pt x="891" y="817"/>
                    <a:pt x="883" y="829"/>
                  </a:cubicBezTo>
                  <a:cubicBezTo>
                    <a:pt x="882" y="829"/>
                    <a:pt x="882" y="830"/>
                    <a:pt x="882" y="830"/>
                  </a:cubicBezTo>
                  <a:cubicBezTo>
                    <a:pt x="881" y="830"/>
                    <a:pt x="881" y="831"/>
                    <a:pt x="880" y="831"/>
                  </a:cubicBezTo>
                  <a:cubicBezTo>
                    <a:pt x="873" y="840"/>
                    <a:pt x="859" y="841"/>
                    <a:pt x="850" y="834"/>
                  </a:cubicBezTo>
                  <a:lnTo>
                    <a:pt x="716" y="726"/>
                  </a:lnTo>
                  <a:cubicBezTo>
                    <a:pt x="707" y="719"/>
                    <a:pt x="695" y="718"/>
                    <a:pt x="686" y="724"/>
                  </a:cubicBezTo>
                  <a:cubicBezTo>
                    <a:pt x="682" y="725"/>
                    <a:pt x="679" y="728"/>
                    <a:pt x="677" y="731"/>
                  </a:cubicBezTo>
                  <a:cubicBezTo>
                    <a:pt x="667" y="743"/>
                    <a:pt x="669" y="760"/>
                    <a:pt x="681" y="770"/>
                  </a:cubicBezTo>
                  <a:lnTo>
                    <a:pt x="774" y="843"/>
                  </a:lnTo>
                  <a:cubicBezTo>
                    <a:pt x="780" y="848"/>
                    <a:pt x="784" y="855"/>
                    <a:pt x="785" y="862"/>
                  </a:cubicBezTo>
                  <a:cubicBezTo>
                    <a:pt x="788" y="875"/>
                    <a:pt x="784" y="881"/>
                    <a:pt x="781" y="885"/>
                  </a:cubicBezTo>
                  <a:cubicBezTo>
                    <a:pt x="776" y="891"/>
                    <a:pt x="771" y="893"/>
                    <a:pt x="764" y="893"/>
                  </a:cubicBezTo>
                  <a:cubicBezTo>
                    <a:pt x="758" y="893"/>
                    <a:pt x="751" y="890"/>
                    <a:pt x="745" y="886"/>
                  </a:cubicBezTo>
                  <a:lnTo>
                    <a:pt x="684" y="837"/>
                  </a:lnTo>
                  <a:cubicBezTo>
                    <a:pt x="681" y="818"/>
                    <a:pt x="671" y="800"/>
                    <a:pt x="655" y="786"/>
                  </a:cubicBezTo>
                  <a:cubicBezTo>
                    <a:pt x="648" y="781"/>
                    <a:pt x="640" y="777"/>
                    <a:pt x="632" y="774"/>
                  </a:cubicBezTo>
                  <a:lnTo>
                    <a:pt x="643" y="760"/>
                  </a:lnTo>
                  <a:cubicBezTo>
                    <a:pt x="671" y="726"/>
                    <a:pt x="665" y="675"/>
                    <a:pt x="630" y="647"/>
                  </a:cubicBezTo>
                  <a:cubicBezTo>
                    <a:pt x="597" y="620"/>
                    <a:pt x="548" y="624"/>
                    <a:pt x="520" y="656"/>
                  </a:cubicBezTo>
                  <a:cubicBezTo>
                    <a:pt x="515" y="649"/>
                    <a:pt x="509" y="642"/>
                    <a:pt x="502" y="636"/>
                  </a:cubicBezTo>
                  <a:cubicBezTo>
                    <a:pt x="476" y="615"/>
                    <a:pt x="441" y="613"/>
                    <a:pt x="413" y="629"/>
                  </a:cubicBezTo>
                  <a:cubicBezTo>
                    <a:pt x="408" y="619"/>
                    <a:pt x="401" y="610"/>
                    <a:pt x="392" y="603"/>
                  </a:cubicBezTo>
                  <a:cubicBezTo>
                    <a:pt x="385" y="597"/>
                    <a:pt x="377" y="593"/>
                    <a:pt x="369" y="590"/>
                  </a:cubicBezTo>
                  <a:cubicBezTo>
                    <a:pt x="367" y="586"/>
                    <a:pt x="363" y="582"/>
                    <a:pt x="359" y="579"/>
                  </a:cubicBezTo>
                  <a:cubicBezTo>
                    <a:pt x="349" y="572"/>
                    <a:pt x="337" y="563"/>
                    <a:pt x="334" y="560"/>
                  </a:cubicBezTo>
                  <a:cubicBezTo>
                    <a:pt x="327" y="550"/>
                    <a:pt x="322" y="541"/>
                    <a:pt x="316" y="531"/>
                  </a:cubicBezTo>
                  <a:cubicBezTo>
                    <a:pt x="302" y="507"/>
                    <a:pt x="286" y="481"/>
                    <a:pt x="258" y="453"/>
                  </a:cubicBezTo>
                  <a:lnTo>
                    <a:pt x="426" y="243"/>
                  </a:lnTo>
                  <a:cubicBezTo>
                    <a:pt x="430" y="243"/>
                    <a:pt x="434" y="243"/>
                    <a:pt x="437" y="244"/>
                  </a:cubicBezTo>
                  <a:cubicBezTo>
                    <a:pt x="463" y="246"/>
                    <a:pt x="498" y="250"/>
                    <a:pt x="531" y="254"/>
                  </a:cubicBezTo>
                  <a:lnTo>
                    <a:pt x="501" y="264"/>
                  </a:lnTo>
                  <a:cubicBezTo>
                    <a:pt x="492" y="267"/>
                    <a:pt x="485" y="275"/>
                    <a:pt x="483" y="284"/>
                  </a:cubicBezTo>
                  <a:lnTo>
                    <a:pt x="443" y="476"/>
                  </a:lnTo>
                  <a:cubicBezTo>
                    <a:pt x="443" y="478"/>
                    <a:pt x="443" y="480"/>
                    <a:pt x="443" y="482"/>
                  </a:cubicBezTo>
                  <a:cubicBezTo>
                    <a:pt x="443" y="503"/>
                    <a:pt x="456" y="521"/>
                    <a:pt x="478" y="532"/>
                  </a:cubicBezTo>
                  <a:cubicBezTo>
                    <a:pt x="492" y="539"/>
                    <a:pt x="510" y="544"/>
                    <a:pt x="527" y="544"/>
                  </a:cubicBezTo>
                  <a:cubicBezTo>
                    <a:pt x="544" y="544"/>
                    <a:pt x="561" y="540"/>
                    <a:pt x="573" y="530"/>
                  </a:cubicBezTo>
                  <a:cubicBezTo>
                    <a:pt x="596" y="514"/>
                    <a:pt x="613" y="476"/>
                    <a:pt x="621" y="455"/>
                  </a:cubicBezTo>
                  <a:cubicBezTo>
                    <a:pt x="624" y="446"/>
                    <a:pt x="633" y="421"/>
                    <a:pt x="637" y="398"/>
                  </a:cubicBezTo>
                  <a:lnTo>
                    <a:pt x="710" y="390"/>
                  </a:lnTo>
                  <a:cubicBezTo>
                    <a:pt x="717" y="411"/>
                    <a:pt x="730" y="429"/>
                    <a:pt x="748" y="444"/>
                  </a:cubicBezTo>
                  <a:cubicBezTo>
                    <a:pt x="770" y="461"/>
                    <a:pt x="796" y="470"/>
                    <a:pt x="823" y="470"/>
                  </a:cubicBezTo>
                  <a:cubicBezTo>
                    <a:pt x="824" y="470"/>
                    <a:pt x="824" y="470"/>
                    <a:pt x="825" y="470"/>
                  </a:cubicBezTo>
                  <a:cubicBezTo>
                    <a:pt x="826" y="472"/>
                    <a:pt x="827" y="473"/>
                    <a:pt x="829" y="474"/>
                  </a:cubicBezTo>
                  <a:cubicBezTo>
                    <a:pt x="853" y="496"/>
                    <a:pt x="871" y="512"/>
                    <a:pt x="877" y="518"/>
                  </a:cubicBezTo>
                  <a:cubicBezTo>
                    <a:pt x="878" y="519"/>
                    <a:pt x="879" y="520"/>
                    <a:pt x="881" y="521"/>
                  </a:cubicBezTo>
                  <a:lnTo>
                    <a:pt x="1069" y="672"/>
                  </a:lnTo>
                  <a:cubicBezTo>
                    <a:pt x="1080" y="681"/>
                    <a:pt x="1082" y="698"/>
                    <a:pt x="1073" y="709"/>
                  </a:cubicBezTo>
                  <a:close/>
                  <a:moveTo>
                    <a:pt x="598" y="899"/>
                  </a:moveTo>
                  <a:cubicBezTo>
                    <a:pt x="589" y="910"/>
                    <a:pt x="573" y="912"/>
                    <a:pt x="562" y="903"/>
                  </a:cubicBezTo>
                  <a:cubicBezTo>
                    <a:pt x="551" y="894"/>
                    <a:pt x="549" y="878"/>
                    <a:pt x="558" y="867"/>
                  </a:cubicBezTo>
                  <a:lnTo>
                    <a:pt x="585" y="834"/>
                  </a:lnTo>
                  <a:cubicBezTo>
                    <a:pt x="590" y="827"/>
                    <a:pt x="597" y="824"/>
                    <a:pt x="605" y="824"/>
                  </a:cubicBezTo>
                  <a:cubicBezTo>
                    <a:pt x="610" y="824"/>
                    <a:pt x="616" y="826"/>
                    <a:pt x="621" y="830"/>
                  </a:cubicBezTo>
                  <a:cubicBezTo>
                    <a:pt x="632" y="838"/>
                    <a:pt x="633" y="854"/>
                    <a:pt x="625" y="865"/>
                  </a:cubicBezTo>
                  <a:close/>
                  <a:moveTo>
                    <a:pt x="484" y="858"/>
                  </a:moveTo>
                  <a:cubicBezTo>
                    <a:pt x="477" y="859"/>
                    <a:pt x="471" y="857"/>
                    <a:pt x="465" y="853"/>
                  </a:cubicBezTo>
                  <a:cubicBezTo>
                    <a:pt x="460" y="849"/>
                    <a:pt x="457" y="843"/>
                    <a:pt x="456" y="836"/>
                  </a:cubicBezTo>
                  <a:cubicBezTo>
                    <a:pt x="455" y="829"/>
                    <a:pt x="457" y="822"/>
                    <a:pt x="461" y="817"/>
                  </a:cubicBezTo>
                  <a:lnTo>
                    <a:pt x="560" y="694"/>
                  </a:lnTo>
                  <a:cubicBezTo>
                    <a:pt x="569" y="683"/>
                    <a:pt x="585" y="681"/>
                    <a:pt x="596" y="690"/>
                  </a:cubicBezTo>
                  <a:cubicBezTo>
                    <a:pt x="607" y="699"/>
                    <a:pt x="609" y="715"/>
                    <a:pt x="600" y="726"/>
                  </a:cubicBezTo>
                  <a:lnTo>
                    <a:pt x="501" y="849"/>
                  </a:lnTo>
                  <a:cubicBezTo>
                    <a:pt x="497" y="854"/>
                    <a:pt x="491" y="857"/>
                    <a:pt x="484" y="858"/>
                  </a:cubicBezTo>
                  <a:close/>
                  <a:moveTo>
                    <a:pt x="382" y="786"/>
                  </a:moveTo>
                  <a:cubicBezTo>
                    <a:pt x="377" y="782"/>
                    <a:pt x="374" y="776"/>
                    <a:pt x="373" y="769"/>
                  </a:cubicBezTo>
                  <a:cubicBezTo>
                    <a:pt x="372" y="762"/>
                    <a:pt x="374" y="756"/>
                    <a:pt x="378" y="750"/>
                  </a:cubicBezTo>
                  <a:lnTo>
                    <a:pt x="432" y="684"/>
                  </a:lnTo>
                  <a:cubicBezTo>
                    <a:pt x="440" y="672"/>
                    <a:pt x="457" y="671"/>
                    <a:pt x="468" y="680"/>
                  </a:cubicBezTo>
                  <a:cubicBezTo>
                    <a:pt x="473" y="684"/>
                    <a:pt x="476" y="690"/>
                    <a:pt x="477" y="697"/>
                  </a:cubicBezTo>
                  <a:cubicBezTo>
                    <a:pt x="478" y="703"/>
                    <a:pt x="476" y="710"/>
                    <a:pt x="472" y="715"/>
                  </a:cubicBezTo>
                  <a:lnTo>
                    <a:pt x="418" y="782"/>
                  </a:lnTo>
                  <a:cubicBezTo>
                    <a:pt x="409" y="793"/>
                    <a:pt x="393" y="795"/>
                    <a:pt x="382" y="786"/>
                  </a:cubicBezTo>
                  <a:close/>
                  <a:moveTo>
                    <a:pt x="299" y="719"/>
                  </a:moveTo>
                  <a:cubicBezTo>
                    <a:pt x="288" y="710"/>
                    <a:pt x="286" y="694"/>
                    <a:pt x="295" y="683"/>
                  </a:cubicBezTo>
                  <a:lnTo>
                    <a:pt x="322" y="650"/>
                  </a:lnTo>
                  <a:cubicBezTo>
                    <a:pt x="326" y="645"/>
                    <a:pt x="332" y="641"/>
                    <a:pt x="339" y="641"/>
                  </a:cubicBezTo>
                  <a:cubicBezTo>
                    <a:pt x="340" y="640"/>
                    <a:pt x="341" y="640"/>
                    <a:pt x="341" y="640"/>
                  </a:cubicBezTo>
                  <a:cubicBezTo>
                    <a:pt x="347" y="640"/>
                    <a:pt x="353" y="642"/>
                    <a:pt x="357" y="646"/>
                  </a:cubicBezTo>
                  <a:cubicBezTo>
                    <a:pt x="368" y="655"/>
                    <a:pt x="370" y="671"/>
                    <a:pt x="361" y="682"/>
                  </a:cubicBezTo>
                  <a:lnTo>
                    <a:pt x="335" y="715"/>
                  </a:lnTo>
                  <a:cubicBezTo>
                    <a:pt x="326" y="726"/>
                    <a:pt x="310" y="728"/>
                    <a:pt x="299" y="719"/>
                  </a:cubicBezTo>
                  <a:close/>
                  <a:moveTo>
                    <a:pt x="1381" y="389"/>
                  </a:moveTo>
                  <a:cubicBezTo>
                    <a:pt x="1372" y="377"/>
                    <a:pt x="1354" y="375"/>
                    <a:pt x="1342" y="384"/>
                  </a:cubicBezTo>
                  <a:lnTo>
                    <a:pt x="1235" y="466"/>
                  </a:lnTo>
                  <a:cubicBezTo>
                    <a:pt x="1221" y="477"/>
                    <a:pt x="1200" y="474"/>
                    <a:pt x="1189" y="460"/>
                  </a:cubicBezTo>
                  <a:lnTo>
                    <a:pt x="1172" y="438"/>
                  </a:lnTo>
                  <a:cubicBezTo>
                    <a:pt x="1171" y="435"/>
                    <a:pt x="1170" y="432"/>
                    <a:pt x="1168" y="430"/>
                  </a:cubicBezTo>
                  <a:cubicBezTo>
                    <a:pt x="1167" y="428"/>
                    <a:pt x="1165" y="427"/>
                    <a:pt x="1163" y="426"/>
                  </a:cubicBezTo>
                  <a:lnTo>
                    <a:pt x="986" y="194"/>
                  </a:lnTo>
                  <a:cubicBezTo>
                    <a:pt x="980" y="187"/>
                    <a:pt x="978" y="178"/>
                    <a:pt x="979" y="169"/>
                  </a:cubicBezTo>
                  <a:cubicBezTo>
                    <a:pt x="980" y="161"/>
                    <a:pt x="985" y="153"/>
                    <a:pt x="992" y="148"/>
                  </a:cubicBezTo>
                  <a:lnTo>
                    <a:pt x="1099" y="66"/>
                  </a:lnTo>
                  <a:cubicBezTo>
                    <a:pt x="1111" y="57"/>
                    <a:pt x="1113" y="39"/>
                    <a:pt x="1104" y="27"/>
                  </a:cubicBezTo>
                  <a:cubicBezTo>
                    <a:pt x="1095" y="15"/>
                    <a:pt x="1077" y="13"/>
                    <a:pt x="1065" y="22"/>
                  </a:cubicBezTo>
                  <a:lnTo>
                    <a:pt x="958" y="104"/>
                  </a:lnTo>
                  <a:cubicBezTo>
                    <a:pt x="940" y="118"/>
                    <a:pt x="928" y="139"/>
                    <a:pt x="925" y="162"/>
                  </a:cubicBezTo>
                  <a:cubicBezTo>
                    <a:pt x="924" y="167"/>
                    <a:pt x="924" y="171"/>
                    <a:pt x="924" y="175"/>
                  </a:cubicBezTo>
                  <a:lnTo>
                    <a:pt x="639" y="219"/>
                  </a:lnTo>
                  <a:cubicBezTo>
                    <a:pt x="638" y="219"/>
                    <a:pt x="636" y="220"/>
                    <a:pt x="635" y="220"/>
                  </a:cubicBezTo>
                  <a:cubicBezTo>
                    <a:pt x="602" y="207"/>
                    <a:pt x="537" y="199"/>
                    <a:pt x="461" y="191"/>
                  </a:cubicBezTo>
                  <a:cubicBezTo>
                    <a:pt x="475" y="156"/>
                    <a:pt x="465" y="115"/>
                    <a:pt x="434" y="90"/>
                  </a:cubicBezTo>
                  <a:lnTo>
                    <a:pt x="329" y="6"/>
                  </a:lnTo>
                  <a:cubicBezTo>
                    <a:pt x="317" y="-3"/>
                    <a:pt x="299" y="-1"/>
                    <a:pt x="290" y="11"/>
                  </a:cubicBezTo>
                  <a:cubicBezTo>
                    <a:pt x="280" y="23"/>
                    <a:pt x="282" y="40"/>
                    <a:pt x="294" y="50"/>
                  </a:cubicBezTo>
                  <a:lnTo>
                    <a:pt x="400" y="133"/>
                  </a:lnTo>
                  <a:cubicBezTo>
                    <a:pt x="414" y="145"/>
                    <a:pt x="416" y="165"/>
                    <a:pt x="405" y="180"/>
                  </a:cubicBezTo>
                  <a:lnTo>
                    <a:pt x="196" y="442"/>
                  </a:lnTo>
                  <a:cubicBezTo>
                    <a:pt x="185" y="456"/>
                    <a:pt x="164" y="458"/>
                    <a:pt x="150" y="447"/>
                  </a:cubicBezTo>
                  <a:lnTo>
                    <a:pt x="45" y="363"/>
                  </a:lnTo>
                  <a:cubicBezTo>
                    <a:pt x="33" y="354"/>
                    <a:pt x="16" y="356"/>
                    <a:pt x="6" y="367"/>
                  </a:cubicBezTo>
                  <a:cubicBezTo>
                    <a:pt x="-3" y="379"/>
                    <a:pt x="-1" y="397"/>
                    <a:pt x="10" y="406"/>
                  </a:cubicBezTo>
                  <a:lnTo>
                    <a:pt x="116" y="490"/>
                  </a:lnTo>
                  <a:cubicBezTo>
                    <a:pt x="132" y="503"/>
                    <a:pt x="151" y="509"/>
                    <a:pt x="171" y="509"/>
                  </a:cubicBezTo>
                  <a:cubicBezTo>
                    <a:pt x="188" y="509"/>
                    <a:pt x="206" y="504"/>
                    <a:pt x="220" y="494"/>
                  </a:cubicBezTo>
                  <a:cubicBezTo>
                    <a:pt x="243" y="516"/>
                    <a:pt x="255" y="537"/>
                    <a:pt x="268" y="559"/>
                  </a:cubicBezTo>
                  <a:cubicBezTo>
                    <a:pt x="274" y="569"/>
                    <a:pt x="281" y="580"/>
                    <a:pt x="288" y="591"/>
                  </a:cubicBezTo>
                  <a:cubicBezTo>
                    <a:pt x="290" y="594"/>
                    <a:pt x="293" y="597"/>
                    <a:pt x="295" y="599"/>
                  </a:cubicBezTo>
                  <a:cubicBezTo>
                    <a:pt x="289" y="604"/>
                    <a:pt x="283" y="609"/>
                    <a:pt x="278" y="615"/>
                  </a:cubicBezTo>
                  <a:lnTo>
                    <a:pt x="252" y="649"/>
                  </a:lnTo>
                  <a:cubicBezTo>
                    <a:pt x="224" y="684"/>
                    <a:pt x="229" y="734"/>
                    <a:pt x="264" y="762"/>
                  </a:cubicBezTo>
                  <a:cubicBezTo>
                    <a:pt x="279" y="774"/>
                    <a:pt x="297" y="780"/>
                    <a:pt x="315" y="780"/>
                  </a:cubicBezTo>
                  <a:cubicBezTo>
                    <a:pt x="316" y="780"/>
                    <a:pt x="317" y="780"/>
                    <a:pt x="319" y="780"/>
                  </a:cubicBezTo>
                  <a:cubicBezTo>
                    <a:pt x="322" y="799"/>
                    <a:pt x="332" y="817"/>
                    <a:pt x="348" y="829"/>
                  </a:cubicBezTo>
                  <a:cubicBezTo>
                    <a:pt x="362" y="841"/>
                    <a:pt x="380" y="847"/>
                    <a:pt x="398" y="847"/>
                  </a:cubicBezTo>
                  <a:cubicBezTo>
                    <a:pt x="399" y="847"/>
                    <a:pt x="401" y="847"/>
                    <a:pt x="402" y="847"/>
                  </a:cubicBezTo>
                  <a:cubicBezTo>
                    <a:pt x="405" y="866"/>
                    <a:pt x="415" y="883"/>
                    <a:pt x="431" y="896"/>
                  </a:cubicBezTo>
                  <a:cubicBezTo>
                    <a:pt x="445" y="908"/>
                    <a:pt x="463" y="914"/>
                    <a:pt x="481" y="914"/>
                  </a:cubicBezTo>
                  <a:cubicBezTo>
                    <a:pt x="484" y="914"/>
                    <a:pt x="487" y="913"/>
                    <a:pt x="490" y="913"/>
                  </a:cubicBezTo>
                  <a:cubicBezTo>
                    <a:pt x="494" y="913"/>
                    <a:pt x="498" y="912"/>
                    <a:pt x="502" y="911"/>
                  </a:cubicBezTo>
                  <a:cubicBezTo>
                    <a:pt x="507" y="924"/>
                    <a:pt x="516" y="936"/>
                    <a:pt x="528" y="946"/>
                  </a:cubicBezTo>
                  <a:cubicBezTo>
                    <a:pt x="542" y="958"/>
                    <a:pt x="560" y="964"/>
                    <a:pt x="578" y="964"/>
                  </a:cubicBezTo>
                  <a:cubicBezTo>
                    <a:pt x="602" y="964"/>
                    <a:pt x="625" y="953"/>
                    <a:pt x="641" y="933"/>
                  </a:cubicBezTo>
                  <a:lnTo>
                    <a:pt x="668" y="900"/>
                  </a:lnTo>
                  <a:cubicBezTo>
                    <a:pt x="669" y="899"/>
                    <a:pt x="670" y="898"/>
                    <a:pt x="670" y="896"/>
                  </a:cubicBezTo>
                  <a:lnTo>
                    <a:pt x="711" y="929"/>
                  </a:lnTo>
                  <a:cubicBezTo>
                    <a:pt x="726" y="941"/>
                    <a:pt x="745" y="948"/>
                    <a:pt x="764" y="948"/>
                  </a:cubicBezTo>
                  <a:lnTo>
                    <a:pt x="765" y="948"/>
                  </a:lnTo>
                  <a:cubicBezTo>
                    <a:pt x="789" y="948"/>
                    <a:pt x="809" y="938"/>
                    <a:pt x="824" y="920"/>
                  </a:cubicBezTo>
                  <a:cubicBezTo>
                    <a:pt x="831" y="911"/>
                    <a:pt x="836" y="901"/>
                    <a:pt x="839" y="890"/>
                  </a:cubicBezTo>
                  <a:cubicBezTo>
                    <a:pt x="847" y="893"/>
                    <a:pt x="856" y="894"/>
                    <a:pt x="864" y="894"/>
                  </a:cubicBezTo>
                  <a:cubicBezTo>
                    <a:pt x="886" y="894"/>
                    <a:pt x="907" y="885"/>
                    <a:pt x="922" y="867"/>
                  </a:cubicBezTo>
                  <a:cubicBezTo>
                    <a:pt x="923" y="866"/>
                    <a:pt x="924" y="865"/>
                    <a:pt x="925" y="864"/>
                  </a:cubicBezTo>
                  <a:cubicBezTo>
                    <a:pt x="925" y="863"/>
                    <a:pt x="926" y="863"/>
                    <a:pt x="927" y="862"/>
                  </a:cubicBezTo>
                  <a:cubicBezTo>
                    <a:pt x="933" y="853"/>
                    <a:pt x="938" y="843"/>
                    <a:pt x="940" y="834"/>
                  </a:cubicBezTo>
                  <a:cubicBezTo>
                    <a:pt x="947" y="836"/>
                    <a:pt x="954" y="837"/>
                    <a:pt x="962" y="837"/>
                  </a:cubicBezTo>
                  <a:cubicBezTo>
                    <a:pt x="984" y="837"/>
                    <a:pt x="1006" y="827"/>
                    <a:pt x="1020" y="809"/>
                  </a:cubicBezTo>
                  <a:cubicBezTo>
                    <a:pt x="1021" y="809"/>
                    <a:pt x="1021" y="808"/>
                    <a:pt x="1021" y="808"/>
                  </a:cubicBezTo>
                  <a:cubicBezTo>
                    <a:pt x="1022" y="807"/>
                    <a:pt x="1022" y="807"/>
                    <a:pt x="1022" y="807"/>
                  </a:cubicBezTo>
                  <a:cubicBezTo>
                    <a:pt x="1030" y="796"/>
                    <a:pt x="1036" y="785"/>
                    <a:pt x="1038" y="773"/>
                  </a:cubicBezTo>
                  <a:cubicBezTo>
                    <a:pt x="1043" y="774"/>
                    <a:pt x="1049" y="774"/>
                    <a:pt x="1054" y="774"/>
                  </a:cubicBezTo>
                  <a:cubicBezTo>
                    <a:pt x="1076" y="774"/>
                    <a:pt x="1098" y="765"/>
                    <a:pt x="1113" y="747"/>
                  </a:cubicBezTo>
                  <a:cubicBezTo>
                    <a:pt x="1114" y="746"/>
                    <a:pt x="1115" y="745"/>
                    <a:pt x="1115" y="745"/>
                  </a:cubicBezTo>
                  <a:lnTo>
                    <a:pt x="1117" y="743"/>
                  </a:lnTo>
                  <a:cubicBezTo>
                    <a:pt x="1144" y="708"/>
                    <a:pt x="1138" y="657"/>
                    <a:pt x="1103" y="629"/>
                  </a:cubicBezTo>
                  <a:lnTo>
                    <a:pt x="1064" y="598"/>
                  </a:lnTo>
                  <a:cubicBezTo>
                    <a:pt x="1071" y="593"/>
                    <a:pt x="1076" y="588"/>
                    <a:pt x="1079" y="583"/>
                  </a:cubicBezTo>
                  <a:cubicBezTo>
                    <a:pt x="1087" y="572"/>
                    <a:pt x="1093" y="561"/>
                    <a:pt x="1099" y="551"/>
                  </a:cubicBezTo>
                  <a:cubicBezTo>
                    <a:pt x="1111" y="530"/>
                    <a:pt x="1123" y="510"/>
                    <a:pt x="1143" y="490"/>
                  </a:cubicBezTo>
                  <a:lnTo>
                    <a:pt x="1145" y="493"/>
                  </a:lnTo>
                  <a:cubicBezTo>
                    <a:pt x="1163" y="516"/>
                    <a:pt x="1189" y="528"/>
                    <a:pt x="1215" y="528"/>
                  </a:cubicBezTo>
                  <a:cubicBezTo>
                    <a:pt x="1234" y="528"/>
                    <a:pt x="1253" y="522"/>
                    <a:pt x="1269" y="510"/>
                  </a:cubicBezTo>
                  <a:lnTo>
                    <a:pt x="1376" y="428"/>
                  </a:lnTo>
                  <a:cubicBezTo>
                    <a:pt x="1388" y="418"/>
                    <a:pt x="1390" y="401"/>
                    <a:pt x="1381" y="38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0B2FDC7-5C05-8043-8570-C1386E8FB4F7}"/>
                </a:ext>
              </a:extLst>
            </p:cNvPr>
            <p:cNvGrpSpPr/>
            <p:nvPr/>
          </p:nvGrpSpPr>
          <p:grpSpPr>
            <a:xfrm>
              <a:off x="13543636" y="6598703"/>
              <a:ext cx="1041223" cy="854619"/>
              <a:chOff x="428400" y="2589727"/>
              <a:chExt cx="478080" cy="392400"/>
            </a:xfrm>
            <a:solidFill>
              <a:schemeClr val="accent3"/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7AE9F424-4D69-6E42-9C4A-F61806ED8A53}"/>
                  </a:ext>
                </a:extLst>
              </p:cNvPr>
              <p:cNvSpPr/>
              <p:nvPr/>
            </p:nvSpPr>
            <p:spPr>
              <a:xfrm>
                <a:off x="711360" y="2589727"/>
                <a:ext cx="195120" cy="191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3" h="534">
                    <a:moveTo>
                      <a:pt x="81" y="159"/>
                    </a:moveTo>
                    <a:lnTo>
                      <a:pt x="244" y="266"/>
                    </a:lnTo>
                    <a:lnTo>
                      <a:pt x="220" y="459"/>
                    </a:lnTo>
                    <a:lnTo>
                      <a:pt x="57" y="352"/>
                    </a:lnTo>
                    <a:close/>
                    <a:moveTo>
                      <a:pt x="298" y="58"/>
                    </a:moveTo>
                    <a:lnTo>
                      <a:pt x="453" y="160"/>
                    </a:lnTo>
                    <a:lnTo>
                      <a:pt x="277" y="222"/>
                    </a:lnTo>
                    <a:lnTo>
                      <a:pt x="121" y="119"/>
                    </a:lnTo>
                    <a:close/>
                    <a:moveTo>
                      <a:pt x="458" y="401"/>
                    </a:moveTo>
                    <a:lnTo>
                      <a:pt x="275" y="466"/>
                    </a:lnTo>
                    <a:lnTo>
                      <a:pt x="299" y="273"/>
                    </a:lnTo>
                    <a:lnTo>
                      <a:pt x="482" y="208"/>
                    </a:lnTo>
                    <a:close/>
                    <a:moveTo>
                      <a:pt x="543" y="168"/>
                    </a:moveTo>
                    <a:cubicBezTo>
                      <a:pt x="543" y="167"/>
                      <a:pt x="543" y="167"/>
                      <a:pt x="543" y="167"/>
                    </a:cubicBezTo>
                    <a:cubicBezTo>
                      <a:pt x="543" y="167"/>
                      <a:pt x="543" y="166"/>
                      <a:pt x="542" y="166"/>
                    </a:cubicBezTo>
                    <a:cubicBezTo>
                      <a:pt x="542" y="165"/>
                      <a:pt x="542" y="165"/>
                      <a:pt x="542" y="165"/>
                    </a:cubicBezTo>
                    <a:lnTo>
                      <a:pt x="542" y="164"/>
                    </a:lnTo>
                    <a:lnTo>
                      <a:pt x="542" y="163"/>
                    </a:lnTo>
                    <a:lnTo>
                      <a:pt x="542" y="162"/>
                    </a:lnTo>
                    <a:lnTo>
                      <a:pt x="542" y="161"/>
                    </a:lnTo>
                    <a:cubicBezTo>
                      <a:pt x="542" y="160"/>
                      <a:pt x="541" y="160"/>
                      <a:pt x="541" y="159"/>
                    </a:cubicBezTo>
                    <a:lnTo>
                      <a:pt x="541" y="158"/>
                    </a:lnTo>
                    <a:lnTo>
                      <a:pt x="541" y="157"/>
                    </a:lnTo>
                    <a:cubicBezTo>
                      <a:pt x="540" y="157"/>
                      <a:pt x="540" y="156"/>
                      <a:pt x="540" y="156"/>
                    </a:cubicBezTo>
                    <a:lnTo>
                      <a:pt x="540" y="155"/>
                    </a:lnTo>
                    <a:lnTo>
                      <a:pt x="539" y="155"/>
                    </a:lnTo>
                    <a:cubicBezTo>
                      <a:pt x="539" y="154"/>
                      <a:pt x="539" y="154"/>
                      <a:pt x="539" y="154"/>
                    </a:cubicBezTo>
                    <a:cubicBezTo>
                      <a:pt x="539" y="153"/>
                      <a:pt x="538" y="153"/>
                      <a:pt x="538" y="153"/>
                    </a:cubicBezTo>
                    <a:lnTo>
                      <a:pt x="538" y="152"/>
                    </a:lnTo>
                    <a:lnTo>
                      <a:pt x="537" y="151"/>
                    </a:lnTo>
                    <a:cubicBezTo>
                      <a:pt x="537" y="151"/>
                      <a:pt x="537" y="150"/>
                      <a:pt x="536" y="150"/>
                    </a:cubicBezTo>
                    <a:lnTo>
                      <a:pt x="536" y="149"/>
                    </a:lnTo>
                    <a:lnTo>
                      <a:pt x="535" y="149"/>
                    </a:lnTo>
                    <a:lnTo>
                      <a:pt x="535" y="148"/>
                    </a:lnTo>
                    <a:cubicBezTo>
                      <a:pt x="534" y="148"/>
                      <a:pt x="534" y="148"/>
                      <a:pt x="534" y="147"/>
                    </a:cubicBezTo>
                    <a:lnTo>
                      <a:pt x="533" y="147"/>
                    </a:lnTo>
                    <a:lnTo>
                      <a:pt x="533" y="146"/>
                    </a:lnTo>
                    <a:cubicBezTo>
                      <a:pt x="532" y="146"/>
                      <a:pt x="532" y="146"/>
                      <a:pt x="532" y="146"/>
                    </a:cubicBezTo>
                    <a:cubicBezTo>
                      <a:pt x="532" y="145"/>
                      <a:pt x="531" y="145"/>
                      <a:pt x="531" y="145"/>
                    </a:cubicBezTo>
                    <a:lnTo>
                      <a:pt x="530" y="145"/>
                    </a:lnTo>
                    <a:lnTo>
                      <a:pt x="530" y="144"/>
                    </a:lnTo>
                    <a:lnTo>
                      <a:pt x="318" y="5"/>
                    </a:lnTo>
                    <a:cubicBezTo>
                      <a:pt x="311" y="0"/>
                      <a:pt x="301" y="-2"/>
                      <a:pt x="292" y="1"/>
                    </a:cubicBezTo>
                    <a:lnTo>
                      <a:pt x="50" y="86"/>
                    </a:lnTo>
                    <a:lnTo>
                      <a:pt x="49" y="86"/>
                    </a:lnTo>
                    <a:lnTo>
                      <a:pt x="48" y="86"/>
                    </a:lnTo>
                    <a:cubicBezTo>
                      <a:pt x="48" y="87"/>
                      <a:pt x="47" y="87"/>
                      <a:pt x="47" y="87"/>
                    </a:cubicBezTo>
                    <a:cubicBezTo>
                      <a:pt x="46" y="87"/>
                      <a:pt x="46" y="88"/>
                      <a:pt x="46" y="88"/>
                    </a:cubicBezTo>
                    <a:cubicBezTo>
                      <a:pt x="45" y="88"/>
                      <a:pt x="45" y="88"/>
                      <a:pt x="44" y="88"/>
                    </a:cubicBezTo>
                    <a:cubicBezTo>
                      <a:pt x="44" y="89"/>
                      <a:pt x="44" y="89"/>
                      <a:pt x="43" y="89"/>
                    </a:cubicBezTo>
                    <a:lnTo>
                      <a:pt x="42" y="90"/>
                    </a:lnTo>
                    <a:lnTo>
                      <a:pt x="41" y="91"/>
                    </a:lnTo>
                    <a:lnTo>
                      <a:pt x="40" y="92"/>
                    </a:lnTo>
                    <a:lnTo>
                      <a:pt x="39" y="92"/>
                    </a:lnTo>
                    <a:cubicBezTo>
                      <a:pt x="39" y="93"/>
                      <a:pt x="39" y="93"/>
                      <a:pt x="38" y="94"/>
                    </a:cubicBezTo>
                    <a:cubicBezTo>
                      <a:pt x="37" y="95"/>
                      <a:pt x="37" y="95"/>
                      <a:pt x="37" y="96"/>
                    </a:cubicBezTo>
                    <a:lnTo>
                      <a:pt x="36" y="96"/>
                    </a:lnTo>
                    <a:lnTo>
                      <a:pt x="36" y="97"/>
                    </a:lnTo>
                    <a:lnTo>
                      <a:pt x="35" y="98"/>
                    </a:lnTo>
                    <a:lnTo>
                      <a:pt x="35" y="99"/>
                    </a:lnTo>
                    <a:cubicBezTo>
                      <a:pt x="34" y="99"/>
                      <a:pt x="34" y="100"/>
                      <a:pt x="34" y="100"/>
                    </a:cubicBezTo>
                    <a:lnTo>
                      <a:pt x="34" y="101"/>
                    </a:lnTo>
                    <a:cubicBezTo>
                      <a:pt x="34" y="101"/>
                      <a:pt x="33" y="101"/>
                      <a:pt x="33" y="102"/>
                    </a:cubicBezTo>
                    <a:lnTo>
                      <a:pt x="33" y="103"/>
                    </a:lnTo>
                    <a:lnTo>
                      <a:pt x="33" y="104"/>
                    </a:lnTo>
                    <a:cubicBezTo>
                      <a:pt x="33" y="105"/>
                      <a:pt x="32" y="105"/>
                      <a:pt x="32" y="105"/>
                    </a:cubicBezTo>
                    <a:lnTo>
                      <a:pt x="32" y="106"/>
                    </a:lnTo>
                    <a:lnTo>
                      <a:pt x="32" y="107"/>
                    </a:lnTo>
                    <a:lnTo>
                      <a:pt x="32" y="108"/>
                    </a:lnTo>
                    <a:lnTo>
                      <a:pt x="1" y="363"/>
                    </a:lnTo>
                    <a:cubicBezTo>
                      <a:pt x="1" y="363"/>
                      <a:pt x="0" y="364"/>
                      <a:pt x="0" y="365"/>
                    </a:cubicBezTo>
                    <a:lnTo>
                      <a:pt x="0" y="366"/>
                    </a:lnTo>
                    <a:lnTo>
                      <a:pt x="0" y="367"/>
                    </a:lnTo>
                    <a:cubicBezTo>
                      <a:pt x="0" y="368"/>
                      <a:pt x="0" y="368"/>
                      <a:pt x="1" y="369"/>
                    </a:cubicBezTo>
                    <a:lnTo>
                      <a:pt x="1" y="370"/>
                    </a:lnTo>
                    <a:lnTo>
                      <a:pt x="1" y="371"/>
                    </a:lnTo>
                    <a:lnTo>
                      <a:pt x="1" y="372"/>
                    </a:lnTo>
                    <a:cubicBezTo>
                      <a:pt x="1" y="373"/>
                      <a:pt x="1" y="373"/>
                      <a:pt x="2" y="374"/>
                    </a:cubicBezTo>
                    <a:lnTo>
                      <a:pt x="2" y="375"/>
                    </a:lnTo>
                    <a:lnTo>
                      <a:pt x="2" y="376"/>
                    </a:lnTo>
                    <a:cubicBezTo>
                      <a:pt x="3" y="377"/>
                      <a:pt x="3" y="377"/>
                      <a:pt x="3" y="377"/>
                    </a:cubicBezTo>
                    <a:cubicBezTo>
                      <a:pt x="3" y="378"/>
                      <a:pt x="3" y="378"/>
                      <a:pt x="3" y="379"/>
                    </a:cubicBezTo>
                    <a:cubicBezTo>
                      <a:pt x="4" y="379"/>
                      <a:pt x="4" y="380"/>
                      <a:pt x="4" y="380"/>
                    </a:cubicBezTo>
                    <a:lnTo>
                      <a:pt x="5" y="381"/>
                    </a:lnTo>
                    <a:lnTo>
                      <a:pt x="6" y="382"/>
                    </a:lnTo>
                    <a:lnTo>
                      <a:pt x="6" y="383"/>
                    </a:lnTo>
                    <a:cubicBezTo>
                      <a:pt x="7" y="383"/>
                      <a:pt x="7" y="384"/>
                      <a:pt x="7" y="384"/>
                    </a:cubicBezTo>
                    <a:cubicBezTo>
                      <a:pt x="8" y="384"/>
                      <a:pt x="8" y="385"/>
                      <a:pt x="8" y="385"/>
                    </a:cubicBezTo>
                    <a:lnTo>
                      <a:pt x="9" y="386"/>
                    </a:lnTo>
                    <a:cubicBezTo>
                      <a:pt x="10" y="386"/>
                      <a:pt x="10" y="387"/>
                      <a:pt x="10" y="387"/>
                    </a:cubicBezTo>
                    <a:cubicBezTo>
                      <a:pt x="10" y="387"/>
                      <a:pt x="11" y="387"/>
                      <a:pt x="11" y="388"/>
                    </a:cubicBezTo>
                    <a:cubicBezTo>
                      <a:pt x="12" y="388"/>
                      <a:pt x="12" y="388"/>
                      <a:pt x="12" y="389"/>
                    </a:cubicBezTo>
                    <a:cubicBezTo>
                      <a:pt x="13" y="389"/>
                      <a:pt x="13" y="389"/>
                      <a:pt x="13" y="389"/>
                    </a:cubicBezTo>
                    <a:lnTo>
                      <a:pt x="227" y="529"/>
                    </a:lnTo>
                    <a:lnTo>
                      <a:pt x="227" y="530"/>
                    </a:lnTo>
                    <a:cubicBezTo>
                      <a:pt x="228" y="530"/>
                      <a:pt x="228" y="530"/>
                      <a:pt x="228" y="530"/>
                    </a:cubicBezTo>
                    <a:cubicBezTo>
                      <a:pt x="229" y="531"/>
                      <a:pt x="229" y="531"/>
                      <a:pt x="229" y="531"/>
                    </a:cubicBezTo>
                    <a:cubicBezTo>
                      <a:pt x="230" y="531"/>
                      <a:pt x="230" y="531"/>
                      <a:pt x="230" y="531"/>
                    </a:cubicBezTo>
                    <a:lnTo>
                      <a:pt x="231" y="531"/>
                    </a:lnTo>
                    <a:lnTo>
                      <a:pt x="231" y="532"/>
                    </a:lnTo>
                    <a:cubicBezTo>
                      <a:pt x="232" y="532"/>
                      <a:pt x="232" y="532"/>
                      <a:pt x="232" y="532"/>
                    </a:cubicBezTo>
                    <a:lnTo>
                      <a:pt x="233" y="532"/>
                    </a:lnTo>
                    <a:lnTo>
                      <a:pt x="233" y="533"/>
                    </a:lnTo>
                    <a:cubicBezTo>
                      <a:pt x="234" y="533"/>
                      <a:pt x="234" y="533"/>
                      <a:pt x="234" y="533"/>
                    </a:cubicBezTo>
                    <a:lnTo>
                      <a:pt x="235" y="533"/>
                    </a:lnTo>
                    <a:lnTo>
                      <a:pt x="236" y="533"/>
                    </a:lnTo>
                    <a:lnTo>
                      <a:pt x="237" y="533"/>
                    </a:lnTo>
                    <a:lnTo>
                      <a:pt x="238" y="534"/>
                    </a:lnTo>
                    <a:lnTo>
                      <a:pt x="239" y="534"/>
                    </a:lnTo>
                    <a:lnTo>
                      <a:pt x="240" y="534"/>
                    </a:lnTo>
                    <a:lnTo>
                      <a:pt x="241" y="534"/>
                    </a:lnTo>
                    <a:lnTo>
                      <a:pt x="242" y="534"/>
                    </a:lnTo>
                    <a:cubicBezTo>
                      <a:pt x="243" y="534"/>
                      <a:pt x="244" y="534"/>
                      <a:pt x="244" y="534"/>
                    </a:cubicBezTo>
                    <a:cubicBezTo>
                      <a:pt x="245" y="534"/>
                      <a:pt x="245" y="534"/>
                      <a:pt x="245" y="534"/>
                    </a:cubicBezTo>
                    <a:lnTo>
                      <a:pt x="246" y="534"/>
                    </a:lnTo>
                    <a:lnTo>
                      <a:pt x="247" y="533"/>
                    </a:lnTo>
                    <a:lnTo>
                      <a:pt x="248" y="533"/>
                    </a:lnTo>
                    <a:cubicBezTo>
                      <a:pt x="249" y="533"/>
                      <a:pt x="249" y="533"/>
                      <a:pt x="249" y="533"/>
                    </a:cubicBezTo>
                    <a:cubicBezTo>
                      <a:pt x="250" y="533"/>
                      <a:pt x="250" y="533"/>
                      <a:pt x="250" y="533"/>
                    </a:cubicBezTo>
                    <a:cubicBezTo>
                      <a:pt x="251" y="533"/>
                      <a:pt x="251" y="532"/>
                      <a:pt x="251" y="532"/>
                    </a:cubicBezTo>
                    <a:lnTo>
                      <a:pt x="493" y="448"/>
                    </a:lnTo>
                    <a:cubicBezTo>
                      <a:pt x="500" y="445"/>
                      <a:pt x="506" y="440"/>
                      <a:pt x="509" y="433"/>
                    </a:cubicBezTo>
                    <a:cubicBezTo>
                      <a:pt x="509" y="432"/>
                      <a:pt x="509" y="432"/>
                      <a:pt x="510" y="431"/>
                    </a:cubicBezTo>
                    <a:cubicBezTo>
                      <a:pt x="510" y="429"/>
                      <a:pt x="511" y="427"/>
                      <a:pt x="511" y="425"/>
                    </a:cubicBezTo>
                    <a:lnTo>
                      <a:pt x="542" y="171"/>
                    </a:lnTo>
                    <a:lnTo>
                      <a:pt x="542" y="170"/>
                    </a:lnTo>
                    <a:lnTo>
                      <a:pt x="542" y="169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CC812144-71FF-FE48-B035-E84A36EBFFD1}"/>
                  </a:ext>
                </a:extLst>
              </p:cNvPr>
              <p:cNvSpPr/>
              <p:nvPr/>
            </p:nvSpPr>
            <p:spPr>
              <a:xfrm>
                <a:off x="428400" y="2614927"/>
                <a:ext cx="350280" cy="367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4" h="1021">
                    <a:moveTo>
                      <a:pt x="744" y="640"/>
                    </a:moveTo>
                    <a:lnTo>
                      <a:pt x="919" y="554"/>
                    </a:lnTo>
                    <a:lnTo>
                      <a:pt x="919" y="749"/>
                    </a:lnTo>
                    <a:lnTo>
                      <a:pt x="744" y="835"/>
                    </a:lnTo>
                    <a:close/>
                    <a:moveTo>
                      <a:pt x="515" y="755"/>
                    </a:moveTo>
                    <a:lnTo>
                      <a:pt x="689" y="669"/>
                    </a:lnTo>
                    <a:lnTo>
                      <a:pt x="689" y="862"/>
                    </a:lnTo>
                    <a:lnTo>
                      <a:pt x="515" y="949"/>
                    </a:lnTo>
                    <a:close/>
                    <a:moveTo>
                      <a:pt x="285" y="669"/>
                    </a:moveTo>
                    <a:lnTo>
                      <a:pt x="460" y="755"/>
                    </a:lnTo>
                    <a:lnTo>
                      <a:pt x="460" y="949"/>
                    </a:lnTo>
                    <a:lnTo>
                      <a:pt x="285" y="862"/>
                    </a:lnTo>
                    <a:close/>
                    <a:moveTo>
                      <a:pt x="56" y="555"/>
                    </a:moveTo>
                    <a:lnTo>
                      <a:pt x="230" y="641"/>
                    </a:lnTo>
                    <a:lnTo>
                      <a:pt x="230" y="836"/>
                    </a:lnTo>
                    <a:lnTo>
                      <a:pt x="56" y="750"/>
                    </a:lnTo>
                    <a:close/>
                    <a:moveTo>
                      <a:pt x="257" y="172"/>
                    </a:moveTo>
                    <a:lnTo>
                      <a:pt x="425" y="254"/>
                    </a:lnTo>
                    <a:lnTo>
                      <a:pt x="257" y="337"/>
                    </a:lnTo>
                    <a:lnTo>
                      <a:pt x="90" y="255"/>
                    </a:lnTo>
                    <a:close/>
                    <a:moveTo>
                      <a:pt x="744" y="579"/>
                    </a:moveTo>
                    <a:lnTo>
                      <a:pt x="744" y="441"/>
                    </a:lnTo>
                    <a:lnTo>
                      <a:pt x="884" y="509"/>
                    </a:lnTo>
                    <a:close/>
                    <a:moveTo>
                      <a:pt x="230" y="580"/>
                    </a:moveTo>
                    <a:lnTo>
                      <a:pt x="55" y="493"/>
                    </a:lnTo>
                    <a:lnTo>
                      <a:pt x="55" y="299"/>
                    </a:lnTo>
                    <a:lnTo>
                      <a:pt x="230" y="385"/>
                    </a:lnTo>
                    <a:close/>
                    <a:moveTo>
                      <a:pt x="689" y="324"/>
                    </a:moveTo>
                    <a:lnTo>
                      <a:pt x="550" y="254"/>
                    </a:lnTo>
                    <a:lnTo>
                      <a:pt x="689" y="185"/>
                    </a:lnTo>
                    <a:close/>
                    <a:moveTo>
                      <a:pt x="487" y="451"/>
                    </a:moveTo>
                    <a:lnTo>
                      <a:pt x="320" y="368"/>
                    </a:lnTo>
                    <a:lnTo>
                      <a:pt x="487" y="285"/>
                    </a:lnTo>
                    <a:lnTo>
                      <a:pt x="654" y="368"/>
                    </a:lnTo>
                    <a:close/>
                    <a:moveTo>
                      <a:pt x="515" y="499"/>
                    </a:moveTo>
                    <a:lnTo>
                      <a:pt x="689" y="412"/>
                    </a:lnTo>
                    <a:lnTo>
                      <a:pt x="689" y="606"/>
                    </a:lnTo>
                    <a:lnTo>
                      <a:pt x="515" y="693"/>
                    </a:lnTo>
                    <a:close/>
                    <a:moveTo>
                      <a:pt x="285" y="413"/>
                    </a:moveTo>
                    <a:lnTo>
                      <a:pt x="459" y="499"/>
                    </a:lnTo>
                    <a:lnTo>
                      <a:pt x="459" y="693"/>
                    </a:lnTo>
                    <a:lnTo>
                      <a:pt x="285" y="606"/>
                    </a:lnTo>
                    <a:close/>
                    <a:moveTo>
                      <a:pt x="487" y="59"/>
                    </a:moveTo>
                    <a:lnTo>
                      <a:pt x="654" y="141"/>
                    </a:lnTo>
                    <a:lnTo>
                      <a:pt x="487" y="224"/>
                    </a:lnTo>
                    <a:lnTo>
                      <a:pt x="320" y="141"/>
                    </a:lnTo>
                    <a:close/>
                    <a:moveTo>
                      <a:pt x="973" y="772"/>
                    </a:moveTo>
                    <a:cubicBezTo>
                      <a:pt x="974" y="770"/>
                      <a:pt x="974" y="768"/>
                      <a:pt x="974" y="765"/>
                    </a:cubicBezTo>
                    <a:lnTo>
                      <a:pt x="974" y="509"/>
                    </a:lnTo>
                    <a:lnTo>
                      <a:pt x="974" y="508"/>
                    </a:lnTo>
                    <a:lnTo>
                      <a:pt x="974" y="507"/>
                    </a:lnTo>
                    <a:lnTo>
                      <a:pt x="974" y="506"/>
                    </a:lnTo>
                    <a:lnTo>
                      <a:pt x="973" y="505"/>
                    </a:lnTo>
                    <a:cubicBezTo>
                      <a:pt x="973" y="504"/>
                      <a:pt x="973" y="504"/>
                      <a:pt x="973" y="503"/>
                    </a:cubicBezTo>
                    <a:cubicBezTo>
                      <a:pt x="973" y="502"/>
                      <a:pt x="973" y="502"/>
                      <a:pt x="973" y="502"/>
                    </a:cubicBezTo>
                    <a:cubicBezTo>
                      <a:pt x="973" y="502"/>
                      <a:pt x="973" y="501"/>
                      <a:pt x="972" y="501"/>
                    </a:cubicBezTo>
                    <a:lnTo>
                      <a:pt x="972" y="500"/>
                    </a:lnTo>
                    <a:lnTo>
                      <a:pt x="972" y="499"/>
                    </a:lnTo>
                    <a:lnTo>
                      <a:pt x="971" y="498"/>
                    </a:lnTo>
                    <a:lnTo>
                      <a:pt x="971" y="497"/>
                    </a:lnTo>
                    <a:cubicBezTo>
                      <a:pt x="971" y="497"/>
                      <a:pt x="971" y="496"/>
                      <a:pt x="970" y="496"/>
                    </a:cubicBezTo>
                    <a:lnTo>
                      <a:pt x="970" y="495"/>
                    </a:lnTo>
                    <a:lnTo>
                      <a:pt x="969" y="495"/>
                    </a:lnTo>
                    <a:cubicBezTo>
                      <a:pt x="969" y="494"/>
                      <a:pt x="969" y="494"/>
                      <a:pt x="969" y="494"/>
                    </a:cubicBezTo>
                    <a:cubicBezTo>
                      <a:pt x="969" y="493"/>
                      <a:pt x="969" y="493"/>
                      <a:pt x="968" y="493"/>
                    </a:cubicBezTo>
                    <a:lnTo>
                      <a:pt x="968" y="492"/>
                    </a:lnTo>
                    <a:lnTo>
                      <a:pt x="967" y="492"/>
                    </a:lnTo>
                    <a:cubicBezTo>
                      <a:pt x="967" y="491"/>
                      <a:pt x="967" y="491"/>
                      <a:pt x="967" y="491"/>
                    </a:cubicBezTo>
                    <a:cubicBezTo>
                      <a:pt x="966" y="491"/>
                      <a:pt x="966" y="490"/>
                      <a:pt x="966" y="490"/>
                    </a:cubicBezTo>
                    <a:cubicBezTo>
                      <a:pt x="965" y="489"/>
                      <a:pt x="965" y="489"/>
                      <a:pt x="965" y="489"/>
                    </a:cubicBezTo>
                    <a:cubicBezTo>
                      <a:pt x="964" y="489"/>
                      <a:pt x="964" y="489"/>
                      <a:pt x="964" y="488"/>
                    </a:cubicBezTo>
                    <a:cubicBezTo>
                      <a:pt x="963" y="488"/>
                      <a:pt x="963" y="487"/>
                      <a:pt x="962" y="487"/>
                    </a:cubicBezTo>
                    <a:cubicBezTo>
                      <a:pt x="962" y="487"/>
                      <a:pt x="961" y="487"/>
                      <a:pt x="961" y="486"/>
                    </a:cubicBezTo>
                    <a:lnTo>
                      <a:pt x="960" y="486"/>
                    </a:lnTo>
                    <a:lnTo>
                      <a:pt x="960" y="485"/>
                    </a:lnTo>
                    <a:cubicBezTo>
                      <a:pt x="959" y="485"/>
                      <a:pt x="959" y="485"/>
                      <a:pt x="959" y="485"/>
                    </a:cubicBezTo>
                    <a:lnTo>
                      <a:pt x="958" y="485"/>
                    </a:lnTo>
                    <a:lnTo>
                      <a:pt x="744" y="379"/>
                    </a:lnTo>
                    <a:lnTo>
                      <a:pt x="744" y="141"/>
                    </a:lnTo>
                    <a:lnTo>
                      <a:pt x="744" y="140"/>
                    </a:lnTo>
                    <a:cubicBezTo>
                      <a:pt x="744" y="139"/>
                      <a:pt x="744" y="139"/>
                      <a:pt x="744" y="139"/>
                    </a:cubicBezTo>
                    <a:cubicBezTo>
                      <a:pt x="744" y="138"/>
                      <a:pt x="744" y="138"/>
                      <a:pt x="744" y="138"/>
                    </a:cubicBezTo>
                    <a:cubicBezTo>
                      <a:pt x="744" y="137"/>
                      <a:pt x="744" y="137"/>
                      <a:pt x="744" y="137"/>
                    </a:cubicBezTo>
                    <a:lnTo>
                      <a:pt x="744" y="136"/>
                    </a:lnTo>
                    <a:lnTo>
                      <a:pt x="744" y="135"/>
                    </a:lnTo>
                    <a:lnTo>
                      <a:pt x="743" y="134"/>
                    </a:lnTo>
                    <a:lnTo>
                      <a:pt x="743" y="133"/>
                    </a:lnTo>
                    <a:lnTo>
                      <a:pt x="743" y="132"/>
                    </a:lnTo>
                    <a:cubicBezTo>
                      <a:pt x="742" y="131"/>
                      <a:pt x="742" y="131"/>
                      <a:pt x="742" y="131"/>
                    </a:cubicBezTo>
                    <a:lnTo>
                      <a:pt x="742" y="130"/>
                    </a:lnTo>
                    <a:lnTo>
                      <a:pt x="742" y="129"/>
                    </a:lnTo>
                    <a:cubicBezTo>
                      <a:pt x="741" y="129"/>
                      <a:pt x="741" y="129"/>
                      <a:pt x="741" y="129"/>
                    </a:cubicBezTo>
                    <a:lnTo>
                      <a:pt x="741" y="128"/>
                    </a:lnTo>
                    <a:lnTo>
                      <a:pt x="741" y="127"/>
                    </a:lnTo>
                    <a:lnTo>
                      <a:pt x="740" y="127"/>
                    </a:ln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40" y="126"/>
                      <a:pt x="740" y="125"/>
                      <a:pt x="739" y="125"/>
                    </a:cubicBezTo>
                    <a:lnTo>
                      <a:pt x="739" y="124"/>
                    </a:lnTo>
                    <a:lnTo>
                      <a:pt x="738" y="124"/>
                    </a:lnTo>
                    <a:lnTo>
                      <a:pt x="738" y="123"/>
                    </a:lnTo>
                    <a:cubicBezTo>
                      <a:pt x="738" y="123"/>
                      <a:pt x="737" y="123"/>
                      <a:pt x="737" y="122"/>
                    </a:cubicBezTo>
                    <a:lnTo>
                      <a:pt x="736" y="122"/>
                    </a:lnTo>
                    <a:lnTo>
                      <a:pt x="736" y="121"/>
                    </a:lnTo>
                    <a:cubicBezTo>
                      <a:pt x="736" y="121"/>
                      <a:pt x="735" y="121"/>
                      <a:pt x="735" y="120"/>
                    </a:cubicBezTo>
                    <a:cubicBezTo>
                      <a:pt x="734" y="120"/>
                      <a:pt x="734" y="120"/>
                      <a:pt x="734" y="119"/>
                    </a:cubicBezTo>
                    <a:lnTo>
                      <a:pt x="733" y="119"/>
                    </a:lnTo>
                    <a:cubicBezTo>
                      <a:pt x="733" y="119"/>
                      <a:pt x="733" y="118"/>
                      <a:pt x="732" y="118"/>
                    </a:cubicBezTo>
                    <a:cubicBezTo>
                      <a:pt x="731" y="118"/>
                      <a:pt x="731" y="117"/>
                      <a:pt x="731" y="117"/>
                    </a:cubicBezTo>
                    <a:lnTo>
                      <a:pt x="730" y="117"/>
                    </a:lnTo>
                    <a:lnTo>
                      <a:pt x="729" y="116"/>
                    </a:lnTo>
                    <a:lnTo>
                      <a:pt x="502" y="4"/>
                    </a:lnTo>
                    <a:cubicBezTo>
                      <a:pt x="494" y="-1"/>
                      <a:pt x="484" y="-1"/>
                      <a:pt x="475" y="3"/>
                    </a:cubicBezTo>
                    <a:lnTo>
                      <a:pt x="247" y="116"/>
                    </a:lnTo>
                    <a:cubicBezTo>
                      <a:pt x="246" y="116"/>
                      <a:pt x="246" y="116"/>
                      <a:pt x="246" y="116"/>
                    </a:cubicBezTo>
                    <a:lnTo>
                      <a:pt x="16" y="230"/>
                    </a:lnTo>
                    <a:cubicBezTo>
                      <a:pt x="15" y="230"/>
                      <a:pt x="15" y="230"/>
                      <a:pt x="15" y="230"/>
                    </a:cubicBezTo>
                    <a:lnTo>
                      <a:pt x="14" y="230"/>
                    </a:lnTo>
                    <a:cubicBezTo>
                      <a:pt x="14" y="231"/>
                      <a:pt x="14" y="231"/>
                      <a:pt x="14" y="231"/>
                    </a:cubicBezTo>
                    <a:cubicBezTo>
                      <a:pt x="13" y="231"/>
                      <a:pt x="13" y="231"/>
                      <a:pt x="13" y="232"/>
                    </a:cubicBezTo>
                    <a:cubicBezTo>
                      <a:pt x="12" y="232"/>
                      <a:pt x="12" y="232"/>
                      <a:pt x="12" y="232"/>
                    </a:cubicBezTo>
                    <a:cubicBezTo>
                      <a:pt x="11" y="233"/>
                      <a:pt x="11" y="233"/>
                      <a:pt x="10" y="233"/>
                    </a:cubicBezTo>
                    <a:cubicBezTo>
                      <a:pt x="10" y="234"/>
                      <a:pt x="10" y="234"/>
                      <a:pt x="10" y="234"/>
                    </a:cubicBezTo>
                    <a:cubicBezTo>
                      <a:pt x="9" y="234"/>
                      <a:pt x="9" y="235"/>
                      <a:pt x="8" y="235"/>
                    </a:cubicBezTo>
                    <a:lnTo>
                      <a:pt x="8" y="236"/>
                    </a:lnTo>
                    <a:cubicBezTo>
                      <a:pt x="7" y="236"/>
                      <a:pt x="7" y="237"/>
                      <a:pt x="7" y="237"/>
                    </a:cubicBezTo>
                    <a:lnTo>
                      <a:pt x="6" y="237"/>
                    </a:lnTo>
                    <a:lnTo>
                      <a:pt x="6" y="238"/>
                    </a:lnTo>
                    <a:lnTo>
                      <a:pt x="5" y="239"/>
                    </a:lnTo>
                    <a:lnTo>
                      <a:pt x="5" y="240"/>
                    </a:lnTo>
                    <a:lnTo>
                      <a:pt x="4" y="240"/>
                    </a:lnTo>
                    <a:lnTo>
                      <a:pt x="4" y="241"/>
                    </a:lnTo>
                    <a:lnTo>
                      <a:pt x="3" y="242"/>
                    </a:lnTo>
                    <a:lnTo>
                      <a:pt x="3" y="243"/>
                    </a:lnTo>
                    <a:lnTo>
                      <a:pt x="3" y="244"/>
                    </a:lnTo>
                    <a:cubicBezTo>
                      <a:pt x="2" y="244"/>
                      <a:pt x="2" y="244"/>
                      <a:pt x="2" y="245"/>
                    </a:cubicBezTo>
                    <a:lnTo>
                      <a:pt x="2" y="246"/>
                    </a:lnTo>
                    <a:cubicBezTo>
                      <a:pt x="1" y="246"/>
                      <a:pt x="1" y="247"/>
                      <a:pt x="1" y="247"/>
                    </a:cubicBezTo>
                    <a:lnTo>
                      <a:pt x="1" y="248"/>
                    </a:lnTo>
                    <a:lnTo>
                      <a:pt x="1" y="249"/>
                    </a:lnTo>
                    <a:lnTo>
                      <a:pt x="1" y="250"/>
                    </a:lnTo>
                    <a:lnTo>
                      <a:pt x="1" y="251"/>
                    </a:lnTo>
                    <a:lnTo>
                      <a:pt x="0" y="251"/>
                    </a:ln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4"/>
                      <a:pt x="0" y="254"/>
                      <a:pt x="0" y="254"/>
                    </a:cubicBezTo>
                    <a:lnTo>
                      <a:pt x="0" y="255"/>
                    </a:lnTo>
                    <a:lnTo>
                      <a:pt x="0" y="511"/>
                    </a:lnTo>
                    <a:lnTo>
                      <a:pt x="0" y="512"/>
                    </a:lnTo>
                    <a:lnTo>
                      <a:pt x="0" y="767"/>
                    </a:lnTo>
                    <a:cubicBezTo>
                      <a:pt x="0" y="768"/>
                      <a:pt x="0" y="768"/>
                      <a:pt x="0" y="769"/>
                    </a:cubicBezTo>
                    <a:lnTo>
                      <a:pt x="1" y="770"/>
                    </a:lnTo>
                    <a:lnTo>
                      <a:pt x="1" y="771"/>
                    </a:lnTo>
                    <a:cubicBezTo>
                      <a:pt x="1" y="772"/>
                      <a:pt x="1" y="772"/>
                      <a:pt x="1" y="773"/>
                    </a:cubicBezTo>
                    <a:lnTo>
                      <a:pt x="1" y="774"/>
                    </a:lnTo>
                    <a:lnTo>
                      <a:pt x="2" y="775"/>
                    </a:lnTo>
                    <a:cubicBezTo>
                      <a:pt x="2" y="776"/>
                      <a:pt x="2" y="776"/>
                      <a:pt x="2" y="776"/>
                    </a:cubicBezTo>
                    <a:cubicBezTo>
                      <a:pt x="2" y="777"/>
                      <a:pt x="2" y="777"/>
                      <a:pt x="3" y="778"/>
                    </a:cubicBezTo>
                    <a:lnTo>
                      <a:pt x="3" y="779"/>
                    </a:lnTo>
                    <a:lnTo>
                      <a:pt x="4" y="780"/>
                    </a:lnTo>
                    <a:cubicBezTo>
                      <a:pt x="4" y="780"/>
                      <a:pt x="4" y="781"/>
                      <a:pt x="5" y="781"/>
                    </a:cubicBezTo>
                    <a:cubicBezTo>
                      <a:pt x="5" y="782"/>
                      <a:pt x="5" y="782"/>
                      <a:pt x="5" y="782"/>
                    </a:cubicBezTo>
                    <a:cubicBezTo>
                      <a:pt x="5" y="783"/>
                      <a:pt x="6" y="783"/>
                      <a:pt x="6" y="783"/>
                    </a:cubicBezTo>
                    <a:cubicBezTo>
                      <a:pt x="6" y="784"/>
                      <a:pt x="7" y="784"/>
                      <a:pt x="7" y="784"/>
                    </a:cubicBezTo>
                    <a:cubicBezTo>
                      <a:pt x="7" y="785"/>
                      <a:pt x="8" y="785"/>
                      <a:pt x="8" y="786"/>
                    </a:cubicBezTo>
                    <a:lnTo>
                      <a:pt x="9" y="786"/>
                    </a:lnTo>
                    <a:cubicBezTo>
                      <a:pt x="9" y="787"/>
                      <a:pt x="9" y="787"/>
                      <a:pt x="10" y="787"/>
                    </a:cubicBezTo>
                    <a:cubicBezTo>
                      <a:pt x="10" y="788"/>
                      <a:pt x="10" y="788"/>
                      <a:pt x="11" y="788"/>
                    </a:cubicBezTo>
                    <a:cubicBezTo>
                      <a:pt x="11" y="788"/>
                      <a:pt x="11" y="789"/>
                      <a:pt x="12" y="789"/>
                    </a:cubicBezTo>
                    <a:cubicBezTo>
                      <a:pt x="12" y="789"/>
                      <a:pt x="12" y="790"/>
                      <a:pt x="13" y="790"/>
                    </a:cubicBezTo>
                    <a:lnTo>
                      <a:pt x="14" y="790"/>
                    </a:lnTo>
                    <a:cubicBezTo>
                      <a:pt x="14" y="791"/>
                      <a:pt x="15" y="791"/>
                      <a:pt x="15" y="791"/>
                    </a:cubicBezTo>
                    <a:lnTo>
                      <a:pt x="16" y="791"/>
                    </a:lnTo>
                    <a:lnTo>
                      <a:pt x="245" y="905"/>
                    </a:lnTo>
                    <a:lnTo>
                      <a:pt x="246" y="905"/>
                    </a:lnTo>
                    <a:cubicBezTo>
                      <a:pt x="246" y="905"/>
                      <a:pt x="247" y="906"/>
                      <a:pt x="248" y="906"/>
                    </a:cubicBezTo>
                    <a:lnTo>
                      <a:pt x="249" y="906"/>
                    </a:lnTo>
                    <a:lnTo>
                      <a:pt x="250" y="906"/>
                    </a:lnTo>
                    <a:lnTo>
                      <a:pt x="475" y="1018"/>
                    </a:lnTo>
                    <a:cubicBezTo>
                      <a:pt x="476" y="1018"/>
                      <a:pt x="476" y="1018"/>
                      <a:pt x="476" y="1018"/>
                    </a:cubicBezTo>
                    <a:cubicBezTo>
                      <a:pt x="477" y="1018"/>
                      <a:pt x="477" y="1018"/>
                      <a:pt x="477" y="1019"/>
                    </a:cubicBezTo>
                    <a:lnTo>
                      <a:pt x="478" y="1019"/>
                    </a:lnTo>
                    <a:cubicBezTo>
                      <a:pt x="479" y="1019"/>
                      <a:pt x="479" y="1019"/>
                      <a:pt x="479" y="1019"/>
                    </a:cubicBezTo>
                    <a:cubicBezTo>
                      <a:pt x="480" y="1020"/>
                      <a:pt x="480" y="1020"/>
                      <a:pt x="481" y="1020"/>
                    </a:cubicBezTo>
                    <a:cubicBezTo>
                      <a:pt x="482" y="1020"/>
                      <a:pt x="482" y="1020"/>
                      <a:pt x="482" y="1020"/>
                    </a:cubicBezTo>
                    <a:cubicBezTo>
                      <a:pt x="483" y="1020"/>
                      <a:pt x="483" y="1020"/>
                      <a:pt x="484" y="1020"/>
                    </a:cubicBezTo>
                    <a:cubicBezTo>
                      <a:pt x="484" y="1021"/>
                      <a:pt x="484" y="1021"/>
                      <a:pt x="485" y="1021"/>
                    </a:cubicBezTo>
                    <a:cubicBezTo>
                      <a:pt x="485" y="1021"/>
                      <a:pt x="486" y="1021"/>
                      <a:pt x="487" y="1021"/>
                    </a:cubicBezTo>
                    <a:cubicBezTo>
                      <a:pt x="488" y="1021"/>
                      <a:pt x="489" y="1021"/>
                      <a:pt x="490" y="1021"/>
                    </a:cubicBezTo>
                    <a:lnTo>
                      <a:pt x="490" y="1020"/>
                    </a:lnTo>
                    <a:lnTo>
                      <a:pt x="491" y="1020"/>
                    </a:lnTo>
                    <a:lnTo>
                      <a:pt x="492" y="1020"/>
                    </a:lnTo>
                    <a:cubicBezTo>
                      <a:pt x="493" y="1020"/>
                      <a:pt x="493" y="1020"/>
                      <a:pt x="493" y="1020"/>
                    </a:cubicBezTo>
                    <a:lnTo>
                      <a:pt x="494" y="1020"/>
                    </a:lnTo>
                    <a:cubicBezTo>
                      <a:pt x="494" y="1020"/>
                      <a:pt x="495" y="1020"/>
                      <a:pt x="495" y="1019"/>
                    </a:cubicBezTo>
                    <a:lnTo>
                      <a:pt x="496" y="1019"/>
                    </a:lnTo>
                    <a:cubicBezTo>
                      <a:pt x="497" y="1019"/>
                      <a:pt x="497" y="1019"/>
                      <a:pt x="497" y="1019"/>
                    </a:cubicBezTo>
                    <a:cubicBezTo>
                      <a:pt x="498" y="1018"/>
                      <a:pt x="498" y="1018"/>
                      <a:pt x="498" y="1018"/>
                    </a:cubicBezTo>
                    <a:lnTo>
                      <a:pt x="499" y="1018"/>
                    </a:lnTo>
                    <a:lnTo>
                      <a:pt x="729" y="904"/>
                    </a:lnTo>
                    <a:cubicBezTo>
                      <a:pt x="730" y="904"/>
                      <a:pt x="732" y="903"/>
                      <a:pt x="733" y="902"/>
                    </a:cubicBezTo>
                    <a:lnTo>
                      <a:pt x="958" y="791"/>
                    </a:lnTo>
                    <a:cubicBezTo>
                      <a:pt x="966" y="787"/>
                      <a:pt x="970" y="781"/>
                      <a:pt x="973" y="774"/>
                    </a:cubicBezTo>
                    <a:cubicBezTo>
                      <a:pt x="973" y="773"/>
                      <a:pt x="973" y="773"/>
                      <a:pt x="973" y="7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30884B65-CEAE-C245-9796-A58A3E4B39AF}"/>
                </a:ext>
              </a:extLst>
            </p:cNvPr>
            <p:cNvGrpSpPr/>
            <p:nvPr/>
          </p:nvGrpSpPr>
          <p:grpSpPr>
            <a:xfrm>
              <a:off x="5394805" y="4847559"/>
              <a:ext cx="3959321" cy="2031326"/>
              <a:chOff x="22269332" y="4290491"/>
              <a:chExt cx="3959321" cy="2031326"/>
            </a:xfrm>
          </p:grpSpPr>
          <p:sp>
            <p:nvSpPr>
              <p:cNvPr id="215" name="CuadroTexto 4">
                <a:extLst>
                  <a:ext uri="{FF2B5EF4-FFF2-40B4-BE49-F238E27FC236}">
                    <a16:creationId xmlns:a16="http://schemas.microsoft.com/office/drawing/2014/main" id="{ED2D8B43-248B-7144-ADA9-4275C17B8531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16" name="CuadroTexto 4">
                <a:extLst>
                  <a:ext uri="{FF2B5EF4-FFF2-40B4-BE49-F238E27FC236}">
                    <a16:creationId xmlns:a16="http://schemas.microsoft.com/office/drawing/2014/main" id="{5E10F283-E5CE-734E-9AED-8071D7A613E6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1B3B885B-DE47-A94C-B08B-B0D6EBD4D3CE}"/>
                </a:ext>
              </a:extLst>
            </p:cNvPr>
            <p:cNvGrpSpPr/>
            <p:nvPr/>
          </p:nvGrpSpPr>
          <p:grpSpPr>
            <a:xfrm>
              <a:off x="8562387" y="3294176"/>
              <a:ext cx="3959321" cy="2031326"/>
              <a:chOff x="22269332" y="4290491"/>
              <a:chExt cx="3959321" cy="2031326"/>
            </a:xfrm>
          </p:grpSpPr>
          <p:sp>
            <p:nvSpPr>
              <p:cNvPr id="218" name="CuadroTexto 4">
                <a:extLst>
                  <a:ext uri="{FF2B5EF4-FFF2-40B4-BE49-F238E27FC236}">
                    <a16:creationId xmlns:a16="http://schemas.microsoft.com/office/drawing/2014/main" id="{8248DBD0-613C-9B41-BB11-62330606ED6B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19" name="CuadroTexto 4">
                <a:extLst>
                  <a:ext uri="{FF2B5EF4-FFF2-40B4-BE49-F238E27FC236}">
                    <a16:creationId xmlns:a16="http://schemas.microsoft.com/office/drawing/2014/main" id="{DA78CCE6-2AA9-8041-8ACC-2762937ACB50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0D2CBC6-5E19-0843-B9D7-0DCC111F0300}"/>
                </a:ext>
              </a:extLst>
            </p:cNvPr>
            <p:cNvGrpSpPr/>
            <p:nvPr/>
          </p:nvGrpSpPr>
          <p:grpSpPr>
            <a:xfrm>
              <a:off x="12023459" y="3294176"/>
              <a:ext cx="3959321" cy="2031326"/>
              <a:chOff x="22269332" y="4290491"/>
              <a:chExt cx="3959321" cy="2031326"/>
            </a:xfrm>
          </p:grpSpPr>
          <p:sp>
            <p:nvSpPr>
              <p:cNvPr id="221" name="CuadroTexto 4">
                <a:extLst>
                  <a:ext uri="{FF2B5EF4-FFF2-40B4-BE49-F238E27FC236}">
                    <a16:creationId xmlns:a16="http://schemas.microsoft.com/office/drawing/2014/main" id="{A7872857-1E0A-DC47-99C3-68E271714797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22" name="CuadroTexto 4">
                <a:extLst>
                  <a:ext uri="{FF2B5EF4-FFF2-40B4-BE49-F238E27FC236}">
                    <a16:creationId xmlns:a16="http://schemas.microsoft.com/office/drawing/2014/main" id="{0C591978-28BD-164C-88F9-1FD5C78442CB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5313698-D0C6-5742-9B41-4B22F3871B5F}"/>
                </a:ext>
              </a:extLst>
            </p:cNvPr>
            <p:cNvGrpSpPr/>
            <p:nvPr/>
          </p:nvGrpSpPr>
          <p:grpSpPr>
            <a:xfrm>
              <a:off x="15507392" y="4847559"/>
              <a:ext cx="3959321" cy="2031326"/>
              <a:chOff x="22269332" y="4290491"/>
              <a:chExt cx="3959321" cy="2031326"/>
            </a:xfrm>
          </p:grpSpPr>
          <p:sp>
            <p:nvSpPr>
              <p:cNvPr id="224" name="CuadroTexto 4">
                <a:extLst>
                  <a:ext uri="{FF2B5EF4-FFF2-40B4-BE49-F238E27FC236}">
                    <a16:creationId xmlns:a16="http://schemas.microsoft.com/office/drawing/2014/main" id="{372DBD4C-7B19-AC4A-A2AD-93D9E2AFECA5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25" name="CuadroTexto 4">
                <a:extLst>
                  <a:ext uri="{FF2B5EF4-FFF2-40B4-BE49-F238E27FC236}">
                    <a16:creationId xmlns:a16="http://schemas.microsoft.com/office/drawing/2014/main" id="{30C6FC16-4DCE-6C43-8DAB-CA6A434FBF23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29" name="CuadroTexto 238">
            <a:extLst>
              <a:ext uri="{FF2B5EF4-FFF2-40B4-BE49-F238E27FC236}">
                <a16:creationId xmlns:a16="http://schemas.microsoft.com/office/drawing/2014/main" id="{8A6D05CA-2FBC-6E47-9BF1-BE948EF89BE8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2280176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471A5842-994D-7441-9F36-8170D5CB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650" y="3733408"/>
            <a:ext cx="1935765" cy="1988969"/>
          </a:xfrm>
          <a:custGeom>
            <a:avLst/>
            <a:gdLst>
              <a:gd name="T0" fmla="*/ 1618 w 2087"/>
              <a:gd name="T1" fmla="*/ 2144 h 2145"/>
              <a:gd name="T2" fmla="*/ 1618 w 2087"/>
              <a:gd name="T3" fmla="*/ 2144 h 2145"/>
              <a:gd name="T4" fmla="*/ 1542 w 2087"/>
              <a:gd name="T5" fmla="*/ 2103 h 2145"/>
              <a:gd name="T6" fmla="*/ 1542 w 2087"/>
              <a:gd name="T7" fmla="*/ 2103 h 2145"/>
              <a:gd name="T8" fmla="*/ 137 w 2087"/>
              <a:gd name="T9" fmla="*/ 610 h 2145"/>
              <a:gd name="T10" fmla="*/ 137 w 2087"/>
              <a:gd name="T11" fmla="*/ 610 h 2145"/>
              <a:gd name="T12" fmla="*/ 162 w 2087"/>
              <a:gd name="T13" fmla="*/ 365 h 2145"/>
              <a:gd name="T14" fmla="*/ 162 w 2087"/>
              <a:gd name="T15" fmla="*/ 365 h 2145"/>
              <a:gd name="T16" fmla="*/ 757 w 2087"/>
              <a:gd name="T17" fmla="*/ 86 h 2145"/>
              <a:gd name="T18" fmla="*/ 757 w 2087"/>
              <a:gd name="T19" fmla="*/ 86 h 2145"/>
              <a:gd name="T20" fmla="*/ 1161 w 2087"/>
              <a:gd name="T21" fmla="*/ 210 h 2145"/>
              <a:gd name="T22" fmla="*/ 1161 w 2087"/>
              <a:gd name="T23" fmla="*/ 210 h 2145"/>
              <a:gd name="T24" fmla="*/ 2061 w 2087"/>
              <a:gd name="T25" fmla="*/ 2018 h 2145"/>
              <a:gd name="T26" fmla="*/ 2061 w 2087"/>
              <a:gd name="T27" fmla="*/ 2018 h 2145"/>
              <a:gd name="T28" fmla="*/ 1977 w 2087"/>
              <a:gd name="T29" fmla="*/ 2144 h 2145"/>
              <a:gd name="T30" fmla="*/ 1618 w 2087"/>
              <a:gd name="T31" fmla="*/ 2144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7" h="2145">
                <a:moveTo>
                  <a:pt x="1618" y="2144"/>
                </a:moveTo>
                <a:lnTo>
                  <a:pt x="1618" y="2144"/>
                </a:lnTo>
                <a:cubicBezTo>
                  <a:pt x="1587" y="2144"/>
                  <a:pt x="1559" y="2128"/>
                  <a:pt x="1542" y="2103"/>
                </a:cubicBezTo>
                <a:lnTo>
                  <a:pt x="1542" y="2103"/>
                </a:lnTo>
                <a:cubicBezTo>
                  <a:pt x="1159" y="1528"/>
                  <a:pt x="702" y="1021"/>
                  <a:pt x="137" y="610"/>
                </a:cubicBezTo>
                <a:lnTo>
                  <a:pt x="137" y="610"/>
                </a:lnTo>
                <a:cubicBezTo>
                  <a:pt x="0" y="510"/>
                  <a:pt x="10" y="438"/>
                  <a:pt x="162" y="365"/>
                </a:cubicBezTo>
                <a:lnTo>
                  <a:pt x="162" y="365"/>
                </a:lnTo>
                <a:cubicBezTo>
                  <a:pt x="360" y="271"/>
                  <a:pt x="558" y="178"/>
                  <a:pt x="757" y="86"/>
                </a:cubicBezTo>
                <a:lnTo>
                  <a:pt x="757" y="86"/>
                </a:lnTo>
                <a:cubicBezTo>
                  <a:pt x="945" y="0"/>
                  <a:pt x="1050" y="31"/>
                  <a:pt x="1161" y="210"/>
                </a:cubicBezTo>
                <a:lnTo>
                  <a:pt x="1161" y="210"/>
                </a:lnTo>
                <a:cubicBezTo>
                  <a:pt x="1518" y="785"/>
                  <a:pt x="1803" y="1395"/>
                  <a:pt x="2061" y="2018"/>
                </a:cubicBezTo>
                <a:lnTo>
                  <a:pt x="2061" y="2018"/>
                </a:lnTo>
                <a:cubicBezTo>
                  <a:pt x="2086" y="2078"/>
                  <a:pt x="2042" y="2144"/>
                  <a:pt x="1977" y="2144"/>
                </a:cubicBezTo>
                <a:lnTo>
                  <a:pt x="1618" y="2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A6380DB9-EBA3-414A-9CB9-CF9ED4806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497" y="5722377"/>
            <a:ext cx="159607" cy="4091"/>
          </a:xfrm>
          <a:custGeom>
            <a:avLst/>
            <a:gdLst>
              <a:gd name="T0" fmla="*/ 119 w 170"/>
              <a:gd name="T1" fmla="*/ 0 h 2"/>
              <a:gd name="T2" fmla="*/ 119 w 170"/>
              <a:gd name="T3" fmla="*/ 0 h 2"/>
              <a:gd name="T4" fmla="*/ 169 w 170"/>
              <a:gd name="T5" fmla="*/ 1 h 2"/>
              <a:gd name="T6" fmla="*/ 0 w 170"/>
              <a:gd name="T7" fmla="*/ 1 h 2"/>
              <a:gd name="T8" fmla="*/ 0 w 170"/>
              <a:gd name="T9" fmla="*/ 1 h 2"/>
              <a:gd name="T10" fmla="*/ 119 w 170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2">
                <a:moveTo>
                  <a:pt x="119" y="0"/>
                </a:moveTo>
                <a:lnTo>
                  <a:pt x="119" y="0"/>
                </a:lnTo>
                <a:cubicBezTo>
                  <a:pt x="135" y="0"/>
                  <a:pt x="152" y="1"/>
                  <a:pt x="169" y="1"/>
                </a:cubicBezTo>
                <a:lnTo>
                  <a:pt x="0" y="1"/>
                </a:lnTo>
                <a:lnTo>
                  <a:pt x="0" y="1"/>
                </a:lnTo>
                <a:cubicBezTo>
                  <a:pt x="39" y="0"/>
                  <a:pt x="79" y="0"/>
                  <a:pt x="1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8CCFF7A0-3B71-1949-9EF3-9DB51D29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733" y="3352801"/>
            <a:ext cx="2009431" cy="2013524"/>
          </a:xfrm>
          <a:custGeom>
            <a:avLst/>
            <a:gdLst>
              <a:gd name="T0" fmla="*/ 363 w 2167"/>
              <a:gd name="T1" fmla="*/ 2165 h 2168"/>
              <a:gd name="T2" fmla="*/ 363 w 2167"/>
              <a:gd name="T3" fmla="*/ 2165 h 2168"/>
              <a:gd name="T4" fmla="*/ 308 w 2167"/>
              <a:gd name="T5" fmla="*/ 2165 h 2168"/>
              <a:gd name="T6" fmla="*/ 308 w 2167"/>
              <a:gd name="T7" fmla="*/ 2165 h 2168"/>
              <a:gd name="T8" fmla="*/ 2 w 2167"/>
              <a:gd name="T9" fmla="*/ 1864 h 2168"/>
              <a:gd name="T10" fmla="*/ 2 w 2167"/>
              <a:gd name="T11" fmla="*/ 1864 h 2168"/>
              <a:gd name="T12" fmla="*/ 19 w 2167"/>
              <a:gd name="T13" fmla="*/ 1613 h 2168"/>
              <a:gd name="T14" fmla="*/ 19 w 2167"/>
              <a:gd name="T15" fmla="*/ 1613 h 2168"/>
              <a:gd name="T16" fmla="*/ 1917 w 2167"/>
              <a:gd name="T17" fmla="*/ 14 h 2168"/>
              <a:gd name="T18" fmla="*/ 1917 w 2167"/>
              <a:gd name="T19" fmla="*/ 14 h 2168"/>
              <a:gd name="T20" fmla="*/ 2153 w 2167"/>
              <a:gd name="T21" fmla="*/ 250 h 2168"/>
              <a:gd name="T22" fmla="*/ 2153 w 2167"/>
              <a:gd name="T23" fmla="*/ 250 h 2168"/>
              <a:gd name="T24" fmla="*/ 1828 w 2167"/>
              <a:gd name="T25" fmla="*/ 1421 h 2168"/>
              <a:gd name="T26" fmla="*/ 1828 w 2167"/>
              <a:gd name="T27" fmla="*/ 1421 h 2168"/>
              <a:gd name="T28" fmla="*/ 363 w 2167"/>
              <a:gd name="T29" fmla="*/ 2165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7" h="2168">
                <a:moveTo>
                  <a:pt x="363" y="2165"/>
                </a:moveTo>
                <a:lnTo>
                  <a:pt x="363" y="2165"/>
                </a:lnTo>
                <a:cubicBezTo>
                  <a:pt x="345" y="2165"/>
                  <a:pt x="326" y="2165"/>
                  <a:pt x="308" y="2165"/>
                </a:cubicBezTo>
                <a:lnTo>
                  <a:pt x="308" y="2165"/>
                </a:lnTo>
                <a:cubicBezTo>
                  <a:pt x="87" y="2167"/>
                  <a:pt x="0" y="2082"/>
                  <a:pt x="2" y="1864"/>
                </a:cubicBezTo>
                <a:lnTo>
                  <a:pt x="2" y="1864"/>
                </a:lnTo>
                <a:cubicBezTo>
                  <a:pt x="3" y="1780"/>
                  <a:pt x="9" y="1696"/>
                  <a:pt x="19" y="1613"/>
                </a:cubicBezTo>
                <a:lnTo>
                  <a:pt x="19" y="1613"/>
                </a:lnTo>
                <a:cubicBezTo>
                  <a:pt x="154" y="534"/>
                  <a:pt x="964" y="0"/>
                  <a:pt x="1917" y="14"/>
                </a:cubicBezTo>
                <a:lnTo>
                  <a:pt x="1917" y="14"/>
                </a:lnTo>
                <a:cubicBezTo>
                  <a:pt x="2058" y="16"/>
                  <a:pt x="2149" y="111"/>
                  <a:pt x="2153" y="250"/>
                </a:cubicBezTo>
                <a:lnTo>
                  <a:pt x="2153" y="250"/>
                </a:lnTo>
                <a:cubicBezTo>
                  <a:pt x="2166" y="674"/>
                  <a:pt x="2072" y="1071"/>
                  <a:pt x="1828" y="1421"/>
                </a:cubicBezTo>
                <a:lnTo>
                  <a:pt x="1828" y="1421"/>
                </a:lnTo>
                <a:cubicBezTo>
                  <a:pt x="1475" y="1931"/>
                  <a:pt x="960" y="2131"/>
                  <a:pt x="363" y="2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FD52E5AB-F98D-154C-B279-FCC23A83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5615971"/>
            <a:ext cx="3605517" cy="3486835"/>
          </a:xfrm>
          <a:custGeom>
            <a:avLst/>
            <a:gdLst>
              <a:gd name="T0" fmla="*/ 246 w 3885"/>
              <a:gd name="T1" fmla="*/ 386 h 3756"/>
              <a:gd name="T2" fmla="*/ 246 w 3885"/>
              <a:gd name="T3" fmla="*/ 386 h 3756"/>
              <a:gd name="T4" fmla="*/ 247 w 3885"/>
              <a:gd name="T5" fmla="*/ 388 h 3756"/>
              <a:gd name="T6" fmla="*/ 247 w 3885"/>
              <a:gd name="T7" fmla="*/ 388 h 3756"/>
              <a:gd name="T8" fmla="*/ 712 w 3885"/>
              <a:gd name="T9" fmla="*/ 234 h 3756"/>
              <a:gd name="T10" fmla="*/ 712 w 3885"/>
              <a:gd name="T11" fmla="*/ 234 h 3756"/>
              <a:gd name="T12" fmla="*/ 3094 w 3885"/>
              <a:gd name="T13" fmla="*/ 778 h 3756"/>
              <a:gd name="T14" fmla="*/ 3094 w 3885"/>
              <a:gd name="T15" fmla="*/ 778 h 3756"/>
              <a:gd name="T16" fmla="*/ 3880 w 3885"/>
              <a:gd name="T17" fmla="*/ 2703 h 3756"/>
              <a:gd name="T18" fmla="*/ 3880 w 3885"/>
              <a:gd name="T19" fmla="*/ 2703 h 3756"/>
              <a:gd name="T20" fmla="*/ 3791 w 3885"/>
              <a:gd name="T21" fmla="*/ 3755 h 3756"/>
              <a:gd name="T22" fmla="*/ 0 w 3885"/>
              <a:gd name="T23" fmla="*/ 3755 h 3756"/>
              <a:gd name="T24" fmla="*/ 0 w 3885"/>
              <a:gd name="T25" fmla="*/ 456 h 3756"/>
              <a:gd name="T26" fmla="*/ 0 w 3885"/>
              <a:gd name="T27" fmla="*/ 456 h 3756"/>
              <a:gd name="T28" fmla="*/ 246 w 3885"/>
              <a:gd name="T29" fmla="*/ 386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85" h="3756">
                <a:moveTo>
                  <a:pt x="246" y="386"/>
                </a:moveTo>
                <a:lnTo>
                  <a:pt x="246" y="386"/>
                </a:lnTo>
                <a:cubicBezTo>
                  <a:pt x="247" y="386"/>
                  <a:pt x="247" y="387"/>
                  <a:pt x="247" y="388"/>
                </a:cubicBezTo>
                <a:lnTo>
                  <a:pt x="247" y="388"/>
                </a:lnTo>
                <a:cubicBezTo>
                  <a:pt x="408" y="334"/>
                  <a:pt x="558" y="275"/>
                  <a:pt x="712" y="234"/>
                </a:cubicBezTo>
                <a:lnTo>
                  <a:pt x="712" y="234"/>
                </a:lnTo>
                <a:cubicBezTo>
                  <a:pt x="1600" y="0"/>
                  <a:pt x="2413" y="130"/>
                  <a:pt x="3094" y="778"/>
                </a:cubicBezTo>
                <a:lnTo>
                  <a:pt x="3094" y="778"/>
                </a:lnTo>
                <a:cubicBezTo>
                  <a:pt x="3640" y="1298"/>
                  <a:pt x="3871" y="1965"/>
                  <a:pt x="3880" y="2703"/>
                </a:cubicBezTo>
                <a:lnTo>
                  <a:pt x="3880" y="2703"/>
                </a:lnTo>
                <a:cubicBezTo>
                  <a:pt x="3884" y="3061"/>
                  <a:pt x="3854" y="3411"/>
                  <a:pt x="3791" y="3755"/>
                </a:cubicBezTo>
                <a:lnTo>
                  <a:pt x="0" y="3755"/>
                </a:lnTo>
                <a:lnTo>
                  <a:pt x="0" y="456"/>
                </a:lnTo>
                <a:lnTo>
                  <a:pt x="0" y="456"/>
                </a:lnTo>
                <a:cubicBezTo>
                  <a:pt x="85" y="448"/>
                  <a:pt x="168" y="419"/>
                  <a:pt x="246" y="3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ACD8D69B-159A-9D47-95FE-2085C2B1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5615971"/>
            <a:ext cx="3605517" cy="3486835"/>
          </a:xfrm>
          <a:custGeom>
            <a:avLst/>
            <a:gdLst>
              <a:gd name="T0" fmla="*/ 246 w 3885"/>
              <a:gd name="T1" fmla="*/ 386 h 3756"/>
              <a:gd name="T2" fmla="*/ 246 w 3885"/>
              <a:gd name="T3" fmla="*/ 386 h 3756"/>
              <a:gd name="T4" fmla="*/ 247 w 3885"/>
              <a:gd name="T5" fmla="*/ 388 h 3756"/>
              <a:gd name="T6" fmla="*/ 247 w 3885"/>
              <a:gd name="T7" fmla="*/ 388 h 3756"/>
              <a:gd name="T8" fmla="*/ 712 w 3885"/>
              <a:gd name="T9" fmla="*/ 234 h 3756"/>
              <a:gd name="T10" fmla="*/ 712 w 3885"/>
              <a:gd name="T11" fmla="*/ 234 h 3756"/>
              <a:gd name="T12" fmla="*/ 3094 w 3885"/>
              <a:gd name="T13" fmla="*/ 778 h 3756"/>
              <a:gd name="T14" fmla="*/ 3094 w 3885"/>
              <a:gd name="T15" fmla="*/ 778 h 3756"/>
              <a:gd name="T16" fmla="*/ 3880 w 3885"/>
              <a:gd name="T17" fmla="*/ 2703 h 3756"/>
              <a:gd name="T18" fmla="*/ 3880 w 3885"/>
              <a:gd name="T19" fmla="*/ 2703 h 3756"/>
              <a:gd name="T20" fmla="*/ 3791 w 3885"/>
              <a:gd name="T21" fmla="*/ 3755 h 3756"/>
              <a:gd name="T22" fmla="*/ 0 w 3885"/>
              <a:gd name="T23" fmla="*/ 3755 h 3756"/>
              <a:gd name="T24" fmla="*/ 0 w 3885"/>
              <a:gd name="T25" fmla="*/ 456 h 3756"/>
              <a:gd name="T26" fmla="*/ 0 w 3885"/>
              <a:gd name="T27" fmla="*/ 456 h 3756"/>
              <a:gd name="T28" fmla="*/ 246 w 3885"/>
              <a:gd name="T29" fmla="*/ 386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85" h="3756">
                <a:moveTo>
                  <a:pt x="246" y="386"/>
                </a:moveTo>
                <a:lnTo>
                  <a:pt x="246" y="386"/>
                </a:lnTo>
                <a:cubicBezTo>
                  <a:pt x="247" y="386"/>
                  <a:pt x="247" y="387"/>
                  <a:pt x="247" y="388"/>
                </a:cubicBezTo>
                <a:lnTo>
                  <a:pt x="247" y="388"/>
                </a:lnTo>
                <a:cubicBezTo>
                  <a:pt x="408" y="334"/>
                  <a:pt x="558" y="275"/>
                  <a:pt x="712" y="234"/>
                </a:cubicBezTo>
                <a:lnTo>
                  <a:pt x="712" y="234"/>
                </a:lnTo>
                <a:cubicBezTo>
                  <a:pt x="1600" y="0"/>
                  <a:pt x="2413" y="130"/>
                  <a:pt x="3094" y="778"/>
                </a:cubicBezTo>
                <a:lnTo>
                  <a:pt x="3094" y="778"/>
                </a:lnTo>
                <a:cubicBezTo>
                  <a:pt x="3640" y="1298"/>
                  <a:pt x="3871" y="1965"/>
                  <a:pt x="3880" y="2703"/>
                </a:cubicBezTo>
                <a:lnTo>
                  <a:pt x="3880" y="2703"/>
                </a:lnTo>
                <a:cubicBezTo>
                  <a:pt x="3884" y="3061"/>
                  <a:pt x="3854" y="3411"/>
                  <a:pt x="3791" y="3755"/>
                </a:cubicBezTo>
                <a:lnTo>
                  <a:pt x="0" y="3755"/>
                </a:lnTo>
                <a:lnTo>
                  <a:pt x="0" y="456"/>
                </a:lnTo>
                <a:lnTo>
                  <a:pt x="0" y="456"/>
                </a:lnTo>
                <a:cubicBezTo>
                  <a:pt x="85" y="448"/>
                  <a:pt x="168" y="419"/>
                  <a:pt x="246" y="386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5CA7AF3D-A390-6F4A-A778-9C4531B1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28" y="5722377"/>
            <a:ext cx="3630075" cy="3380429"/>
          </a:xfrm>
          <a:custGeom>
            <a:avLst/>
            <a:gdLst>
              <a:gd name="T0" fmla="*/ 208 w 3913"/>
              <a:gd name="T1" fmla="*/ 1568 h 3642"/>
              <a:gd name="T2" fmla="*/ 208 w 3913"/>
              <a:gd name="T3" fmla="*/ 1568 h 3642"/>
              <a:gd name="T4" fmla="*/ 2264 w 3913"/>
              <a:gd name="T5" fmla="*/ 0 h 3642"/>
              <a:gd name="T6" fmla="*/ 2433 w 3913"/>
              <a:gd name="T7" fmla="*/ 0 h 3642"/>
              <a:gd name="T8" fmla="*/ 2433 w 3913"/>
              <a:gd name="T9" fmla="*/ 0 h 3642"/>
              <a:gd name="T10" fmla="*/ 3655 w 3913"/>
              <a:gd name="T11" fmla="*/ 283 h 3642"/>
              <a:gd name="T12" fmla="*/ 3655 w 3913"/>
              <a:gd name="T13" fmla="*/ 283 h 3642"/>
              <a:gd name="T14" fmla="*/ 3885 w 3913"/>
              <a:gd name="T15" fmla="*/ 344 h 3642"/>
              <a:gd name="T16" fmla="*/ 3885 w 3913"/>
              <a:gd name="T17" fmla="*/ 344 h 3642"/>
              <a:gd name="T18" fmla="*/ 3912 w 3913"/>
              <a:gd name="T19" fmla="*/ 342 h 3642"/>
              <a:gd name="T20" fmla="*/ 3912 w 3913"/>
              <a:gd name="T21" fmla="*/ 3641 h 3642"/>
              <a:gd name="T22" fmla="*/ 124 w 3913"/>
              <a:gd name="T23" fmla="*/ 3641 h 3642"/>
              <a:gd name="T24" fmla="*/ 124 w 3913"/>
              <a:gd name="T25" fmla="*/ 3641 h 3642"/>
              <a:gd name="T26" fmla="*/ 83 w 3913"/>
              <a:gd name="T27" fmla="*/ 3376 h 3642"/>
              <a:gd name="T28" fmla="*/ 83 w 3913"/>
              <a:gd name="T29" fmla="*/ 3376 h 3642"/>
              <a:gd name="T30" fmla="*/ 208 w 3913"/>
              <a:gd name="T31" fmla="*/ 1568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3" h="3642">
                <a:moveTo>
                  <a:pt x="208" y="1568"/>
                </a:moveTo>
                <a:lnTo>
                  <a:pt x="208" y="1568"/>
                </a:lnTo>
                <a:cubicBezTo>
                  <a:pt x="524" y="649"/>
                  <a:pt x="1266" y="32"/>
                  <a:pt x="2264" y="0"/>
                </a:cubicBezTo>
                <a:lnTo>
                  <a:pt x="2433" y="0"/>
                </a:lnTo>
                <a:lnTo>
                  <a:pt x="2433" y="0"/>
                </a:lnTo>
                <a:cubicBezTo>
                  <a:pt x="2850" y="14"/>
                  <a:pt x="3244" y="123"/>
                  <a:pt x="3655" y="283"/>
                </a:cubicBezTo>
                <a:lnTo>
                  <a:pt x="3655" y="283"/>
                </a:lnTo>
                <a:cubicBezTo>
                  <a:pt x="3724" y="325"/>
                  <a:pt x="3800" y="348"/>
                  <a:pt x="3885" y="344"/>
                </a:cubicBezTo>
                <a:lnTo>
                  <a:pt x="3885" y="344"/>
                </a:lnTo>
                <a:cubicBezTo>
                  <a:pt x="3893" y="343"/>
                  <a:pt x="3903" y="343"/>
                  <a:pt x="3912" y="342"/>
                </a:cubicBezTo>
                <a:lnTo>
                  <a:pt x="3912" y="3641"/>
                </a:lnTo>
                <a:lnTo>
                  <a:pt x="124" y="3641"/>
                </a:lnTo>
                <a:lnTo>
                  <a:pt x="124" y="3641"/>
                </a:lnTo>
                <a:cubicBezTo>
                  <a:pt x="108" y="3553"/>
                  <a:pt x="94" y="3465"/>
                  <a:pt x="83" y="3376"/>
                </a:cubicBezTo>
                <a:lnTo>
                  <a:pt x="83" y="3376"/>
                </a:lnTo>
                <a:cubicBezTo>
                  <a:pt x="0" y="2765"/>
                  <a:pt x="6" y="2160"/>
                  <a:pt x="208" y="15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4CB4A4C0-4468-6943-9719-06E6C338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28" y="5722377"/>
            <a:ext cx="3630075" cy="3380429"/>
          </a:xfrm>
          <a:custGeom>
            <a:avLst/>
            <a:gdLst>
              <a:gd name="T0" fmla="*/ 208 w 3913"/>
              <a:gd name="T1" fmla="*/ 1568 h 3642"/>
              <a:gd name="T2" fmla="*/ 208 w 3913"/>
              <a:gd name="T3" fmla="*/ 1568 h 3642"/>
              <a:gd name="T4" fmla="*/ 2264 w 3913"/>
              <a:gd name="T5" fmla="*/ 0 h 3642"/>
              <a:gd name="T6" fmla="*/ 2433 w 3913"/>
              <a:gd name="T7" fmla="*/ 0 h 3642"/>
              <a:gd name="T8" fmla="*/ 2433 w 3913"/>
              <a:gd name="T9" fmla="*/ 0 h 3642"/>
              <a:gd name="T10" fmla="*/ 3655 w 3913"/>
              <a:gd name="T11" fmla="*/ 283 h 3642"/>
              <a:gd name="T12" fmla="*/ 3655 w 3913"/>
              <a:gd name="T13" fmla="*/ 283 h 3642"/>
              <a:gd name="T14" fmla="*/ 3885 w 3913"/>
              <a:gd name="T15" fmla="*/ 344 h 3642"/>
              <a:gd name="T16" fmla="*/ 3885 w 3913"/>
              <a:gd name="T17" fmla="*/ 344 h 3642"/>
              <a:gd name="T18" fmla="*/ 3912 w 3913"/>
              <a:gd name="T19" fmla="*/ 342 h 3642"/>
              <a:gd name="T20" fmla="*/ 3912 w 3913"/>
              <a:gd name="T21" fmla="*/ 3641 h 3642"/>
              <a:gd name="T22" fmla="*/ 124 w 3913"/>
              <a:gd name="T23" fmla="*/ 3641 h 3642"/>
              <a:gd name="T24" fmla="*/ 124 w 3913"/>
              <a:gd name="T25" fmla="*/ 3641 h 3642"/>
              <a:gd name="T26" fmla="*/ 83 w 3913"/>
              <a:gd name="T27" fmla="*/ 3376 h 3642"/>
              <a:gd name="T28" fmla="*/ 83 w 3913"/>
              <a:gd name="T29" fmla="*/ 3376 h 3642"/>
              <a:gd name="T30" fmla="*/ 208 w 3913"/>
              <a:gd name="T31" fmla="*/ 1568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3" h="3642">
                <a:moveTo>
                  <a:pt x="208" y="1568"/>
                </a:moveTo>
                <a:lnTo>
                  <a:pt x="208" y="1568"/>
                </a:lnTo>
                <a:cubicBezTo>
                  <a:pt x="524" y="649"/>
                  <a:pt x="1266" y="32"/>
                  <a:pt x="2264" y="0"/>
                </a:cubicBezTo>
                <a:lnTo>
                  <a:pt x="2433" y="0"/>
                </a:lnTo>
                <a:lnTo>
                  <a:pt x="2433" y="0"/>
                </a:lnTo>
                <a:cubicBezTo>
                  <a:pt x="2850" y="14"/>
                  <a:pt x="3244" y="123"/>
                  <a:pt x="3655" y="283"/>
                </a:cubicBezTo>
                <a:lnTo>
                  <a:pt x="3655" y="283"/>
                </a:lnTo>
                <a:cubicBezTo>
                  <a:pt x="3724" y="325"/>
                  <a:pt x="3800" y="348"/>
                  <a:pt x="3885" y="344"/>
                </a:cubicBezTo>
                <a:lnTo>
                  <a:pt x="3885" y="344"/>
                </a:lnTo>
                <a:cubicBezTo>
                  <a:pt x="3893" y="343"/>
                  <a:pt x="3903" y="343"/>
                  <a:pt x="3912" y="342"/>
                </a:cubicBezTo>
                <a:lnTo>
                  <a:pt x="3912" y="3641"/>
                </a:lnTo>
                <a:lnTo>
                  <a:pt x="124" y="3641"/>
                </a:lnTo>
                <a:lnTo>
                  <a:pt x="124" y="3641"/>
                </a:lnTo>
                <a:cubicBezTo>
                  <a:pt x="108" y="3553"/>
                  <a:pt x="94" y="3465"/>
                  <a:pt x="83" y="3376"/>
                </a:cubicBezTo>
                <a:lnTo>
                  <a:pt x="83" y="3376"/>
                </a:lnTo>
                <a:cubicBezTo>
                  <a:pt x="0" y="2765"/>
                  <a:pt x="6" y="2160"/>
                  <a:pt x="208" y="1568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D4E3EF55-C2E8-AA43-8AA4-5A5624E9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9102806"/>
            <a:ext cx="3519576" cy="3490926"/>
          </a:xfrm>
          <a:custGeom>
            <a:avLst/>
            <a:gdLst>
              <a:gd name="T0" fmla="*/ 3791 w 3792"/>
              <a:gd name="T1" fmla="*/ 0 h 3762"/>
              <a:gd name="T2" fmla="*/ 3791 w 3792"/>
              <a:gd name="T3" fmla="*/ 0 h 3762"/>
              <a:gd name="T4" fmla="*/ 3164 w 3792"/>
              <a:gd name="T5" fmla="*/ 1785 h 3762"/>
              <a:gd name="T6" fmla="*/ 3164 w 3792"/>
              <a:gd name="T7" fmla="*/ 1785 h 3762"/>
              <a:gd name="T8" fmla="*/ 2062 w 3792"/>
              <a:gd name="T9" fmla="*/ 3173 h 3762"/>
              <a:gd name="T10" fmla="*/ 2062 w 3792"/>
              <a:gd name="T11" fmla="*/ 3173 h 3762"/>
              <a:gd name="T12" fmla="*/ 106 w 3792"/>
              <a:gd name="T13" fmla="*/ 3493 h 3762"/>
              <a:gd name="T14" fmla="*/ 106 w 3792"/>
              <a:gd name="T15" fmla="*/ 3493 h 3762"/>
              <a:gd name="T16" fmla="*/ 0 w 3792"/>
              <a:gd name="T17" fmla="*/ 3473 h 3762"/>
              <a:gd name="T18" fmla="*/ 0 w 3792"/>
              <a:gd name="T19" fmla="*/ 0 h 3762"/>
              <a:gd name="T20" fmla="*/ 3791 w 3792"/>
              <a:gd name="T21" fmla="*/ 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92" h="3762">
                <a:moveTo>
                  <a:pt x="3791" y="0"/>
                </a:moveTo>
                <a:lnTo>
                  <a:pt x="3791" y="0"/>
                </a:lnTo>
                <a:cubicBezTo>
                  <a:pt x="3677" y="619"/>
                  <a:pt x="3461" y="1213"/>
                  <a:pt x="3164" y="1785"/>
                </a:cubicBezTo>
                <a:lnTo>
                  <a:pt x="3164" y="1785"/>
                </a:lnTo>
                <a:cubicBezTo>
                  <a:pt x="2886" y="2319"/>
                  <a:pt x="2543" y="2802"/>
                  <a:pt x="2062" y="3173"/>
                </a:cubicBezTo>
                <a:lnTo>
                  <a:pt x="2062" y="3173"/>
                </a:lnTo>
                <a:cubicBezTo>
                  <a:pt x="1469" y="3630"/>
                  <a:pt x="818" y="3761"/>
                  <a:pt x="106" y="3493"/>
                </a:cubicBezTo>
                <a:lnTo>
                  <a:pt x="106" y="3493"/>
                </a:lnTo>
                <a:cubicBezTo>
                  <a:pt x="68" y="3479"/>
                  <a:pt x="34" y="3472"/>
                  <a:pt x="0" y="3473"/>
                </a:cubicBezTo>
                <a:lnTo>
                  <a:pt x="0" y="0"/>
                </a:lnTo>
                <a:lnTo>
                  <a:pt x="379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DC27ECAE-322E-394B-B757-822F410B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9102806"/>
            <a:ext cx="3519576" cy="3490926"/>
          </a:xfrm>
          <a:custGeom>
            <a:avLst/>
            <a:gdLst>
              <a:gd name="T0" fmla="*/ 3791 w 3792"/>
              <a:gd name="T1" fmla="*/ 0 h 3762"/>
              <a:gd name="T2" fmla="*/ 3791 w 3792"/>
              <a:gd name="T3" fmla="*/ 0 h 3762"/>
              <a:gd name="T4" fmla="*/ 3164 w 3792"/>
              <a:gd name="T5" fmla="*/ 1785 h 3762"/>
              <a:gd name="T6" fmla="*/ 3164 w 3792"/>
              <a:gd name="T7" fmla="*/ 1785 h 3762"/>
              <a:gd name="T8" fmla="*/ 2062 w 3792"/>
              <a:gd name="T9" fmla="*/ 3173 h 3762"/>
              <a:gd name="T10" fmla="*/ 2062 w 3792"/>
              <a:gd name="T11" fmla="*/ 3173 h 3762"/>
              <a:gd name="T12" fmla="*/ 106 w 3792"/>
              <a:gd name="T13" fmla="*/ 3493 h 3762"/>
              <a:gd name="T14" fmla="*/ 106 w 3792"/>
              <a:gd name="T15" fmla="*/ 3493 h 3762"/>
              <a:gd name="T16" fmla="*/ 0 w 3792"/>
              <a:gd name="T17" fmla="*/ 3473 h 3762"/>
              <a:gd name="T18" fmla="*/ 0 w 3792"/>
              <a:gd name="T19" fmla="*/ 0 h 3762"/>
              <a:gd name="T20" fmla="*/ 3791 w 3792"/>
              <a:gd name="T21" fmla="*/ 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92" h="3762">
                <a:moveTo>
                  <a:pt x="3791" y="0"/>
                </a:moveTo>
                <a:lnTo>
                  <a:pt x="3791" y="0"/>
                </a:lnTo>
                <a:cubicBezTo>
                  <a:pt x="3677" y="619"/>
                  <a:pt x="3461" y="1213"/>
                  <a:pt x="3164" y="1785"/>
                </a:cubicBezTo>
                <a:lnTo>
                  <a:pt x="3164" y="1785"/>
                </a:lnTo>
                <a:cubicBezTo>
                  <a:pt x="2886" y="2319"/>
                  <a:pt x="2543" y="2802"/>
                  <a:pt x="2062" y="3173"/>
                </a:cubicBezTo>
                <a:lnTo>
                  <a:pt x="2062" y="3173"/>
                </a:lnTo>
                <a:cubicBezTo>
                  <a:pt x="1469" y="3630"/>
                  <a:pt x="818" y="3761"/>
                  <a:pt x="106" y="3493"/>
                </a:cubicBezTo>
                <a:lnTo>
                  <a:pt x="106" y="3493"/>
                </a:lnTo>
                <a:cubicBezTo>
                  <a:pt x="68" y="3479"/>
                  <a:pt x="34" y="3472"/>
                  <a:pt x="0" y="3473"/>
                </a:cubicBezTo>
                <a:lnTo>
                  <a:pt x="0" y="0"/>
                </a:lnTo>
                <a:lnTo>
                  <a:pt x="3791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DB33A6D1-5AD5-1F49-8B39-51F010D5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19" y="9102806"/>
            <a:ext cx="3515484" cy="3503205"/>
          </a:xfrm>
          <a:custGeom>
            <a:avLst/>
            <a:gdLst>
              <a:gd name="T0" fmla="*/ 3788 w 3789"/>
              <a:gd name="T1" fmla="*/ 3473 h 3776"/>
              <a:gd name="T2" fmla="*/ 3788 w 3789"/>
              <a:gd name="T3" fmla="*/ 3473 h 3776"/>
              <a:gd name="T4" fmla="*/ 3686 w 3789"/>
              <a:gd name="T5" fmla="*/ 3494 h 3776"/>
              <a:gd name="T6" fmla="*/ 3686 w 3789"/>
              <a:gd name="T7" fmla="*/ 3494 h 3776"/>
              <a:gd name="T8" fmla="*/ 1641 w 3789"/>
              <a:gd name="T9" fmla="*/ 3158 h 3776"/>
              <a:gd name="T10" fmla="*/ 1641 w 3789"/>
              <a:gd name="T11" fmla="*/ 3158 h 3776"/>
              <a:gd name="T12" fmla="*/ 701 w 3789"/>
              <a:gd name="T13" fmla="*/ 1999 h 3776"/>
              <a:gd name="T14" fmla="*/ 701 w 3789"/>
              <a:gd name="T15" fmla="*/ 1999 h 3776"/>
              <a:gd name="T16" fmla="*/ 0 w 3789"/>
              <a:gd name="T17" fmla="*/ 0 h 3776"/>
              <a:gd name="T18" fmla="*/ 3788 w 3789"/>
              <a:gd name="T19" fmla="*/ 0 h 3776"/>
              <a:gd name="T20" fmla="*/ 3788 w 3789"/>
              <a:gd name="T21" fmla="*/ 3473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89" h="3776">
                <a:moveTo>
                  <a:pt x="3788" y="3473"/>
                </a:moveTo>
                <a:lnTo>
                  <a:pt x="3788" y="3473"/>
                </a:lnTo>
                <a:cubicBezTo>
                  <a:pt x="3755" y="3473"/>
                  <a:pt x="3722" y="3480"/>
                  <a:pt x="3686" y="3494"/>
                </a:cubicBezTo>
                <a:lnTo>
                  <a:pt x="3686" y="3494"/>
                </a:lnTo>
                <a:cubicBezTo>
                  <a:pt x="2941" y="3775"/>
                  <a:pt x="2259" y="3651"/>
                  <a:pt x="1641" y="3158"/>
                </a:cubicBezTo>
                <a:lnTo>
                  <a:pt x="1641" y="3158"/>
                </a:lnTo>
                <a:cubicBezTo>
                  <a:pt x="1242" y="2841"/>
                  <a:pt x="945" y="2441"/>
                  <a:pt x="701" y="1999"/>
                </a:cubicBezTo>
                <a:lnTo>
                  <a:pt x="701" y="1999"/>
                </a:lnTo>
                <a:cubicBezTo>
                  <a:pt x="355" y="1371"/>
                  <a:pt x="123" y="703"/>
                  <a:pt x="0" y="0"/>
                </a:cubicBezTo>
                <a:lnTo>
                  <a:pt x="3788" y="0"/>
                </a:lnTo>
                <a:lnTo>
                  <a:pt x="3788" y="347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11FE52D4-2808-7D4A-977E-908E2792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19" y="9102806"/>
            <a:ext cx="3515484" cy="3503205"/>
          </a:xfrm>
          <a:custGeom>
            <a:avLst/>
            <a:gdLst>
              <a:gd name="T0" fmla="*/ 3788 w 3789"/>
              <a:gd name="T1" fmla="*/ 3473 h 3776"/>
              <a:gd name="T2" fmla="*/ 3788 w 3789"/>
              <a:gd name="T3" fmla="*/ 3473 h 3776"/>
              <a:gd name="T4" fmla="*/ 3686 w 3789"/>
              <a:gd name="T5" fmla="*/ 3494 h 3776"/>
              <a:gd name="T6" fmla="*/ 3686 w 3789"/>
              <a:gd name="T7" fmla="*/ 3494 h 3776"/>
              <a:gd name="T8" fmla="*/ 1641 w 3789"/>
              <a:gd name="T9" fmla="*/ 3158 h 3776"/>
              <a:gd name="T10" fmla="*/ 1641 w 3789"/>
              <a:gd name="T11" fmla="*/ 3158 h 3776"/>
              <a:gd name="T12" fmla="*/ 701 w 3789"/>
              <a:gd name="T13" fmla="*/ 1999 h 3776"/>
              <a:gd name="T14" fmla="*/ 701 w 3789"/>
              <a:gd name="T15" fmla="*/ 1999 h 3776"/>
              <a:gd name="T16" fmla="*/ 0 w 3789"/>
              <a:gd name="T17" fmla="*/ 0 h 3776"/>
              <a:gd name="T18" fmla="*/ 3788 w 3789"/>
              <a:gd name="T19" fmla="*/ 0 h 3776"/>
              <a:gd name="T20" fmla="*/ 3788 w 3789"/>
              <a:gd name="T21" fmla="*/ 3473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89" h="3776">
                <a:moveTo>
                  <a:pt x="3788" y="3473"/>
                </a:moveTo>
                <a:lnTo>
                  <a:pt x="3788" y="3473"/>
                </a:lnTo>
                <a:cubicBezTo>
                  <a:pt x="3755" y="3473"/>
                  <a:pt x="3722" y="3480"/>
                  <a:pt x="3686" y="3494"/>
                </a:cubicBezTo>
                <a:lnTo>
                  <a:pt x="3686" y="3494"/>
                </a:lnTo>
                <a:cubicBezTo>
                  <a:pt x="2941" y="3775"/>
                  <a:pt x="2259" y="3651"/>
                  <a:pt x="1641" y="3158"/>
                </a:cubicBezTo>
                <a:lnTo>
                  <a:pt x="1641" y="3158"/>
                </a:lnTo>
                <a:cubicBezTo>
                  <a:pt x="1242" y="2841"/>
                  <a:pt x="945" y="2441"/>
                  <a:pt x="701" y="1999"/>
                </a:cubicBezTo>
                <a:lnTo>
                  <a:pt x="701" y="1999"/>
                </a:lnTo>
                <a:cubicBezTo>
                  <a:pt x="355" y="1371"/>
                  <a:pt x="123" y="703"/>
                  <a:pt x="0" y="0"/>
                </a:cubicBezTo>
                <a:lnTo>
                  <a:pt x="3788" y="0"/>
                </a:lnTo>
                <a:lnTo>
                  <a:pt x="3788" y="3473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CuadroTexto 4">
            <a:extLst>
              <a:ext uri="{FF2B5EF4-FFF2-40B4-BE49-F238E27FC236}">
                <a16:creationId xmlns:a16="http://schemas.microsoft.com/office/drawing/2014/main" id="{C86FCC86-F2EB-BE4C-AA4B-1BB27ED66999}"/>
              </a:ext>
            </a:extLst>
          </p:cNvPr>
          <p:cNvSpPr txBox="1"/>
          <p:nvPr/>
        </p:nvSpPr>
        <p:spPr>
          <a:xfrm>
            <a:off x="16864043" y="6774612"/>
            <a:ext cx="5673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199" name="CuadroTexto 4">
            <a:extLst>
              <a:ext uri="{FF2B5EF4-FFF2-40B4-BE49-F238E27FC236}">
                <a16:creationId xmlns:a16="http://schemas.microsoft.com/office/drawing/2014/main" id="{314B584F-CA80-154D-9AB5-AFDF8B1D0495}"/>
              </a:ext>
            </a:extLst>
          </p:cNvPr>
          <p:cNvSpPr txBox="1"/>
          <p:nvPr/>
        </p:nvSpPr>
        <p:spPr>
          <a:xfrm>
            <a:off x="16864043" y="612828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01" name="CuadroTexto 4">
            <a:extLst>
              <a:ext uri="{FF2B5EF4-FFF2-40B4-BE49-F238E27FC236}">
                <a16:creationId xmlns:a16="http://schemas.microsoft.com/office/drawing/2014/main" id="{391C3509-16A1-814A-B38D-0E5C0DF6D665}"/>
              </a:ext>
            </a:extLst>
          </p:cNvPr>
          <p:cNvSpPr txBox="1"/>
          <p:nvPr/>
        </p:nvSpPr>
        <p:spPr>
          <a:xfrm>
            <a:off x="16864043" y="10263493"/>
            <a:ext cx="5673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02" name="CuadroTexto 4">
            <a:extLst>
              <a:ext uri="{FF2B5EF4-FFF2-40B4-BE49-F238E27FC236}">
                <a16:creationId xmlns:a16="http://schemas.microsoft.com/office/drawing/2014/main" id="{8EBDC0E7-ED4E-B940-ABEB-B3C0F92A7B9D}"/>
              </a:ext>
            </a:extLst>
          </p:cNvPr>
          <p:cNvSpPr txBox="1"/>
          <p:nvPr/>
        </p:nvSpPr>
        <p:spPr>
          <a:xfrm>
            <a:off x="16864043" y="9617162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10" name="CuadroTexto 4">
            <a:extLst>
              <a:ext uri="{FF2B5EF4-FFF2-40B4-BE49-F238E27FC236}">
                <a16:creationId xmlns:a16="http://schemas.microsoft.com/office/drawing/2014/main" id="{36EC11EF-6988-444A-8983-DF943CBC1D71}"/>
              </a:ext>
            </a:extLst>
          </p:cNvPr>
          <p:cNvSpPr txBox="1"/>
          <p:nvPr/>
        </p:nvSpPr>
        <p:spPr>
          <a:xfrm>
            <a:off x="1840130" y="6774612"/>
            <a:ext cx="562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11" name="CuadroTexto 4">
            <a:extLst>
              <a:ext uri="{FF2B5EF4-FFF2-40B4-BE49-F238E27FC236}">
                <a16:creationId xmlns:a16="http://schemas.microsoft.com/office/drawing/2014/main" id="{E478094F-A471-184A-BD6F-E97EB8CE10EB}"/>
              </a:ext>
            </a:extLst>
          </p:cNvPr>
          <p:cNvSpPr txBox="1"/>
          <p:nvPr/>
        </p:nvSpPr>
        <p:spPr>
          <a:xfrm>
            <a:off x="3554284" y="612828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13" name="CuadroTexto 4">
            <a:extLst>
              <a:ext uri="{FF2B5EF4-FFF2-40B4-BE49-F238E27FC236}">
                <a16:creationId xmlns:a16="http://schemas.microsoft.com/office/drawing/2014/main" id="{EC58425C-C7A1-674E-AFBC-3CFF8E253C73}"/>
              </a:ext>
            </a:extLst>
          </p:cNvPr>
          <p:cNvSpPr txBox="1"/>
          <p:nvPr/>
        </p:nvSpPr>
        <p:spPr>
          <a:xfrm>
            <a:off x="1840130" y="10263493"/>
            <a:ext cx="562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14" name="CuadroTexto 4">
            <a:extLst>
              <a:ext uri="{FF2B5EF4-FFF2-40B4-BE49-F238E27FC236}">
                <a16:creationId xmlns:a16="http://schemas.microsoft.com/office/drawing/2014/main" id="{C61BA5BF-FD72-5B47-BD9A-9F7975005B1D}"/>
              </a:ext>
            </a:extLst>
          </p:cNvPr>
          <p:cNvSpPr txBox="1"/>
          <p:nvPr/>
        </p:nvSpPr>
        <p:spPr>
          <a:xfrm>
            <a:off x="3554284" y="9617162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44521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6106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35D9BAA2-D874-5F45-850F-82D3EA64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57" y="9208757"/>
            <a:ext cx="280209" cy="196639"/>
          </a:xfrm>
          <a:custGeom>
            <a:avLst/>
            <a:gdLst>
              <a:gd name="T0" fmla="*/ 126 w 253"/>
              <a:gd name="T1" fmla="*/ 177 h 178"/>
              <a:gd name="T2" fmla="*/ 126 w 253"/>
              <a:gd name="T3" fmla="*/ 177 h 178"/>
              <a:gd name="T4" fmla="*/ 126 w 253"/>
              <a:gd name="T5" fmla="*/ 177 h 178"/>
              <a:gd name="T6" fmla="*/ 0 w 253"/>
              <a:gd name="T7" fmla="*/ 50 h 178"/>
              <a:gd name="T8" fmla="*/ 0 w 253"/>
              <a:gd name="T9" fmla="*/ 0 h 178"/>
              <a:gd name="T10" fmla="*/ 252 w 253"/>
              <a:gd name="T11" fmla="*/ 0 h 178"/>
              <a:gd name="T12" fmla="*/ 252 w 253"/>
              <a:gd name="T13" fmla="*/ 50 h 178"/>
              <a:gd name="T14" fmla="*/ 252 w 253"/>
              <a:gd name="T15" fmla="*/ 50 h 178"/>
              <a:gd name="T16" fmla="*/ 126 w 25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2" y="0"/>
                </a:lnTo>
                <a:lnTo>
                  <a:pt x="252" y="50"/>
                </a:lnTo>
                <a:lnTo>
                  <a:pt x="252" y="50"/>
                </a:lnTo>
                <a:cubicBezTo>
                  <a:pt x="252" y="120"/>
                  <a:pt x="196" y="177"/>
                  <a:pt x="126" y="177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0A681F8-C78D-724F-88AF-AF1EFCE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57" y="9208757"/>
            <a:ext cx="280209" cy="196639"/>
          </a:xfrm>
          <a:custGeom>
            <a:avLst/>
            <a:gdLst>
              <a:gd name="T0" fmla="*/ 126 w 253"/>
              <a:gd name="T1" fmla="*/ 177 h 178"/>
              <a:gd name="T2" fmla="*/ 126 w 253"/>
              <a:gd name="T3" fmla="*/ 177 h 178"/>
              <a:gd name="T4" fmla="*/ 126 w 253"/>
              <a:gd name="T5" fmla="*/ 177 h 178"/>
              <a:gd name="T6" fmla="*/ 0 w 253"/>
              <a:gd name="T7" fmla="*/ 50 h 178"/>
              <a:gd name="T8" fmla="*/ 0 w 253"/>
              <a:gd name="T9" fmla="*/ 0 h 178"/>
              <a:gd name="T10" fmla="*/ 252 w 253"/>
              <a:gd name="T11" fmla="*/ 0 h 178"/>
              <a:gd name="T12" fmla="*/ 252 w 253"/>
              <a:gd name="T13" fmla="*/ 50 h 178"/>
              <a:gd name="T14" fmla="*/ 252 w 253"/>
              <a:gd name="T15" fmla="*/ 50 h 178"/>
              <a:gd name="T16" fmla="*/ 126 w 25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2" y="0"/>
                </a:lnTo>
                <a:lnTo>
                  <a:pt x="252" y="50"/>
                </a:lnTo>
                <a:lnTo>
                  <a:pt x="252" y="50"/>
                </a:lnTo>
                <a:cubicBezTo>
                  <a:pt x="252" y="120"/>
                  <a:pt x="196" y="177"/>
                  <a:pt x="126" y="177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BAC403D-BE96-2249-A871-365130CF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509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61813D75-40AD-6346-894F-D0E4FD37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509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151B25-A688-8C4F-9AAA-72C36666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30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6" y="177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C32A6EBF-866A-1246-AAF7-58ABA7BC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30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6" y="177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C445682-BA53-7544-9DA6-A3EC9659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83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1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40" y="177"/>
                  <a:pt x="363" y="177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29A57B41-8724-7B40-AE00-C93E05B86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83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1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40" y="177"/>
                  <a:pt x="363" y="177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A4756A1-5852-F541-9A0F-4DFAD621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990" y="9208757"/>
            <a:ext cx="285127" cy="196639"/>
          </a:xfrm>
          <a:custGeom>
            <a:avLst/>
            <a:gdLst>
              <a:gd name="T0" fmla="*/ 127 w 254"/>
              <a:gd name="T1" fmla="*/ 177 h 178"/>
              <a:gd name="T2" fmla="*/ 127 w 254"/>
              <a:gd name="T3" fmla="*/ 177 h 178"/>
              <a:gd name="T4" fmla="*/ 127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7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7" y="177"/>
                </a:moveTo>
                <a:lnTo>
                  <a:pt x="127" y="177"/>
                </a:lnTo>
                <a:lnTo>
                  <a:pt x="127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7" y="17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B8EFB2A-0056-A744-87C4-0A2175B4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990" y="9208757"/>
            <a:ext cx="285127" cy="196639"/>
          </a:xfrm>
          <a:custGeom>
            <a:avLst/>
            <a:gdLst>
              <a:gd name="T0" fmla="*/ 127 w 254"/>
              <a:gd name="T1" fmla="*/ 177 h 178"/>
              <a:gd name="T2" fmla="*/ 127 w 254"/>
              <a:gd name="T3" fmla="*/ 177 h 178"/>
              <a:gd name="T4" fmla="*/ 127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7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7" y="177"/>
                </a:moveTo>
                <a:lnTo>
                  <a:pt x="127" y="177"/>
                </a:lnTo>
                <a:lnTo>
                  <a:pt x="127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7" y="177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CCB2CF2-E677-2D47-B201-F66EAC6B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342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9D15E37-E770-7C49-BC25-3C360E12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342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0674026-8A99-E240-8F6F-CB5DBB4B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367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6" y="177"/>
                  <a:pt x="126" y="177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8D475724-67C9-F049-843B-A3B8C6D8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367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6" y="177"/>
                  <a:pt x="126" y="177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A20B323-0F59-E547-8241-476E01F1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802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39" y="177"/>
                  <a:pt x="363" y="177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A3FC651C-83EE-4B4E-B48F-4D84941A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802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39" y="177"/>
                  <a:pt x="363" y="177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7">
            <a:extLst>
              <a:ext uri="{FF2B5EF4-FFF2-40B4-BE49-F238E27FC236}">
                <a16:creationId xmlns:a16="http://schemas.microsoft.com/office/drawing/2014/main" id="{65875C41-4C3E-0046-9AED-9136720E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514" y="5339881"/>
            <a:ext cx="3018412" cy="3018411"/>
          </a:xfrm>
          <a:custGeom>
            <a:avLst/>
            <a:gdLst>
              <a:gd name="T0" fmla="*/ 2706 w 2707"/>
              <a:gd name="T1" fmla="*/ 1352 h 2706"/>
              <a:gd name="T2" fmla="*/ 2706 w 2707"/>
              <a:gd name="T3" fmla="*/ 1352 h 2706"/>
              <a:gd name="T4" fmla="*/ 1353 w 2707"/>
              <a:gd name="T5" fmla="*/ 2705 h 2706"/>
              <a:gd name="T6" fmla="*/ 1353 w 2707"/>
              <a:gd name="T7" fmla="*/ 2705 h 2706"/>
              <a:gd name="T8" fmla="*/ 0 w 2707"/>
              <a:gd name="T9" fmla="*/ 1352 h 2706"/>
              <a:gd name="T10" fmla="*/ 0 w 2707"/>
              <a:gd name="T11" fmla="*/ 1352 h 2706"/>
              <a:gd name="T12" fmla="*/ 1353 w 2707"/>
              <a:gd name="T13" fmla="*/ 0 h 2706"/>
              <a:gd name="T14" fmla="*/ 1353 w 2707"/>
              <a:gd name="T15" fmla="*/ 0 h 2706"/>
              <a:gd name="T16" fmla="*/ 2706 w 2707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6">
                <a:moveTo>
                  <a:pt x="2706" y="1352"/>
                </a:moveTo>
                <a:lnTo>
                  <a:pt x="2706" y="1352"/>
                </a:lnTo>
                <a:cubicBezTo>
                  <a:pt x="2706" y="2099"/>
                  <a:pt x="2100" y="2705"/>
                  <a:pt x="1353" y="2705"/>
                </a:cubicBezTo>
                <a:lnTo>
                  <a:pt x="1353" y="2705"/>
                </a:lnTo>
                <a:cubicBezTo>
                  <a:pt x="605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5" y="0"/>
                  <a:pt x="1353" y="0"/>
                </a:cubicBezTo>
                <a:lnTo>
                  <a:pt x="1353" y="0"/>
                </a:lnTo>
                <a:cubicBezTo>
                  <a:pt x="2100" y="0"/>
                  <a:pt x="2706" y="605"/>
                  <a:pt x="2706" y="1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8">
            <a:extLst>
              <a:ext uri="{FF2B5EF4-FFF2-40B4-BE49-F238E27FC236}">
                <a16:creationId xmlns:a16="http://schemas.microsoft.com/office/drawing/2014/main" id="{2785339C-E46A-7948-BD2A-25297BCB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289" y="8151820"/>
            <a:ext cx="1002860" cy="324455"/>
          </a:xfrm>
          <a:custGeom>
            <a:avLst/>
            <a:gdLst>
              <a:gd name="T0" fmla="*/ 897 w 898"/>
              <a:gd name="T1" fmla="*/ 292 h 293"/>
              <a:gd name="T2" fmla="*/ 0 w 898"/>
              <a:gd name="T3" fmla="*/ 292 h 293"/>
              <a:gd name="T4" fmla="*/ 0 w 898"/>
              <a:gd name="T5" fmla="*/ 0 h 293"/>
              <a:gd name="T6" fmla="*/ 897 w 898"/>
              <a:gd name="T7" fmla="*/ 0 h 293"/>
              <a:gd name="T8" fmla="*/ 897 w 898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8" h="293">
                <a:moveTo>
                  <a:pt x="897" y="292"/>
                </a:moveTo>
                <a:lnTo>
                  <a:pt x="0" y="292"/>
                </a:lnTo>
                <a:lnTo>
                  <a:pt x="0" y="0"/>
                </a:lnTo>
                <a:lnTo>
                  <a:pt x="897" y="0"/>
                </a:lnTo>
                <a:lnTo>
                  <a:pt x="897" y="2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9">
            <a:extLst>
              <a:ext uri="{FF2B5EF4-FFF2-40B4-BE49-F238E27FC236}">
                <a16:creationId xmlns:a16="http://schemas.microsoft.com/office/drawing/2014/main" id="{86090A76-83EB-4941-A7D4-8DDC9E79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50">
            <a:extLst>
              <a:ext uri="{FF2B5EF4-FFF2-40B4-BE49-F238E27FC236}">
                <a16:creationId xmlns:a16="http://schemas.microsoft.com/office/drawing/2014/main" id="{32BBBADF-251A-A245-BD3D-9E1EE7CA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1">
            <a:extLst>
              <a:ext uri="{FF2B5EF4-FFF2-40B4-BE49-F238E27FC236}">
                <a16:creationId xmlns:a16="http://schemas.microsoft.com/office/drawing/2014/main" id="{A6B2738F-B544-2B4B-87A6-F67C6217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2">
            <a:extLst>
              <a:ext uri="{FF2B5EF4-FFF2-40B4-BE49-F238E27FC236}">
                <a16:creationId xmlns:a16="http://schemas.microsoft.com/office/drawing/2014/main" id="{16FC0E32-57AF-7042-8453-CA0BA690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3">
            <a:extLst>
              <a:ext uri="{FF2B5EF4-FFF2-40B4-BE49-F238E27FC236}">
                <a16:creationId xmlns:a16="http://schemas.microsoft.com/office/drawing/2014/main" id="{AA779FD2-2611-8542-B9D8-973C2708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4">
            <a:extLst>
              <a:ext uri="{FF2B5EF4-FFF2-40B4-BE49-F238E27FC236}">
                <a16:creationId xmlns:a16="http://schemas.microsoft.com/office/drawing/2014/main" id="{8F1EA2EF-8C92-A14B-9307-193437D6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5">
            <a:extLst>
              <a:ext uri="{FF2B5EF4-FFF2-40B4-BE49-F238E27FC236}">
                <a16:creationId xmlns:a16="http://schemas.microsoft.com/office/drawing/2014/main" id="{65EB7A68-0F03-9446-8C59-E03D6F914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391" y="4754881"/>
            <a:ext cx="83573" cy="353950"/>
          </a:xfrm>
          <a:custGeom>
            <a:avLst/>
            <a:gdLst>
              <a:gd name="T0" fmla="*/ 73 w 74"/>
              <a:gd name="T1" fmla="*/ 280 h 317"/>
              <a:gd name="T2" fmla="*/ 73 w 74"/>
              <a:gd name="T3" fmla="*/ 40 h 317"/>
              <a:gd name="T4" fmla="*/ 73 w 74"/>
              <a:gd name="T5" fmla="*/ 40 h 317"/>
              <a:gd name="T6" fmla="*/ 40 w 74"/>
              <a:gd name="T7" fmla="*/ 2 h 317"/>
              <a:gd name="T8" fmla="*/ 40 w 74"/>
              <a:gd name="T9" fmla="*/ 2 h 317"/>
              <a:gd name="T10" fmla="*/ 0 w 74"/>
              <a:gd name="T11" fmla="*/ 38 h 317"/>
              <a:gd name="T12" fmla="*/ 0 w 74"/>
              <a:gd name="T13" fmla="*/ 280 h 317"/>
              <a:gd name="T14" fmla="*/ 0 w 74"/>
              <a:gd name="T15" fmla="*/ 280 h 317"/>
              <a:gd name="T16" fmla="*/ 36 w 74"/>
              <a:gd name="T17" fmla="*/ 316 h 317"/>
              <a:gd name="T18" fmla="*/ 37 w 74"/>
              <a:gd name="T19" fmla="*/ 316 h 317"/>
              <a:gd name="T20" fmla="*/ 37 w 74"/>
              <a:gd name="T21" fmla="*/ 316 h 317"/>
              <a:gd name="T22" fmla="*/ 37 w 74"/>
              <a:gd name="T23" fmla="*/ 316 h 317"/>
              <a:gd name="T24" fmla="*/ 73 w 74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317">
                <a:moveTo>
                  <a:pt x="73" y="280"/>
                </a:moveTo>
                <a:lnTo>
                  <a:pt x="73" y="40"/>
                </a:lnTo>
                <a:lnTo>
                  <a:pt x="73" y="40"/>
                </a:lnTo>
                <a:cubicBezTo>
                  <a:pt x="73" y="21"/>
                  <a:pt x="59" y="3"/>
                  <a:pt x="40" y="2"/>
                </a:cubicBezTo>
                <a:lnTo>
                  <a:pt x="40" y="2"/>
                </a:lnTo>
                <a:cubicBezTo>
                  <a:pt x="18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6" y="316"/>
                </a:cubicBezTo>
                <a:lnTo>
                  <a:pt x="37" y="316"/>
                </a:lnTo>
                <a:lnTo>
                  <a:pt x="37" y="316"/>
                </a:lnTo>
                <a:lnTo>
                  <a:pt x="37" y="316"/>
                </a:lnTo>
                <a:cubicBezTo>
                  <a:pt x="57" y="316"/>
                  <a:pt x="73" y="300"/>
                  <a:pt x="73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6">
            <a:extLst>
              <a:ext uri="{FF2B5EF4-FFF2-40B4-BE49-F238E27FC236}">
                <a16:creationId xmlns:a16="http://schemas.microsoft.com/office/drawing/2014/main" id="{1D70BF59-748D-CF46-90D6-7A5C6C12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386" y="5266143"/>
            <a:ext cx="265463" cy="299873"/>
          </a:xfrm>
          <a:custGeom>
            <a:avLst/>
            <a:gdLst>
              <a:gd name="T0" fmla="*/ 224 w 238"/>
              <a:gd name="T1" fmla="*/ 64 h 268"/>
              <a:gd name="T2" fmla="*/ 224 w 238"/>
              <a:gd name="T3" fmla="*/ 64 h 268"/>
              <a:gd name="T4" fmla="*/ 219 w 238"/>
              <a:gd name="T5" fmla="*/ 12 h 268"/>
              <a:gd name="T6" fmla="*/ 219 w 238"/>
              <a:gd name="T7" fmla="*/ 12 h 268"/>
              <a:gd name="T8" fmla="*/ 167 w 238"/>
              <a:gd name="T9" fmla="*/ 17 h 268"/>
              <a:gd name="T10" fmla="*/ 12 w 238"/>
              <a:gd name="T11" fmla="*/ 202 h 268"/>
              <a:gd name="T12" fmla="*/ 12 w 238"/>
              <a:gd name="T13" fmla="*/ 202 h 268"/>
              <a:gd name="T14" fmla="*/ 17 w 238"/>
              <a:gd name="T15" fmla="*/ 253 h 268"/>
              <a:gd name="T16" fmla="*/ 17 w 238"/>
              <a:gd name="T17" fmla="*/ 253 h 268"/>
              <a:gd name="T18" fmla="*/ 17 w 238"/>
              <a:gd name="T19" fmla="*/ 253 h 268"/>
              <a:gd name="T20" fmla="*/ 17 w 238"/>
              <a:gd name="T21" fmla="*/ 253 h 268"/>
              <a:gd name="T22" fmla="*/ 69 w 238"/>
              <a:gd name="T23" fmla="*/ 249 h 268"/>
              <a:gd name="T24" fmla="*/ 224 w 238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224" y="64"/>
                </a:moveTo>
                <a:lnTo>
                  <a:pt x="224" y="64"/>
                </a:lnTo>
                <a:cubicBezTo>
                  <a:pt x="237" y="49"/>
                  <a:pt x="235" y="26"/>
                  <a:pt x="219" y="12"/>
                </a:cubicBezTo>
                <a:lnTo>
                  <a:pt x="219" y="12"/>
                </a:lnTo>
                <a:cubicBezTo>
                  <a:pt x="204" y="0"/>
                  <a:pt x="180" y="1"/>
                  <a:pt x="167" y="17"/>
                </a:cubicBezTo>
                <a:lnTo>
                  <a:pt x="12" y="202"/>
                </a:lnTo>
                <a:lnTo>
                  <a:pt x="12" y="202"/>
                </a:lnTo>
                <a:cubicBezTo>
                  <a:pt x="0" y="217"/>
                  <a:pt x="1" y="240"/>
                  <a:pt x="17" y="253"/>
                </a:cubicBezTo>
                <a:lnTo>
                  <a:pt x="17" y="253"/>
                </a:lnTo>
                <a:lnTo>
                  <a:pt x="17" y="253"/>
                </a:lnTo>
                <a:lnTo>
                  <a:pt x="17" y="253"/>
                </a:lnTo>
                <a:cubicBezTo>
                  <a:pt x="32" y="267"/>
                  <a:pt x="56" y="264"/>
                  <a:pt x="69" y="249"/>
                </a:cubicBezTo>
                <a:lnTo>
                  <a:pt x="224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7">
            <a:extLst>
              <a:ext uri="{FF2B5EF4-FFF2-40B4-BE49-F238E27FC236}">
                <a16:creationId xmlns:a16="http://schemas.microsoft.com/office/drawing/2014/main" id="{6BA1329D-D56E-3745-A07E-24384AC3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127" y="6559043"/>
            <a:ext cx="353951" cy="137647"/>
          </a:xfrm>
          <a:custGeom>
            <a:avLst/>
            <a:gdLst>
              <a:gd name="T0" fmla="*/ 313 w 316"/>
              <a:gd name="T1" fmla="*/ 37 h 122"/>
              <a:gd name="T2" fmla="*/ 313 w 316"/>
              <a:gd name="T3" fmla="*/ 37 h 122"/>
              <a:gd name="T4" fmla="*/ 271 w 316"/>
              <a:gd name="T5" fmla="*/ 3 h 122"/>
              <a:gd name="T6" fmla="*/ 33 w 316"/>
              <a:gd name="T7" fmla="*/ 45 h 122"/>
              <a:gd name="T8" fmla="*/ 33 w 316"/>
              <a:gd name="T9" fmla="*/ 45 h 122"/>
              <a:gd name="T10" fmla="*/ 4 w 316"/>
              <a:gd name="T11" fmla="*/ 87 h 122"/>
              <a:gd name="T12" fmla="*/ 4 w 316"/>
              <a:gd name="T13" fmla="*/ 87 h 122"/>
              <a:gd name="T14" fmla="*/ 4 w 316"/>
              <a:gd name="T15" fmla="*/ 88 h 122"/>
              <a:gd name="T16" fmla="*/ 4 w 316"/>
              <a:gd name="T17" fmla="*/ 88 h 122"/>
              <a:gd name="T18" fmla="*/ 46 w 316"/>
              <a:gd name="T19" fmla="*/ 118 h 122"/>
              <a:gd name="T20" fmla="*/ 282 w 316"/>
              <a:gd name="T21" fmla="*/ 76 h 122"/>
              <a:gd name="T22" fmla="*/ 282 w 316"/>
              <a:gd name="T23" fmla="*/ 76 h 122"/>
              <a:gd name="T24" fmla="*/ 313 w 316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313" y="37"/>
                </a:moveTo>
                <a:lnTo>
                  <a:pt x="313" y="37"/>
                </a:lnTo>
                <a:cubicBezTo>
                  <a:pt x="312" y="15"/>
                  <a:pt x="292" y="0"/>
                  <a:pt x="271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4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8" y="108"/>
                  <a:pt x="26" y="121"/>
                  <a:pt x="46" y="118"/>
                </a:cubicBezTo>
                <a:lnTo>
                  <a:pt x="282" y="76"/>
                </a:lnTo>
                <a:lnTo>
                  <a:pt x="282" y="76"/>
                </a:lnTo>
                <a:cubicBezTo>
                  <a:pt x="301" y="73"/>
                  <a:pt x="315" y="56"/>
                  <a:pt x="313" y="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8">
            <a:extLst>
              <a:ext uri="{FF2B5EF4-FFF2-40B4-BE49-F238E27FC236}">
                <a16:creationId xmlns:a16="http://schemas.microsoft.com/office/drawing/2014/main" id="{73DAAA33-9647-0346-8242-233D5450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077" y="7896189"/>
            <a:ext cx="324455" cy="221221"/>
          </a:xfrm>
          <a:custGeom>
            <a:avLst/>
            <a:gdLst>
              <a:gd name="T0" fmla="*/ 231 w 292"/>
              <a:gd name="T1" fmla="*/ 194 h 200"/>
              <a:gd name="T2" fmla="*/ 231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4 w 292"/>
              <a:gd name="T9" fmla="*/ 176 h 200"/>
              <a:gd name="T10" fmla="*/ 284 w 292"/>
              <a:gd name="T11" fmla="*/ 176 h 200"/>
              <a:gd name="T12" fmla="*/ 267 w 292"/>
              <a:gd name="T13" fmla="*/ 129 h 200"/>
              <a:gd name="T14" fmla="*/ 60 w 292"/>
              <a:gd name="T15" fmla="*/ 10 h 200"/>
              <a:gd name="T16" fmla="*/ 60 w 292"/>
              <a:gd name="T17" fmla="*/ 10 h 200"/>
              <a:gd name="T18" fmla="*/ 10 w 292"/>
              <a:gd name="T19" fmla="*/ 24 h 200"/>
              <a:gd name="T20" fmla="*/ 10 w 292"/>
              <a:gd name="T21" fmla="*/ 24 h 200"/>
              <a:gd name="T22" fmla="*/ 10 w 292"/>
              <a:gd name="T23" fmla="*/ 24 h 200"/>
              <a:gd name="T24" fmla="*/ 10 w 292"/>
              <a:gd name="T25" fmla="*/ 24 h 200"/>
              <a:gd name="T26" fmla="*/ 23 w 292"/>
              <a:gd name="T27" fmla="*/ 74 h 200"/>
              <a:gd name="T28" fmla="*/ 231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1" y="194"/>
                </a:moveTo>
                <a:lnTo>
                  <a:pt x="231" y="194"/>
                </a:lnTo>
                <a:cubicBezTo>
                  <a:pt x="237" y="197"/>
                  <a:pt x="244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8" y="191"/>
                  <a:pt x="284" y="176"/>
                </a:cubicBezTo>
                <a:lnTo>
                  <a:pt x="284" y="176"/>
                </a:lnTo>
                <a:cubicBezTo>
                  <a:pt x="291" y="159"/>
                  <a:pt x="283" y="139"/>
                  <a:pt x="267" y="129"/>
                </a:cubicBezTo>
                <a:lnTo>
                  <a:pt x="60" y="10"/>
                </a:lnTo>
                <a:lnTo>
                  <a:pt x="60" y="10"/>
                </a:lnTo>
                <a:cubicBezTo>
                  <a:pt x="42" y="0"/>
                  <a:pt x="20" y="6"/>
                  <a:pt x="10" y="24"/>
                </a:cubicBez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cubicBezTo>
                  <a:pt x="0" y="42"/>
                  <a:pt x="6" y="64"/>
                  <a:pt x="23" y="74"/>
                </a:cubicBezTo>
                <a:lnTo>
                  <a:pt x="231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59">
            <a:extLst>
              <a:ext uri="{FF2B5EF4-FFF2-40B4-BE49-F238E27FC236}">
                <a16:creationId xmlns:a16="http://schemas.microsoft.com/office/drawing/2014/main" id="{87B071CC-0D9A-6249-BE1A-12B72C8B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08" y="7896189"/>
            <a:ext cx="324455" cy="221221"/>
          </a:xfrm>
          <a:custGeom>
            <a:avLst/>
            <a:gdLst>
              <a:gd name="T0" fmla="*/ 23 w 291"/>
              <a:gd name="T1" fmla="*/ 129 h 200"/>
              <a:gd name="T2" fmla="*/ 23 w 291"/>
              <a:gd name="T3" fmla="*/ 129 h 200"/>
              <a:gd name="T4" fmla="*/ 6 w 291"/>
              <a:gd name="T5" fmla="*/ 176 h 200"/>
              <a:gd name="T6" fmla="*/ 6 w 291"/>
              <a:gd name="T7" fmla="*/ 176 h 200"/>
              <a:gd name="T8" fmla="*/ 40 w 291"/>
              <a:gd name="T9" fmla="*/ 199 h 200"/>
              <a:gd name="T10" fmla="*/ 40 w 291"/>
              <a:gd name="T11" fmla="*/ 199 h 200"/>
              <a:gd name="T12" fmla="*/ 59 w 291"/>
              <a:gd name="T13" fmla="*/ 194 h 200"/>
              <a:gd name="T14" fmla="*/ 267 w 291"/>
              <a:gd name="T15" fmla="*/ 74 h 200"/>
              <a:gd name="T16" fmla="*/ 267 w 291"/>
              <a:gd name="T17" fmla="*/ 74 h 200"/>
              <a:gd name="T18" fmla="*/ 280 w 291"/>
              <a:gd name="T19" fmla="*/ 24 h 200"/>
              <a:gd name="T20" fmla="*/ 280 w 291"/>
              <a:gd name="T21" fmla="*/ 24 h 200"/>
              <a:gd name="T22" fmla="*/ 280 w 291"/>
              <a:gd name="T23" fmla="*/ 24 h 200"/>
              <a:gd name="T24" fmla="*/ 280 w 291"/>
              <a:gd name="T25" fmla="*/ 24 h 200"/>
              <a:gd name="T26" fmla="*/ 230 w 291"/>
              <a:gd name="T27" fmla="*/ 10 h 200"/>
              <a:gd name="T28" fmla="*/ 23 w 291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00">
                <a:moveTo>
                  <a:pt x="23" y="129"/>
                </a:moveTo>
                <a:lnTo>
                  <a:pt x="23" y="129"/>
                </a:lnTo>
                <a:cubicBezTo>
                  <a:pt x="7" y="139"/>
                  <a:pt x="0" y="159"/>
                  <a:pt x="6" y="176"/>
                </a:cubicBezTo>
                <a:lnTo>
                  <a:pt x="6" y="176"/>
                </a:lnTo>
                <a:cubicBezTo>
                  <a:pt x="12" y="191"/>
                  <a:pt x="26" y="199"/>
                  <a:pt x="40" y="199"/>
                </a:cubicBezTo>
                <a:lnTo>
                  <a:pt x="40" y="199"/>
                </a:lnTo>
                <a:cubicBezTo>
                  <a:pt x="47" y="199"/>
                  <a:pt x="53" y="197"/>
                  <a:pt x="59" y="194"/>
                </a:cubicBezTo>
                <a:lnTo>
                  <a:pt x="267" y="74"/>
                </a:lnTo>
                <a:lnTo>
                  <a:pt x="267" y="74"/>
                </a:lnTo>
                <a:cubicBezTo>
                  <a:pt x="284" y="64"/>
                  <a:pt x="290" y="42"/>
                  <a:pt x="280" y="24"/>
                </a:cubicBezTo>
                <a:lnTo>
                  <a:pt x="280" y="24"/>
                </a:lnTo>
                <a:lnTo>
                  <a:pt x="280" y="24"/>
                </a:lnTo>
                <a:lnTo>
                  <a:pt x="280" y="24"/>
                </a:lnTo>
                <a:cubicBezTo>
                  <a:pt x="270" y="6"/>
                  <a:pt x="248" y="0"/>
                  <a:pt x="230" y="10"/>
                </a:cubicBezTo>
                <a:lnTo>
                  <a:pt x="23" y="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60">
            <a:extLst>
              <a:ext uri="{FF2B5EF4-FFF2-40B4-BE49-F238E27FC236}">
                <a16:creationId xmlns:a16="http://schemas.microsoft.com/office/drawing/2014/main" id="{82287AF3-D73A-444F-B45A-7ABAE899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277" y="6559043"/>
            <a:ext cx="353951" cy="137647"/>
          </a:xfrm>
          <a:custGeom>
            <a:avLst/>
            <a:gdLst>
              <a:gd name="T0" fmla="*/ 44 w 316"/>
              <a:gd name="T1" fmla="*/ 3 h 122"/>
              <a:gd name="T2" fmla="*/ 44 w 316"/>
              <a:gd name="T3" fmla="*/ 3 h 122"/>
              <a:gd name="T4" fmla="*/ 2 w 316"/>
              <a:gd name="T5" fmla="*/ 37 h 122"/>
              <a:gd name="T6" fmla="*/ 2 w 316"/>
              <a:gd name="T7" fmla="*/ 37 h 122"/>
              <a:gd name="T8" fmla="*/ 33 w 316"/>
              <a:gd name="T9" fmla="*/ 76 h 122"/>
              <a:gd name="T10" fmla="*/ 269 w 316"/>
              <a:gd name="T11" fmla="*/ 118 h 122"/>
              <a:gd name="T12" fmla="*/ 269 w 316"/>
              <a:gd name="T13" fmla="*/ 118 h 122"/>
              <a:gd name="T14" fmla="*/ 311 w 316"/>
              <a:gd name="T15" fmla="*/ 88 h 122"/>
              <a:gd name="T16" fmla="*/ 311 w 316"/>
              <a:gd name="T17" fmla="*/ 88 h 122"/>
              <a:gd name="T18" fmla="*/ 311 w 316"/>
              <a:gd name="T19" fmla="*/ 87 h 122"/>
              <a:gd name="T20" fmla="*/ 311 w 316"/>
              <a:gd name="T21" fmla="*/ 87 h 122"/>
              <a:gd name="T22" fmla="*/ 282 w 316"/>
              <a:gd name="T23" fmla="*/ 45 h 122"/>
              <a:gd name="T24" fmla="*/ 44 w 316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44" y="3"/>
                </a:moveTo>
                <a:lnTo>
                  <a:pt x="44" y="3"/>
                </a:lnTo>
                <a:cubicBezTo>
                  <a:pt x="24" y="0"/>
                  <a:pt x="3" y="15"/>
                  <a:pt x="2" y="37"/>
                </a:cubicBezTo>
                <a:lnTo>
                  <a:pt x="2" y="37"/>
                </a:lnTo>
                <a:cubicBezTo>
                  <a:pt x="0" y="56"/>
                  <a:pt x="14" y="73"/>
                  <a:pt x="33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7" y="108"/>
                  <a:pt x="311" y="88"/>
                </a:cubicBezTo>
                <a:lnTo>
                  <a:pt x="311" y="88"/>
                </a:lnTo>
                <a:lnTo>
                  <a:pt x="311" y="87"/>
                </a:lnTo>
                <a:lnTo>
                  <a:pt x="311" y="87"/>
                </a:lnTo>
                <a:cubicBezTo>
                  <a:pt x="315" y="68"/>
                  <a:pt x="301" y="49"/>
                  <a:pt x="282" y="45"/>
                </a:cubicBezTo>
                <a:lnTo>
                  <a:pt x="44" y="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1">
            <a:extLst>
              <a:ext uri="{FF2B5EF4-FFF2-40B4-BE49-F238E27FC236}">
                <a16:creationId xmlns:a16="http://schemas.microsoft.com/office/drawing/2014/main" id="{A3B7E3C8-7707-1043-BC29-4BE9F5F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506" y="5266143"/>
            <a:ext cx="265463" cy="299873"/>
          </a:xfrm>
          <a:custGeom>
            <a:avLst/>
            <a:gdLst>
              <a:gd name="T0" fmla="*/ 70 w 238"/>
              <a:gd name="T1" fmla="*/ 17 h 268"/>
              <a:gd name="T2" fmla="*/ 70 w 238"/>
              <a:gd name="T3" fmla="*/ 17 h 268"/>
              <a:gd name="T4" fmla="*/ 18 w 238"/>
              <a:gd name="T5" fmla="*/ 12 h 268"/>
              <a:gd name="T6" fmla="*/ 18 w 238"/>
              <a:gd name="T7" fmla="*/ 12 h 268"/>
              <a:gd name="T8" fmla="*/ 14 w 238"/>
              <a:gd name="T9" fmla="*/ 64 h 268"/>
              <a:gd name="T10" fmla="*/ 168 w 238"/>
              <a:gd name="T11" fmla="*/ 249 h 268"/>
              <a:gd name="T12" fmla="*/ 168 w 238"/>
              <a:gd name="T13" fmla="*/ 249 h 268"/>
              <a:gd name="T14" fmla="*/ 220 w 238"/>
              <a:gd name="T15" fmla="*/ 253 h 268"/>
              <a:gd name="T16" fmla="*/ 220 w 238"/>
              <a:gd name="T17" fmla="*/ 253 h 268"/>
              <a:gd name="T18" fmla="*/ 220 w 238"/>
              <a:gd name="T19" fmla="*/ 253 h 268"/>
              <a:gd name="T20" fmla="*/ 220 w 238"/>
              <a:gd name="T21" fmla="*/ 253 h 268"/>
              <a:gd name="T22" fmla="*/ 225 w 238"/>
              <a:gd name="T23" fmla="*/ 202 h 268"/>
              <a:gd name="T24" fmla="*/ 70 w 238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70" y="17"/>
                </a:moveTo>
                <a:lnTo>
                  <a:pt x="70" y="17"/>
                </a:lnTo>
                <a:cubicBezTo>
                  <a:pt x="57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4" y="64"/>
                </a:cubicBezTo>
                <a:lnTo>
                  <a:pt x="168" y="249"/>
                </a:lnTo>
                <a:lnTo>
                  <a:pt x="168" y="249"/>
                </a:lnTo>
                <a:cubicBezTo>
                  <a:pt x="181" y="264"/>
                  <a:pt x="205" y="267"/>
                  <a:pt x="220" y="253"/>
                </a:cubicBezTo>
                <a:lnTo>
                  <a:pt x="220" y="253"/>
                </a:lnTo>
                <a:lnTo>
                  <a:pt x="220" y="253"/>
                </a:lnTo>
                <a:lnTo>
                  <a:pt x="220" y="253"/>
                </a:lnTo>
                <a:cubicBezTo>
                  <a:pt x="236" y="240"/>
                  <a:pt x="237" y="217"/>
                  <a:pt x="225" y="202"/>
                </a:cubicBezTo>
                <a:lnTo>
                  <a:pt x="70" y="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62">
            <a:extLst>
              <a:ext uri="{FF2B5EF4-FFF2-40B4-BE49-F238E27FC236}">
                <a16:creationId xmlns:a16="http://schemas.microsoft.com/office/drawing/2014/main" id="{5814D739-F5F8-724A-BD16-D05FFC33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888" y="5339881"/>
            <a:ext cx="3018412" cy="3018411"/>
          </a:xfrm>
          <a:custGeom>
            <a:avLst/>
            <a:gdLst>
              <a:gd name="T0" fmla="*/ 2706 w 2707"/>
              <a:gd name="T1" fmla="*/ 1352 h 2706"/>
              <a:gd name="T2" fmla="*/ 2706 w 2707"/>
              <a:gd name="T3" fmla="*/ 1352 h 2706"/>
              <a:gd name="T4" fmla="*/ 1353 w 2707"/>
              <a:gd name="T5" fmla="*/ 2705 h 2706"/>
              <a:gd name="T6" fmla="*/ 1353 w 2707"/>
              <a:gd name="T7" fmla="*/ 2705 h 2706"/>
              <a:gd name="T8" fmla="*/ 0 w 2707"/>
              <a:gd name="T9" fmla="*/ 1352 h 2706"/>
              <a:gd name="T10" fmla="*/ 0 w 2707"/>
              <a:gd name="T11" fmla="*/ 1352 h 2706"/>
              <a:gd name="T12" fmla="*/ 1353 w 2707"/>
              <a:gd name="T13" fmla="*/ 0 h 2706"/>
              <a:gd name="T14" fmla="*/ 1353 w 2707"/>
              <a:gd name="T15" fmla="*/ 0 h 2706"/>
              <a:gd name="T16" fmla="*/ 2706 w 2707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6">
                <a:moveTo>
                  <a:pt x="2706" y="1352"/>
                </a:moveTo>
                <a:lnTo>
                  <a:pt x="2706" y="1352"/>
                </a:lnTo>
                <a:cubicBezTo>
                  <a:pt x="2706" y="2099"/>
                  <a:pt x="2101" y="2705"/>
                  <a:pt x="1353" y="2705"/>
                </a:cubicBezTo>
                <a:lnTo>
                  <a:pt x="1353" y="2705"/>
                </a:lnTo>
                <a:cubicBezTo>
                  <a:pt x="606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6" y="0"/>
                  <a:pt x="1353" y="0"/>
                </a:cubicBezTo>
                <a:lnTo>
                  <a:pt x="1353" y="0"/>
                </a:lnTo>
                <a:cubicBezTo>
                  <a:pt x="2101" y="0"/>
                  <a:pt x="2706" y="605"/>
                  <a:pt x="2706" y="1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63">
            <a:extLst>
              <a:ext uri="{FF2B5EF4-FFF2-40B4-BE49-F238E27FC236}">
                <a16:creationId xmlns:a16="http://schemas.microsoft.com/office/drawing/2014/main" id="{25E73D8B-104D-1C44-8F37-FD21F5FB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665" y="8151820"/>
            <a:ext cx="1002860" cy="324455"/>
          </a:xfrm>
          <a:custGeom>
            <a:avLst/>
            <a:gdLst>
              <a:gd name="T0" fmla="*/ 898 w 899"/>
              <a:gd name="T1" fmla="*/ 292 h 293"/>
              <a:gd name="T2" fmla="*/ 0 w 899"/>
              <a:gd name="T3" fmla="*/ 292 h 293"/>
              <a:gd name="T4" fmla="*/ 0 w 899"/>
              <a:gd name="T5" fmla="*/ 0 h 293"/>
              <a:gd name="T6" fmla="*/ 898 w 899"/>
              <a:gd name="T7" fmla="*/ 0 h 293"/>
              <a:gd name="T8" fmla="*/ 898 w 89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93">
                <a:moveTo>
                  <a:pt x="898" y="292"/>
                </a:moveTo>
                <a:lnTo>
                  <a:pt x="0" y="292"/>
                </a:lnTo>
                <a:lnTo>
                  <a:pt x="0" y="0"/>
                </a:lnTo>
                <a:lnTo>
                  <a:pt x="898" y="0"/>
                </a:lnTo>
                <a:lnTo>
                  <a:pt x="898" y="2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64">
            <a:extLst>
              <a:ext uri="{FF2B5EF4-FFF2-40B4-BE49-F238E27FC236}">
                <a16:creationId xmlns:a16="http://schemas.microsoft.com/office/drawing/2014/main" id="{5CD8F860-2117-6E4F-AA68-33F0569F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65">
            <a:extLst>
              <a:ext uri="{FF2B5EF4-FFF2-40B4-BE49-F238E27FC236}">
                <a16:creationId xmlns:a16="http://schemas.microsoft.com/office/drawing/2014/main" id="{27558509-B775-FF4F-8C70-3259977F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66">
            <a:extLst>
              <a:ext uri="{FF2B5EF4-FFF2-40B4-BE49-F238E27FC236}">
                <a16:creationId xmlns:a16="http://schemas.microsoft.com/office/drawing/2014/main" id="{5EAA0252-5C8D-FC4E-BFF5-F2E3A58D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367">
            <a:extLst>
              <a:ext uri="{FF2B5EF4-FFF2-40B4-BE49-F238E27FC236}">
                <a16:creationId xmlns:a16="http://schemas.microsoft.com/office/drawing/2014/main" id="{44A9381A-8CFE-E34A-9402-37B9E778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68">
            <a:extLst>
              <a:ext uri="{FF2B5EF4-FFF2-40B4-BE49-F238E27FC236}">
                <a16:creationId xmlns:a16="http://schemas.microsoft.com/office/drawing/2014/main" id="{51A8135B-FB1B-8949-98C6-00F6ADE2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369">
            <a:extLst>
              <a:ext uri="{FF2B5EF4-FFF2-40B4-BE49-F238E27FC236}">
                <a16:creationId xmlns:a16="http://schemas.microsoft.com/office/drawing/2014/main" id="{7B3D3CDC-6531-4943-A691-28B9BA9C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70">
            <a:extLst>
              <a:ext uri="{FF2B5EF4-FFF2-40B4-BE49-F238E27FC236}">
                <a16:creationId xmlns:a16="http://schemas.microsoft.com/office/drawing/2014/main" id="{FAC1941E-435B-324B-8DB4-6DA1CA64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850" y="4754881"/>
            <a:ext cx="83573" cy="353950"/>
          </a:xfrm>
          <a:custGeom>
            <a:avLst/>
            <a:gdLst>
              <a:gd name="T0" fmla="*/ 74 w 75"/>
              <a:gd name="T1" fmla="*/ 280 h 317"/>
              <a:gd name="T2" fmla="*/ 74 w 75"/>
              <a:gd name="T3" fmla="*/ 40 h 317"/>
              <a:gd name="T4" fmla="*/ 74 w 75"/>
              <a:gd name="T5" fmla="*/ 40 h 317"/>
              <a:gd name="T6" fmla="*/ 41 w 75"/>
              <a:gd name="T7" fmla="*/ 2 h 317"/>
              <a:gd name="T8" fmla="*/ 41 w 75"/>
              <a:gd name="T9" fmla="*/ 2 h 317"/>
              <a:gd name="T10" fmla="*/ 0 w 75"/>
              <a:gd name="T11" fmla="*/ 38 h 317"/>
              <a:gd name="T12" fmla="*/ 0 w 75"/>
              <a:gd name="T13" fmla="*/ 280 h 317"/>
              <a:gd name="T14" fmla="*/ 0 w 75"/>
              <a:gd name="T15" fmla="*/ 280 h 317"/>
              <a:gd name="T16" fmla="*/ 37 w 75"/>
              <a:gd name="T17" fmla="*/ 316 h 317"/>
              <a:gd name="T18" fmla="*/ 37 w 75"/>
              <a:gd name="T19" fmla="*/ 316 h 317"/>
              <a:gd name="T20" fmla="*/ 38 w 75"/>
              <a:gd name="T21" fmla="*/ 316 h 317"/>
              <a:gd name="T22" fmla="*/ 38 w 75"/>
              <a:gd name="T23" fmla="*/ 316 h 317"/>
              <a:gd name="T24" fmla="*/ 74 w 75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317">
                <a:moveTo>
                  <a:pt x="74" y="280"/>
                </a:moveTo>
                <a:lnTo>
                  <a:pt x="74" y="40"/>
                </a:lnTo>
                <a:lnTo>
                  <a:pt x="74" y="40"/>
                </a:lnTo>
                <a:cubicBezTo>
                  <a:pt x="74" y="21"/>
                  <a:pt x="60" y="3"/>
                  <a:pt x="41" y="2"/>
                </a:cubicBezTo>
                <a:lnTo>
                  <a:pt x="41" y="2"/>
                </a:lnTo>
                <a:cubicBezTo>
                  <a:pt x="19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7" y="316"/>
                </a:cubicBezTo>
                <a:lnTo>
                  <a:pt x="37" y="316"/>
                </a:lnTo>
                <a:lnTo>
                  <a:pt x="38" y="316"/>
                </a:lnTo>
                <a:lnTo>
                  <a:pt x="38" y="316"/>
                </a:lnTo>
                <a:cubicBezTo>
                  <a:pt x="57" y="316"/>
                  <a:pt x="74" y="300"/>
                  <a:pt x="74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1">
            <a:extLst>
              <a:ext uri="{FF2B5EF4-FFF2-40B4-BE49-F238E27FC236}">
                <a16:creationId xmlns:a16="http://schemas.microsoft.com/office/drawing/2014/main" id="{F558C8CF-A116-C448-8CA0-BDBEDE80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845" y="5266143"/>
            <a:ext cx="265463" cy="299873"/>
          </a:xfrm>
          <a:custGeom>
            <a:avLst/>
            <a:gdLst>
              <a:gd name="T0" fmla="*/ 224 w 238"/>
              <a:gd name="T1" fmla="*/ 64 h 268"/>
              <a:gd name="T2" fmla="*/ 224 w 238"/>
              <a:gd name="T3" fmla="*/ 64 h 268"/>
              <a:gd name="T4" fmla="*/ 220 w 238"/>
              <a:gd name="T5" fmla="*/ 12 h 268"/>
              <a:gd name="T6" fmla="*/ 220 w 238"/>
              <a:gd name="T7" fmla="*/ 12 h 268"/>
              <a:gd name="T8" fmla="*/ 168 w 238"/>
              <a:gd name="T9" fmla="*/ 17 h 268"/>
              <a:gd name="T10" fmla="*/ 13 w 238"/>
              <a:gd name="T11" fmla="*/ 202 h 268"/>
              <a:gd name="T12" fmla="*/ 13 w 238"/>
              <a:gd name="T13" fmla="*/ 202 h 268"/>
              <a:gd name="T14" fmla="*/ 17 w 238"/>
              <a:gd name="T15" fmla="*/ 253 h 268"/>
              <a:gd name="T16" fmla="*/ 17 w 238"/>
              <a:gd name="T17" fmla="*/ 253 h 268"/>
              <a:gd name="T18" fmla="*/ 18 w 238"/>
              <a:gd name="T19" fmla="*/ 253 h 268"/>
              <a:gd name="T20" fmla="*/ 18 w 238"/>
              <a:gd name="T21" fmla="*/ 253 h 268"/>
              <a:gd name="T22" fmla="*/ 69 w 238"/>
              <a:gd name="T23" fmla="*/ 249 h 268"/>
              <a:gd name="T24" fmla="*/ 224 w 238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224" y="64"/>
                </a:moveTo>
                <a:lnTo>
                  <a:pt x="224" y="64"/>
                </a:lnTo>
                <a:cubicBezTo>
                  <a:pt x="237" y="49"/>
                  <a:pt x="235" y="26"/>
                  <a:pt x="220" y="12"/>
                </a:cubicBezTo>
                <a:lnTo>
                  <a:pt x="220" y="12"/>
                </a:lnTo>
                <a:cubicBezTo>
                  <a:pt x="204" y="0"/>
                  <a:pt x="181" y="1"/>
                  <a:pt x="168" y="17"/>
                </a:cubicBezTo>
                <a:lnTo>
                  <a:pt x="13" y="202"/>
                </a:lnTo>
                <a:lnTo>
                  <a:pt x="13" y="202"/>
                </a:lnTo>
                <a:cubicBezTo>
                  <a:pt x="0" y="217"/>
                  <a:pt x="2" y="240"/>
                  <a:pt x="17" y="253"/>
                </a:cubicBezTo>
                <a:lnTo>
                  <a:pt x="17" y="253"/>
                </a:lnTo>
                <a:lnTo>
                  <a:pt x="18" y="253"/>
                </a:lnTo>
                <a:lnTo>
                  <a:pt x="18" y="253"/>
                </a:lnTo>
                <a:cubicBezTo>
                  <a:pt x="33" y="267"/>
                  <a:pt x="56" y="264"/>
                  <a:pt x="69" y="249"/>
                </a:cubicBezTo>
                <a:lnTo>
                  <a:pt x="224" y="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2">
            <a:extLst>
              <a:ext uri="{FF2B5EF4-FFF2-40B4-BE49-F238E27FC236}">
                <a16:creationId xmlns:a16="http://schemas.microsoft.com/office/drawing/2014/main" id="{88FFD89C-0CC1-FD4A-8D31-ABC91F13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586" y="6559043"/>
            <a:ext cx="353951" cy="137647"/>
          </a:xfrm>
          <a:custGeom>
            <a:avLst/>
            <a:gdLst>
              <a:gd name="T0" fmla="*/ 313 w 316"/>
              <a:gd name="T1" fmla="*/ 37 h 122"/>
              <a:gd name="T2" fmla="*/ 313 w 316"/>
              <a:gd name="T3" fmla="*/ 37 h 122"/>
              <a:gd name="T4" fmla="*/ 270 w 316"/>
              <a:gd name="T5" fmla="*/ 3 h 122"/>
              <a:gd name="T6" fmla="*/ 33 w 316"/>
              <a:gd name="T7" fmla="*/ 45 h 122"/>
              <a:gd name="T8" fmla="*/ 33 w 316"/>
              <a:gd name="T9" fmla="*/ 45 h 122"/>
              <a:gd name="T10" fmla="*/ 4 w 316"/>
              <a:gd name="T11" fmla="*/ 87 h 122"/>
              <a:gd name="T12" fmla="*/ 4 w 316"/>
              <a:gd name="T13" fmla="*/ 87 h 122"/>
              <a:gd name="T14" fmla="*/ 4 w 316"/>
              <a:gd name="T15" fmla="*/ 88 h 122"/>
              <a:gd name="T16" fmla="*/ 4 w 316"/>
              <a:gd name="T17" fmla="*/ 88 h 122"/>
              <a:gd name="T18" fmla="*/ 46 w 316"/>
              <a:gd name="T19" fmla="*/ 118 h 122"/>
              <a:gd name="T20" fmla="*/ 281 w 316"/>
              <a:gd name="T21" fmla="*/ 76 h 122"/>
              <a:gd name="T22" fmla="*/ 281 w 316"/>
              <a:gd name="T23" fmla="*/ 76 h 122"/>
              <a:gd name="T24" fmla="*/ 313 w 316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313" y="37"/>
                </a:moveTo>
                <a:lnTo>
                  <a:pt x="313" y="37"/>
                </a:lnTo>
                <a:cubicBezTo>
                  <a:pt x="311" y="15"/>
                  <a:pt x="292" y="0"/>
                  <a:pt x="270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3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7" y="108"/>
                  <a:pt x="26" y="121"/>
                  <a:pt x="46" y="118"/>
                </a:cubicBezTo>
                <a:lnTo>
                  <a:pt x="281" y="76"/>
                </a:lnTo>
                <a:lnTo>
                  <a:pt x="281" y="76"/>
                </a:lnTo>
                <a:cubicBezTo>
                  <a:pt x="300" y="73"/>
                  <a:pt x="315" y="56"/>
                  <a:pt x="313" y="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373">
            <a:extLst>
              <a:ext uri="{FF2B5EF4-FFF2-40B4-BE49-F238E27FC236}">
                <a16:creationId xmlns:a16="http://schemas.microsoft.com/office/drawing/2014/main" id="{695F1711-F63F-2246-8874-8002FED0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51" y="7896189"/>
            <a:ext cx="324455" cy="221221"/>
          </a:xfrm>
          <a:custGeom>
            <a:avLst/>
            <a:gdLst>
              <a:gd name="T0" fmla="*/ 232 w 292"/>
              <a:gd name="T1" fmla="*/ 194 h 200"/>
              <a:gd name="T2" fmla="*/ 232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5 w 292"/>
              <a:gd name="T9" fmla="*/ 176 h 200"/>
              <a:gd name="T10" fmla="*/ 285 w 292"/>
              <a:gd name="T11" fmla="*/ 176 h 200"/>
              <a:gd name="T12" fmla="*/ 267 w 292"/>
              <a:gd name="T13" fmla="*/ 129 h 200"/>
              <a:gd name="T14" fmla="*/ 61 w 292"/>
              <a:gd name="T15" fmla="*/ 10 h 200"/>
              <a:gd name="T16" fmla="*/ 61 w 292"/>
              <a:gd name="T17" fmla="*/ 10 h 200"/>
              <a:gd name="T18" fmla="*/ 11 w 292"/>
              <a:gd name="T19" fmla="*/ 24 h 200"/>
              <a:gd name="T20" fmla="*/ 11 w 292"/>
              <a:gd name="T21" fmla="*/ 24 h 200"/>
              <a:gd name="T22" fmla="*/ 11 w 292"/>
              <a:gd name="T23" fmla="*/ 24 h 200"/>
              <a:gd name="T24" fmla="*/ 11 w 292"/>
              <a:gd name="T25" fmla="*/ 24 h 200"/>
              <a:gd name="T26" fmla="*/ 23 w 292"/>
              <a:gd name="T27" fmla="*/ 74 h 200"/>
              <a:gd name="T28" fmla="*/ 232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2" y="194"/>
                </a:moveTo>
                <a:lnTo>
                  <a:pt x="232" y="194"/>
                </a:lnTo>
                <a:cubicBezTo>
                  <a:pt x="237" y="197"/>
                  <a:pt x="244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9" y="191"/>
                  <a:pt x="285" y="176"/>
                </a:cubicBezTo>
                <a:lnTo>
                  <a:pt x="285" y="176"/>
                </a:lnTo>
                <a:cubicBezTo>
                  <a:pt x="291" y="159"/>
                  <a:pt x="283" y="139"/>
                  <a:pt x="267" y="129"/>
                </a:cubicBezTo>
                <a:lnTo>
                  <a:pt x="61" y="10"/>
                </a:lnTo>
                <a:lnTo>
                  <a:pt x="61" y="10"/>
                </a:lnTo>
                <a:cubicBezTo>
                  <a:pt x="43" y="0"/>
                  <a:pt x="21" y="6"/>
                  <a:pt x="11" y="24"/>
                </a:cubicBezTo>
                <a:lnTo>
                  <a:pt x="11" y="24"/>
                </a:lnTo>
                <a:lnTo>
                  <a:pt x="11" y="24"/>
                </a:lnTo>
                <a:lnTo>
                  <a:pt x="11" y="24"/>
                </a:lnTo>
                <a:cubicBezTo>
                  <a:pt x="0" y="42"/>
                  <a:pt x="6" y="64"/>
                  <a:pt x="23" y="74"/>
                </a:cubicBezTo>
                <a:lnTo>
                  <a:pt x="232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374">
            <a:extLst>
              <a:ext uri="{FF2B5EF4-FFF2-40B4-BE49-F238E27FC236}">
                <a16:creationId xmlns:a16="http://schemas.microsoft.com/office/drawing/2014/main" id="{36E4AD08-B64A-F04A-8453-31EA6059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82" y="7896189"/>
            <a:ext cx="324455" cy="221221"/>
          </a:xfrm>
          <a:custGeom>
            <a:avLst/>
            <a:gdLst>
              <a:gd name="T0" fmla="*/ 25 w 293"/>
              <a:gd name="T1" fmla="*/ 129 h 200"/>
              <a:gd name="T2" fmla="*/ 25 w 293"/>
              <a:gd name="T3" fmla="*/ 129 h 200"/>
              <a:gd name="T4" fmla="*/ 8 w 293"/>
              <a:gd name="T5" fmla="*/ 176 h 200"/>
              <a:gd name="T6" fmla="*/ 8 w 293"/>
              <a:gd name="T7" fmla="*/ 176 h 200"/>
              <a:gd name="T8" fmla="*/ 42 w 293"/>
              <a:gd name="T9" fmla="*/ 199 h 200"/>
              <a:gd name="T10" fmla="*/ 42 w 293"/>
              <a:gd name="T11" fmla="*/ 199 h 200"/>
              <a:gd name="T12" fmla="*/ 60 w 293"/>
              <a:gd name="T13" fmla="*/ 194 h 200"/>
              <a:gd name="T14" fmla="*/ 269 w 293"/>
              <a:gd name="T15" fmla="*/ 74 h 200"/>
              <a:gd name="T16" fmla="*/ 269 w 293"/>
              <a:gd name="T17" fmla="*/ 74 h 200"/>
              <a:gd name="T18" fmla="*/ 282 w 293"/>
              <a:gd name="T19" fmla="*/ 24 h 200"/>
              <a:gd name="T20" fmla="*/ 282 w 293"/>
              <a:gd name="T21" fmla="*/ 24 h 200"/>
              <a:gd name="T22" fmla="*/ 282 w 293"/>
              <a:gd name="T23" fmla="*/ 24 h 200"/>
              <a:gd name="T24" fmla="*/ 282 w 293"/>
              <a:gd name="T25" fmla="*/ 24 h 200"/>
              <a:gd name="T26" fmla="*/ 232 w 293"/>
              <a:gd name="T27" fmla="*/ 10 h 200"/>
              <a:gd name="T28" fmla="*/ 25 w 293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0">
                <a:moveTo>
                  <a:pt x="25" y="129"/>
                </a:moveTo>
                <a:lnTo>
                  <a:pt x="25" y="129"/>
                </a:lnTo>
                <a:cubicBezTo>
                  <a:pt x="9" y="139"/>
                  <a:pt x="0" y="159"/>
                  <a:pt x="8" y="176"/>
                </a:cubicBezTo>
                <a:lnTo>
                  <a:pt x="8" y="176"/>
                </a:lnTo>
                <a:cubicBezTo>
                  <a:pt x="14" y="191"/>
                  <a:pt x="28" y="199"/>
                  <a:pt x="42" y="199"/>
                </a:cubicBezTo>
                <a:lnTo>
                  <a:pt x="42" y="199"/>
                </a:lnTo>
                <a:cubicBezTo>
                  <a:pt x="48" y="199"/>
                  <a:pt x="55" y="197"/>
                  <a:pt x="60" y="194"/>
                </a:cubicBezTo>
                <a:lnTo>
                  <a:pt x="269" y="74"/>
                </a:lnTo>
                <a:lnTo>
                  <a:pt x="269" y="74"/>
                </a:lnTo>
                <a:cubicBezTo>
                  <a:pt x="286" y="64"/>
                  <a:pt x="292" y="42"/>
                  <a:pt x="282" y="24"/>
                </a:cubicBezTo>
                <a:lnTo>
                  <a:pt x="282" y="24"/>
                </a:lnTo>
                <a:lnTo>
                  <a:pt x="282" y="24"/>
                </a:lnTo>
                <a:lnTo>
                  <a:pt x="282" y="24"/>
                </a:lnTo>
                <a:cubicBezTo>
                  <a:pt x="271" y="6"/>
                  <a:pt x="249" y="0"/>
                  <a:pt x="232" y="10"/>
                </a:cubicBezTo>
                <a:lnTo>
                  <a:pt x="25" y="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375">
            <a:extLst>
              <a:ext uri="{FF2B5EF4-FFF2-40B4-BE49-F238E27FC236}">
                <a16:creationId xmlns:a16="http://schemas.microsoft.com/office/drawing/2014/main" id="{5164470D-51C5-2445-8DBD-9B69FDBC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51" y="6559043"/>
            <a:ext cx="353951" cy="137647"/>
          </a:xfrm>
          <a:custGeom>
            <a:avLst/>
            <a:gdLst>
              <a:gd name="T0" fmla="*/ 45 w 316"/>
              <a:gd name="T1" fmla="*/ 3 h 122"/>
              <a:gd name="T2" fmla="*/ 45 w 316"/>
              <a:gd name="T3" fmla="*/ 3 h 122"/>
              <a:gd name="T4" fmla="*/ 2 w 316"/>
              <a:gd name="T5" fmla="*/ 37 h 122"/>
              <a:gd name="T6" fmla="*/ 2 w 316"/>
              <a:gd name="T7" fmla="*/ 37 h 122"/>
              <a:gd name="T8" fmla="*/ 34 w 316"/>
              <a:gd name="T9" fmla="*/ 76 h 122"/>
              <a:gd name="T10" fmla="*/ 269 w 316"/>
              <a:gd name="T11" fmla="*/ 118 h 122"/>
              <a:gd name="T12" fmla="*/ 269 w 316"/>
              <a:gd name="T13" fmla="*/ 118 h 122"/>
              <a:gd name="T14" fmla="*/ 312 w 316"/>
              <a:gd name="T15" fmla="*/ 88 h 122"/>
              <a:gd name="T16" fmla="*/ 312 w 316"/>
              <a:gd name="T17" fmla="*/ 88 h 122"/>
              <a:gd name="T18" fmla="*/ 312 w 316"/>
              <a:gd name="T19" fmla="*/ 87 h 122"/>
              <a:gd name="T20" fmla="*/ 312 w 316"/>
              <a:gd name="T21" fmla="*/ 87 h 122"/>
              <a:gd name="T22" fmla="*/ 282 w 316"/>
              <a:gd name="T23" fmla="*/ 45 h 122"/>
              <a:gd name="T24" fmla="*/ 45 w 316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45" y="3"/>
                </a:moveTo>
                <a:lnTo>
                  <a:pt x="45" y="3"/>
                </a:lnTo>
                <a:cubicBezTo>
                  <a:pt x="24" y="0"/>
                  <a:pt x="4" y="15"/>
                  <a:pt x="2" y="37"/>
                </a:cubicBezTo>
                <a:lnTo>
                  <a:pt x="2" y="37"/>
                </a:lnTo>
                <a:cubicBezTo>
                  <a:pt x="0" y="56"/>
                  <a:pt x="15" y="73"/>
                  <a:pt x="34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8" y="108"/>
                  <a:pt x="312" y="88"/>
                </a:cubicBezTo>
                <a:lnTo>
                  <a:pt x="312" y="88"/>
                </a:lnTo>
                <a:lnTo>
                  <a:pt x="312" y="87"/>
                </a:lnTo>
                <a:lnTo>
                  <a:pt x="312" y="87"/>
                </a:lnTo>
                <a:cubicBezTo>
                  <a:pt x="315" y="68"/>
                  <a:pt x="302" y="49"/>
                  <a:pt x="282" y="45"/>
                </a:cubicBezTo>
                <a:lnTo>
                  <a:pt x="45" y="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376">
            <a:extLst>
              <a:ext uri="{FF2B5EF4-FFF2-40B4-BE49-F238E27FC236}">
                <a16:creationId xmlns:a16="http://schemas.microsoft.com/office/drawing/2014/main" id="{5A7D0F9F-964A-EE41-8A13-7238CA7B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965" y="5266143"/>
            <a:ext cx="265463" cy="299873"/>
          </a:xfrm>
          <a:custGeom>
            <a:avLst/>
            <a:gdLst>
              <a:gd name="T0" fmla="*/ 70 w 238"/>
              <a:gd name="T1" fmla="*/ 17 h 268"/>
              <a:gd name="T2" fmla="*/ 70 w 238"/>
              <a:gd name="T3" fmla="*/ 17 h 268"/>
              <a:gd name="T4" fmla="*/ 18 w 238"/>
              <a:gd name="T5" fmla="*/ 12 h 268"/>
              <a:gd name="T6" fmla="*/ 18 w 238"/>
              <a:gd name="T7" fmla="*/ 12 h 268"/>
              <a:gd name="T8" fmla="*/ 13 w 238"/>
              <a:gd name="T9" fmla="*/ 64 h 268"/>
              <a:gd name="T10" fmla="*/ 168 w 238"/>
              <a:gd name="T11" fmla="*/ 249 h 268"/>
              <a:gd name="T12" fmla="*/ 168 w 238"/>
              <a:gd name="T13" fmla="*/ 249 h 268"/>
              <a:gd name="T14" fmla="*/ 219 w 238"/>
              <a:gd name="T15" fmla="*/ 253 h 268"/>
              <a:gd name="T16" fmla="*/ 219 w 238"/>
              <a:gd name="T17" fmla="*/ 253 h 268"/>
              <a:gd name="T18" fmla="*/ 220 w 238"/>
              <a:gd name="T19" fmla="*/ 253 h 268"/>
              <a:gd name="T20" fmla="*/ 220 w 238"/>
              <a:gd name="T21" fmla="*/ 253 h 268"/>
              <a:gd name="T22" fmla="*/ 224 w 238"/>
              <a:gd name="T23" fmla="*/ 202 h 268"/>
              <a:gd name="T24" fmla="*/ 70 w 238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70" y="17"/>
                </a:moveTo>
                <a:lnTo>
                  <a:pt x="70" y="17"/>
                </a:lnTo>
                <a:cubicBezTo>
                  <a:pt x="56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3" y="64"/>
                </a:cubicBezTo>
                <a:lnTo>
                  <a:pt x="168" y="249"/>
                </a:lnTo>
                <a:lnTo>
                  <a:pt x="168" y="249"/>
                </a:lnTo>
                <a:cubicBezTo>
                  <a:pt x="181" y="264"/>
                  <a:pt x="204" y="267"/>
                  <a:pt x="219" y="253"/>
                </a:cubicBezTo>
                <a:lnTo>
                  <a:pt x="219" y="253"/>
                </a:lnTo>
                <a:cubicBezTo>
                  <a:pt x="219" y="253"/>
                  <a:pt x="219" y="253"/>
                  <a:pt x="220" y="253"/>
                </a:cubicBezTo>
                <a:lnTo>
                  <a:pt x="220" y="253"/>
                </a:lnTo>
                <a:cubicBezTo>
                  <a:pt x="235" y="240"/>
                  <a:pt x="237" y="217"/>
                  <a:pt x="224" y="202"/>
                </a:cubicBezTo>
                <a:lnTo>
                  <a:pt x="70" y="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377">
            <a:extLst>
              <a:ext uri="{FF2B5EF4-FFF2-40B4-BE49-F238E27FC236}">
                <a16:creationId xmlns:a16="http://schemas.microsoft.com/office/drawing/2014/main" id="{CF7B5268-7585-3B49-9230-3EAFADB3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347" y="5339881"/>
            <a:ext cx="3018412" cy="3018411"/>
          </a:xfrm>
          <a:custGeom>
            <a:avLst/>
            <a:gdLst>
              <a:gd name="T0" fmla="*/ 2707 w 2708"/>
              <a:gd name="T1" fmla="*/ 1352 h 2706"/>
              <a:gd name="T2" fmla="*/ 2707 w 2708"/>
              <a:gd name="T3" fmla="*/ 1352 h 2706"/>
              <a:gd name="T4" fmla="*/ 1354 w 2708"/>
              <a:gd name="T5" fmla="*/ 2705 h 2706"/>
              <a:gd name="T6" fmla="*/ 1354 w 2708"/>
              <a:gd name="T7" fmla="*/ 2705 h 2706"/>
              <a:gd name="T8" fmla="*/ 0 w 2708"/>
              <a:gd name="T9" fmla="*/ 1352 h 2706"/>
              <a:gd name="T10" fmla="*/ 0 w 2708"/>
              <a:gd name="T11" fmla="*/ 1352 h 2706"/>
              <a:gd name="T12" fmla="*/ 1354 w 2708"/>
              <a:gd name="T13" fmla="*/ 0 h 2706"/>
              <a:gd name="T14" fmla="*/ 1354 w 2708"/>
              <a:gd name="T15" fmla="*/ 0 h 2706"/>
              <a:gd name="T16" fmla="*/ 2707 w 2708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8" h="2706">
                <a:moveTo>
                  <a:pt x="2707" y="1352"/>
                </a:moveTo>
                <a:lnTo>
                  <a:pt x="2707" y="1352"/>
                </a:lnTo>
                <a:cubicBezTo>
                  <a:pt x="2707" y="2099"/>
                  <a:pt x="2101" y="2705"/>
                  <a:pt x="1354" y="2705"/>
                </a:cubicBezTo>
                <a:lnTo>
                  <a:pt x="1354" y="2705"/>
                </a:lnTo>
                <a:cubicBezTo>
                  <a:pt x="606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6" y="0"/>
                  <a:pt x="1354" y="0"/>
                </a:cubicBezTo>
                <a:lnTo>
                  <a:pt x="1354" y="0"/>
                </a:lnTo>
                <a:cubicBezTo>
                  <a:pt x="2101" y="0"/>
                  <a:pt x="2707" y="605"/>
                  <a:pt x="2707" y="13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378">
            <a:extLst>
              <a:ext uri="{FF2B5EF4-FFF2-40B4-BE49-F238E27FC236}">
                <a16:creationId xmlns:a16="http://schemas.microsoft.com/office/drawing/2014/main" id="{08270BD7-41F9-404F-90DB-36AD679D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125" y="8151820"/>
            <a:ext cx="1002860" cy="324455"/>
          </a:xfrm>
          <a:custGeom>
            <a:avLst/>
            <a:gdLst>
              <a:gd name="T0" fmla="*/ 898 w 899"/>
              <a:gd name="T1" fmla="*/ 292 h 293"/>
              <a:gd name="T2" fmla="*/ 0 w 899"/>
              <a:gd name="T3" fmla="*/ 292 h 293"/>
              <a:gd name="T4" fmla="*/ 0 w 899"/>
              <a:gd name="T5" fmla="*/ 0 h 293"/>
              <a:gd name="T6" fmla="*/ 898 w 899"/>
              <a:gd name="T7" fmla="*/ 0 h 293"/>
              <a:gd name="T8" fmla="*/ 898 w 89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93">
                <a:moveTo>
                  <a:pt x="898" y="292"/>
                </a:moveTo>
                <a:lnTo>
                  <a:pt x="0" y="292"/>
                </a:lnTo>
                <a:lnTo>
                  <a:pt x="0" y="0"/>
                </a:lnTo>
                <a:lnTo>
                  <a:pt x="898" y="0"/>
                </a:lnTo>
                <a:lnTo>
                  <a:pt x="898" y="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379">
            <a:extLst>
              <a:ext uri="{FF2B5EF4-FFF2-40B4-BE49-F238E27FC236}">
                <a16:creationId xmlns:a16="http://schemas.microsoft.com/office/drawing/2014/main" id="{DD4FF3A2-05AE-EC4E-A0D5-4F8FCB2C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380">
            <a:extLst>
              <a:ext uri="{FF2B5EF4-FFF2-40B4-BE49-F238E27FC236}">
                <a16:creationId xmlns:a16="http://schemas.microsoft.com/office/drawing/2014/main" id="{3D675017-FF75-814A-B20E-9081F644D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381">
            <a:extLst>
              <a:ext uri="{FF2B5EF4-FFF2-40B4-BE49-F238E27FC236}">
                <a16:creationId xmlns:a16="http://schemas.microsoft.com/office/drawing/2014/main" id="{B3726B57-3672-EC4D-B3F6-3277F5D5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382">
            <a:extLst>
              <a:ext uri="{FF2B5EF4-FFF2-40B4-BE49-F238E27FC236}">
                <a16:creationId xmlns:a16="http://schemas.microsoft.com/office/drawing/2014/main" id="{535B63F7-4D37-9944-8816-71450750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383">
            <a:extLst>
              <a:ext uri="{FF2B5EF4-FFF2-40B4-BE49-F238E27FC236}">
                <a16:creationId xmlns:a16="http://schemas.microsoft.com/office/drawing/2014/main" id="{DB566FB9-550D-9245-8239-DF5A3FCB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384">
            <a:extLst>
              <a:ext uri="{FF2B5EF4-FFF2-40B4-BE49-F238E27FC236}">
                <a16:creationId xmlns:a16="http://schemas.microsoft.com/office/drawing/2014/main" id="{BFA11D37-8EAF-3C44-9BC0-F7A5CBB6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385">
            <a:extLst>
              <a:ext uri="{FF2B5EF4-FFF2-40B4-BE49-F238E27FC236}">
                <a16:creationId xmlns:a16="http://schemas.microsoft.com/office/drawing/2014/main" id="{361F32DC-E19F-984A-B0A3-A2D2F2F3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227" y="4754881"/>
            <a:ext cx="83570" cy="353950"/>
          </a:xfrm>
          <a:custGeom>
            <a:avLst/>
            <a:gdLst>
              <a:gd name="T0" fmla="*/ 73 w 74"/>
              <a:gd name="T1" fmla="*/ 280 h 317"/>
              <a:gd name="T2" fmla="*/ 73 w 74"/>
              <a:gd name="T3" fmla="*/ 40 h 317"/>
              <a:gd name="T4" fmla="*/ 73 w 74"/>
              <a:gd name="T5" fmla="*/ 40 h 317"/>
              <a:gd name="T6" fmla="*/ 40 w 74"/>
              <a:gd name="T7" fmla="*/ 2 h 317"/>
              <a:gd name="T8" fmla="*/ 40 w 74"/>
              <a:gd name="T9" fmla="*/ 2 h 317"/>
              <a:gd name="T10" fmla="*/ 0 w 74"/>
              <a:gd name="T11" fmla="*/ 38 h 317"/>
              <a:gd name="T12" fmla="*/ 0 w 74"/>
              <a:gd name="T13" fmla="*/ 280 h 317"/>
              <a:gd name="T14" fmla="*/ 0 w 74"/>
              <a:gd name="T15" fmla="*/ 280 h 317"/>
              <a:gd name="T16" fmla="*/ 36 w 74"/>
              <a:gd name="T17" fmla="*/ 316 h 317"/>
              <a:gd name="T18" fmla="*/ 37 w 74"/>
              <a:gd name="T19" fmla="*/ 316 h 317"/>
              <a:gd name="T20" fmla="*/ 37 w 74"/>
              <a:gd name="T21" fmla="*/ 316 h 317"/>
              <a:gd name="T22" fmla="*/ 37 w 74"/>
              <a:gd name="T23" fmla="*/ 316 h 317"/>
              <a:gd name="T24" fmla="*/ 73 w 74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317">
                <a:moveTo>
                  <a:pt x="73" y="280"/>
                </a:moveTo>
                <a:lnTo>
                  <a:pt x="73" y="40"/>
                </a:lnTo>
                <a:lnTo>
                  <a:pt x="73" y="40"/>
                </a:lnTo>
                <a:cubicBezTo>
                  <a:pt x="73" y="21"/>
                  <a:pt x="59" y="3"/>
                  <a:pt x="40" y="2"/>
                </a:cubicBezTo>
                <a:lnTo>
                  <a:pt x="40" y="2"/>
                </a:lnTo>
                <a:cubicBezTo>
                  <a:pt x="18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6" y="316"/>
                </a:cubicBezTo>
                <a:lnTo>
                  <a:pt x="37" y="316"/>
                </a:lnTo>
                <a:lnTo>
                  <a:pt x="37" y="316"/>
                </a:lnTo>
                <a:lnTo>
                  <a:pt x="37" y="316"/>
                </a:lnTo>
                <a:cubicBezTo>
                  <a:pt x="57" y="316"/>
                  <a:pt x="73" y="300"/>
                  <a:pt x="73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86">
            <a:extLst>
              <a:ext uri="{FF2B5EF4-FFF2-40B4-BE49-F238E27FC236}">
                <a16:creationId xmlns:a16="http://schemas.microsoft.com/office/drawing/2014/main" id="{D8B0A632-3D19-BC4A-82E3-EBF779A1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222" y="5266143"/>
            <a:ext cx="265463" cy="299873"/>
          </a:xfrm>
          <a:custGeom>
            <a:avLst/>
            <a:gdLst>
              <a:gd name="T0" fmla="*/ 223 w 238"/>
              <a:gd name="T1" fmla="*/ 64 h 268"/>
              <a:gd name="T2" fmla="*/ 223 w 238"/>
              <a:gd name="T3" fmla="*/ 64 h 268"/>
              <a:gd name="T4" fmla="*/ 219 w 238"/>
              <a:gd name="T5" fmla="*/ 12 h 268"/>
              <a:gd name="T6" fmla="*/ 219 w 238"/>
              <a:gd name="T7" fmla="*/ 12 h 268"/>
              <a:gd name="T8" fmla="*/ 167 w 238"/>
              <a:gd name="T9" fmla="*/ 17 h 268"/>
              <a:gd name="T10" fmla="*/ 12 w 238"/>
              <a:gd name="T11" fmla="*/ 202 h 268"/>
              <a:gd name="T12" fmla="*/ 12 w 238"/>
              <a:gd name="T13" fmla="*/ 202 h 268"/>
              <a:gd name="T14" fmla="*/ 17 w 238"/>
              <a:gd name="T15" fmla="*/ 253 h 268"/>
              <a:gd name="T16" fmla="*/ 17 w 238"/>
              <a:gd name="T17" fmla="*/ 253 h 268"/>
              <a:gd name="T18" fmla="*/ 17 w 238"/>
              <a:gd name="T19" fmla="*/ 253 h 268"/>
              <a:gd name="T20" fmla="*/ 17 w 238"/>
              <a:gd name="T21" fmla="*/ 253 h 268"/>
              <a:gd name="T22" fmla="*/ 69 w 238"/>
              <a:gd name="T23" fmla="*/ 249 h 268"/>
              <a:gd name="T24" fmla="*/ 223 w 238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223" y="64"/>
                </a:moveTo>
                <a:lnTo>
                  <a:pt x="223" y="64"/>
                </a:lnTo>
                <a:cubicBezTo>
                  <a:pt x="237" y="49"/>
                  <a:pt x="235" y="26"/>
                  <a:pt x="219" y="12"/>
                </a:cubicBezTo>
                <a:lnTo>
                  <a:pt x="219" y="12"/>
                </a:lnTo>
                <a:cubicBezTo>
                  <a:pt x="203" y="0"/>
                  <a:pt x="180" y="1"/>
                  <a:pt x="167" y="17"/>
                </a:cubicBezTo>
                <a:lnTo>
                  <a:pt x="12" y="202"/>
                </a:lnTo>
                <a:lnTo>
                  <a:pt x="12" y="202"/>
                </a:lnTo>
                <a:cubicBezTo>
                  <a:pt x="0" y="217"/>
                  <a:pt x="1" y="240"/>
                  <a:pt x="17" y="253"/>
                </a:cubicBezTo>
                <a:lnTo>
                  <a:pt x="17" y="253"/>
                </a:lnTo>
                <a:lnTo>
                  <a:pt x="17" y="253"/>
                </a:lnTo>
                <a:lnTo>
                  <a:pt x="17" y="253"/>
                </a:lnTo>
                <a:cubicBezTo>
                  <a:pt x="33" y="267"/>
                  <a:pt x="56" y="264"/>
                  <a:pt x="69" y="249"/>
                </a:cubicBezTo>
                <a:lnTo>
                  <a:pt x="223" y="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87">
            <a:extLst>
              <a:ext uri="{FF2B5EF4-FFF2-40B4-BE49-F238E27FC236}">
                <a16:creationId xmlns:a16="http://schemas.microsoft.com/office/drawing/2014/main" id="{485431C6-DD4C-E44B-9A15-98AC92D3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963" y="6559043"/>
            <a:ext cx="353951" cy="137647"/>
          </a:xfrm>
          <a:custGeom>
            <a:avLst/>
            <a:gdLst>
              <a:gd name="T0" fmla="*/ 313 w 317"/>
              <a:gd name="T1" fmla="*/ 37 h 122"/>
              <a:gd name="T2" fmla="*/ 313 w 317"/>
              <a:gd name="T3" fmla="*/ 37 h 122"/>
              <a:gd name="T4" fmla="*/ 271 w 317"/>
              <a:gd name="T5" fmla="*/ 3 h 122"/>
              <a:gd name="T6" fmla="*/ 33 w 317"/>
              <a:gd name="T7" fmla="*/ 45 h 122"/>
              <a:gd name="T8" fmla="*/ 33 w 317"/>
              <a:gd name="T9" fmla="*/ 45 h 122"/>
              <a:gd name="T10" fmla="*/ 4 w 317"/>
              <a:gd name="T11" fmla="*/ 87 h 122"/>
              <a:gd name="T12" fmla="*/ 4 w 317"/>
              <a:gd name="T13" fmla="*/ 87 h 122"/>
              <a:gd name="T14" fmla="*/ 4 w 317"/>
              <a:gd name="T15" fmla="*/ 88 h 122"/>
              <a:gd name="T16" fmla="*/ 4 w 317"/>
              <a:gd name="T17" fmla="*/ 88 h 122"/>
              <a:gd name="T18" fmla="*/ 46 w 317"/>
              <a:gd name="T19" fmla="*/ 118 h 122"/>
              <a:gd name="T20" fmla="*/ 282 w 317"/>
              <a:gd name="T21" fmla="*/ 76 h 122"/>
              <a:gd name="T22" fmla="*/ 282 w 317"/>
              <a:gd name="T23" fmla="*/ 76 h 122"/>
              <a:gd name="T24" fmla="*/ 313 w 317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122">
                <a:moveTo>
                  <a:pt x="313" y="37"/>
                </a:moveTo>
                <a:lnTo>
                  <a:pt x="313" y="37"/>
                </a:lnTo>
                <a:cubicBezTo>
                  <a:pt x="312" y="15"/>
                  <a:pt x="292" y="0"/>
                  <a:pt x="271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4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8" y="108"/>
                  <a:pt x="27" y="121"/>
                  <a:pt x="46" y="118"/>
                </a:cubicBezTo>
                <a:lnTo>
                  <a:pt x="282" y="76"/>
                </a:lnTo>
                <a:lnTo>
                  <a:pt x="282" y="76"/>
                </a:lnTo>
                <a:cubicBezTo>
                  <a:pt x="301" y="73"/>
                  <a:pt x="316" y="56"/>
                  <a:pt x="313" y="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388">
            <a:extLst>
              <a:ext uri="{FF2B5EF4-FFF2-40B4-BE49-F238E27FC236}">
                <a16:creationId xmlns:a16="http://schemas.microsoft.com/office/drawing/2014/main" id="{828A2930-FA5E-1D43-B039-2A2759BA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7911" y="7896189"/>
            <a:ext cx="324455" cy="221221"/>
          </a:xfrm>
          <a:custGeom>
            <a:avLst/>
            <a:gdLst>
              <a:gd name="T0" fmla="*/ 231 w 292"/>
              <a:gd name="T1" fmla="*/ 194 h 200"/>
              <a:gd name="T2" fmla="*/ 231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4 w 292"/>
              <a:gd name="T9" fmla="*/ 176 h 200"/>
              <a:gd name="T10" fmla="*/ 284 w 292"/>
              <a:gd name="T11" fmla="*/ 176 h 200"/>
              <a:gd name="T12" fmla="*/ 267 w 292"/>
              <a:gd name="T13" fmla="*/ 129 h 200"/>
              <a:gd name="T14" fmla="*/ 60 w 292"/>
              <a:gd name="T15" fmla="*/ 10 h 200"/>
              <a:gd name="T16" fmla="*/ 60 w 292"/>
              <a:gd name="T17" fmla="*/ 10 h 200"/>
              <a:gd name="T18" fmla="*/ 10 w 292"/>
              <a:gd name="T19" fmla="*/ 24 h 200"/>
              <a:gd name="T20" fmla="*/ 10 w 292"/>
              <a:gd name="T21" fmla="*/ 24 h 200"/>
              <a:gd name="T22" fmla="*/ 10 w 292"/>
              <a:gd name="T23" fmla="*/ 24 h 200"/>
              <a:gd name="T24" fmla="*/ 10 w 292"/>
              <a:gd name="T25" fmla="*/ 24 h 200"/>
              <a:gd name="T26" fmla="*/ 23 w 292"/>
              <a:gd name="T27" fmla="*/ 74 h 200"/>
              <a:gd name="T28" fmla="*/ 231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1" y="194"/>
                </a:moveTo>
                <a:lnTo>
                  <a:pt x="231" y="194"/>
                </a:lnTo>
                <a:cubicBezTo>
                  <a:pt x="237" y="197"/>
                  <a:pt x="243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8" y="191"/>
                  <a:pt x="284" y="176"/>
                </a:cubicBezTo>
                <a:lnTo>
                  <a:pt x="284" y="176"/>
                </a:lnTo>
                <a:cubicBezTo>
                  <a:pt x="291" y="159"/>
                  <a:pt x="283" y="139"/>
                  <a:pt x="267" y="129"/>
                </a:cubicBezTo>
                <a:lnTo>
                  <a:pt x="60" y="10"/>
                </a:lnTo>
                <a:lnTo>
                  <a:pt x="60" y="10"/>
                </a:lnTo>
                <a:cubicBezTo>
                  <a:pt x="42" y="0"/>
                  <a:pt x="20" y="6"/>
                  <a:pt x="10" y="24"/>
                </a:cubicBez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cubicBezTo>
                  <a:pt x="0" y="42"/>
                  <a:pt x="6" y="64"/>
                  <a:pt x="23" y="74"/>
                </a:cubicBezTo>
                <a:lnTo>
                  <a:pt x="231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389">
            <a:extLst>
              <a:ext uri="{FF2B5EF4-FFF2-40B4-BE49-F238E27FC236}">
                <a16:creationId xmlns:a16="http://schemas.microsoft.com/office/drawing/2014/main" id="{2B7FF06A-709F-D04F-8AC1-46FE9F32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741" y="7896189"/>
            <a:ext cx="324455" cy="221221"/>
          </a:xfrm>
          <a:custGeom>
            <a:avLst/>
            <a:gdLst>
              <a:gd name="T0" fmla="*/ 24 w 293"/>
              <a:gd name="T1" fmla="*/ 129 h 200"/>
              <a:gd name="T2" fmla="*/ 24 w 293"/>
              <a:gd name="T3" fmla="*/ 129 h 200"/>
              <a:gd name="T4" fmla="*/ 7 w 293"/>
              <a:gd name="T5" fmla="*/ 176 h 200"/>
              <a:gd name="T6" fmla="*/ 7 w 293"/>
              <a:gd name="T7" fmla="*/ 176 h 200"/>
              <a:gd name="T8" fmla="*/ 41 w 293"/>
              <a:gd name="T9" fmla="*/ 199 h 200"/>
              <a:gd name="T10" fmla="*/ 41 w 293"/>
              <a:gd name="T11" fmla="*/ 199 h 200"/>
              <a:gd name="T12" fmla="*/ 60 w 293"/>
              <a:gd name="T13" fmla="*/ 194 h 200"/>
              <a:gd name="T14" fmla="*/ 268 w 293"/>
              <a:gd name="T15" fmla="*/ 74 h 200"/>
              <a:gd name="T16" fmla="*/ 268 w 293"/>
              <a:gd name="T17" fmla="*/ 74 h 200"/>
              <a:gd name="T18" fmla="*/ 281 w 293"/>
              <a:gd name="T19" fmla="*/ 24 h 200"/>
              <a:gd name="T20" fmla="*/ 281 w 293"/>
              <a:gd name="T21" fmla="*/ 24 h 200"/>
              <a:gd name="T22" fmla="*/ 281 w 293"/>
              <a:gd name="T23" fmla="*/ 24 h 200"/>
              <a:gd name="T24" fmla="*/ 281 w 293"/>
              <a:gd name="T25" fmla="*/ 24 h 200"/>
              <a:gd name="T26" fmla="*/ 231 w 293"/>
              <a:gd name="T27" fmla="*/ 10 h 200"/>
              <a:gd name="T28" fmla="*/ 24 w 293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0">
                <a:moveTo>
                  <a:pt x="24" y="129"/>
                </a:moveTo>
                <a:lnTo>
                  <a:pt x="24" y="129"/>
                </a:lnTo>
                <a:cubicBezTo>
                  <a:pt x="8" y="139"/>
                  <a:pt x="0" y="159"/>
                  <a:pt x="7" y="176"/>
                </a:cubicBezTo>
                <a:lnTo>
                  <a:pt x="7" y="176"/>
                </a:lnTo>
                <a:cubicBezTo>
                  <a:pt x="13" y="191"/>
                  <a:pt x="28" y="199"/>
                  <a:pt x="41" y="199"/>
                </a:cubicBezTo>
                <a:lnTo>
                  <a:pt x="41" y="199"/>
                </a:lnTo>
                <a:cubicBezTo>
                  <a:pt x="48" y="199"/>
                  <a:pt x="54" y="197"/>
                  <a:pt x="60" y="194"/>
                </a:cubicBezTo>
                <a:lnTo>
                  <a:pt x="268" y="74"/>
                </a:lnTo>
                <a:lnTo>
                  <a:pt x="268" y="74"/>
                </a:lnTo>
                <a:cubicBezTo>
                  <a:pt x="286" y="64"/>
                  <a:pt x="292" y="42"/>
                  <a:pt x="281" y="24"/>
                </a:cubicBezTo>
                <a:lnTo>
                  <a:pt x="281" y="24"/>
                </a:lnTo>
                <a:lnTo>
                  <a:pt x="281" y="24"/>
                </a:lnTo>
                <a:lnTo>
                  <a:pt x="281" y="24"/>
                </a:lnTo>
                <a:cubicBezTo>
                  <a:pt x="271" y="6"/>
                  <a:pt x="249" y="0"/>
                  <a:pt x="231" y="10"/>
                </a:cubicBezTo>
                <a:lnTo>
                  <a:pt x="24" y="1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390">
            <a:extLst>
              <a:ext uri="{FF2B5EF4-FFF2-40B4-BE49-F238E27FC236}">
                <a16:creationId xmlns:a16="http://schemas.microsoft.com/office/drawing/2014/main" id="{E1BC3E08-62FD-2D4F-91EE-E22F713E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10" y="6559043"/>
            <a:ext cx="349036" cy="137647"/>
          </a:xfrm>
          <a:custGeom>
            <a:avLst/>
            <a:gdLst>
              <a:gd name="T0" fmla="*/ 45 w 315"/>
              <a:gd name="T1" fmla="*/ 3 h 122"/>
              <a:gd name="T2" fmla="*/ 45 w 315"/>
              <a:gd name="T3" fmla="*/ 3 h 122"/>
              <a:gd name="T4" fmla="*/ 1 w 315"/>
              <a:gd name="T5" fmla="*/ 37 h 122"/>
              <a:gd name="T6" fmla="*/ 1 w 315"/>
              <a:gd name="T7" fmla="*/ 37 h 122"/>
              <a:gd name="T8" fmla="*/ 34 w 315"/>
              <a:gd name="T9" fmla="*/ 76 h 122"/>
              <a:gd name="T10" fmla="*/ 269 w 315"/>
              <a:gd name="T11" fmla="*/ 118 h 122"/>
              <a:gd name="T12" fmla="*/ 269 w 315"/>
              <a:gd name="T13" fmla="*/ 118 h 122"/>
              <a:gd name="T14" fmla="*/ 311 w 315"/>
              <a:gd name="T15" fmla="*/ 88 h 122"/>
              <a:gd name="T16" fmla="*/ 311 w 315"/>
              <a:gd name="T17" fmla="*/ 88 h 122"/>
              <a:gd name="T18" fmla="*/ 311 w 315"/>
              <a:gd name="T19" fmla="*/ 87 h 122"/>
              <a:gd name="T20" fmla="*/ 311 w 315"/>
              <a:gd name="T21" fmla="*/ 87 h 122"/>
              <a:gd name="T22" fmla="*/ 281 w 315"/>
              <a:gd name="T23" fmla="*/ 45 h 122"/>
              <a:gd name="T24" fmla="*/ 45 w 315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5" h="122">
                <a:moveTo>
                  <a:pt x="45" y="3"/>
                </a:moveTo>
                <a:lnTo>
                  <a:pt x="45" y="3"/>
                </a:lnTo>
                <a:cubicBezTo>
                  <a:pt x="23" y="0"/>
                  <a:pt x="3" y="15"/>
                  <a:pt x="1" y="37"/>
                </a:cubicBezTo>
                <a:lnTo>
                  <a:pt x="1" y="37"/>
                </a:lnTo>
                <a:cubicBezTo>
                  <a:pt x="0" y="56"/>
                  <a:pt x="15" y="73"/>
                  <a:pt x="34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8" y="108"/>
                  <a:pt x="311" y="88"/>
                </a:cubicBezTo>
                <a:lnTo>
                  <a:pt x="311" y="88"/>
                </a:lnTo>
                <a:lnTo>
                  <a:pt x="311" y="87"/>
                </a:lnTo>
                <a:lnTo>
                  <a:pt x="311" y="87"/>
                </a:lnTo>
                <a:cubicBezTo>
                  <a:pt x="314" y="68"/>
                  <a:pt x="301" y="49"/>
                  <a:pt x="281" y="45"/>
                </a:cubicBezTo>
                <a:lnTo>
                  <a:pt x="45" y="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391">
            <a:extLst>
              <a:ext uri="{FF2B5EF4-FFF2-40B4-BE49-F238E27FC236}">
                <a16:creationId xmlns:a16="http://schemas.microsoft.com/office/drawing/2014/main" id="{6EC501BE-0B38-254A-88AB-D6C569BF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425" y="5266143"/>
            <a:ext cx="265463" cy="299873"/>
          </a:xfrm>
          <a:custGeom>
            <a:avLst/>
            <a:gdLst>
              <a:gd name="T0" fmla="*/ 70 w 239"/>
              <a:gd name="T1" fmla="*/ 17 h 268"/>
              <a:gd name="T2" fmla="*/ 70 w 239"/>
              <a:gd name="T3" fmla="*/ 17 h 268"/>
              <a:gd name="T4" fmla="*/ 18 w 239"/>
              <a:gd name="T5" fmla="*/ 12 h 268"/>
              <a:gd name="T6" fmla="*/ 18 w 239"/>
              <a:gd name="T7" fmla="*/ 12 h 268"/>
              <a:gd name="T8" fmla="*/ 13 w 239"/>
              <a:gd name="T9" fmla="*/ 64 h 268"/>
              <a:gd name="T10" fmla="*/ 169 w 239"/>
              <a:gd name="T11" fmla="*/ 249 h 268"/>
              <a:gd name="T12" fmla="*/ 169 w 239"/>
              <a:gd name="T13" fmla="*/ 249 h 268"/>
              <a:gd name="T14" fmla="*/ 220 w 239"/>
              <a:gd name="T15" fmla="*/ 253 h 268"/>
              <a:gd name="T16" fmla="*/ 220 w 239"/>
              <a:gd name="T17" fmla="*/ 253 h 268"/>
              <a:gd name="T18" fmla="*/ 221 w 239"/>
              <a:gd name="T19" fmla="*/ 253 h 268"/>
              <a:gd name="T20" fmla="*/ 221 w 239"/>
              <a:gd name="T21" fmla="*/ 253 h 268"/>
              <a:gd name="T22" fmla="*/ 225 w 239"/>
              <a:gd name="T23" fmla="*/ 202 h 268"/>
              <a:gd name="T24" fmla="*/ 70 w 239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" h="268">
                <a:moveTo>
                  <a:pt x="70" y="17"/>
                </a:moveTo>
                <a:lnTo>
                  <a:pt x="70" y="17"/>
                </a:lnTo>
                <a:cubicBezTo>
                  <a:pt x="57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3" y="64"/>
                </a:cubicBezTo>
                <a:lnTo>
                  <a:pt x="169" y="249"/>
                </a:lnTo>
                <a:lnTo>
                  <a:pt x="169" y="249"/>
                </a:lnTo>
                <a:cubicBezTo>
                  <a:pt x="182" y="264"/>
                  <a:pt x="204" y="267"/>
                  <a:pt x="220" y="253"/>
                </a:cubicBezTo>
                <a:lnTo>
                  <a:pt x="220" y="253"/>
                </a:lnTo>
                <a:cubicBezTo>
                  <a:pt x="220" y="253"/>
                  <a:pt x="220" y="253"/>
                  <a:pt x="221" y="253"/>
                </a:cubicBezTo>
                <a:lnTo>
                  <a:pt x="221" y="253"/>
                </a:lnTo>
                <a:cubicBezTo>
                  <a:pt x="236" y="240"/>
                  <a:pt x="238" y="217"/>
                  <a:pt x="225" y="202"/>
                </a:cubicBezTo>
                <a:lnTo>
                  <a:pt x="70" y="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392">
            <a:extLst>
              <a:ext uri="{FF2B5EF4-FFF2-40B4-BE49-F238E27FC236}">
                <a16:creationId xmlns:a16="http://schemas.microsoft.com/office/drawing/2014/main" id="{7BD54D2F-06CD-304D-879C-51D1084E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724" y="5339881"/>
            <a:ext cx="3018412" cy="3018411"/>
          </a:xfrm>
          <a:custGeom>
            <a:avLst/>
            <a:gdLst>
              <a:gd name="T0" fmla="*/ 2706 w 2707"/>
              <a:gd name="T1" fmla="*/ 1352 h 2706"/>
              <a:gd name="T2" fmla="*/ 2706 w 2707"/>
              <a:gd name="T3" fmla="*/ 1352 h 2706"/>
              <a:gd name="T4" fmla="*/ 1353 w 2707"/>
              <a:gd name="T5" fmla="*/ 2705 h 2706"/>
              <a:gd name="T6" fmla="*/ 1353 w 2707"/>
              <a:gd name="T7" fmla="*/ 2705 h 2706"/>
              <a:gd name="T8" fmla="*/ 0 w 2707"/>
              <a:gd name="T9" fmla="*/ 1352 h 2706"/>
              <a:gd name="T10" fmla="*/ 0 w 2707"/>
              <a:gd name="T11" fmla="*/ 1352 h 2706"/>
              <a:gd name="T12" fmla="*/ 1353 w 2707"/>
              <a:gd name="T13" fmla="*/ 0 h 2706"/>
              <a:gd name="T14" fmla="*/ 1353 w 2707"/>
              <a:gd name="T15" fmla="*/ 0 h 2706"/>
              <a:gd name="T16" fmla="*/ 2706 w 2707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6">
                <a:moveTo>
                  <a:pt x="2706" y="1352"/>
                </a:moveTo>
                <a:lnTo>
                  <a:pt x="2706" y="1352"/>
                </a:lnTo>
                <a:cubicBezTo>
                  <a:pt x="2706" y="2099"/>
                  <a:pt x="2101" y="2705"/>
                  <a:pt x="1353" y="2705"/>
                </a:cubicBezTo>
                <a:lnTo>
                  <a:pt x="1353" y="2705"/>
                </a:lnTo>
                <a:cubicBezTo>
                  <a:pt x="606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6" y="0"/>
                  <a:pt x="1353" y="0"/>
                </a:cubicBezTo>
                <a:lnTo>
                  <a:pt x="1353" y="0"/>
                </a:lnTo>
                <a:cubicBezTo>
                  <a:pt x="2101" y="0"/>
                  <a:pt x="2706" y="605"/>
                  <a:pt x="2706" y="13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393">
            <a:extLst>
              <a:ext uri="{FF2B5EF4-FFF2-40B4-BE49-F238E27FC236}">
                <a16:creationId xmlns:a16="http://schemas.microsoft.com/office/drawing/2014/main" id="{36657D65-C2B1-9946-9A61-8C80EE6E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7498" y="8151820"/>
            <a:ext cx="1002860" cy="324455"/>
          </a:xfrm>
          <a:custGeom>
            <a:avLst/>
            <a:gdLst>
              <a:gd name="T0" fmla="*/ 898 w 899"/>
              <a:gd name="T1" fmla="*/ 292 h 293"/>
              <a:gd name="T2" fmla="*/ 0 w 899"/>
              <a:gd name="T3" fmla="*/ 292 h 293"/>
              <a:gd name="T4" fmla="*/ 0 w 899"/>
              <a:gd name="T5" fmla="*/ 0 h 293"/>
              <a:gd name="T6" fmla="*/ 898 w 899"/>
              <a:gd name="T7" fmla="*/ 0 h 293"/>
              <a:gd name="T8" fmla="*/ 898 w 89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93">
                <a:moveTo>
                  <a:pt x="898" y="292"/>
                </a:moveTo>
                <a:lnTo>
                  <a:pt x="0" y="292"/>
                </a:lnTo>
                <a:lnTo>
                  <a:pt x="0" y="0"/>
                </a:lnTo>
                <a:lnTo>
                  <a:pt x="898" y="0"/>
                </a:lnTo>
                <a:lnTo>
                  <a:pt x="898" y="2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394">
            <a:extLst>
              <a:ext uri="{FF2B5EF4-FFF2-40B4-BE49-F238E27FC236}">
                <a16:creationId xmlns:a16="http://schemas.microsoft.com/office/drawing/2014/main" id="{76C0BFD6-3C31-9E45-89DE-809CBF50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395">
            <a:extLst>
              <a:ext uri="{FF2B5EF4-FFF2-40B4-BE49-F238E27FC236}">
                <a16:creationId xmlns:a16="http://schemas.microsoft.com/office/drawing/2014/main" id="{2C9464AA-AD89-474B-A6B4-7CDEB48F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396">
            <a:extLst>
              <a:ext uri="{FF2B5EF4-FFF2-40B4-BE49-F238E27FC236}">
                <a16:creationId xmlns:a16="http://schemas.microsoft.com/office/drawing/2014/main" id="{199852EC-7D49-1D43-A7D2-19CDBBC3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397">
            <a:extLst>
              <a:ext uri="{FF2B5EF4-FFF2-40B4-BE49-F238E27FC236}">
                <a16:creationId xmlns:a16="http://schemas.microsoft.com/office/drawing/2014/main" id="{E73DE791-0337-3C45-A9C5-D83954EE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398">
            <a:extLst>
              <a:ext uri="{FF2B5EF4-FFF2-40B4-BE49-F238E27FC236}">
                <a16:creationId xmlns:a16="http://schemas.microsoft.com/office/drawing/2014/main" id="{73D3D6BC-F28F-DC42-A839-315FBDD9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399">
            <a:extLst>
              <a:ext uri="{FF2B5EF4-FFF2-40B4-BE49-F238E27FC236}">
                <a16:creationId xmlns:a16="http://schemas.microsoft.com/office/drawing/2014/main" id="{F0444306-90D6-8F4E-A0E4-3B224FCC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400">
            <a:extLst>
              <a:ext uri="{FF2B5EF4-FFF2-40B4-BE49-F238E27FC236}">
                <a16:creationId xmlns:a16="http://schemas.microsoft.com/office/drawing/2014/main" id="{76560299-03CA-5F4C-A4F0-49838CB8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4686" y="4754881"/>
            <a:ext cx="83570" cy="353950"/>
          </a:xfrm>
          <a:custGeom>
            <a:avLst/>
            <a:gdLst>
              <a:gd name="T0" fmla="*/ 74 w 75"/>
              <a:gd name="T1" fmla="*/ 280 h 317"/>
              <a:gd name="T2" fmla="*/ 74 w 75"/>
              <a:gd name="T3" fmla="*/ 40 h 317"/>
              <a:gd name="T4" fmla="*/ 74 w 75"/>
              <a:gd name="T5" fmla="*/ 40 h 317"/>
              <a:gd name="T6" fmla="*/ 41 w 75"/>
              <a:gd name="T7" fmla="*/ 2 h 317"/>
              <a:gd name="T8" fmla="*/ 41 w 75"/>
              <a:gd name="T9" fmla="*/ 2 h 317"/>
              <a:gd name="T10" fmla="*/ 0 w 75"/>
              <a:gd name="T11" fmla="*/ 38 h 317"/>
              <a:gd name="T12" fmla="*/ 0 w 75"/>
              <a:gd name="T13" fmla="*/ 280 h 317"/>
              <a:gd name="T14" fmla="*/ 0 w 75"/>
              <a:gd name="T15" fmla="*/ 280 h 317"/>
              <a:gd name="T16" fmla="*/ 37 w 75"/>
              <a:gd name="T17" fmla="*/ 316 h 317"/>
              <a:gd name="T18" fmla="*/ 37 w 75"/>
              <a:gd name="T19" fmla="*/ 316 h 317"/>
              <a:gd name="T20" fmla="*/ 37 w 75"/>
              <a:gd name="T21" fmla="*/ 316 h 317"/>
              <a:gd name="T22" fmla="*/ 37 w 75"/>
              <a:gd name="T23" fmla="*/ 316 h 317"/>
              <a:gd name="T24" fmla="*/ 74 w 75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317">
                <a:moveTo>
                  <a:pt x="74" y="280"/>
                </a:moveTo>
                <a:lnTo>
                  <a:pt x="74" y="40"/>
                </a:lnTo>
                <a:lnTo>
                  <a:pt x="74" y="40"/>
                </a:lnTo>
                <a:cubicBezTo>
                  <a:pt x="74" y="21"/>
                  <a:pt x="60" y="3"/>
                  <a:pt x="41" y="2"/>
                </a:cubicBezTo>
                <a:lnTo>
                  <a:pt x="41" y="2"/>
                </a:lnTo>
                <a:cubicBezTo>
                  <a:pt x="19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7" y="316"/>
                </a:cubicBezTo>
                <a:lnTo>
                  <a:pt x="37" y="316"/>
                </a:lnTo>
                <a:lnTo>
                  <a:pt x="37" y="316"/>
                </a:lnTo>
                <a:lnTo>
                  <a:pt x="37" y="316"/>
                </a:lnTo>
                <a:cubicBezTo>
                  <a:pt x="57" y="316"/>
                  <a:pt x="74" y="300"/>
                  <a:pt x="74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401">
            <a:extLst>
              <a:ext uri="{FF2B5EF4-FFF2-40B4-BE49-F238E27FC236}">
                <a16:creationId xmlns:a16="http://schemas.microsoft.com/office/drawing/2014/main" id="{8ED3F4C8-A56A-8541-8ACD-6DC36D38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3681" y="5266143"/>
            <a:ext cx="265463" cy="299873"/>
          </a:xfrm>
          <a:custGeom>
            <a:avLst/>
            <a:gdLst>
              <a:gd name="T0" fmla="*/ 224 w 239"/>
              <a:gd name="T1" fmla="*/ 64 h 268"/>
              <a:gd name="T2" fmla="*/ 224 w 239"/>
              <a:gd name="T3" fmla="*/ 64 h 268"/>
              <a:gd name="T4" fmla="*/ 220 w 239"/>
              <a:gd name="T5" fmla="*/ 12 h 268"/>
              <a:gd name="T6" fmla="*/ 220 w 239"/>
              <a:gd name="T7" fmla="*/ 12 h 268"/>
              <a:gd name="T8" fmla="*/ 168 w 239"/>
              <a:gd name="T9" fmla="*/ 17 h 268"/>
              <a:gd name="T10" fmla="*/ 13 w 239"/>
              <a:gd name="T11" fmla="*/ 202 h 268"/>
              <a:gd name="T12" fmla="*/ 13 w 239"/>
              <a:gd name="T13" fmla="*/ 202 h 268"/>
              <a:gd name="T14" fmla="*/ 17 w 239"/>
              <a:gd name="T15" fmla="*/ 253 h 268"/>
              <a:gd name="T16" fmla="*/ 17 w 239"/>
              <a:gd name="T17" fmla="*/ 253 h 268"/>
              <a:gd name="T18" fmla="*/ 18 w 239"/>
              <a:gd name="T19" fmla="*/ 253 h 268"/>
              <a:gd name="T20" fmla="*/ 18 w 239"/>
              <a:gd name="T21" fmla="*/ 253 h 268"/>
              <a:gd name="T22" fmla="*/ 69 w 239"/>
              <a:gd name="T23" fmla="*/ 249 h 268"/>
              <a:gd name="T24" fmla="*/ 224 w 239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" h="268">
                <a:moveTo>
                  <a:pt x="224" y="64"/>
                </a:moveTo>
                <a:lnTo>
                  <a:pt x="224" y="64"/>
                </a:lnTo>
                <a:cubicBezTo>
                  <a:pt x="238" y="49"/>
                  <a:pt x="235" y="26"/>
                  <a:pt x="220" y="12"/>
                </a:cubicBezTo>
                <a:lnTo>
                  <a:pt x="220" y="12"/>
                </a:lnTo>
                <a:cubicBezTo>
                  <a:pt x="204" y="0"/>
                  <a:pt x="181" y="1"/>
                  <a:pt x="168" y="17"/>
                </a:cubicBezTo>
                <a:lnTo>
                  <a:pt x="13" y="202"/>
                </a:lnTo>
                <a:lnTo>
                  <a:pt x="13" y="202"/>
                </a:lnTo>
                <a:cubicBezTo>
                  <a:pt x="0" y="217"/>
                  <a:pt x="2" y="240"/>
                  <a:pt x="17" y="253"/>
                </a:cubicBezTo>
                <a:lnTo>
                  <a:pt x="17" y="253"/>
                </a:lnTo>
                <a:cubicBezTo>
                  <a:pt x="17" y="253"/>
                  <a:pt x="17" y="253"/>
                  <a:pt x="18" y="253"/>
                </a:cubicBezTo>
                <a:lnTo>
                  <a:pt x="18" y="253"/>
                </a:lnTo>
                <a:cubicBezTo>
                  <a:pt x="33" y="267"/>
                  <a:pt x="56" y="264"/>
                  <a:pt x="69" y="249"/>
                </a:cubicBezTo>
                <a:lnTo>
                  <a:pt x="224" y="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402">
            <a:extLst>
              <a:ext uri="{FF2B5EF4-FFF2-40B4-BE49-F238E27FC236}">
                <a16:creationId xmlns:a16="http://schemas.microsoft.com/office/drawing/2014/main" id="{CBDFB41A-1A06-6843-8CC2-16301A80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2422" y="6559043"/>
            <a:ext cx="353951" cy="137647"/>
          </a:xfrm>
          <a:custGeom>
            <a:avLst/>
            <a:gdLst>
              <a:gd name="T0" fmla="*/ 313 w 316"/>
              <a:gd name="T1" fmla="*/ 37 h 122"/>
              <a:gd name="T2" fmla="*/ 313 w 316"/>
              <a:gd name="T3" fmla="*/ 37 h 122"/>
              <a:gd name="T4" fmla="*/ 270 w 316"/>
              <a:gd name="T5" fmla="*/ 3 h 122"/>
              <a:gd name="T6" fmla="*/ 33 w 316"/>
              <a:gd name="T7" fmla="*/ 45 h 122"/>
              <a:gd name="T8" fmla="*/ 33 w 316"/>
              <a:gd name="T9" fmla="*/ 45 h 122"/>
              <a:gd name="T10" fmla="*/ 4 w 316"/>
              <a:gd name="T11" fmla="*/ 87 h 122"/>
              <a:gd name="T12" fmla="*/ 4 w 316"/>
              <a:gd name="T13" fmla="*/ 87 h 122"/>
              <a:gd name="T14" fmla="*/ 4 w 316"/>
              <a:gd name="T15" fmla="*/ 88 h 122"/>
              <a:gd name="T16" fmla="*/ 4 w 316"/>
              <a:gd name="T17" fmla="*/ 88 h 122"/>
              <a:gd name="T18" fmla="*/ 46 w 316"/>
              <a:gd name="T19" fmla="*/ 118 h 122"/>
              <a:gd name="T20" fmla="*/ 281 w 316"/>
              <a:gd name="T21" fmla="*/ 76 h 122"/>
              <a:gd name="T22" fmla="*/ 281 w 316"/>
              <a:gd name="T23" fmla="*/ 76 h 122"/>
              <a:gd name="T24" fmla="*/ 313 w 316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313" y="37"/>
                </a:moveTo>
                <a:lnTo>
                  <a:pt x="313" y="37"/>
                </a:lnTo>
                <a:cubicBezTo>
                  <a:pt x="311" y="15"/>
                  <a:pt x="291" y="0"/>
                  <a:pt x="270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4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7" y="108"/>
                  <a:pt x="26" y="121"/>
                  <a:pt x="46" y="118"/>
                </a:cubicBezTo>
                <a:lnTo>
                  <a:pt x="281" y="76"/>
                </a:lnTo>
                <a:lnTo>
                  <a:pt x="281" y="76"/>
                </a:lnTo>
                <a:cubicBezTo>
                  <a:pt x="300" y="73"/>
                  <a:pt x="315" y="56"/>
                  <a:pt x="313" y="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403">
            <a:extLst>
              <a:ext uri="{FF2B5EF4-FFF2-40B4-BE49-F238E27FC236}">
                <a16:creationId xmlns:a16="http://schemas.microsoft.com/office/drawing/2014/main" id="{66E7C14F-BA19-424E-B4D9-C3B9EAE4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1370" y="7896189"/>
            <a:ext cx="324455" cy="221221"/>
          </a:xfrm>
          <a:custGeom>
            <a:avLst/>
            <a:gdLst>
              <a:gd name="T0" fmla="*/ 232 w 292"/>
              <a:gd name="T1" fmla="*/ 194 h 200"/>
              <a:gd name="T2" fmla="*/ 232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5 w 292"/>
              <a:gd name="T9" fmla="*/ 176 h 200"/>
              <a:gd name="T10" fmla="*/ 285 w 292"/>
              <a:gd name="T11" fmla="*/ 176 h 200"/>
              <a:gd name="T12" fmla="*/ 268 w 292"/>
              <a:gd name="T13" fmla="*/ 129 h 200"/>
              <a:gd name="T14" fmla="*/ 60 w 292"/>
              <a:gd name="T15" fmla="*/ 10 h 200"/>
              <a:gd name="T16" fmla="*/ 60 w 292"/>
              <a:gd name="T17" fmla="*/ 10 h 200"/>
              <a:gd name="T18" fmla="*/ 11 w 292"/>
              <a:gd name="T19" fmla="*/ 24 h 200"/>
              <a:gd name="T20" fmla="*/ 11 w 292"/>
              <a:gd name="T21" fmla="*/ 24 h 200"/>
              <a:gd name="T22" fmla="*/ 10 w 292"/>
              <a:gd name="T23" fmla="*/ 24 h 200"/>
              <a:gd name="T24" fmla="*/ 10 w 292"/>
              <a:gd name="T25" fmla="*/ 24 h 200"/>
              <a:gd name="T26" fmla="*/ 24 w 292"/>
              <a:gd name="T27" fmla="*/ 74 h 200"/>
              <a:gd name="T28" fmla="*/ 232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2" y="194"/>
                </a:moveTo>
                <a:lnTo>
                  <a:pt x="232" y="194"/>
                </a:lnTo>
                <a:cubicBezTo>
                  <a:pt x="238" y="197"/>
                  <a:pt x="244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9" y="191"/>
                  <a:pt x="285" y="176"/>
                </a:cubicBezTo>
                <a:lnTo>
                  <a:pt x="285" y="176"/>
                </a:lnTo>
                <a:cubicBezTo>
                  <a:pt x="291" y="159"/>
                  <a:pt x="284" y="139"/>
                  <a:pt x="268" y="129"/>
                </a:cubicBezTo>
                <a:lnTo>
                  <a:pt x="60" y="10"/>
                </a:lnTo>
                <a:lnTo>
                  <a:pt x="60" y="10"/>
                </a:lnTo>
                <a:cubicBezTo>
                  <a:pt x="43" y="0"/>
                  <a:pt x="20" y="6"/>
                  <a:pt x="11" y="24"/>
                </a:cubicBezTo>
                <a:lnTo>
                  <a:pt x="11" y="24"/>
                </a:lnTo>
                <a:cubicBezTo>
                  <a:pt x="11" y="24"/>
                  <a:pt x="11" y="24"/>
                  <a:pt x="10" y="24"/>
                </a:cubicBezTo>
                <a:lnTo>
                  <a:pt x="10" y="24"/>
                </a:lnTo>
                <a:cubicBezTo>
                  <a:pt x="0" y="42"/>
                  <a:pt x="6" y="64"/>
                  <a:pt x="24" y="74"/>
                </a:cubicBezTo>
                <a:lnTo>
                  <a:pt x="232" y="1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404">
            <a:extLst>
              <a:ext uri="{FF2B5EF4-FFF2-40B4-BE49-F238E27FC236}">
                <a16:creationId xmlns:a16="http://schemas.microsoft.com/office/drawing/2014/main" id="{6A97EDC8-D4E1-0143-93EB-2E00FAB3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118" y="7896189"/>
            <a:ext cx="324455" cy="221221"/>
          </a:xfrm>
          <a:custGeom>
            <a:avLst/>
            <a:gdLst>
              <a:gd name="T0" fmla="*/ 25 w 293"/>
              <a:gd name="T1" fmla="*/ 129 h 200"/>
              <a:gd name="T2" fmla="*/ 25 w 293"/>
              <a:gd name="T3" fmla="*/ 129 h 200"/>
              <a:gd name="T4" fmla="*/ 8 w 293"/>
              <a:gd name="T5" fmla="*/ 176 h 200"/>
              <a:gd name="T6" fmla="*/ 8 w 293"/>
              <a:gd name="T7" fmla="*/ 176 h 200"/>
              <a:gd name="T8" fmla="*/ 42 w 293"/>
              <a:gd name="T9" fmla="*/ 199 h 200"/>
              <a:gd name="T10" fmla="*/ 42 w 293"/>
              <a:gd name="T11" fmla="*/ 199 h 200"/>
              <a:gd name="T12" fmla="*/ 60 w 293"/>
              <a:gd name="T13" fmla="*/ 194 h 200"/>
              <a:gd name="T14" fmla="*/ 268 w 293"/>
              <a:gd name="T15" fmla="*/ 74 h 200"/>
              <a:gd name="T16" fmla="*/ 268 w 293"/>
              <a:gd name="T17" fmla="*/ 74 h 200"/>
              <a:gd name="T18" fmla="*/ 282 w 293"/>
              <a:gd name="T19" fmla="*/ 24 h 200"/>
              <a:gd name="T20" fmla="*/ 282 w 293"/>
              <a:gd name="T21" fmla="*/ 24 h 200"/>
              <a:gd name="T22" fmla="*/ 281 w 293"/>
              <a:gd name="T23" fmla="*/ 24 h 200"/>
              <a:gd name="T24" fmla="*/ 281 w 293"/>
              <a:gd name="T25" fmla="*/ 24 h 200"/>
              <a:gd name="T26" fmla="*/ 232 w 293"/>
              <a:gd name="T27" fmla="*/ 10 h 200"/>
              <a:gd name="T28" fmla="*/ 25 w 293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0">
                <a:moveTo>
                  <a:pt x="25" y="129"/>
                </a:moveTo>
                <a:lnTo>
                  <a:pt x="25" y="129"/>
                </a:lnTo>
                <a:cubicBezTo>
                  <a:pt x="9" y="139"/>
                  <a:pt x="0" y="159"/>
                  <a:pt x="8" y="176"/>
                </a:cubicBezTo>
                <a:lnTo>
                  <a:pt x="8" y="176"/>
                </a:lnTo>
                <a:cubicBezTo>
                  <a:pt x="14" y="191"/>
                  <a:pt x="27" y="199"/>
                  <a:pt x="42" y="199"/>
                </a:cubicBezTo>
                <a:lnTo>
                  <a:pt x="42" y="199"/>
                </a:lnTo>
                <a:cubicBezTo>
                  <a:pt x="48" y="199"/>
                  <a:pt x="54" y="197"/>
                  <a:pt x="60" y="194"/>
                </a:cubicBezTo>
                <a:lnTo>
                  <a:pt x="268" y="74"/>
                </a:lnTo>
                <a:lnTo>
                  <a:pt x="268" y="74"/>
                </a:lnTo>
                <a:cubicBezTo>
                  <a:pt x="286" y="64"/>
                  <a:pt x="292" y="42"/>
                  <a:pt x="282" y="24"/>
                </a:cubicBezTo>
                <a:lnTo>
                  <a:pt x="282" y="24"/>
                </a:lnTo>
                <a:cubicBezTo>
                  <a:pt x="282" y="24"/>
                  <a:pt x="282" y="24"/>
                  <a:pt x="281" y="24"/>
                </a:cubicBezTo>
                <a:lnTo>
                  <a:pt x="281" y="24"/>
                </a:lnTo>
                <a:cubicBezTo>
                  <a:pt x="272" y="6"/>
                  <a:pt x="249" y="0"/>
                  <a:pt x="232" y="10"/>
                </a:cubicBezTo>
                <a:lnTo>
                  <a:pt x="25" y="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405">
            <a:extLst>
              <a:ext uri="{FF2B5EF4-FFF2-40B4-BE49-F238E27FC236}">
                <a16:creationId xmlns:a16="http://schemas.microsoft.com/office/drawing/2014/main" id="{B910EF37-BD5B-EE4A-A464-7FC51EA1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569" y="6559043"/>
            <a:ext cx="353951" cy="137647"/>
          </a:xfrm>
          <a:custGeom>
            <a:avLst/>
            <a:gdLst>
              <a:gd name="T0" fmla="*/ 45 w 316"/>
              <a:gd name="T1" fmla="*/ 3 h 122"/>
              <a:gd name="T2" fmla="*/ 45 w 316"/>
              <a:gd name="T3" fmla="*/ 3 h 122"/>
              <a:gd name="T4" fmla="*/ 2 w 316"/>
              <a:gd name="T5" fmla="*/ 37 h 122"/>
              <a:gd name="T6" fmla="*/ 2 w 316"/>
              <a:gd name="T7" fmla="*/ 37 h 122"/>
              <a:gd name="T8" fmla="*/ 33 w 316"/>
              <a:gd name="T9" fmla="*/ 76 h 122"/>
              <a:gd name="T10" fmla="*/ 269 w 316"/>
              <a:gd name="T11" fmla="*/ 118 h 122"/>
              <a:gd name="T12" fmla="*/ 269 w 316"/>
              <a:gd name="T13" fmla="*/ 118 h 122"/>
              <a:gd name="T14" fmla="*/ 312 w 316"/>
              <a:gd name="T15" fmla="*/ 88 h 122"/>
              <a:gd name="T16" fmla="*/ 312 w 316"/>
              <a:gd name="T17" fmla="*/ 88 h 122"/>
              <a:gd name="T18" fmla="*/ 312 w 316"/>
              <a:gd name="T19" fmla="*/ 87 h 122"/>
              <a:gd name="T20" fmla="*/ 312 w 316"/>
              <a:gd name="T21" fmla="*/ 87 h 122"/>
              <a:gd name="T22" fmla="*/ 282 w 316"/>
              <a:gd name="T23" fmla="*/ 45 h 122"/>
              <a:gd name="T24" fmla="*/ 45 w 316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45" y="3"/>
                </a:moveTo>
                <a:lnTo>
                  <a:pt x="45" y="3"/>
                </a:lnTo>
                <a:cubicBezTo>
                  <a:pt x="24" y="0"/>
                  <a:pt x="4" y="15"/>
                  <a:pt x="2" y="37"/>
                </a:cubicBezTo>
                <a:lnTo>
                  <a:pt x="2" y="37"/>
                </a:lnTo>
                <a:cubicBezTo>
                  <a:pt x="0" y="56"/>
                  <a:pt x="15" y="73"/>
                  <a:pt x="33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8" y="108"/>
                  <a:pt x="312" y="88"/>
                </a:cubicBezTo>
                <a:lnTo>
                  <a:pt x="312" y="88"/>
                </a:lnTo>
                <a:lnTo>
                  <a:pt x="312" y="87"/>
                </a:lnTo>
                <a:lnTo>
                  <a:pt x="312" y="87"/>
                </a:lnTo>
                <a:cubicBezTo>
                  <a:pt x="315" y="68"/>
                  <a:pt x="302" y="49"/>
                  <a:pt x="282" y="45"/>
                </a:cubicBezTo>
                <a:lnTo>
                  <a:pt x="45" y="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406">
            <a:extLst>
              <a:ext uri="{FF2B5EF4-FFF2-40B4-BE49-F238E27FC236}">
                <a16:creationId xmlns:a16="http://schemas.microsoft.com/office/drawing/2014/main" id="{F1E816D2-3C63-E84E-8696-0DD426E8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798" y="5266143"/>
            <a:ext cx="265463" cy="299873"/>
          </a:xfrm>
          <a:custGeom>
            <a:avLst/>
            <a:gdLst>
              <a:gd name="T0" fmla="*/ 70 w 238"/>
              <a:gd name="T1" fmla="*/ 17 h 268"/>
              <a:gd name="T2" fmla="*/ 70 w 238"/>
              <a:gd name="T3" fmla="*/ 17 h 268"/>
              <a:gd name="T4" fmla="*/ 18 w 238"/>
              <a:gd name="T5" fmla="*/ 12 h 268"/>
              <a:gd name="T6" fmla="*/ 18 w 238"/>
              <a:gd name="T7" fmla="*/ 12 h 268"/>
              <a:gd name="T8" fmla="*/ 13 w 238"/>
              <a:gd name="T9" fmla="*/ 64 h 268"/>
              <a:gd name="T10" fmla="*/ 168 w 238"/>
              <a:gd name="T11" fmla="*/ 249 h 268"/>
              <a:gd name="T12" fmla="*/ 168 w 238"/>
              <a:gd name="T13" fmla="*/ 249 h 268"/>
              <a:gd name="T14" fmla="*/ 219 w 238"/>
              <a:gd name="T15" fmla="*/ 253 h 268"/>
              <a:gd name="T16" fmla="*/ 219 w 238"/>
              <a:gd name="T17" fmla="*/ 253 h 268"/>
              <a:gd name="T18" fmla="*/ 219 w 238"/>
              <a:gd name="T19" fmla="*/ 253 h 268"/>
              <a:gd name="T20" fmla="*/ 219 w 238"/>
              <a:gd name="T21" fmla="*/ 253 h 268"/>
              <a:gd name="T22" fmla="*/ 224 w 238"/>
              <a:gd name="T23" fmla="*/ 202 h 268"/>
              <a:gd name="T24" fmla="*/ 70 w 238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70" y="17"/>
                </a:moveTo>
                <a:lnTo>
                  <a:pt x="70" y="17"/>
                </a:lnTo>
                <a:cubicBezTo>
                  <a:pt x="56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3" y="64"/>
                </a:cubicBezTo>
                <a:lnTo>
                  <a:pt x="168" y="249"/>
                </a:lnTo>
                <a:lnTo>
                  <a:pt x="168" y="249"/>
                </a:lnTo>
                <a:cubicBezTo>
                  <a:pt x="181" y="264"/>
                  <a:pt x="204" y="267"/>
                  <a:pt x="219" y="253"/>
                </a:cubicBezTo>
                <a:lnTo>
                  <a:pt x="219" y="253"/>
                </a:lnTo>
                <a:lnTo>
                  <a:pt x="219" y="253"/>
                </a:lnTo>
                <a:lnTo>
                  <a:pt x="219" y="253"/>
                </a:lnTo>
                <a:cubicBezTo>
                  <a:pt x="235" y="240"/>
                  <a:pt x="237" y="217"/>
                  <a:pt x="224" y="202"/>
                </a:cubicBezTo>
                <a:lnTo>
                  <a:pt x="70" y="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27139E8-93AE-3346-84B2-20DAA4B1A69B}"/>
              </a:ext>
            </a:extLst>
          </p:cNvPr>
          <p:cNvGrpSpPr/>
          <p:nvPr/>
        </p:nvGrpSpPr>
        <p:grpSpPr>
          <a:xfrm>
            <a:off x="2177419" y="10129130"/>
            <a:ext cx="4817684" cy="1600438"/>
            <a:chOff x="21840150" y="4290491"/>
            <a:chExt cx="4817684" cy="1600438"/>
          </a:xfrm>
        </p:grpSpPr>
        <p:sp>
          <p:nvSpPr>
            <p:cNvPr id="262" name="CuadroTexto 4">
              <a:extLst>
                <a:ext uri="{FF2B5EF4-FFF2-40B4-BE49-F238E27FC236}">
                  <a16:creationId xmlns:a16="http://schemas.microsoft.com/office/drawing/2014/main" id="{7F33BEDA-5A3A-FB42-BC13-91329CFA8BC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3" name="CuadroTexto 4">
              <a:extLst>
                <a:ext uri="{FF2B5EF4-FFF2-40B4-BE49-F238E27FC236}">
                  <a16:creationId xmlns:a16="http://schemas.microsoft.com/office/drawing/2014/main" id="{998ACC02-E2E2-EA47-A9DB-CF20657E0616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196DE62-E8E4-1B4E-96A7-1CEF08A151D2}"/>
              </a:ext>
            </a:extLst>
          </p:cNvPr>
          <p:cNvGrpSpPr/>
          <p:nvPr/>
        </p:nvGrpSpPr>
        <p:grpSpPr>
          <a:xfrm>
            <a:off x="7245794" y="10129130"/>
            <a:ext cx="4817684" cy="1600438"/>
            <a:chOff x="21840150" y="4290491"/>
            <a:chExt cx="4817684" cy="1600438"/>
          </a:xfrm>
        </p:grpSpPr>
        <p:sp>
          <p:nvSpPr>
            <p:cNvPr id="265" name="CuadroTexto 4">
              <a:extLst>
                <a:ext uri="{FF2B5EF4-FFF2-40B4-BE49-F238E27FC236}">
                  <a16:creationId xmlns:a16="http://schemas.microsoft.com/office/drawing/2014/main" id="{43D16BE1-09AE-1F47-974E-9FE76BEAD0E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6" name="CuadroTexto 4">
              <a:extLst>
                <a:ext uri="{FF2B5EF4-FFF2-40B4-BE49-F238E27FC236}">
                  <a16:creationId xmlns:a16="http://schemas.microsoft.com/office/drawing/2014/main" id="{7A3C3E21-798A-0E43-AFD3-423C6FAACC9E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65F82E0-573F-804A-B289-416D45B154B9}"/>
              </a:ext>
            </a:extLst>
          </p:cNvPr>
          <p:cNvGrpSpPr/>
          <p:nvPr/>
        </p:nvGrpSpPr>
        <p:grpSpPr>
          <a:xfrm>
            <a:off x="12311711" y="10129130"/>
            <a:ext cx="4817684" cy="1600438"/>
            <a:chOff x="21840150" y="4290491"/>
            <a:chExt cx="4817684" cy="1600438"/>
          </a:xfrm>
        </p:grpSpPr>
        <p:sp>
          <p:nvSpPr>
            <p:cNvPr id="268" name="CuadroTexto 4">
              <a:extLst>
                <a:ext uri="{FF2B5EF4-FFF2-40B4-BE49-F238E27FC236}">
                  <a16:creationId xmlns:a16="http://schemas.microsoft.com/office/drawing/2014/main" id="{CB07E36C-6264-DE4C-A287-D78DC2C16138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9" name="CuadroTexto 4">
              <a:extLst>
                <a:ext uri="{FF2B5EF4-FFF2-40B4-BE49-F238E27FC236}">
                  <a16:creationId xmlns:a16="http://schemas.microsoft.com/office/drawing/2014/main" id="{5F8D69C1-B461-9B47-82E4-C495BCB383DD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3D8FACF-FDAA-0041-B798-3DCF326CA7E4}"/>
              </a:ext>
            </a:extLst>
          </p:cNvPr>
          <p:cNvGrpSpPr/>
          <p:nvPr/>
        </p:nvGrpSpPr>
        <p:grpSpPr>
          <a:xfrm>
            <a:off x="17369352" y="10129130"/>
            <a:ext cx="4817684" cy="1600438"/>
            <a:chOff x="21840150" y="4290491"/>
            <a:chExt cx="4817684" cy="1600438"/>
          </a:xfrm>
        </p:grpSpPr>
        <p:sp>
          <p:nvSpPr>
            <p:cNvPr id="271" name="CuadroTexto 4">
              <a:extLst>
                <a:ext uri="{FF2B5EF4-FFF2-40B4-BE49-F238E27FC236}">
                  <a16:creationId xmlns:a16="http://schemas.microsoft.com/office/drawing/2014/main" id="{8EB88743-CB77-9843-A2F4-302E25796237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74D2DE8C-D59F-6148-880A-31F81F5741BC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1921B17-0EB3-134D-8E80-BF1897187FD6}"/>
              </a:ext>
            </a:extLst>
          </p:cNvPr>
          <p:cNvGrpSpPr/>
          <p:nvPr/>
        </p:nvGrpSpPr>
        <p:grpSpPr>
          <a:xfrm>
            <a:off x="14059375" y="6265817"/>
            <a:ext cx="1410844" cy="1073994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74" name="Freeform 16">
              <a:extLst>
                <a:ext uri="{FF2B5EF4-FFF2-40B4-BE49-F238E27FC236}">
                  <a16:creationId xmlns:a16="http://schemas.microsoft.com/office/drawing/2014/main" id="{30AB7670-8EF4-3347-AAB9-FCF1B2755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17">
              <a:extLst>
                <a:ext uri="{FF2B5EF4-FFF2-40B4-BE49-F238E27FC236}">
                  <a16:creationId xmlns:a16="http://schemas.microsoft.com/office/drawing/2014/main" id="{A6487C11-78AF-544E-9FFF-261ECF6B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29284910-9A4E-7A45-AA67-79BEB218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Freeform 19">
              <a:extLst>
                <a:ext uri="{FF2B5EF4-FFF2-40B4-BE49-F238E27FC236}">
                  <a16:creationId xmlns:a16="http://schemas.microsoft.com/office/drawing/2014/main" id="{B223D5B3-9B56-434B-AC03-1E2F055C4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0">
              <a:extLst>
                <a:ext uri="{FF2B5EF4-FFF2-40B4-BE49-F238E27FC236}">
                  <a16:creationId xmlns:a16="http://schemas.microsoft.com/office/drawing/2014/main" id="{63D00139-BABF-6544-892F-217BE506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21">
              <a:extLst>
                <a:ext uri="{FF2B5EF4-FFF2-40B4-BE49-F238E27FC236}">
                  <a16:creationId xmlns:a16="http://schemas.microsoft.com/office/drawing/2014/main" id="{289D5CC9-4754-8441-9612-8C04D986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22">
              <a:extLst>
                <a:ext uri="{FF2B5EF4-FFF2-40B4-BE49-F238E27FC236}">
                  <a16:creationId xmlns:a16="http://schemas.microsoft.com/office/drawing/2014/main" id="{CD14C3BB-11BA-8D4A-A745-D92695CF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95CD2A4-9320-6344-BC81-6BD0E37A6049}"/>
              </a:ext>
            </a:extLst>
          </p:cNvPr>
          <p:cNvGrpSpPr/>
          <p:nvPr/>
        </p:nvGrpSpPr>
        <p:grpSpPr>
          <a:xfrm>
            <a:off x="8909866" y="6190148"/>
            <a:ext cx="1405968" cy="1313206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CBB7792B-DF84-8C45-8AD6-48612E1E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E3D9B178-3F61-4740-850E-9D53E0F1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A837BD0-6FA0-7644-8A65-169934115F9D}"/>
              </a:ext>
            </a:extLst>
          </p:cNvPr>
          <p:cNvGrpSpPr/>
          <p:nvPr/>
        </p:nvGrpSpPr>
        <p:grpSpPr>
          <a:xfrm>
            <a:off x="3890649" y="6093915"/>
            <a:ext cx="1405968" cy="140596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4C1C838-5058-E947-B035-B43BAC166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2B8019BD-6A51-204E-A32B-A2AF194B6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2C33325B-2EE7-5740-A3CA-B6A26DF8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0CAE503-3B36-C041-9AE1-67D9341A465F}"/>
              </a:ext>
            </a:extLst>
          </p:cNvPr>
          <p:cNvGrpSpPr/>
          <p:nvPr/>
        </p:nvGrpSpPr>
        <p:grpSpPr>
          <a:xfrm>
            <a:off x="19164678" y="6255203"/>
            <a:ext cx="1243586" cy="1252218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89" name="Freeform 23">
              <a:extLst>
                <a:ext uri="{FF2B5EF4-FFF2-40B4-BE49-F238E27FC236}">
                  <a16:creationId xmlns:a16="http://schemas.microsoft.com/office/drawing/2014/main" id="{E141DE5D-9824-AE4E-8138-F02FB071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4">
              <a:extLst>
                <a:ext uri="{FF2B5EF4-FFF2-40B4-BE49-F238E27FC236}">
                  <a16:creationId xmlns:a16="http://schemas.microsoft.com/office/drawing/2014/main" id="{29E53D26-B120-D540-8365-A1FE58D7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25">
              <a:extLst>
                <a:ext uri="{FF2B5EF4-FFF2-40B4-BE49-F238E27FC236}">
                  <a16:creationId xmlns:a16="http://schemas.microsoft.com/office/drawing/2014/main" id="{896A96AB-A6DE-3E40-B65D-2D807FE1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26">
              <a:extLst>
                <a:ext uri="{FF2B5EF4-FFF2-40B4-BE49-F238E27FC236}">
                  <a16:creationId xmlns:a16="http://schemas.microsoft.com/office/drawing/2014/main" id="{2A6B7396-332B-F447-B011-7A37148D3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3" name="Freeform 27">
              <a:extLst>
                <a:ext uri="{FF2B5EF4-FFF2-40B4-BE49-F238E27FC236}">
                  <a16:creationId xmlns:a16="http://schemas.microsoft.com/office/drawing/2014/main" id="{AF307D8D-F908-A148-B486-0AD2677F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Freeform 28">
              <a:extLst>
                <a:ext uri="{FF2B5EF4-FFF2-40B4-BE49-F238E27FC236}">
                  <a16:creationId xmlns:a16="http://schemas.microsoft.com/office/drawing/2014/main" id="{93CD9428-7D28-5547-A5FD-C869B8FD7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29">
              <a:extLst>
                <a:ext uri="{FF2B5EF4-FFF2-40B4-BE49-F238E27FC236}">
                  <a16:creationId xmlns:a16="http://schemas.microsoft.com/office/drawing/2014/main" id="{977A2A53-5F68-5246-AEF0-6F6882FB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30">
              <a:extLst>
                <a:ext uri="{FF2B5EF4-FFF2-40B4-BE49-F238E27FC236}">
                  <a16:creationId xmlns:a16="http://schemas.microsoft.com/office/drawing/2014/main" id="{52D07794-47D9-174D-8CE7-1E622397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31">
              <a:extLst>
                <a:ext uri="{FF2B5EF4-FFF2-40B4-BE49-F238E27FC236}">
                  <a16:creationId xmlns:a16="http://schemas.microsoft.com/office/drawing/2014/main" id="{F345B3C3-A8C6-8D46-B7B0-1AF1493CD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E7BFB2FC-D6FF-8A47-8CD2-5E45E49E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198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B1E6F34D-47D2-0641-BB4D-87DA58A7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28" y="1145174"/>
            <a:ext cx="3504756" cy="1438946"/>
          </a:xfrm>
          <a:custGeom>
            <a:avLst/>
            <a:gdLst>
              <a:gd name="T0" fmla="*/ 1915 w 3253"/>
              <a:gd name="T1" fmla="*/ 0 h 1338"/>
              <a:gd name="T2" fmla="*/ 1337 w 3253"/>
              <a:gd name="T3" fmla="*/ 0 h 1338"/>
              <a:gd name="T4" fmla="*/ 1337 w 3253"/>
              <a:gd name="T5" fmla="*/ 0 h 1338"/>
              <a:gd name="T6" fmla="*/ 0 w 3253"/>
              <a:gd name="T7" fmla="*/ 1337 h 1338"/>
              <a:gd name="T8" fmla="*/ 0 w 3253"/>
              <a:gd name="T9" fmla="*/ 1337 h 1338"/>
              <a:gd name="T10" fmla="*/ 3252 w 3253"/>
              <a:gd name="T11" fmla="*/ 1337 h 1338"/>
              <a:gd name="T12" fmla="*/ 3252 w 3253"/>
              <a:gd name="T13" fmla="*/ 1337 h 1338"/>
              <a:gd name="T14" fmla="*/ 3252 w 3253"/>
              <a:gd name="T15" fmla="*/ 1337 h 1338"/>
              <a:gd name="T16" fmla="*/ 1915 w 3253"/>
              <a:gd name="T17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3" h="1338">
                <a:moveTo>
                  <a:pt x="1915" y="0"/>
                </a:moveTo>
                <a:lnTo>
                  <a:pt x="1337" y="0"/>
                </a:lnTo>
                <a:lnTo>
                  <a:pt x="1337" y="0"/>
                </a:lnTo>
                <a:cubicBezTo>
                  <a:pt x="598" y="0"/>
                  <a:pt x="0" y="599"/>
                  <a:pt x="0" y="1337"/>
                </a:cubicBezTo>
                <a:lnTo>
                  <a:pt x="0" y="1337"/>
                </a:lnTo>
                <a:lnTo>
                  <a:pt x="3252" y="1337"/>
                </a:lnTo>
                <a:lnTo>
                  <a:pt x="3252" y="1337"/>
                </a:lnTo>
                <a:lnTo>
                  <a:pt x="3252" y="1337"/>
                </a:lnTo>
                <a:cubicBezTo>
                  <a:pt x="3252" y="599"/>
                  <a:pt x="2654" y="0"/>
                  <a:pt x="191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BBAC03B-F978-2746-BCE7-984AA882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28" y="1145174"/>
            <a:ext cx="3504756" cy="1438946"/>
          </a:xfrm>
          <a:custGeom>
            <a:avLst/>
            <a:gdLst>
              <a:gd name="T0" fmla="*/ 1915 w 3253"/>
              <a:gd name="T1" fmla="*/ 0 h 1338"/>
              <a:gd name="T2" fmla="*/ 1337 w 3253"/>
              <a:gd name="T3" fmla="*/ 0 h 1338"/>
              <a:gd name="T4" fmla="*/ 1337 w 3253"/>
              <a:gd name="T5" fmla="*/ 0 h 1338"/>
              <a:gd name="T6" fmla="*/ 0 w 3253"/>
              <a:gd name="T7" fmla="*/ 1337 h 1338"/>
              <a:gd name="T8" fmla="*/ 0 w 3253"/>
              <a:gd name="T9" fmla="*/ 1337 h 1338"/>
              <a:gd name="T10" fmla="*/ 3252 w 3253"/>
              <a:gd name="T11" fmla="*/ 1337 h 1338"/>
              <a:gd name="T12" fmla="*/ 3252 w 3253"/>
              <a:gd name="T13" fmla="*/ 1337 h 1338"/>
              <a:gd name="T14" fmla="*/ 3252 w 3253"/>
              <a:gd name="T15" fmla="*/ 1337 h 1338"/>
              <a:gd name="T16" fmla="*/ 1915 w 3253"/>
              <a:gd name="T17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3" h="1338">
                <a:moveTo>
                  <a:pt x="1915" y="0"/>
                </a:moveTo>
                <a:lnTo>
                  <a:pt x="1337" y="0"/>
                </a:lnTo>
                <a:lnTo>
                  <a:pt x="1337" y="0"/>
                </a:lnTo>
                <a:cubicBezTo>
                  <a:pt x="598" y="0"/>
                  <a:pt x="0" y="599"/>
                  <a:pt x="0" y="1337"/>
                </a:cubicBezTo>
                <a:lnTo>
                  <a:pt x="0" y="1337"/>
                </a:lnTo>
                <a:lnTo>
                  <a:pt x="3252" y="1337"/>
                </a:lnTo>
                <a:lnTo>
                  <a:pt x="3252" y="1337"/>
                </a:lnTo>
                <a:lnTo>
                  <a:pt x="3252" y="1337"/>
                </a:lnTo>
                <a:cubicBezTo>
                  <a:pt x="3252" y="599"/>
                  <a:pt x="2654" y="0"/>
                  <a:pt x="1915" y="0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6814281-1A8E-394E-A5D4-77088802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230" y="1515595"/>
            <a:ext cx="698100" cy="698103"/>
          </a:xfrm>
          <a:custGeom>
            <a:avLst/>
            <a:gdLst>
              <a:gd name="T0" fmla="*/ 649 w 650"/>
              <a:gd name="T1" fmla="*/ 324 h 650"/>
              <a:gd name="T2" fmla="*/ 649 w 650"/>
              <a:gd name="T3" fmla="*/ 324 h 650"/>
              <a:gd name="T4" fmla="*/ 324 w 650"/>
              <a:gd name="T5" fmla="*/ 649 h 650"/>
              <a:gd name="T6" fmla="*/ 324 w 650"/>
              <a:gd name="T7" fmla="*/ 649 h 650"/>
              <a:gd name="T8" fmla="*/ 0 w 650"/>
              <a:gd name="T9" fmla="*/ 324 h 650"/>
              <a:gd name="T10" fmla="*/ 0 w 650"/>
              <a:gd name="T11" fmla="*/ 324 h 650"/>
              <a:gd name="T12" fmla="*/ 324 w 650"/>
              <a:gd name="T13" fmla="*/ 0 h 650"/>
              <a:gd name="T14" fmla="*/ 324 w 650"/>
              <a:gd name="T15" fmla="*/ 0 h 650"/>
              <a:gd name="T16" fmla="*/ 649 w 650"/>
              <a:gd name="T17" fmla="*/ 32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0" h="650">
                <a:moveTo>
                  <a:pt x="649" y="324"/>
                </a:moveTo>
                <a:lnTo>
                  <a:pt x="649" y="324"/>
                </a:lnTo>
                <a:cubicBezTo>
                  <a:pt x="649" y="504"/>
                  <a:pt x="503" y="649"/>
                  <a:pt x="324" y="649"/>
                </a:cubicBezTo>
                <a:lnTo>
                  <a:pt x="324" y="649"/>
                </a:lnTo>
                <a:cubicBezTo>
                  <a:pt x="144" y="649"/>
                  <a:pt x="0" y="504"/>
                  <a:pt x="0" y="324"/>
                </a:cubicBezTo>
                <a:lnTo>
                  <a:pt x="0" y="324"/>
                </a:lnTo>
                <a:cubicBezTo>
                  <a:pt x="0" y="145"/>
                  <a:pt x="144" y="0"/>
                  <a:pt x="324" y="0"/>
                </a:cubicBezTo>
                <a:lnTo>
                  <a:pt x="324" y="0"/>
                </a:lnTo>
                <a:cubicBezTo>
                  <a:pt x="503" y="0"/>
                  <a:pt x="649" y="145"/>
                  <a:pt x="649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8E1EEFE-2872-2643-AD64-9290AC96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230" y="1515595"/>
            <a:ext cx="698100" cy="698103"/>
          </a:xfrm>
          <a:custGeom>
            <a:avLst/>
            <a:gdLst>
              <a:gd name="T0" fmla="*/ 649 w 650"/>
              <a:gd name="T1" fmla="*/ 324 h 650"/>
              <a:gd name="T2" fmla="*/ 649 w 650"/>
              <a:gd name="T3" fmla="*/ 324 h 650"/>
              <a:gd name="T4" fmla="*/ 324 w 650"/>
              <a:gd name="T5" fmla="*/ 649 h 650"/>
              <a:gd name="T6" fmla="*/ 324 w 650"/>
              <a:gd name="T7" fmla="*/ 649 h 650"/>
              <a:gd name="T8" fmla="*/ 0 w 650"/>
              <a:gd name="T9" fmla="*/ 324 h 650"/>
              <a:gd name="T10" fmla="*/ 0 w 650"/>
              <a:gd name="T11" fmla="*/ 324 h 650"/>
              <a:gd name="T12" fmla="*/ 324 w 650"/>
              <a:gd name="T13" fmla="*/ 0 h 650"/>
              <a:gd name="T14" fmla="*/ 324 w 650"/>
              <a:gd name="T15" fmla="*/ 0 h 650"/>
              <a:gd name="T16" fmla="*/ 649 w 650"/>
              <a:gd name="T17" fmla="*/ 32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0" h="650">
                <a:moveTo>
                  <a:pt x="649" y="324"/>
                </a:moveTo>
                <a:lnTo>
                  <a:pt x="649" y="324"/>
                </a:lnTo>
                <a:cubicBezTo>
                  <a:pt x="649" y="504"/>
                  <a:pt x="503" y="649"/>
                  <a:pt x="324" y="649"/>
                </a:cubicBezTo>
                <a:lnTo>
                  <a:pt x="324" y="649"/>
                </a:lnTo>
                <a:cubicBezTo>
                  <a:pt x="144" y="649"/>
                  <a:pt x="0" y="504"/>
                  <a:pt x="0" y="324"/>
                </a:cubicBezTo>
                <a:lnTo>
                  <a:pt x="0" y="324"/>
                </a:lnTo>
                <a:cubicBezTo>
                  <a:pt x="0" y="145"/>
                  <a:pt x="144" y="0"/>
                  <a:pt x="324" y="0"/>
                </a:cubicBezTo>
                <a:lnTo>
                  <a:pt x="324" y="0"/>
                </a:lnTo>
                <a:cubicBezTo>
                  <a:pt x="503" y="0"/>
                  <a:pt x="649" y="145"/>
                  <a:pt x="649" y="324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5377357F-AE60-9C4F-B7AE-BEB58E23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853" y="3097011"/>
            <a:ext cx="11274107" cy="8994591"/>
          </a:xfrm>
          <a:custGeom>
            <a:avLst/>
            <a:gdLst>
              <a:gd name="T0" fmla="*/ 10469 w 10470"/>
              <a:gd name="T1" fmla="*/ 8350 h 8351"/>
              <a:gd name="T2" fmla="*/ 0 w 10470"/>
              <a:gd name="T3" fmla="*/ 8350 h 8351"/>
              <a:gd name="T4" fmla="*/ 0 w 10470"/>
              <a:gd name="T5" fmla="*/ 792 h 8351"/>
              <a:gd name="T6" fmla="*/ 0 w 10470"/>
              <a:gd name="T7" fmla="*/ 792 h 8351"/>
              <a:gd name="T8" fmla="*/ 793 w 10470"/>
              <a:gd name="T9" fmla="*/ 0 h 8351"/>
              <a:gd name="T10" fmla="*/ 9676 w 10470"/>
              <a:gd name="T11" fmla="*/ 0 h 8351"/>
              <a:gd name="T12" fmla="*/ 9676 w 10470"/>
              <a:gd name="T13" fmla="*/ 0 h 8351"/>
              <a:gd name="T14" fmla="*/ 10469 w 10470"/>
              <a:gd name="T15" fmla="*/ 792 h 8351"/>
              <a:gd name="T16" fmla="*/ 10469 w 10470"/>
              <a:gd name="T17" fmla="*/ 8350 h 8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0" h="8351">
                <a:moveTo>
                  <a:pt x="10469" y="8350"/>
                </a:moveTo>
                <a:lnTo>
                  <a:pt x="0" y="8350"/>
                </a:lnTo>
                <a:lnTo>
                  <a:pt x="0" y="792"/>
                </a:lnTo>
                <a:lnTo>
                  <a:pt x="0" y="792"/>
                </a:lnTo>
                <a:cubicBezTo>
                  <a:pt x="0" y="354"/>
                  <a:pt x="355" y="0"/>
                  <a:pt x="793" y="0"/>
                </a:cubicBezTo>
                <a:lnTo>
                  <a:pt x="9676" y="0"/>
                </a:lnTo>
                <a:lnTo>
                  <a:pt x="9676" y="0"/>
                </a:lnTo>
                <a:cubicBezTo>
                  <a:pt x="10113" y="0"/>
                  <a:pt x="10469" y="354"/>
                  <a:pt x="10469" y="792"/>
                </a:cubicBezTo>
                <a:lnTo>
                  <a:pt x="10469" y="835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A1FCE837-DB93-FF4C-B31F-72172926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0" y="3011529"/>
            <a:ext cx="4411815" cy="7688617"/>
          </a:xfrm>
          <a:custGeom>
            <a:avLst/>
            <a:gdLst>
              <a:gd name="T0" fmla="*/ 3515 w 4095"/>
              <a:gd name="T1" fmla="*/ 7140 h 7141"/>
              <a:gd name="T2" fmla="*/ 0 w 4095"/>
              <a:gd name="T3" fmla="*/ 6843 h 7141"/>
              <a:gd name="T4" fmla="*/ 578 w 4095"/>
              <a:gd name="T5" fmla="*/ 0 h 7141"/>
              <a:gd name="T6" fmla="*/ 4094 w 4095"/>
              <a:gd name="T7" fmla="*/ 297 h 7141"/>
              <a:gd name="T8" fmla="*/ 3515 w 4095"/>
              <a:gd name="T9" fmla="*/ 7140 h 7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5" h="7141">
                <a:moveTo>
                  <a:pt x="3515" y="7140"/>
                </a:moveTo>
                <a:lnTo>
                  <a:pt x="0" y="6843"/>
                </a:lnTo>
                <a:lnTo>
                  <a:pt x="578" y="0"/>
                </a:lnTo>
                <a:lnTo>
                  <a:pt x="4094" y="297"/>
                </a:lnTo>
                <a:lnTo>
                  <a:pt x="3515" y="71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0DE2A48B-7F9D-E949-96D6-971283D6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952" y="3605152"/>
            <a:ext cx="4212354" cy="7603138"/>
          </a:xfrm>
          <a:custGeom>
            <a:avLst/>
            <a:gdLst>
              <a:gd name="T0" fmla="*/ 3911 w 3912"/>
              <a:gd name="T1" fmla="*/ 6857 h 7058"/>
              <a:gd name="T2" fmla="*/ 389 w 3912"/>
              <a:gd name="T3" fmla="*/ 7057 h 7058"/>
              <a:gd name="T4" fmla="*/ 0 w 3912"/>
              <a:gd name="T5" fmla="*/ 200 h 7058"/>
              <a:gd name="T6" fmla="*/ 3521 w 3912"/>
              <a:gd name="T7" fmla="*/ 0 h 7058"/>
              <a:gd name="T8" fmla="*/ 3911 w 3912"/>
              <a:gd name="T9" fmla="*/ 6857 h 7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2" h="7058">
                <a:moveTo>
                  <a:pt x="3911" y="6857"/>
                </a:moveTo>
                <a:lnTo>
                  <a:pt x="389" y="7057"/>
                </a:lnTo>
                <a:lnTo>
                  <a:pt x="0" y="200"/>
                </a:lnTo>
                <a:lnTo>
                  <a:pt x="3521" y="0"/>
                </a:lnTo>
                <a:lnTo>
                  <a:pt x="3911" y="68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357A5C31-FC68-D24E-8EC0-17D04D5C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059" y="3196739"/>
            <a:ext cx="4036643" cy="6634343"/>
          </a:xfrm>
          <a:custGeom>
            <a:avLst/>
            <a:gdLst>
              <a:gd name="T0" fmla="*/ 3526 w 3750"/>
              <a:gd name="T1" fmla="*/ 6159 h 6160"/>
              <a:gd name="T2" fmla="*/ 0 w 3750"/>
              <a:gd name="T3" fmla="*/ 6029 h 6160"/>
              <a:gd name="T4" fmla="*/ 223 w 3750"/>
              <a:gd name="T5" fmla="*/ 0 h 6160"/>
              <a:gd name="T6" fmla="*/ 3749 w 3750"/>
              <a:gd name="T7" fmla="*/ 131 h 6160"/>
              <a:gd name="T8" fmla="*/ 3526 w 3750"/>
              <a:gd name="T9" fmla="*/ 6159 h 6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0" h="6160">
                <a:moveTo>
                  <a:pt x="3526" y="6159"/>
                </a:moveTo>
                <a:lnTo>
                  <a:pt x="0" y="6029"/>
                </a:lnTo>
                <a:lnTo>
                  <a:pt x="223" y="0"/>
                </a:lnTo>
                <a:lnTo>
                  <a:pt x="3749" y="131"/>
                </a:lnTo>
                <a:lnTo>
                  <a:pt x="3526" y="6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BA120BC4-E65C-F243-9869-10CBC2154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081" y="2417904"/>
            <a:ext cx="8704901" cy="1723886"/>
          </a:xfrm>
          <a:custGeom>
            <a:avLst/>
            <a:gdLst>
              <a:gd name="T0" fmla="*/ 8083 w 8084"/>
              <a:gd name="T1" fmla="*/ 1598 h 1599"/>
              <a:gd name="T2" fmla="*/ 0 w 8084"/>
              <a:gd name="T3" fmla="*/ 1598 h 1599"/>
              <a:gd name="T4" fmla="*/ 0 w 8084"/>
              <a:gd name="T5" fmla="*/ 507 h 1599"/>
              <a:gd name="T6" fmla="*/ 0 w 8084"/>
              <a:gd name="T7" fmla="*/ 507 h 1599"/>
              <a:gd name="T8" fmla="*/ 507 w 8084"/>
              <a:gd name="T9" fmla="*/ 0 h 1599"/>
              <a:gd name="T10" fmla="*/ 7577 w 8084"/>
              <a:gd name="T11" fmla="*/ 0 h 1599"/>
              <a:gd name="T12" fmla="*/ 7577 w 8084"/>
              <a:gd name="T13" fmla="*/ 0 h 1599"/>
              <a:gd name="T14" fmla="*/ 8083 w 8084"/>
              <a:gd name="T15" fmla="*/ 507 h 1599"/>
              <a:gd name="T16" fmla="*/ 8083 w 8084"/>
              <a:gd name="T17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84" h="1599">
                <a:moveTo>
                  <a:pt x="8083" y="1598"/>
                </a:moveTo>
                <a:lnTo>
                  <a:pt x="0" y="1598"/>
                </a:lnTo>
                <a:lnTo>
                  <a:pt x="0" y="507"/>
                </a:lnTo>
                <a:lnTo>
                  <a:pt x="0" y="507"/>
                </a:lnTo>
                <a:cubicBezTo>
                  <a:pt x="0" y="227"/>
                  <a:pt x="227" y="0"/>
                  <a:pt x="507" y="0"/>
                </a:cubicBezTo>
                <a:lnTo>
                  <a:pt x="7577" y="0"/>
                </a:lnTo>
                <a:lnTo>
                  <a:pt x="7577" y="0"/>
                </a:lnTo>
                <a:cubicBezTo>
                  <a:pt x="7856" y="0"/>
                  <a:pt x="8083" y="227"/>
                  <a:pt x="8083" y="507"/>
                </a:cubicBezTo>
                <a:lnTo>
                  <a:pt x="8083" y="159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93C5F460-BF9E-3948-A014-370CCAC7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081" y="2417904"/>
            <a:ext cx="8704901" cy="1723886"/>
          </a:xfrm>
          <a:custGeom>
            <a:avLst/>
            <a:gdLst>
              <a:gd name="T0" fmla="*/ 8083 w 8084"/>
              <a:gd name="T1" fmla="*/ 1598 h 1599"/>
              <a:gd name="T2" fmla="*/ 0 w 8084"/>
              <a:gd name="T3" fmla="*/ 1598 h 1599"/>
              <a:gd name="T4" fmla="*/ 0 w 8084"/>
              <a:gd name="T5" fmla="*/ 507 h 1599"/>
              <a:gd name="T6" fmla="*/ 0 w 8084"/>
              <a:gd name="T7" fmla="*/ 507 h 1599"/>
              <a:gd name="T8" fmla="*/ 507 w 8084"/>
              <a:gd name="T9" fmla="*/ 0 h 1599"/>
              <a:gd name="T10" fmla="*/ 7577 w 8084"/>
              <a:gd name="T11" fmla="*/ 0 h 1599"/>
              <a:gd name="T12" fmla="*/ 7577 w 8084"/>
              <a:gd name="T13" fmla="*/ 0 h 1599"/>
              <a:gd name="T14" fmla="*/ 8083 w 8084"/>
              <a:gd name="T15" fmla="*/ 507 h 1599"/>
              <a:gd name="T16" fmla="*/ 8083 w 8084"/>
              <a:gd name="T17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84" h="1599">
                <a:moveTo>
                  <a:pt x="8083" y="1598"/>
                </a:moveTo>
                <a:lnTo>
                  <a:pt x="0" y="1598"/>
                </a:lnTo>
                <a:lnTo>
                  <a:pt x="0" y="507"/>
                </a:lnTo>
                <a:lnTo>
                  <a:pt x="0" y="507"/>
                </a:lnTo>
                <a:cubicBezTo>
                  <a:pt x="0" y="227"/>
                  <a:pt x="227" y="0"/>
                  <a:pt x="507" y="0"/>
                </a:cubicBezTo>
                <a:lnTo>
                  <a:pt x="7577" y="0"/>
                </a:lnTo>
                <a:lnTo>
                  <a:pt x="7577" y="0"/>
                </a:lnTo>
                <a:cubicBezTo>
                  <a:pt x="7856" y="0"/>
                  <a:pt x="8083" y="227"/>
                  <a:pt x="8083" y="507"/>
                </a:cubicBezTo>
                <a:lnTo>
                  <a:pt x="8083" y="1598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0378674-9C5F-6F42-B27F-1A248EC6B228}"/>
              </a:ext>
            </a:extLst>
          </p:cNvPr>
          <p:cNvGrpSpPr/>
          <p:nvPr/>
        </p:nvGrpSpPr>
        <p:grpSpPr>
          <a:xfrm>
            <a:off x="10820326" y="5627548"/>
            <a:ext cx="1410844" cy="1073994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CC1C558D-C4AE-0144-A4E9-0458353C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7A9F351B-BF3D-3D44-83F1-3E012A5D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54450B7-ED41-A946-A1F7-43540520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37D811EF-599C-0E44-A14C-B124CC87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EC08EBB7-DDF9-374D-9F77-79D95DCD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6896AAC-E074-D244-A7C9-760368AD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3567BBEF-2F15-9348-9878-B0D464D5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D48370A-79FE-134E-9F22-5F019A71E019}"/>
              </a:ext>
            </a:extLst>
          </p:cNvPr>
          <p:cNvGrpSpPr/>
          <p:nvPr/>
        </p:nvGrpSpPr>
        <p:grpSpPr>
          <a:xfrm>
            <a:off x="7536196" y="4880195"/>
            <a:ext cx="1405968" cy="1313206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5AD26C4-22F0-8240-A130-8C8DAE2CE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75EC694-3DF4-5545-BA77-546CDF44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0AD36CA-D137-C247-95C7-F3E0B336F74D}"/>
              </a:ext>
            </a:extLst>
          </p:cNvPr>
          <p:cNvGrpSpPr/>
          <p:nvPr/>
        </p:nvGrpSpPr>
        <p:grpSpPr>
          <a:xfrm>
            <a:off x="4017322" y="5515617"/>
            <a:ext cx="1405968" cy="140596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50F6808-FA4F-DE4E-8CCC-508D85A5C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6CEF0A4-313F-674B-BF03-FC2D3ECB4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C70ECCB-8EF7-7E44-AC22-2C5125D3C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891E086-97FE-5B4C-9A50-C9462C7990A2}"/>
              </a:ext>
            </a:extLst>
          </p:cNvPr>
          <p:cNvGrpSpPr/>
          <p:nvPr/>
        </p:nvGrpSpPr>
        <p:grpSpPr>
          <a:xfrm>
            <a:off x="3195554" y="7256236"/>
            <a:ext cx="3049506" cy="2462213"/>
            <a:chOff x="22724240" y="4290491"/>
            <a:chExt cx="3049506" cy="2462213"/>
          </a:xfrm>
        </p:grpSpPr>
        <p:sp>
          <p:nvSpPr>
            <p:cNvPr id="164" name="CuadroTexto 4">
              <a:extLst>
                <a:ext uri="{FF2B5EF4-FFF2-40B4-BE49-F238E27FC236}">
                  <a16:creationId xmlns:a16="http://schemas.microsoft.com/office/drawing/2014/main" id="{04388ECB-22AD-5640-9CA2-7423E0D03647}"/>
                </a:ext>
              </a:extLst>
            </p:cNvPr>
            <p:cNvSpPr txBox="1"/>
            <p:nvPr/>
          </p:nvSpPr>
          <p:spPr>
            <a:xfrm>
              <a:off x="22830829" y="4936822"/>
              <a:ext cx="2836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5" name="CuadroTexto 4">
              <a:extLst>
                <a:ext uri="{FF2B5EF4-FFF2-40B4-BE49-F238E27FC236}">
                  <a16:creationId xmlns:a16="http://schemas.microsoft.com/office/drawing/2014/main" id="{5D4912EF-20AF-A245-ADDD-5B08FDC6C6B4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A838821-278C-0747-BE1E-7BEE1915E0E8}"/>
              </a:ext>
            </a:extLst>
          </p:cNvPr>
          <p:cNvGrpSpPr/>
          <p:nvPr/>
        </p:nvGrpSpPr>
        <p:grpSpPr>
          <a:xfrm>
            <a:off x="10042491" y="7256236"/>
            <a:ext cx="3049506" cy="2462213"/>
            <a:chOff x="22724240" y="4290491"/>
            <a:chExt cx="3049506" cy="2462213"/>
          </a:xfrm>
        </p:grpSpPr>
        <p:sp>
          <p:nvSpPr>
            <p:cNvPr id="167" name="CuadroTexto 4">
              <a:extLst>
                <a:ext uri="{FF2B5EF4-FFF2-40B4-BE49-F238E27FC236}">
                  <a16:creationId xmlns:a16="http://schemas.microsoft.com/office/drawing/2014/main" id="{13EB2499-C938-7940-815A-CE09238EDF3D}"/>
                </a:ext>
              </a:extLst>
            </p:cNvPr>
            <p:cNvSpPr txBox="1"/>
            <p:nvPr/>
          </p:nvSpPr>
          <p:spPr>
            <a:xfrm>
              <a:off x="22830829" y="4936822"/>
              <a:ext cx="2836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04550891-5B8F-ED4B-BB94-B8F3398F27E6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B254D55-1ECD-AB4B-A5B3-2655CBAEF310}"/>
              </a:ext>
            </a:extLst>
          </p:cNvPr>
          <p:cNvGrpSpPr/>
          <p:nvPr/>
        </p:nvGrpSpPr>
        <p:grpSpPr>
          <a:xfrm>
            <a:off x="6661010" y="6476981"/>
            <a:ext cx="3049506" cy="2462213"/>
            <a:chOff x="22724240" y="4290491"/>
            <a:chExt cx="3049506" cy="2462213"/>
          </a:xfrm>
        </p:grpSpPr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0041BB74-E85C-B343-BFEB-36585B5032BB}"/>
                </a:ext>
              </a:extLst>
            </p:cNvPr>
            <p:cNvSpPr txBox="1"/>
            <p:nvPr/>
          </p:nvSpPr>
          <p:spPr>
            <a:xfrm>
              <a:off x="22830829" y="4936822"/>
              <a:ext cx="2836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71" name="CuadroTexto 4">
              <a:extLst>
                <a:ext uri="{FF2B5EF4-FFF2-40B4-BE49-F238E27FC236}">
                  <a16:creationId xmlns:a16="http://schemas.microsoft.com/office/drawing/2014/main" id="{B3F346D0-3A94-7541-8910-239059D43797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15098722" y="4880195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2" name="CuadroTexto 4">
            <a:extLst>
              <a:ext uri="{FF2B5EF4-FFF2-40B4-BE49-F238E27FC236}">
                <a16:creationId xmlns:a16="http://schemas.microsoft.com/office/drawing/2014/main" id="{B580B260-5D04-AD4A-9D84-327D70787344}"/>
              </a:ext>
            </a:extLst>
          </p:cNvPr>
          <p:cNvSpPr txBox="1"/>
          <p:nvPr/>
        </p:nvSpPr>
        <p:spPr>
          <a:xfrm>
            <a:off x="15190162" y="8046424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524486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iagrams 01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17A3A8"/>
      </a:accent1>
      <a:accent2>
        <a:srgbClr val="207F98"/>
      </a:accent2>
      <a:accent3>
        <a:srgbClr val="6683AB"/>
      </a:accent3>
      <a:accent4>
        <a:srgbClr val="2C5367"/>
      </a:accent4>
      <a:accent5>
        <a:srgbClr val="17A3A8"/>
      </a:accent5>
      <a:accent6>
        <a:srgbClr val="207F98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85834</TotalTime>
  <Words>606</Words>
  <Application>Microsoft Macintosh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15629</cp:revision>
  <dcterms:created xsi:type="dcterms:W3CDTF">2014-11-12T21:47:38Z</dcterms:created>
  <dcterms:modified xsi:type="dcterms:W3CDTF">2019-06-07T19:08:49Z</dcterms:modified>
  <cp:category/>
</cp:coreProperties>
</file>