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3986" r:id="rId2"/>
    <p:sldId id="3987" r:id="rId3"/>
    <p:sldId id="3988" r:id="rId4"/>
    <p:sldId id="3989" r:id="rId5"/>
    <p:sldId id="3990" r:id="rId6"/>
    <p:sldId id="3991" r:id="rId7"/>
    <p:sldId id="3992" r:id="rId8"/>
    <p:sldId id="399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5850" autoAdjust="0"/>
  </p:normalViewPr>
  <p:slideViewPr>
    <p:cSldViewPr snapToGrid="0" snapToObjects="1">
      <p:cViewPr varScale="1">
        <p:scale>
          <a:sx n="56" d="100"/>
          <a:sy n="56" d="100"/>
        </p:scale>
        <p:origin x="208" y="4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>
            <a:extLst>
              <a:ext uri="{FF2B5EF4-FFF2-40B4-BE49-F238E27FC236}">
                <a16:creationId xmlns:a16="http://schemas.microsoft.com/office/drawing/2014/main" id="{82919164-F1AD-EA4C-800C-1A7E8FF2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620" y="4267460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3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3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44571888-9972-0940-A534-D613D8AC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849" y="4277122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3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6" y="0"/>
                  <a:pt x="2355" y="140"/>
                  <a:pt x="2355" y="313"/>
                </a:cubicBezTo>
                <a:cubicBezTo>
                  <a:pt x="2355" y="485"/>
                  <a:pt x="2216" y="625"/>
                  <a:pt x="2043" y="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50EC7F80-B839-BA46-8A65-A99325F1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063" y="4252964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2"/>
                </a:cubicBezTo>
                <a:cubicBezTo>
                  <a:pt x="0" y="139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39"/>
                  <a:pt x="2355" y="312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635C0613-BD09-E049-8325-772D69A05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786" y="7987625"/>
            <a:ext cx="17663541" cy="4830"/>
          </a:xfrm>
          <a:prstGeom prst="line">
            <a:avLst/>
          </a:pr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680CE4B-CDC6-3840-B54E-DC0C47CB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407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B7586B3-046C-0F4F-A825-CFE773E4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22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07029561-BE9B-B745-9A19-5F88327A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26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C28D0297-8F19-C844-BCFD-CD8D3200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972" y="4170832"/>
            <a:ext cx="869649" cy="869649"/>
          </a:xfrm>
          <a:custGeom>
            <a:avLst/>
            <a:gdLst>
              <a:gd name="T0" fmla="*/ 0 w 794"/>
              <a:gd name="T1" fmla="*/ 142515 h 794"/>
              <a:gd name="T2" fmla="*/ 0 w 794"/>
              <a:gd name="T3" fmla="*/ 142515 h 794"/>
              <a:gd name="T4" fmla="*/ 142875 w 794"/>
              <a:gd name="T5" fmla="*/ 285390 h 794"/>
              <a:gd name="T6" fmla="*/ 142875 w 794"/>
              <a:gd name="T7" fmla="*/ 285390 h 794"/>
              <a:gd name="T8" fmla="*/ 285390 w 794"/>
              <a:gd name="T9" fmla="*/ 142515 h 794"/>
              <a:gd name="T10" fmla="*/ 285390 w 794"/>
              <a:gd name="T11" fmla="*/ 142515 h 794"/>
              <a:gd name="T12" fmla="*/ 142875 w 794"/>
              <a:gd name="T13" fmla="*/ 0 h 794"/>
              <a:gd name="T14" fmla="*/ 142875 w 794"/>
              <a:gd name="T15" fmla="*/ 0 h 794"/>
              <a:gd name="T16" fmla="*/ 0 w 794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7" y="793"/>
                </a:cubicBezTo>
                <a:cubicBezTo>
                  <a:pt x="615" y="793"/>
                  <a:pt x="793" y="615"/>
                  <a:pt x="793" y="396"/>
                </a:cubicBezTo>
                <a:cubicBezTo>
                  <a:pt x="793" y="177"/>
                  <a:pt x="615" y="0"/>
                  <a:pt x="397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DA35AD8-271A-6047-9D23-99594BB1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198" y="4170832"/>
            <a:ext cx="869649" cy="869649"/>
          </a:xfrm>
          <a:custGeom>
            <a:avLst/>
            <a:gdLst>
              <a:gd name="T0" fmla="*/ 0 w 794"/>
              <a:gd name="T1" fmla="*/ 142515 h 794"/>
              <a:gd name="T2" fmla="*/ 0 w 794"/>
              <a:gd name="T3" fmla="*/ 142515 h 794"/>
              <a:gd name="T4" fmla="*/ 142515 w 794"/>
              <a:gd name="T5" fmla="*/ 285390 h 794"/>
              <a:gd name="T6" fmla="*/ 142515 w 794"/>
              <a:gd name="T7" fmla="*/ 285390 h 794"/>
              <a:gd name="T8" fmla="*/ 285390 w 794"/>
              <a:gd name="T9" fmla="*/ 142515 h 794"/>
              <a:gd name="T10" fmla="*/ 285390 w 794"/>
              <a:gd name="T11" fmla="*/ 142515 h 794"/>
              <a:gd name="T12" fmla="*/ 142515 w 794"/>
              <a:gd name="T13" fmla="*/ 0 h 794"/>
              <a:gd name="T14" fmla="*/ 142515 w 794"/>
              <a:gd name="T15" fmla="*/ 0 h 794"/>
              <a:gd name="T16" fmla="*/ 0 w 794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cubicBezTo>
                  <a:pt x="615" y="793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2CDA4A11-4E5E-5E4E-82B1-804F5161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582" y="4170832"/>
            <a:ext cx="869649" cy="869649"/>
          </a:xfrm>
          <a:custGeom>
            <a:avLst/>
            <a:gdLst>
              <a:gd name="T0" fmla="*/ 0 w 793"/>
              <a:gd name="T1" fmla="*/ 142515 h 794"/>
              <a:gd name="T2" fmla="*/ 0 w 793"/>
              <a:gd name="T3" fmla="*/ 142515 h 794"/>
              <a:gd name="T4" fmla="*/ 142695 w 793"/>
              <a:gd name="T5" fmla="*/ 285390 h 794"/>
              <a:gd name="T6" fmla="*/ 142695 w 793"/>
              <a:gd name="T7" fmla="*/ 285390 h 794"/>
              <a:gd name="T8" fmla="*/ 285390 w 793"/>
              <a:gd name="T9" fmla="*/ 142515 h 794"/>
              <a:gd name="T10" fmla="*/ 285390 w 793"/>
              <a:gd name="T11" fmla="*/ 142515 h 794"/>
              <a:gd name="T12" fmla="*/ 142695 w 793"/>
              <a:gd name="T13" fmla="*/ 0 h 794"/>
              <a:gd name="T14" fmla="*/ 142695 w 793"/>
              <a:gd name="T15" fmla="*/ 0 h 794"/>
              <a:gd name="T16" fmla="*/ 0 w 793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cubicBezTo>
                  <a:pt x="615" y="793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90">
            <a:extLst>
              <a:ext uri="{FF2B5EF4-FFF2-40B4-BE49-F238E27FC236}">
                <a16:creationId xmlns:a16="http://schemas.microsoft.com/office/drawing/2014/main" id="{E52FDBC9-85EF-F04D-8A6E-D885FA13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562" y="6446412"/>
            <a:ext cx="734370" cy="3082423"/>
          </a:xfrm>
          <a:custGeom>
            <a:avLst/>
            <a:gdLst>
              <a:gd name="T0" fmla="*/ 130374 w 670"/>
              <a:gd name="T1" fmla="*/ 1012465 h 2814"/>
              <a:gd name="T2" fmla="*/ 110566 w 670"/>
              <a:gd name="T3" fmla="*/ 1012465 h 2814"/>
              <a:gd name="T4" fmla="*/ 110566 w 670"/>
              <a:gd name="T5" fmla="*/ 1012465 h 2814"/>
              <a:gd name="T6" fmla="*/ 0 w 670"/>
              <a:gd name="T7" fmla="*/ 901969 h 2814"/>
              <a:gd name="T8" fmla="*/ 0 w 670"/>
              <a:gd name="T9" fmla="*/ 110856 h 2814"/>
              <a:gd name="T10" fmla="*/ 0 w 670"/>
              <a:gd name="T11" fmla="*/ 110856 h 2814"/>
              <a:gd name="T12" fmla="*/ 110566 w 670"/>
              <a:gd name="T13" fmla="*/ 0 h 2814"/>
              <a:gd name="T14" fmla="*/ 130374 w 670"/>
              <a:gd name="T15" fmla="*/ 0 h 2814"/>
              <a:gd name="T16" fmla="*/ 130374 w 670"/>
              <a:gd name="T17" fmla="*/ 0 h 2814"/>
              <a:gd name="T18" fmla="*/ 240940 w 670"/>
              <a:gd name="T19" fmla="*/ 110856 h 2814"/>
              <a:gd name="T20" fmla="*/ 240940 w 670"/>
              <a:gd name="T21" fmla="*/ 901969 h 2814"/>
              <a:gd name="T22" fmla="*/ 240940 w 670"/>
              <a:gd name="T23" fmla="*/ 901969 h 2814"/>
              <a:gd name="T24" fmla="*/ 130374 w 670"/>
              <a:gd name="T25" fmla="*/ 1012465 h 28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0" h="2814">
                <a:moveTo>
                  <a:pt x="362" y="2813"/>
                </a:moveTo>
                <a:lnTo>
                  <a:pt x="307" y="2813"/>
                </a:lnTo>
                <a:cubicBezTo>
                  <a:pt x="137" y="2813"/>
                  <a:pt x="0" y="2675"/>
                  <a:pt x="0" y="2506"/>
                </a:cubicBezTo>
                <a:lnTo>
                  <a:pt x="0" y="308"/>
                </a:lnTo>
                <a:cubicBezTo>
                  <a:pt x="0" y="138"/>
                  <a:pt x="137" y="0"/>
                  <a:pt x="307" y="0"/>
                </a:cubicBezTo>
                <a:lnTo>
                  <a:pt x="362" y="0"/>
                </a:lnTo>
                <a:cubicBezTo>
                  <a:pt x="532" y="0"/>
                  <a:pt x="669" y="138"/>
                  <a:pt x="669" y="308"/>
                </a:cubicBezTo>
                <a:lnTo>
                  <a:pt x="669" y="2506"/>
                </a:lnTo>
                <a:cubicBezTo>
                  <a:pt x="669" y="2675"/>
                  <a:pt x="532" y="2813"/>
                  <a:pt x="362" y="2813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91">
            <a:extLst>
              <a:ext uri="{FF2B5EF4-FFF2-40B4-BE49-F238E27FC236}">
                <a16:creationId xmlns:a16="http://schemas.microsoft.com/office/drawing/2014/main" id="{AB8C1FAD-CBF6-814D-88BD-11341864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6224" y="5847321"/>
            <a:ext cx="1579864" cy="4285439"/>
          </a:xfrm>
          <a:custGeom>
            <a:avLst/>
            <a:gdLst>
              <a:gd name="T0" fmla="*/ 259377 w 1443"/>
              <a:gd name="T1" fmla="*/ 1407753 h 3913"/>
              <a:gd name="T2" fmla="*/ 259377 w 1443"/>
              <a:gd name="T3" fmla="*/ 1407753 h 3913"/>
              <a:gd name="T4" fmla="*/ 259377 w 1443"/>
              <a:gd name="T5" fmla="*/ 1407753 h 3913"/>
              <a:gd name="T6" fmla="*/ 0 w 1443"/>
              <a:gd name="T7" fmla="*/ 1148298 h 3913"/>
              <a:gd name="T8" fmla="*/ 0 w 1443"/>
              <a:gd name="T9" fmla="*/ 259456 h 3913"/>
              <a:gd name="T10" fmla="*/ 0 w 1443"/>
              <a:gd name="T11" fmla="*/ 259456 h 3913"/>
              <a:gd name="T12" fmla="*/ 259377 w 1443"/>
              <a:gd name="T13" fmla="*/ 0 h 3913"/>
              <a:gd name="T14" fmla="*/ 259377 w 1443"/>
              <a:gd name="T15" fmla="*/ 0 h 3913"/>
              <a:gd name="T16" fmla="*/ 518753 w 1443"/>
              <a:gd name="T17" fmla="*/ 259456 h 3913"/>
              <a:gd name="T18" fmla="*/ 518753 w 1443"/>
              <a:gd name="T19" fmla="*/ 1148298 h 3913"/>
              <a:gd name="T20" fmla="*/ 518753 w 1443"/>
              <a:gd name="T21" fmla="*/ 1148298 h 3913"/>
              <a:gd name="T22" fmla="*/ 259377 w 1443"/>
              <a:gd name="T23" fmla="*/ 1407753 h 39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43" h="3913">
                <a:moveTo>
                  <a:pt x="721" y="3912"/>
                </a:moveTo>
                <a:lnTo>
                  <a:pt x="721" y="3912"/>
                </a:lnTo>
                <a:cubicBezTo>
                  <a:pt x="323" y="3912"/>
                  <a:pt x="0" y="3589"/>
                  <a:pt x="0" y="3191"/>
                </a:cubicBezTo>
                <a:lnTo>
                  <a:pt x="0" y="721"/>
                </a:lnTo>
                <a:cubicBezTo>
                  <a:pt x="0" y="323"/>
                  <a:pt x="323" y="0"/>
                  <a:pt x="721" y="0"/>
                </a:cubicBezTo>
                <a:cubicBezTo>
                  <a:pt x="1119" y="0"/>
                  <a:pt x="1442" y="323"/>
                  <a:pt x="1442" y="721"/>
                </a:cubicBezTo>
                <a:lnTo>
                  <a:pt x="1442" y="3191"/>
                </a:lnTo>
                <a:cubicBezTo>
                  <a:pt x="1442" y="3589"/>
                  <a:pt x="1119" y="3912"/>
                  <a:pt x="721" y="3912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Freeform 672">
            <a:extLst>
              <a:ext uri="{FF2B5EF4-FFF2-40B4-BE49-F238E27FC236}">
                <a16:creationId xmlns:a16="http://schemas.microsoft.com/office/drawing/2014/main" id="{2DAF3DE8-63F4-D541-87CB-90984519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643" y="11099037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6"/>
                  <a:pt x="0" y="313"/>
                </a:cubicBezTo>
                <a:cubicBezTo>
                  <a:pt x="0" y="141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1"/>
                  <a:pt x="2355" y="313"/>
                </a:cubicBezTo>
                <a:cubicBezTo>
                  <a:pt x="2355" y="486"/>
                  <a:pt x="2215" y="625"/>
                  <a:pt x="2043" y="6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Freeform 673">
            <a:extLst>
              <a:ext uri="{FF2B5EF4-FFF2-40B4-BE49-F238E27FC236}">
                <a16:creationId xmlns:a16="http://schemas.microsoft.com/office/drawing/2014/main" id="{55859FAF-E0B9-0B4B-BA52-EBB87921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995" y="11002409"/>
            <a:ext cx="869649" cy="869649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2"/>
                  <a:pt x="397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8"/>
                  <a:pt x="615" y="0"/>
                  <a:pt x="397" y="0"/>
                </a:cubicBez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Freeform 674">
            <a:extLst>
              <a:ext uri="{FF2B5EF4-FFF2-40B4-BE49-F238E27FC236}">
                <a16:creationId xmlns:a16="http://schemas.microsoft.com/office/drawing/2014/main" id="{4834157C-62AD-E64D-B7E3-C99EFC9E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16" y="11113529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262 w 2356"/>
              <a:gd name="T3" fmla="*/ 225065 h 626"/>
              <a:gd name="T4" fmla="*/ 11226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26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2" y="625"/>
                </a:lnTo>
                <a:cubicBezTo>
                  <a:pt x="140" y="625"/>
                  <a:pt x="0" y="485"/>
                  <a:pt x="0" y="312"/>
                </a:cubicBezTo>
                <a:cubicBezTo>
                  <a:pt x="0" y="140"/>
                  <a:pt x="140" y="0"/>
                  <a:pt x="312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2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Freeform 675">
            <a:extLst>
              <a:ext uri="{FF2B5EF4-FFF2-40B4-BE49-F238E27FC236}">
                <a16:creationId xmlns:a16="http://schemas.microsoft.com/office/drawing/2014/main" id="{1EAE71BE-82A4-9C48-9DC2-76D3F6FE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368" y="11007239"/>
            <a:ext cx="869649" cy="869649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Freeform 676">
            <a:extLst>
              <a:ext uri="{FF2B5EF4-FFF2-40B4-BE49-F238E27FC236}">
                <a16:creationId xmlns:a16="http://schemas.microsoft.com/office/drawing/2014/main" id="{700C1C34-D985-384C-B846-451E1301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063" y="11094204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4"/>
                  <a:pt x="0" y="312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2"/>
                </a:cubicBezTo>
                <a:cubicBezTo>
                  <a:pt x="2355" y="484"/>
                  <a:pt x="2215" y="625"/>
                  <a:pt x="2043" y="6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Freeform 677">
            <a:extLst>
              <a:ext uri="{FF2B5EF4-FFF2-40B4-BE49-F238E27FC236}">
                <a16:creationId xmlns:a16="http://schemas.microsoft.com/office/drawing/2014/main" id="{06C41CEF-4223-A941-99AD-54AE190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582" y="11007239"/>
            <a:ext cx="869649" cy="869649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Subtitle 2">
            <a:extLst>
              <a:ext uri="{FF2B5EF4-FFF2-40B4-BE49-F238E27FC236}">
                <a16:creationId xmlns:a16="http://schemas.microsoft.com/office/drawing/2014/main" id="{54715D48-32FE-8C4C-9260-9070BA72A590}"/>
              </a:ext>
            </a:extLst>
          </p:cNvPr>
          <p:cNvSpPr txBox="1">
            <a:spLocks/>
          </p:cNvSpPr>
          <p:nvPr/>
        </p:nvSpPr>
        <p:spPr>
          <a:xfrm>
            <a:off x="3827586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1" name="Subtitle 2">
            <a:extLst>
              <a:ext uri="{FF2B5EF4-FFF2-40B4-BE49-F238E27FC236}">
                <a16:creationId xmlns:a16="http://schemas.microsoft.com/office/drawing/2014/main" id="{044A97B3-0B52-534C-BB30-9C322D4CE743}"/>
              </a:ext>
            </a:extLst>
          </p:cNvPr>
          <p:cNvSpPr txBox="1">
            <a:spLocks/>
          </p:cNvSpPr>
          <p:nvPr/>
        </p:nvSpPr>
        <p:spPr>
          <a:xfrm>
            <a:off x="9008321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2" name="Subtitle 2">
            <a:extLst>
              <a:ext uri="{FF2B5EF4-FFF2-40B4-BE49-F238E27FC236}">
                <a16:creationId xmlns:a16="http://schemas.microsoft.com/office/drawing/2014/main" id="{62C594BD-D23A-BE42-899A-AEBAB42A0BF1}"/>
              </a:ext>
            </a:extLst>
          </p:cNvPr>
          <p:cNvSpPr txBox="1">
            <a:spLocks/>
          </p:cNvSpPr>
          <p:nvPr/>
        </p:nvSpPr>
        <p:spPr>
          <a:xfrm>
            <a:off x="14049878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3" name="Subtitle 2">
            <a:extLst>
              <a:ext uri="{FF2B5EF4-FFF2-40B4-BE49-F238E27FC236}">
                <a16:creationId xmlns:a16="http://schemas.microsoft.com/office/drawing/2014/main" id="{2798C86A-0911-EF48-8406-046E9EFC6FFE}"/>
              </a:ext>
            </a:extLst>
          </p:cNvPr>
          <p:cNvSpPr txBox="1">
            <a:spLocks/>
          </p:cNvSpPr>
          <p:nvPr/>
        </p:nvSpPr>
        <p:spPr>
          <a:xfrm>
            <a:off x="3877014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4" name="Subtitle 2">
            <a:extLst>
              <a:ext uri="{FF2B5EF4-FFF2-40B4-BE49-F238E27FC236}">
                <a16:creationId xmlns:a16="http://schemas.microsoft.com/office/drawing/2014/main" id="{490B6B8D-76F4-6A41-B963-99505EC5B0BD}"/>
              </a:ext>
            </a:extLst>
          </p:cNvPr>
          <p:cNvSpPr txBox="1">
            <a:spLocks/>
          </p:cNvSpPr>
          <p:nvPr/>
        </p:nvSpPr>
        <p:spPr>
          <a:xfrm>
            <a:off x="9057749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5" name="Subtitle 2">
            <a:extLst>
              <a:ext uri="{FF2B5EF4-FFF2-40B4-BE49-F238E27FC236}">
                <a16:creationId xmlns:a16="http://schemas.microsoft.com/office/drawing/2014/main" id="{B901A82A-31A0-4148-9CE3-150673EA3131}"/>
              </a:ext>
            </a:extLst>
          </p:cNvPr>
          <p:cNvSpPr txBox="1">
            <a:spLocks/>
          </p:cNvSpPr>
          <p:nvPr/>
        </p:nvSpPr>
        <p:spPr>
          <a:xfrm>
            <a:off x="14099306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EDE3A409-82D6-FA44-BCCA-3B7566F19AA4}"/>
              </a:ext>
            </a:extLst>
          </p:cNvPr>
          <p:cNvSpPr/>
          <p:nvPr/>
        </p:nvSpPr>
        <p:spPr>
          <a:xfrm>
            <a:off x="4533061" y="4368760"/>
            <a:ext cx="202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4AC15E94-7C78-9249-B814-F15F92CC2E32}"/>
              </a:ext>
            </a:extLst>
          </p:cNvPr>
          <p:cNvSpPr/>
          <p:nvPr/>
        </p:nvSpPr>
        <p:spPr>
          <a:xfrm>
            <a:off x="6443060" y="4267160"/>
            <a:ext cx="899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40AABC81-EF5E-A84D-9188-E3009AE48E2E}"/>
              </a:ext>
            </a:extLst>
          </p:cNvPr>
          <p:cNvGrpSpPr/>
          <p:nvPr/>
        </p:nvGrpSpPr>
        <p:grpSpPr>
          <a:xfrm>
            <a:off x="9359061" y="4267160"/>
            <a:ext cx="2809883" cy="646331"/>
            <a:chOff x="4533061" y="3101300"/>
            <a:chExt cx="2809883" cy="64633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F3B11409-95A1-C942-9EE9-295E04AA5201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336293DA-D967-E24A-BD9A-65C48272545C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B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2670826F-02FC-134C-99B9-CF031007D693}"/>
              </a:ext>
            </a:extLst>
          </p:cNvPr>
          <p:cNvGrpSpPr/>
          <p:nvPr/>
        </p:nvGrpSpPr>
        <p:grpSpPr>
          <a:xfrm>
            <a:off x="14172361" y="4267160"/>
            <a:ext cx="2809883" cy="646331"/>
            <a:chOff x="4533061" y="3101300"/>
            <a:chExt cx="2809883" cy="646331"/>
          </a:xfrm>
        </p:grpSpPr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DBDB1BFC-5CF5-6B4A-B768-90D7C3239EFA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AD2336AB-C520-E245-8BEF-586BA947D716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C</a:t>
              </a:r>
            </a:p>
          </p:txBody>
        </p: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1265A5C3-9B80-C74C-AE6A-AE3DA0929B49}"/>
              </a:ext>
            </a:extLst>
          </p:cNvPr>
          <p:cNvGrpSpPr/>
          <p:nvPr/>
        </p:nvGrpSpPr>
        <p:grpSpPr>
          <a:xfrm>
            <a:off x="4533061" y="11144210"/>
            <a:ext cx="2809883" cy="646331"/>
            <a:chOff x="4533061" y="3101300"/>
            <a:chExt cx="2809883" cy="646331"/>
          </a:xfrm>
        </p:grpSpPr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5B7B6AE5-17C5-2940-9FA4-FBA09CD47CE8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5BF1B60A-16F2-C648-86B9-FAD83776E5CF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</a:t>
              </a:r>
            </a:p>
          </p:txBody>
        </p: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ACEBF41D-4BB4-4A4A-BD84-6A299ACF4370}"/>
              </a:ext>
            </a:extLst>
          </p:cNvPr>
          <p:cNvGrpSpPr/>
          <p:nvPr/>
        </p:nvGrpSpPr>
        <p:grpSpPr>
          <a:xfrm>
            <a:off x="9359061" y="11144210"/>
            <a:ext cx="2809883" cy="646331"/>
            <a:chOff x="4533061" y="3101300"/>
            <a:chExt cx="2809883" cy="646331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A43F3057-9A45-6149-BC44-F20691E48C5D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CA25F628-173C-AA43-9A47-F3489DDE895F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E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2AA4C07A-57F4-4A49-BA9F-82F728B8901E}"/>
              </a:ext>
            </a:extLst>
          </p:cNvPr>
          <p:cNvGrpSpPr/>
          <p:nvPr/>
        </p:nvGrpSpPr>
        <p:grpSpPr>
          <a:xfrm>
            <a:off x="14172361" y="11144210"/>
            <a:ext cx="2809883" cy="646331"/>
            <a:chOff x="4533061" y="3101300"/>
            <a:chExt cx="2809883" cy="646331"/>
          </a:xfrm>
        </p:grpSpPr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3C08A64A-B8E9-A04B-B20B-6D77B2B47924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:a16="http://schemas.microsoft.com/office/drawing/2014/main" id="{B8EA4D6F-267C-6B45-80F9-288834DFC949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F</a:t>
              </a:r>
            </a:p>
          </p:txBody>
        </p:sp>
      </p:grpSp>
      <p:sp>
        <p:nvSpPr>
          <p:cNvPr id="43" name="CuadroTexto 162">
            <a:extLst>
              <a:ext uri="{FF2B5EF4-FFF2-40B4-BE49-F238E27FC236}">
                <a16:creationId xmlns:a16="http://schemas.microsoft.com/office/drawing/2014/main" id="{32F6F756-B423-0344-87BE-2E35097E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6401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E7273F6E-FF3F-8F46-83DD-6FD4BFDA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93" y="6846350"/>
            <a:ext cx="14321720" cy="11648"/>
          </a:xfrm>
          <a:custGeom>
            <a:avLst/>
            <a:gdLst>
              <a:gd name="T0" fmla="*/ 0 w 10843"/>
              <a:gd name="T1" fmla="*/ 2822 h 9"/>
              <a:gd name="T2" fmla="*/ 3903303 w 10843"/>
              <a:gd name="T3" fmla="*/ 0 h 9"/>
              <a:gd name="T4" fmla="*/ 0 w 10843"/>
              <a:gd name="T5" fmla="*/ 2822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43" h="9">
                <a:moveTo>
                  <a:pt x="0" y="8"/>
                </a:moveTo>
                <a:lnTo>
                  <a:pt x="10842" y="0"/>
                </a:lnTo>
                <a:lnTo>
                  <a:pt x="0" y="8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">
            <a:extLst>
              <a:ext uri="{FF2B5EF4-FFF2-40B4-BE49-F238E27FC236}">
                <a16:creationId xmlns:a16="http://schemas.microsoft.com/office/drawing/2014/main" id="{58CE2BC1-76AE-FD43-8A3A-B36DFF19F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6357" y="6857999"/>
            <a:ext cx="12416589" cy="72188"/>
          </a:xfrm>
          <a:prstGeom prst="line">
            <a:avLst/>
          </a:pr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81E7EAD0-9DD7-4E49-B381-BFC2B3D6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414" y="3951722"/>
            <a:ext cx="1642426" cy="5783433"/>
          </a:xfrm>
          <a:custGeom>
            <a:avLst/>
            <a:gdLst>
              <a:gd name="T0" fmla="*/ 0 w 1244"/>
              <a:gd name="T1" fmla="*/ 0 h 4380"/>
              <a:gd name="T2" fmla="*/ 447315 w 1244"/>
              <a:gd name="T3" fmla="*/ 787834 h 4380"/>
              <a:gd name="T4" fmla="*/ 0 w 1244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0">
                <a:moveTo>
                  <a:pt x="0" y="0"/>
                </a:moveTo>
                <a:lnTo>
                  <a:pt x="1243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3180C9AA-CF22-3047-8FBC-01468F42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033" y="3945896"/>
            <a:ext cx="1642426" cy="5783436"/>
          </a:xfrm>
          <a:custGeom>
            <a:avLst/>
            <a:gdLst>
              <a:gd name="T0" fmla="*/ 0 w 1245"/>
              <a:gd name="T1" fmla="*/ 0 h 4380"/>
              <a:gd name="T2" fmla="*/ 447315 w 1245"/>
              <a:gd name="T3" fmla="*/ 787834 h 4380"/>
              <a:gd name="T4" fmla="*/ 0 w 1245"/>
              <a:gd name="T5" fmla="*/ 1576028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0D165B5B-9B7E-514A-B905-697C70CE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542" y="3980841"/>
            <a:ext cx="1642426" cy="5783436"/>
          </a:xfrm>
          <a:custGeom>
            <a:avLst/>
            <a:gdLst>
              <a:gd name="T0" fmla="*/ 0 w 1244"/>
              <a:gd name="T1" fmla="*/ 0 h 4381"/>
              <a:gd name="T2" fmla="*/ 447315 w 1244"/>
              <a:gd name="T3" fmla="*/ 787654 h 4381"/>
              <a:gd name="T4" fmla="*/ 0 w 1244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1">
                <a:moveTo>
                  <a:pt x="0" y="0"/>
                </a:moveTo>
                <a:lnTo>
                  <a:pt x="1243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3F3F9497-0430-764C-9BEF-59A4007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596" y="3270289"/>
            <a:ext cx="2492759" cy="2492759"/>
          </a:xfrm>
          <a:custGeom>
            <a:avLst/>
            <a:gdLst>
              <a:gd name="T0" fmla="*/ 0 w 1889"/>
              <a:gd name="T1" fmla="*/ 339725 h 1888"/>
              <a:gd name="T2" fmla="*/ 0 w 1889"/>
              <a:gd name="T3" fmla="*/ 339725 h 1888"/>
              <a:gd name="T4" fmla="*/ 339545 w 1889"/>
              <a:gd name="T5" fmla="*/ 679090 h 1888"/>
              <a:gd name="T6" fmla="*/ 339545 w 1889"/>
              <a:gd name="T7" fmla="*/ 679090 h 1888"/>
              <a:gd name="T8" fmla="*/ 679090 w 1889"/>
              <a:gd name="T9" fmla="*/ 339725 h 1888"/>
              <a:gd name="T10" fmla="*/ 679090 w 1889"/>
              <a:gd name="T11" fmla="*/ 339725 h 1888"/>
              <a:gd name="T12" fmla="*/ 339545 w 1889"/>
              <a:gd name="T13" fmla="*/ 0 h 1888"/>
              <a:gd name="T14" fmla="*/ 339545 w 1889"/>
              <a:gd name="T15" fmla="*/ 0 h 1888"/>
              <a:gd name="T16" fmla="*/ 0 w 1889"/>
              <a:gd name="T17" fmla="*/ 339725 h 18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9" h="1888">
                <a:moveTo>
                  <a:pt x="0" y="944"/>
                </a:moveTo>
                <a:lnTo>
                  <a:pt x="0" y="944"/>
                </a:lnTo>
                <a:cubicBezTo>
                  <a:pt x="0" y="1465"/>
                  <a:pt x="423" y="1887"/>
                  <a:pt x="944" y="1887"/>
                </a:cubicBezTo>
                <a:cubicBezTo>
                  <a:pt x="1465" y="1887"/>
                  <a:pt x="1888" y="1465"/>
                  <a:pt x="1888" y="944"/>
                </a:cubicBezTo>
                <a:cubicBezTo>
                  <a:pt x="1888" y="422"/>
                  <a:pt x="1465" y="0"/>
                  <a:pt x="944" y="0"/>
                </a:cubicBezTo>
                <a:cubicBezTo>
                  <a:pt x="423" y="0"/>
                  <a:pt x="0" y="422"/>
                  <a:pt x="0" y="9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2DD63769-5B70-B943-98AD-79F8C2BD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596" y="8022836"/>
            <a:ext cx="2492759" cy="2492759"/>
          </a:xfrm>
          <a:custGeom>
            <a:avLst/>
            <a:gdLst>
              <a:gd name="T0" fmla="*/ 0 w 1889"/>
              <a:gd name="T1" fmla="*/ 339185 h 1889"/>
              <a:gd name="T2" fmla="*/ 0 w 1889"/>
              <a:gd name="T3" fmla="*/ 339185 h 1889"/>
              <a:gd name="T4" fmla="*/ 339545 w 1889"/>
              <a:gd name="T5" fmla="*/ 679090 h 1889"/>
              <a:gd name="T6" fmla="*/ 339545 w 1889"/>
              <a:gd name="T7" fmla="*/ 679090 h 1889"/>
              <a:gd name="T8" fmla="*/ 679090 w 1889"/>
              <a:gd name="T9" fmla="*/ 339185 h 1889"/>
              <a:gd name="T10" fmla="*/ 679090 w 1889"/>
              <a:gd name="T11" fmla="*/ 339185 h 1889"/>
              <a:gd name="T12" fmla="*/ 339545 w 1889"/>
              <a:gd name="T13" fmla="*/ 0 h 1889"/>
              <a:gd name="T14" fmla="*/ 339545 w 1889"/>
              <a:gd name="T15" fmla="*/ 0 h 1889"/>
              <a:gd name="T16" fmla="*/ 0 w 1889"/>
              <a:gd name="T17" fmla="*/ 339185 h 18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9" h="1889">
                <a:moveTo>
                  <a:pt x="0" y="943"/>
                </a:moveTo>
                <a:lnTo>
                  <a:pt x="0" y="943"/>
                </a:lnTo>
                <a:cubicBezTo>
                  <a:pt x="0" y="1465"/>
                  <a:pt x="423" y="1888"/>
                  <a:pt x="944" y="1888"/>
                </a:cubicBezTo>
                <a:cubicBezTo>
                  <a:pt x="1465" y="1888"/>
                  <a:pt x="1888" y="1465"/>
                  <a:pt x="1888" y="943"/>
                </a:cubicBezTo>
                <a:cubicBezTo>
                  <a:pt x="1888" y="422"/>
                  <a:pt x="1465" y="0"/>
                  <a:pt x="944" y="0"/>
                </a:cubicBezTo>
                <a:cubicBezTo>
                  <a:pt x="423" y="0"/>
                  <a:pt x="0" y="422"/>
                  <a:pt x="0" y="9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DBFE8CF4-435E-BF46-BD89-FF7500C1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612" y="3264463"/>
            <a:ext cx="2504414" cy="2504414"/>
          </a:xfrm>
          <a:custGeom>
            <a:avLst/>
            <a:gdLst>
              <a:gd name="T0" fmla="*/ 0 w 1349"/>
              <a:gd name="T1" fmla="*/ 242707 h 1349"/>
              <a:gd name="T2" fmla="*/ 0 w 1349"/>
              <a:gd name="T3" fmla="*/ 242707 h 1349"/>
              <a:gd name="T4" fmla="*/ 242707 w 1349"/>
              <a:gd name="T5" fmla="*/ 485415 h 1349"/>
              <a:gd name="T6" fmla="*/ 242707 w 1349"/>
              <a:gd name="T7" fmla="*/ 485415 h 1349"/>
              <a:gd name="T8" fmla="*/ 485415 w 1349"/>
              <a:gd name="T9" fmla="*/ 242707 h 1349"/>
              <a:gd name="T10" fmla="*/ 485415 w 1349"/>
              <a:gd name="T11" fmla="*/ 242707 h 1349"/>
              <a:gd name="T12" fmla="*/ 242707 w 1349"/>
              <a:gd name="T13" fmla="*/ 0 h 1349"/>
              <a:gd name="T14" fmla="*/ 242707 w 1349"/>
              <a:gd name="T15" fmla="*/ 0 h 1349"/>
              <a:gd name="T16" fmla="*/ 0 w 1349"/>
              <a:gd name="T17" fmla="*/ 242707 h 13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9" h="1349">
                <a:moveTo>
                  <a:pt x="0" y="674"/>
                </a:moveTo>
                <a:lnTo>
                  <a:pt x="0" y="674"/>
                </a:lnTo>
                <a:cubicBezTo>
                  <a:pt x="0" y="1046"/>
                  <a:pt x="302" y="1348"/>
                  <a:pt x="674" y="1348"/>
                </a:cubicBezTo>
                <a:cubicBezTo>
                  <a:pt x="1046" y="1348"/>
                  <a:pt x="1348" y="1046"/>
                  <a:pt x="1348" y="674"/>
                </a:cubicBezTo>
                <a:cubicBezTo>
                  <a:pt x="1348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2CA0C4AD-E72C-334F-8AF7-D070AD61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612" y="8022836"/>
            <a:ext cx="2504414" cy="2504414"/>
          </a:xfrm>
          <a:custGeom>
            <a:avLst/>
            <a:gdLst>
              <a:gd name="T0" fmla="*/ 0 w 1349"/>
              <a:gd name="T1" fmla="*/ 242887 h 1348"/>
              <a:gd name="T2" fmla="*/ 0 w 1349"/>
              <a:gd name="T3" fmla="*/ 242887 h 1348"/>
              <a:gd name="T4" fmla="*/ 242707 w 1349"/>
              <a:gd name="T5" fmla="*/ 485415 h 1348"/>
              <a:gd name="T6" fmla="*/ 242707 w 1349"/>
              <a:gd name="T7" fmla="*/ 485415 h 1348"/>
              <a:gd name="T8" fmla="*/ 485415 w 1349"/>
              <a:gd name="T9" fmla="*/ 242887 h 1348"/>
              <a:gd name="T10" fmla="*/ 485415 w 1349"/>
              <a:gd name="T11" fmla="*/ 242887 h 1348"/>
              <a:gd name="T12" fmla="*/ 242707 w 1349"/>
              <a:gd name="T13" fmla="*/ 0 h 1348"/>
              <a:gd name="T14" fmla="*/ 242707 w 1349"/>
              <a:gd name="T15" fmla="*/ 0 h 1348"/>
              <a:gd name="T16" fmla="*/ 0 w 1349"/>
              <a:gd name="T17" fmla="*/ 242887 h 13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9" h="1348">
                <a:moveTo>
                  <a:pt x="0" y="674"/>
                </a:moveTo>
                <a:lnTo>
                  <a:pt x="0" y="674"/>
                </a:lnTo>
                <a:cubicBezTo>
                  <a:pt x="0" y="1046"/>
                  <a:pt x="302" y="1347"/>
                  <a:pt x="674" y="1347"/>
                </a:cubicBezTo>
                <a:cubicBezTo>
                  <a:pt x="1046" y="1347"/>
                  <a:pt x="1348" y="1046"/>
                  <a:pt x="1348" y="674"/>
                </a:cubicBezTo>
                <a:cubicBezTo>
                  <a:pt x="1348" y="301"/>
                  <a:pt x="1046" y="0"/>
                  <a:pt x="674" y="0"/>
                </a:cubicBezTo>
                <a:cubicBezTo>
                  <a:pt x="302" y="0"/>
                  <a:pt x="0" y="301"/>
                  <a:pt x="0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642F2E65-6C4D-C743-B5DA-C0BF7E46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69" y="2286000"/>
            <a:ext cx="3389687" cy="3389687"/>
          </a:xfrm>
          <a:custGeom>
            <a:avLst/>
            <a:gdLst>
              <a:gd name="T0" fmla="*/ 0 w 2566"/>
              <a:gd name="T1" fmla="*/ 461963 h 2566"/>
              <a:gd name="T2" fmla="*/ 0 w 2566"/>
              <a:gd name="T3" fmla="*/ 461963 h 2566"/>
              <a:gd name="T4" fmla="*/ 461963 w 2566"/>
              <a:gd name="T5" fmla="*/ 923565 h 2566"/>
              <a:gd name="T6" fmla="*/ 461963 w 2566"/>
              <a:gd name="T7" fmla="*/ 923565 h 2566"/>
              <a:gd name="T8" fmla="*/ 923565 w 2566"/>
              <a:gd name="T9" fmla="*/ 461963 h 2566"/>
              <a:gd name="T10" fmla="*/ 923565 w 2566"/>
              <a:gd name="T11" fmla="*/ 461963 h 2566"/>
              <a:gd name="T12" fmla="*/ 461963 w 2566"/>
              <a:gd name="T13" fmla="*/ 0 h 2566"/>
              <a:gd name="T14" fmla="*/ 461963 w 2566"/>
              <a:gd name="T15" fmla="*/ 0 h 2566"/>
              <a:gd name="T16" fmla="*/ 0 w 2566"/>
              <a:gd name="T17" fmla="*/ 461963 h 25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66" h="2566">
                <a:moveTo>
                  <a:pt x="0" y="1283"/>
                </a:moveTo>
                <a:lnTo>
                  <a:pt x="0" y="1283"/>
                </a:lnTo>
                <a:cubicBezTo>
                  <a:pt x="0" y="1992"/>
                  <a:pt x="574" y="2565"/>
                  <a:pt x="1283" y="2565"/>
                </a:cubicBezTo>
                <a:cubicBezTo>
                  <a:pt x="1991" y="2565"/>
                  <a:pt x="2565" y="1992"/>
                  <a:pt x="2565" y="1283"/>
                </a:cubicBezTo>
                <a:cubicBezTo>
                  <a:pt x="2565" y="574"/>
                  <a:pt x="1991" y="0"/>
                  <a:pt x="1283" y="0"/>
                </a:cubicBezTo>
                <a:cubicBezTo>
                  <a:pt x="574" y="0"/>
                  <a:pt x="0" y="574"/>
                  <a:pt x="0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984A9277-19C6-CC41-B044-1563F5F6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66" y="8040313"/>
            <a:ext cx="3389687" cy="3389687"/>
          </a:xfrm>
          <a:custGeom>
            <a:avLst/>
            <a:gdLst>
              <a:gd name="T0" fmla="*/ 0 w 2567"/>
              <a:gd name="T1" fmla="*/ 461603 h 2568"/>
              <a:gd name="T2" fmla="*/ 0 w 2567"/>
              <a:gd name="T3" fmla="*/ 461603 h 2568"/>
              <a:gd name="T4" fmla="*/ 461783 w 2567"/>
              <a:gd name="T5" fmla="*/ 923565 h 2568"/>
              <a:gd name="T6" fmla="*/ 461783 w 2567"/>
              <a:gd name="T7" fmla="*/ 923565 h 2568"/>
              <a:gd name="T8" fmla="*/ 923565 w 2567"/>
              <a:gd name="T9" fmla="*/ 461603 h 2568"/>
              <a:gd name="T10" fmla="*/ 923565 w 2567"/>
              <a:gd name="T11" fmla="*/ 461603 h 2568"/>
              <a:gd name="T12" fmla="*/ 461783 w 2567"/>
              <a:gd name="T13" fmla="*/ 0 h 2568"/>
              <a:gd name="T14" fmla="*/ 461783 w 2567"/>
              <a:gd name="T15" fmla="*/ 0 h 2568"/>
              <a:gd name="T16" fmla="*/ 0 w 2567"/>
              <a:gd name="T17" fmla="*/ 461603 h 25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67" h="2568">
                <a:moveTo>
                  <a:pt x="0" y="1283"/>
                </a:moveTo>
                <a:lnTo>
                  <a:pt x="0" y="1283"/>
                </a:lnTo>
                <a:cubicBezTo>
                  <a:pt x="0" y="1992"/>
                  <a:pt x="574" y="2567"/>
                  <a:pt x="1283" y="2567"/>
                </a:cubicBezTo>
                <a:cubicBezTo>
                  <a:pt x="1991" y="2567"/>
                  <a:pt x="2566" y="1992"/>
                  <a:pt x="2566" y="1283"/>
                </a:cubicBezTo>
                <a:cubicBezTo>
                  <a:pt x="2566" y="575"/>
                  <a:pt x="1991" y="0"/>
                  <a:pt x="1283" y="0"/>
                </a:cubicBezTo>
                <a:cubicBezTo>
                  <a:pt x="574" y="0"/>
                  <a:pt x="0" y="575"/>
                  <a:pt x="0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5D31B23D-C8CB-7649-89C0-0BA289CC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133" y="4295348"/>
            <a:ext cx="5166067" cy="5160245"/>
          </a:xfrm>
          <a:custGeom>
            <a:avLst/>
            <a:gdLst>
              <a:gd name="T0" fmla="*/ 0 w 3911"/>
              <a:gd name="T1" fmla="*/ 702723 h 3909"/>
              <a:gd name="T2" fmla="*/ 0 w 3911"/>
              <a:gd name="T3" fmla="*/ 702723 h 3909"/>
              <a:gd name="T4" fmla="*/ 704236 w 3911"/>
              <a:gd name="T5" fmla="*/ 1406165 h 3909"/>
              <a:gd name="T6" fmla="*/ 704236 w 3911"/>
              <a:gd name="T7" fmla="*/ 1406165 h 3909"/>
              <a:gd name="T8" fmla="*/ 1407752 w 3911"/>
              <a:gd name="T9" fmla="*/ 702723 h 3909"/>
              <a:gd name="T10" fmla="*/ 1407752 w 3911"/>
              <a:gd name="T11" fmla="*/ 702723 h 3909"/>
              <a:gd name="T12" fmla="*/ 704236 w 3911"/>
              <a:gd name="T13" fmla="*/ 0 h 3909"/>
              <a:gd name="T14" fmla="*/ 704236 w 3911"/>
              <a:gd name="T15" fmla="*/ 0 h 3909"/>
              <a:gd name="T16" fmla="*/ 0 w 3911"/>
              <a:gd name="T17" fmla="*/ 702723 h 39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1" h="3909">
                <a:moveTo>
                  <a:pt x="0" y="1953"/>
                </a:moveTo>
                <a:lnTo>
                  <a:pt x="0" y="1953"/>
                </a:lnTo>
                <a:cubicBezTo>
                  <a:pt x="0" y="3033"/>
                  <a:pt x="876" y="3908"/>
                  <a:pt x="1956" y="3908"/>
                </a:cubicBezTo>
                <a:cubicBezTo>
                  <a:pt x="3035" y="3908"/>
                  <a:pt x="3910" y="3033"/>
                  <a:pt x="3910" y="1953"/>
                </a:cubicBezTo>
                <a:cubicBezTo>
                  <a:pt x="3910" y="875"/>
                  <a:pt x="3035" y="0"/>
                  <a:pt x="1956" y="0"/>
                </a:cubicBezTo>
                <a:cubicBezTo>
                  <a:pt x="876" y="0"/>
                  <a:pt x="0" y="875"/>
                  <a:pt x="0" y="1953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B5099B7D-4DB0-C24B-803E-E1BA33C1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450" y="4924362"/>
            <a:ext cx="1054183" cy="3902217"/>
          </a:xfrm>
          <a:custGeom>
            <a:avLst/>
            <a:gdLst>
              <a:gd name="T0" fmla="*/ 143669 w 796"/>
              <a:gd name="T1" fmla="*/ 1063265 h 2955"/>
              <a:gd name="T2" fmla="*/ 143669 w 796"/>
              <a:gd name="T3" fmla="*/ 1063265 h 2955"/>
              <a:gd name="T4" fmla="*/ 143669 w 796"/>
              <a:gd name="T5" fmla="*/ 1063265 h 2955"/>
              <a:gd name="T6" fmla="*/ 0 w 796"/>
              <a:gd name="T7" fmla="*/ 920009 h 2955"/>
              <a:gd name="T8" fmla="*/ 0 w 796"/>
              <a:gd name="T9" fmla="*/ 142896 h 2955"/>
              <a:gd name="T10" fmla="*/ 0 w 796"/>
              <a:gd name="T11" fmla="*/ 142896 h 2955"/>
              <a:gd name="T12" fmla="*/ 143669 w 796"/>
              <a:gd name="T13" fmla="*/ 0 h 2955"/>
              <a:gd name="T14" fmla="*/ 143669 w 796"/>
              <a:gd name="T15" fmla="*/ 0 h 2955"/>
              <a:gd name="T16" fmla="*/ 143669 w 796"/>
              <a:gd name="T17" fmla="*/ 0 h 2955"/>
              <a:gd name="T18" fmla="*/ 286977 w 796"/>
              <a:gd name="T19" fmla="*/ 142896 h 2955"/>
              <a:gd name="T20" fmla="*/ 286977 w 796"/>
              <a:gd name="T21" fmla="*/ 920009 h 2955"/>
              <a:gd name="T22" fmla="*/ 286977 w 796"/>
              <a:gd name="T23" fmla="*/ 920009 h 2955"/>
              <a:gd name="T24" fmla="*/ 143669 w 796"/>
              <a:gd name="T25" fmla="*/ 1063265 h 29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6" h="2955">
                <a:moveTo>
                  <a:pt x="398" y="2954"/>
                </a:moveTo>
                <a:lnTo>
                  <a:pt x="398" y="2954"/>
                </a:lnTo>
                <a:cubicBezTo>
                  <a:pt x="178" y="2954"/>
                  <a:pt x="0" y="2776"/>
                  <a:pt x="0" y="2556"/>
                </a:cubicBezTo>
                <a:lnTo>
                  <a:pt x="0" y="397"/>
                </a:lnTo>
                <a:cubicBezTo>
                  <a:pt x="0" y="178"/>
                  <a:pt x="178" y="0"/>
                  <a:pt x="398" y="0"/>
                </a:cubicBezTo>
                <a:cubicBezTo>
                  <a:pt x="617" y="0"/>
                  <a:pt x="795" y="178"/>
                  <a:pt x="795" y="397"/>
                </a:cubicBezTo>
                <a:lnTo>
                  <a:pt x="795" y="2556"/>
                </a:lnTo>
                <a:cubicBezTo>
                  <a:pt x="795" y="2776"/>
                  <a:pt x="617" y="2954"/>
                  <a:pt x="398" y="2954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24">
            <a:extLst>
              <a:ext uri="{FF2B5EF4-FFF2-40B4-BE49-F238E27FC236}">
                <a16:creationId xmlns:a16="http://schemas.microsoft.com/office/drawing/2014/main" id="{03D3078E-AA20-A94B-8CDD-F7A65107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859" y="6214821"/>
            <a:ext cx="1266158" cy="1257236"/>
          </a:xfrm>
          <a:custGeom>
            <a:avLst/>
            <a:gdLst>
              <a:gd name="T0" fmla="*/ 0 w 624"/>
              <a:gd name="T1" fmla="*/ 111739 h 623"/>
              <a:gd name="T2" fmla="*/ 0 w 624"/>
              <a:gd name="T3" fmla="*/ 111739 h 623"/>
              <a:gd name="T4" fmla="*/ 112351 w 624"/>
              <a:gd name="T5" fmla="*/ 223478 h 623"/>
              <a:gd name="T6" fmla="*/ 112351 w 624"/>
              <a:gd name="T7" fmla="*/ 223478 h 623"/>
              <a:gd name="T8" fmla="*/ 225064 w 624"/>
              <a:gd name="T9" fmla="*/ 111739 h 623"/>
              <a:gd name="T10" fmla="*/ 225064 w 624"/>
              <a:gd name="T11" fmla="*/ 111739 h 623"/>
              <a:gd name="T12" fmla="*/ 112351 w 624"/>
              <a:gd name="T13" fmla="*/ 0 h 623"/>
              <a:gd name="T14" fmla="*/ 112351 w 624"/>
              <a:gd name="T15" fmla="*/ 0 h 623"/>
              <a:gd name="T16" fmla="*/ 0 w 624"/>
              <a:gd name="T17" fmla="*/ 111739 h 6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1" y="622"/>
                </a:cubicBezTo>
                <a:cubicBezTo>
                  <a:pt x="483" y="622"/>
                  <a:pt x="623" y="483"/>
                  <a:pt x="623" y="311"/>
                </a:cubicBezTo>
                <a:cubicBezTo>
                  <a:pt x="623" y="139"/>
                  <a:pt x="483" y="0"/>
                  <a:pt x="311" y="0"/>
                </a:cubicBez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25">
            <a:extLst>
              <a:ext uri="{FF2B5EF4-FFF2-40B4-BE49-F238E27FC236}">
                <a16:creationId xmlns:a16="http://schemas.microsoft.com/office/drawing/2014/main" id="{ACFB5D5F-5DBE-6744-9FB7-5CD7D70C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190" y="6224923"/>
            <a:ext cx="1266160" cy="1266156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2" y="623"/>
                </a:cubicBezTo>
                <a:cubicBezTo>
                  <a:pt x="483" y="623"/>
                  <a:pt x="623" y="484"/>
                  <a:pt x="623" y="312"/>
                </a:cubicBezTo>
                <a:cubicBezTo>
                  <a:pt x="623" y="139"/>
                  <a:pt x="483" y="0"/>
                  <a:pt x="312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26">
            <a:extLst>
              <a:ext uri="{FF2B5EF4-FFF2-40B4-BE49-F238E27FC236}">
                <a16:creationId xmlns:a16="http://schemas.microsoft.com/office/drawing/2014/main" id="{B9A664B4-19B9-804E-81BB-F83E7DF8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7" y="6224923"/>
            <a:ext cx="1266160" cy="1266156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351 w 624"/>
              <a:gd name="T5" fmla="*/ 225064 h 624"/>
              <a:gd name="T6" fmla="*/ 112351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351 w 624"/>
              <a:gd name="T13" fmla="*/ 0 h 624"/>
              <a:gd name="T14" fmla="*/ 112351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1" y="623"/>
                </a:cubicBezTo>
                <a:cubicBezTo>
                  <a:pt x="484" y="623"/>
                  <a:pt x="623" y="484"/>
                  <a:pt x="623" y="312"/>
                </a:cubicBezTo>
                <a:cubicBezTo>
                  <a:pt x="623" y="139"/>
                  <a:pt x="484" y="0"/>
                  <a:pt x="311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Subtitle 2">
            <a:extLst>
              <a:ext uri="{FF2B5EF4-FFF2-40B4-BE49-F238E27FC236}">
                <a16:creationId xmlns:a16="http://schemas.microsoft.com/office/drawing/2014/main" id="{F61D5EBA-5808-6C45-899E-3B1B99566FCC}"/>
              </a:ext>
            </a:extLst>
          </p:cNvPr>
          <p:cNvSpPr txBox="1">
            <a:spLocks/>
          </p:cNvSpPr>
          <p:nvPr/>
        </p:nvSpPr>
        <p:spPr>
          <a:xfrm>
            <a:off x="4948145" y="371439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5" name="Subtitle 2">
            <a:extLst>
              <a:ext uri="{FF2B5EF4-FFF2-40B4-BE49-F238E27FC236}">
                <a16:creationId xmlns:a16="http://schemas.microsoft.com/office/drawing/2014/main" id="{06B3E24D-DDB1-FE48-8E15-F3EBD55F50F2}"/>
              </a:ext>
            </a:extLst>
          </p:cNvPr>
          <p:cNvSpPr txBox="1">
            <a:spLocks/>
          </p:cNvSpPr>
          <p:nvPr/>
        </p:nvSpPr>
        <p:spPr>
          <a:xfrm>
            <a:off x="12415745" y="371439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6" name="Subtitle 2">
            <a:extLst>
              <a:ext uri="{FF2B5EF4-FFF2-40B4-BE49-F238E27FC236}">
                <a16:creationId xmlns:a16="http://schemas.microsoft.com/office/drawing/2014/main" id="{9F640829-A5F8-FB4A-B5A5-B6AB2D999360}"/>
              </a:ext>
            </a:extLst>
          </p:cNvPr>
          <p:cNvSpPr txBox="1">
            <a:spLocks/>
          </p:cNvSpPr>
          <p:nvPr/>
        </p:nvSpPr>
        <p:spPr>
          <a:xfrm>
            <a:off x="4948145" y="853404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7" name="Subtitle 2">
            <a:extLst>
              <a:ext uri="{FF2B5EF4-FFF2-40B4-BE49-F238E27FC236}">
                <a16:creationId xmlns:a16="http://schemas.microsoft.com/office/drawing/2014/main" id="{ACAA38EA-4711-8747-A479-D6321FEE1AE7}"/>
              </a:ext>
            </a:extLst>
          </p:cNvPr>
          <p:cNvSpPr txBox="1">
            <a:spLocks/>
          </p:cNvSpPr>
          <p:nvPr/>
        </p:nvSpPr>
        <p:spPr>
          <a:xfrm>
            <a:off x="12415745" y="853404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8" name="Subtitle 2">
            <a:extLst>
              <a:ext uri="{FF2B5EF4-FFF2-40B4-BE49-F238E27FC236}">
                <a16:creationId xmlns:a16="http://schemas.microsoft.com/office/drawing/2014/main" id="{48563109-DBB3-4B46-B334-740F75789295}"/>
              </a:ext>
            </a:extLst>
          </p:cNvPr>
          <p:cNvSpPr txBox="1">
            <a:spLocks/>
          </p:cNvSpPr>
          <p:nvPr/>
        </p:nvSpPr>
        <p:spPr>
          <a:xfrm>
            <a:off x="8426069" y="3066675"/>
            <a:ext cx="2155020" cy="17584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9" name="Subtitle 2">
            <a:extLst>
              <a:ext uri="{FF2B5EF4-FFF2-40B4-BE49-F238E27FC236}">
                <a16:creationId xmlns:a16="http://schemas.microsoft.com/office/drawing/2014/main" id="{17E73829-3355-DC4A-B985-83478D00B8D2}"/>
              </a:ext>
            </a:extLst>
          </p:cNvPr>
          <p:cNvSpPr txBox="1">
            <a:spLocks/>
          </p:cNvSpPr>
          <p:nvPr/>
        </p:nvSpPr>
        <p:spPr>
          <a:xfrm>
            <a:off x="8528601" y="8913114"/>
            <a:ext cx="2155020" cy="17584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80CA84B7-2680-B044-8BDA-EF50CDBE1ADF}"/>
              </a:ext>
            </a:extLst>
          </p:cNvPr>
          <p:cNvSpPr/>
          <p:nvPr/>
        </p:nvSpPr>
        <p:spPr>
          <a:xfrm>
            <a:off x="649001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95B7323-4672-0D43-A4D4-B9502C48A0AD}"/>
              </a:ext>
            </a:extLst>
          </p:cNvPr>
          <p:cNvSpPr/>
          <p:nvPr/>
        </p:nvSpPr>
        <p:spPr>
          <a:xfrm>
            <a:off x="1020476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8AED7FB-727F-3B42-AA40-65B1A91173C2}"/>
              </a:ext>
            </a:extLst>
          </p:cNvPr>
          <p:cNvSpPr/>
          <p:nvPr/>
        </p:nvSpPr>
        <p:spPr>
          <a:xfrm>
            <a:off x="1391951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39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EE5B7B90-35AB-C34F-B912-7B418190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277" y="7711888"/>
            <a:ext cx="18409616" cy="13596"/>
          </a:xfrm>
          <a:custGeom>
            <a:avLst/>
            <a:gdLst>
              <a:gd name="T0" fmla="*/ 0 w 11940"/>
              <a:gd name="T1" fmla="*/ 2822 h 9"/>
              <a:gd name="T2" fmla="*/ 4298590 w 11940"/>
              <a:gd name="T3" fmla="*/ 0 h 9"/>
              <a:gd name="T4" fmla="*/ 0 w 11940"/>
              <a:gd name="T5" fmla="*/ 2822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40" h="9">
                <a:moveTo>
                  <a:pt x="0" y="8"/>
                </a:moveTo>
                <a:lnTo>
                  <a:pt x="11939" y="0"/>
                </a:lnTo>
                <a:lnTo>
                  <a:pt x="0" y="8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">
            <a:extLst>
              <a:ext uri="{FF2B5EF4-FFF2-40B4-BE49-F238E27FC236}">
                <a16:creationId xmlns:a16="http://schemas.microsoft.com/office/drawing/2014/main" id="{8F88C221-DAD0-E64D-83A0-78E04633F6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6277" y="7725484"/>
            <a:ext cx="16446123" cy="32478"/>
          </a:xfrm>
          <a:prstGeom prst="line">
            <a:avLst/>
          </a:pr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0664EFAD-56C2-2D46-8147-7F2CB4E8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938" y="4339964"/>
            <a:ext cx="1917102" cy="6750643"/>
          </a:xfrm>
          <a:custGeom>
            <a:avLst/>
            <a:gdLst>
              <a:gd name="T0" fmla="*/ 0 w 1245"/>
              <a:gd name="T1" fmla="*/ 0 h 4380"/>
              <a:gd name="T2" fmla="*/ 447315 w 1245"/>
              <a:gd name="T3" fmla="*/ 787834 h 4380"/>
              <a:gd name="T4" fmla="*/ 0 w 1245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6EF258E3-D05F-F941-AD98-C6A0BA58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286" y="4333164"/>
            <a:ext cx="1917102" cy="6750648"/>
          </a:xfrm>
          <a:custGeom>
            <a:avLst/>
            <a:gdLst>
              <a:gd name="T0" fmla="*/ 0 w 1243"/>
              <a:gd name="T1" fmla="*/ 0 h 4380"/>
              <a:gd name="T2" fmla="*/ 447315 w 1243"/>
              <a:gd name="T3" fmla="*/ 787834 h 4380"/>
              <a:gd name="T4" fmla="*/ 0 w 1243"/>
              <a:gd name="T5" fmla="*/ 1576028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3" h="4380">
                <a:moveTo>
                  <a:pt x="0" y="0"/>
                </a:moveTo>
                <a:lnTo>
                  <a:pt x="1242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A1E95AD-2820-F040-AF32-C28EE8E3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621" y="4373953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7604604-41ED-944A-96FE-4EA60B87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262" y="6943135"/>
            <a:ext cx="1555260" cy="1544302"/>
          </a:xfrm>
          <a:custGeom>
            <a:avLst/>
            <a:gdLst>
              <a:gd name="T0" fmla="*/ 0 w 624"/>
              <a:gd name="T1" fmla="*/ 111739 h 623"/>
              <a:gd name="T2" fmla="*/ 0 w 624"/>
              <a:gd name="T3" fmla="*/ 111739 h 623"/>
              <a:gd name="T4" fmla="*/ 112713 w 624"/>
              <a:gd name="T5" fmla="*/ 223478 h 623"/>
              <a:gd name="T6" fmla="*/ 112713 w 624"/>
              <a:gd name="T7" fmla="*/ 223478 h 623"/>
              <a:gd name="T8" fmla="*/ 225064 w 624"/>
              <a:gd name="T9" fmla="*/ 111739 h 623"/>
              <a:gd name="T10" fmla="*/ 225064 w 624"/>
              <a:gd name="T11" fmla="*/ 111739 h 623"/>
              <a:gd name="T12" fmla="*/ 112713 w 624"/>
              <a:gd name="T13" fmla="*/ 0 h 623"/>
              <a:gd name="T14" fmla="*/ 112713 w 624"/>
              <a:gd name="T15" fmla="*/ 0 h 623"/>
              <a:gd name="T16" fmla="*/ 0 w 624"/>
              <a:gd name="T17" fmla="*/ 111739 h 6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2" y="622"/>
                </a:cubicBezTo>
                <a:cubicBezTo>
                  <a:pt x="484" y="622"/>
                  <a:pt x="623" y="483"/>
                  <a:pt x="623" y="311"/>
                </a:cubicBezTo>
                <a:cubicBezTo>
                  <a:pt x="623" y="139"/>
                  <a:pt x="484" y="0"/>
                  <a:pt x="312" y="0"/>
                </a:cubicBez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F8B572B3-1DD2-A44E-84F6-AF6BB4E5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188" y="6947853"/>
            <a:ext cx="1555262" cy="1555258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2" y="623"/>
                </a:cubicBezTo>
                <a:cubicBezTo>
                  <a:pt x="483" y="623"/>
                  <a:pt x="623" y="484"/>
                  <a:pt x="623" y="312"/>
                </a:cubicBezTo>
                <a:cubicBezTo>
                  <a:pt x="623" y="139"/>
                  <a:pt x="483" y="0"/>
                  <a:pt x="312" y="0"/>
                </a:cubicBezTo>
                <a:cubicBezTo>
                  <a:pt x="139" y="0"/>
                  <a:pt x="0" y="139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9BBAE36B-52B3-2142-B848-949D3AC2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18" y="6947853"/>
            <a:ext cx="1555262" cy="1555258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2" y="623"/>
                </a:cubicBezTo>
                <a:cubicBezTo>
                  <a:pt x="484" y="623"/>
                  <a:pt x="623" y="484"/>
                  <a:pt x="623" y="312"/>
                </a:cubicBezTo>
                <a:cubicBezTo>
                  <a:pt x="623" y="139"/>
                  <a:pt x="484" y="0"/>
                  <a:pt x="312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A4A91393-AE9B-2A42-A3D7-C955C64F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977" y="3959263"/>
            <a:ext cx="3392316" cy="944952"/>
          </a:xfrm>
          <a:custGeom>
            <a:avLst/>
            <a:gdLst>
              <a:gd name="T0" fmla="*/ 791802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2 w 2202"/>
              <a:gd name="T7" fmla="*/ 0 h 612"/>
              <a:gd name="T8" fmla="*/ 791802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9">
            <a:extLst>
              <a:ext uri="{FF2B5EF4-FFF2-40B4-BE49-F238E27FC236}">
                <a16:creationId xmlns:a16="http://schemas.microsoft.com/office/drawing/2014/main" id="{9CEC2E54-1A93-874E-8E98-A5F1256A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20" y="10882497"/>
            <a:ext cx="3392316" cy="944952"/>
          </a:xfrm>
          <a:custGeom>
            <a:avLst/>
            <a:gdLst>
              <a:gd name="T0" fmla="*/ 791802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2 w 2202"/>
              <a:gd name="T7" fmla="*/ 0 h 612"/>
              <a:gd name="T8" fmla="*/ 791802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7E95D0CF-306F-7247-A46C-286EDE6A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42" y="3959263"/>
            <a:ext cx="3392321" cy="944952"/>
          </a:xfrm>
          <a:custGeom>
            <a:avLst/>
            <a:gdLst>
              <a:gd name="T0" fmla="*/ 791803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3 w 2202"/>
              <a:gd name="T7" fmla="*/ 0 h 612"/>
              <a:gd name="T8" fmla="*/ 791803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BFA8AF78-E777-CC4F-A434-790F6B38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888" y="10916486"/>
            <a:ext cx="3399117" cy="944957"/>
          </a:xfrm>
          <a:custGeom>
            <a:avLst/>
            <a:gdLst>
              <a:gd name="T0" fmla="*/ 793390 w 2203"/>
              <a:gd name="T1" fmla="*/ 220302 h 611"/>
              <a:gd name="T2" fmla="*/ 0 w 2203"/>
              <a:gd name="T3" fmla="*/ 220302 h 611"/>
              <a:gd name="T4" fmla="*/ 0 w 2203"/>
              <a:gd name="T5" fmla="*/ 0 h 611"/>
              <a:gd name="T6" fmla="*/ 793390 w 2203"/>
              <a:gd name="T7" fmla="*/ 0 h 611"/>
              <a:gd name="T8" fmla="*/ 793390 w 2203"/>
              <a:gd name="T9" fmla="*/ 220302 h 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3" h="611">
                <a:moveTo>
                  <a:pt x="2202" y="610"/>
                </a:moveTo>
                <a:lnTo>
                  <a:pt x="0" y="610"/>
                </a:lnTo>
                <a:lnTo>
                  <a:pt x="0" y="0"/>
                </a:lnTo>
                <a:lnTo>
                  <a:pt x="2202" y="0"/>
                </a:lnTo>
                <a:lnTo>
                  <a:pt x="2202" y="6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F4814751-CEB0-7440-AC1B-19ABCF1A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494" y="3959263"/>
            <a:ext cx="3399117" cy="944952"/>
          </a:xfrm>
          <a:custGeom>
            <a:avLst/>
            <a:gdLst>
              <a:gd name="T0" fmla="*/ 793390 w 2203"/>
              <a:gd name="T1" fmla="*/ 220301 h 612"/>
              <a:gd name="T2" fmla="*/ 0 w 2203"/>
              <a:gd name="T3" fmla="*/ 220301 h 612"/>
              <a:gd name="T4" fmla="*/ 0 w 2203"/>
              <a:gd name="T5" fmla="*/ 0 h 612"/>
              <a:gd name="T6" fmla="*/ 793390 w 2203"/>
              <a:gd name="T7" fmla="*/ 0 h 612"/>
              <a:gd name="T8" fmla="*/ 793390 w 2203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3" h="612">
                <a:moveTo>
                  <a:pt x="2202" y="611"/>
                </a:moveTo>
                <a:lnTo>
                  <a:pt x="0" y="611"/>
                </a:lnTo>
                <a:lnTo>
                  <a:pt x="0" y="0"/>
                </a:lnTo>
                <a:lnTo>
                  <a:pt x="2202" y="0"/>
                </a:lnTo>
                <a:lnTo>
                  <a:pt x="2202" y="6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D357D4EA-56B2-EB42-9A38-29190C16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144" y="10896094"/>
            <a:ext cx="3392321" cy="944952"/>
          </a:xfrm>
          <a:custGeom>
            <a:avLst/>
            <a:gdLst>
              <a:gd name="T0" fmla="*/ 791803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3 w 2202"/>
              <a:gd name="T7" fmla="*/ 0 h 612"/>
              <a:gd name="T8" fmla="*/ 791803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9BEBADA0-19CB-BE4A-A543-DD87D74A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3616" y="6100704"/>
            <a:ext cx="3235959" cy="3229163"/>
          </a:xfrm>
          <a:custGeom>
            <a:avLst/>
            <a:gdLst>
              <a:gd name="T0" fmla="*/ 755290 w 2097"/>
              <a:gd name="T1" fmla="*/ 753703 h 2096"/>
              <a:gd name="T2" fmla="*/ 0 w 2097"/>
              <a:gd name="T3" fmla="*/ 753703 h 2096"/>
              <a:gd name="T4" fmla="*/ 0 w 2097"/>
              <a:gd name="T5" fmla="*/ 0 h 2096"/>
              <a:gd name="T6" fmla="*/ 755290 w 2097"/>
              <a:gd name="T7" fmla="*/ 0 h 2096"/>
              <a:gd name="T8" fmla="*/ 755290 w 2097"/>
              <a:gd name="T9" fmla="*/ 753703 h 2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97" h="2096">
                <a:moveTo>
                  <a:pt x="2096" y="2095"/>
                </a:moveTo>
                <a:lnTo>
                  <a:pt x="0" y="2095"/>
                </a:lnTo>
                <a:lnTo>
                  <a:pt x="0" y="0"/>
                </a:lnTo>
                <a:lnTo>
                  <a:pt x="2096" y="0"/>
                </a:lnTo>
                <a:lnTo>
                  <a:pt x="2096" y="2095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97">
            <a:extLst>
              <a:ext uri="{FF2B5EF4-FFF2-40B4-BE49-F238E27FC236}">
                <a16:creationId xmlns:a16="http://schemas.microsoft.com/office/drawing/2014/main" id="{429DAF2A-5517-7146-B35D-66FEDDA5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75" y="6209476"/>
            <a:ext cx="808992" cy="3072801"/>
          </a:xfrm>
          <a:custGeom>
            <a:avLst/>
            <a:gdLst>
              <a:gd name="T0" fmla="*/ 188552 w 523"/>
              <a:gd name="T1" fmla="*/ 717190 h 1995"/>
              <a:gd name="T2" fmla="*/ 0 w 523"/>
              <a:gd name="T3" fmla="*/ 717190 h 1995"/>
              <a:gd name="T4" fmla="*/ 0 w 523"/>
              <a:gd name="T5" fmla="*/ 0 h 1995"/>
              <a:gd name="T6" fmla="*/ 188552 w 523"/>
              <a:gd name="T7" fmla="*/ 0 h 1995"/>
              <a:gd name="T8" fmla="*/ 188552 w 523"/>
              <a:gd name="T9" fmla="*/ 717190 h 1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3" h="1995">
                <a:moveTo>
                  <a:pt x="522" y="1994"/>
                </a:moveTo>
                <a:lnTo>
                  <a:pt x="0" y="1994"/>
                </a:lnTo>
                <a:lnTo>
                  <a:pt x="0" y="0"/>
                </a:lnTo>
                <a:lnTo>
                  <a:pt x="522" y="0"/>
                </a:lnTo>
                <a:lnTo>
                  <a:pt x="522" y="1994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Subtitle 2">
            <a:extLst>
              <a:ext uri="{FF2B5EF4-FFF2-40B4-BE49-F238E27FC236}">
                <a16:creationId xmlns:a16="http://schemas.microsoft.com/office/drawing/2014/main" id="{5EC996A6-1826-BD43-8FD8-1631A829412F}"/>
              </a:ext>
            </a:extLst>
          </p:cNvPr>
          <p:cNvSpPr txBox="1">
            <a:spLocks/>
          </p:cNvSpPr>
          <p:nvPr/>
        </p:nvSpPr>
        <p:spPr>
          <a:xfrm>
            <a:off x="3588231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1" name="Subtitle 2">
            <a:extLst>
              <a:ext uri="{FF2B5EF4-FFF2-40B4-BE49-F238E27FC236}">
                <a16:creationId xmlns:a16="http://schemas.microsoft.com/office/drawing/2014/main" id="{2A011298-1E4E-384C-8E15-C2711F8093DE}"/>
              </a:ext>
            </a:extLst>
          </p:cNvPr>
          <p:cNvSpPr txBox="1">
            <a:spLocks/>
          </p:cNvSpPr>
          <p:nvPr/>
        </p:nvSpPr>
        <p:spPr>
          <a:xfrm>
            <a:off x="8412479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2" name="Subtitle 2">
            <a:extLst>
              <a:ext uri="{FF2B5EF4-FFF2-40B4-BE49-F238E27FC236}">
                <a16:creationId xmlns:a16="http://schemas.microsoft.com/office/drawing/2014/main" id="{D5E35B77-FEA1-9E46-A7A7-7303843A493A}"/>
              </a:ext>
            </a:extLst>
          </p:cNvPr>
          <p:cNvSpPr txBox="1">
            <a:spLocks/>
          </p:cNvSpPr>
          <p:nvPr/>
        </p:nvSpPr>
        <p:spPr>
          <a:xfrm>
            <a:off x="12835951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3" name="Subtitle 2">
            <a:extLst>
              <a:ext uri="{FF2B5EF4-FFF2-40B4-BE49-F238E27FC236}">
                <a16:creationId xmlns:a16="http://schemas.microsoft.com/office/drawing/2014/main" id="{A674A0A4-DE30-694C-9539-C5A0CEC6026E}"/>
              </a:ext>
            </a:extLst>
          </p:cNvPr>
          <p:cNvSpPr txBox="1">
            <a:spLocks/>
          </p:cNvSpPr>
          <p:nvPr/>
        </p:nvSpPr>
        <p:spPr>
          <a:xfrm>
            <a:off x="3588231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4" name="Subtitle 2">
            <a:extLst>
              <a:ext uri="{FF2B5EF4-FFF2-40B4-BE49-F238E27FC236}">
                <a16:creationId xmlns:a16="http://schemas.microsoft.com/office/drawing/2014/main" id="{FB870CC7-FB6A-B84F-AECF-711BA21E22EE}"/>
              </a:ext>
            </a:extLst>
          </p:cNvPr>
          <p:cNvSpPr txBox="1">
            <a:spLocks/>
          </p:cNvSpPr>
          <p:nvPr/>
        </p:nvSpPr>
        <p:spPr>
          <a:xfrm>
            <a:off x="8412479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5" name="Subtitle 2">
            <a:extLst>
              <a:ext uri="{FF2B5EF4-FFF2-40B4-BE49-F238E27FC236}">
                <a16:creationId xmlns:a16="http://schemas.microsoft.com/office/drawing/2014/main" id="{D7147345-6B69-F44E-9CC7-99E927CA1E38}"/>
              </a:ext>
            </a:extLst>
          </p:cNvPr>
          <p:cNvSpPr txBox="1">
            <a:spLocks/>
          </p:cNvSpPr>
          <p:nvPr/>
        </p:nvSpPr>
        <p:spPr>
          <a:xfrm>
            <a:off x="12835951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DE7443-DA29-1641-9193-3AB19422099D}"/>
              </a:ext>
            </a:extLst>
          </p:cNvPr>
          <p:cNvSpPr/>
          <p:nvPr/>
        </p:nvSpPr>
        <p:spPr>
          <a:xfrm>
            <a:off x="7905009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7D9D74-01D7-4344-A2D8-193E7CDEE20B}"/>
              </a:ext>
            </a:extLst>
          </p:cNvPr>
          <p:cNvSpPr/>
          <p:nvPr/>
        </p:nvSpPr>
        <p:spPr>
          <a:xfrm>
            <a:off x="12287823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9FF7B29F-7A03-FC4B-B74E-E0A11A1335A4}"/>
              </a:ext>
            </a:extLst>
          </p:cNvPr>
          <p:cNvSpPr/>
          <p:nvPr/>
        </p:nvSpPr>
        <p:spPr>
          <a:xfrm>
            <a:off x="16544512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A1F7EC-21AF-4E4F-89A7-2BB982E6E65A}"/>
              </a:ext>
            </a:extLst>
          </p:cNvPr>
          <p:cNvSpPr/>
          <p:nvPr/>
        </p:nvSpPr>
        <p:spPr>
          <a:xfrm>
            <a:off x="4233579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669670-A12F-EC4C-9EB2-28A4D4D3C75B}"/>
              </a:ext>
            </a:extLst>
          </p:cNvPr>
          <p:cNvSpPr/>
          <p:nvPr/>
        </p:nvSpPr>
        <p:spPr>
          <a:xfrm>
            <a:off x="410888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C882AB-C8E2-9F44-8147-EA1A34AA3C14}"/>
              </a:ext>
            </a:extLst>
          </p:cNvPr>
          <p:cNvSpPr/>
          <p:nvPr/>
        </p:nvSpPr>
        <p:spPr>
          <a:xfrm>
            <a:off x="8618543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C03230-C929-8E43-9DED-0FE5E846AF96}"/>
              </a:ext>
            </a:extLst>
          </p:cNvPr>
          <p:cNvSpPr/>
          <p:nvPr/>
        </p:nvSpPr>
        <p:spPr>
          <a:xfrm>
            <a:off x="13065852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80A36-8715-234B-AD79-3F645F7AB732}"/>
              </a:ext>
            </a:extLst>
          </p:cNvPr>
          <p:cNvSpPr/>
          <p:nvPr/>
        </p:nvSpPr>
        <p:spPr>
          <a:xfrm>
            <a:off x="845228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36BE04-78C1-5D46-BCBB-90F506FA0781}"/>
              </a:ext>
            </a:extLst>
          </p:cNvPr>
          <p:cNvSpPr/>
          <p:nvPr/>
        </p:nvSpPr>
        <p:spPr>
          <a:xfrm>
            <a:off x="1276327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8" name="CuadroTexto 162">
            <a:extLst>
              <a:ext uri="{FF2B5EF4-FFF2-40B4-BE49-F238E27FC236}">
                <a16:creationId xmlns:a16="http://schemas.microsoft.com/office/drawing/2014/main" id="{021D0240-3781-3747-A268-564C472A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776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>
            <a:extLst>
              <a:ext uri="{FF2B5EF4-FFF2-40B4-BE49-F238E27FC236}">
                <a16:creationId xmlns:a16="http://schemas.microsoft.com/office/drawing/2014/main" id="{75FE008F-B088-3A4D-A50F-49666ADD4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738" y="7722408"/>
            <a:ext cx="18203514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Line 2">
            <a:extLst>
              <a:ext uri="{FF2B5EF4-FFF2-40B4-BE49-F238E27FC236}">
                <a16:creationId xmlns:a16="http://schemas.microsoft.com/office/drawing/2014/main" id="{1BE343AD-7866-5E4E-97FA-655987832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8629" y="5270605"/>
            <a:ext cx="4932" cy="240247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640D6DC8-C9BF-9B46-8EBB-8DA68153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893" y="5186742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4A34D98F-4A70-0A42-9C40-48EFD940A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81429" y="4431961"/>
            <a:ext cx="4932" cy="328058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61D533DD-365F-CD48-80C6-AF06AAA37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7693" y="4436896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1DE49093-9DFE-A645-B431-0E4E3AE03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8627" y="3622916"/>
            <a:ext cx="4935" cy="4089626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81A9B724-6F19-EA4E-BF3A-81D45DAE3C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9960" y="3627851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96750B81-210E-8B4B-8296-5CDB908FD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8762" y="7830939"/>
            <a:ext cx="4932" cy="239260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2556F0C2-51A2-F745-89E6-35989920B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5026" y="10307406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F0B7DCFD-E53C-1A40-9FEF-44639A099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1563" y="7786538"/>
            <a:ext cx="4932" cy="3270714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2" name="Line 11">
            <a:extLst>
              <a:ext uri="{FF2B5EF4-FFF2-40B4-BE49-F238E27FC236}">
                <a16:creationId xmlns:a16="http://schemas.microsoft.com/office/drawing/2014/main" id="{E4DF9A51-103D-4D45-9138-7EAA8FF91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7827" y="11057253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3" name="Line 12">
            <a:extLst>
              <a:ext uri="{FF2B5EF4-FFF2-40B4-BE49-F238E27FC236}">
                <a16:creationId xmlns:a16="http://schemas.microsoft.com/office/drawing/2014/main" id="{270AD784-2F0E-7847-9669-D87241A08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8761" y="7786538"/>
            <a:ext cx="4935" cy="4079759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Line 13">
            <a:extLst>
              <a:ext uri="{FF2B5EF4-FFF2-40B4-BE49-F238E27FC236}">
                <a16:creationId xmlns:a16="http://schemas.microsoft.com/office/drawing/2014/main" id="{C619A6F1-AE8D-044D-A0E0-5856A487F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0093" y="11871229"/>
            <a:ext cx="4997332" cy="4935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75" name="Freeform 434">
            <a:extLst>
              <a:ext uri="{FF2B5EF4-FFF2-40B4-BE49-F238E27FC236}">
                <a16:creationId xmlns:a16="http://schemas.microsoft.com/office/drawing/2014/main" id="{00B08A88-3F36-F440-884D-445A7BA2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0325" y="5334739"/>
            <a:ext cx="1035972" cy="4780271"/>
          </a:xfrm>
          <a:custGeom>
            <a:avLst/>
            <a:gdLst>
              <a:gd name="T0" fmla="*/ 333015 w 926"/>
              <a:gd name="T1" fmla="*/ 1537927 h 4272"/>
              <a:gd name="T2" fmla="*/ 0 w 926"/>
              <a:gd name="T3" fmla="*/ 1537927 h 4272"/>
              <a:gd name="T4" fmla="*/ 0 w 926"/>
              <a:gd name="T5" fmla="*/ 0 h 4272"/>
              <a:gd name="T6" fmla="*/ 333015 w 926"/>
              <a:gd name="T7" fmla="*/ 0 h 4272"/>
              <a:gd name="T8" fmla="*/ 333015 w 926"/>
              <a:gd name="T9" fmla="*/ 1537927 h 4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6" h="4272">
                <a:moveTo>
                  <a:pt x="925" y="4271"/>
                </a:moveTo>
                <a:lnTo>
                  <a:pt x="0" y="4271"/>
                </a:lnTo>
                <a:lnTo>
                  <a:pt x="0" y="0"/>
                </a:lnTo>
                <a:lnTo>
                  <a:pt x="925" y="0"/>
                </a:lnTo>
                <a:lnTo>
                  <a:pt x="925" y="4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35">
            <a:extLst>
              <a:ext uri="{FF2B5EF4-FFF2-40B4-BE49-F238E27FC236}">
                <a16:creationId xmlns:a16="http://schemas.microsoft.com/office/drawing/2014/main" id="{8D4E2FFC-DF07-474B-990C-570B5B50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53" y="6045120"/>
            <a:ext cx="1035972" cy="3354577"/>
          </a:xfrm>
          <a:custGeom>
            <a:avLst/>
            <a:gdLst>
              <a:gd name="T0" fmla="*/ 333015 w 925"/>
              <a:gd name="T1" fmla="*/ 1079140 h 2998"/>
              <a:gd name="T2" fmla="*/ 0 w 925"/>
              <a:gd name="T3" fmla="*/ 1079140 h 2998"/>
              <a:gd name="T4" fmla="*/ 0 w 925"/>
              <a:gd name="T5" fmla="*/ 0 h 2998"/>
              <a:gd name="T6" fmla="*/ 333015 w 925"/>
              <a:gd name="T7" fmla="*/ 0 h 2998"/>
              <a:gd name="T8" fmla="*/ 333015 w 925"/>
              <a:gd name="T9" fmla="*/ 1079140 h 2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5" h="2998">
                <a:moveTo>
                  <a:pt x="924" y="2997"/>
                </a:moveTo>
                <a:lnTo>
                  <a:pt x="0" y="2997"/>
                </a:lnTo>
                <a:lnTo>
                  <a:pt x="0" y="0"/>
                </a:lnTo>
                <a:lnTo>
                  <a:pt x="924" y="0"/>
                </a:lnTo>
                <a:lnTo>
                  <a:pt x="924" y="29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Subtitle 2">
            <a:extLst>
              <a:ext uri="{FF2B5EF4-FFF2-40B4-BE49-F238E27FC236}">
                <a16:creationId xmlns:a16="http://schemas.microsoft.com/office/drawing/2014/main" id="{3F4915C6-8D90-7B4A-A2F8-7FADF08A6E16}"/>
              </a:ext>
            </a:extLst>
          </p:cNvPr>
          <p:cNvSpPr txBox="1">
            <a:spLocks/>
          </p:cNvSpPr>
          <p:nvPr/>
        </p:nvSpPr>
        <p:spPr>
          <a:xfrm>
            <a:off x="4715026" y="550994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78" name="Subtitle 2">
            <a:extLst>
              <a:ext uri="{FF2B5EF4-FFF2-40B4-BE49-F238E27FC236}">
                <a16:creationId xmlns:a16="http://schemas.microsoft.com/office/drawing/2014/main" id="{DA592A51-6756-F84C-A3FF-F8D8DBB51EB8}"/>
              </a:ext>
            </a:extLst>
          </p:cNvPr>
          <p:cNvSpPr txBox="1">
            <a:spLocks/>
          </p:cNvSpPr>
          <p:nvPr/>
        </p:nvSpPr>
        <p:spPr>
          <a:xfrm>
            <a:off x="4715026" y="8095489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79" name="Subtitle 2">
            <a:extLst>
              <a:ext uri="{FF2B5EF4-FFF2-40B4-BE49-F238E27FC236}">
                <a16:creationId xmlns:a16="http://schemas.microsoft.com/office/drawing/2014/main" id="{A0DD82D2-723D-DA47-ACC8-2D59AB662C97}"/>
              </a:ext>
            </a:extLst>
          </p:cNvPr>
          <p:cNvSpPr txBox="1">
            <a:spLocks/>
          </p:cNvSpPr>
          <p:nvPr/>
        </p:nvSpPr>
        <p:spPr>
          <a:xfrm>
            <a:off x="10232957" y="4945463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0" name="Subtitle 2">
            <a:extLst>
              <a:ext uri="{FF2B5EF4-FFF2-40B4-BE49-F238E27FC236}">
                <a16:creationId xmlns:a16="http://schemas.microsoft.com/office/drawing/2014/main" id="{A866732E-FB90-054F-AB20-7DFA05D4E226}"/>
              </a:ext>
            </a:extLst>
          </p:cNvPr>
          <p:cNvSpPr txBox="1">
            <a:spLocks/>
          </p:cNvSpPr>
          <p:nvPr/>
        </p:nvSpPr>
        <p:spPr>
          <a:xfrm>
            <a:off x="10232957" y="865830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1" name="Subtitle 2">
            <a:extLst>
              <a:ext uri="{FF2B5EF4-FFF2-40B4-BE49-F238E27FC236}">
                <a16:creationId xmlns:a16="http://schemas.microsoft.com/office/drawing/2014/main" id="{B0893E8F-6CA0-0840-8BE7-55E3A895AE9A}"/>
              </a:ext>
            </a:extLst>
          </p:cNvPr>
          <p:cNvSpPr txBox="1">
            <a:spLocks/>
          </p:cNvSpPr>
          <p:nvPr/>
        </p:nvSpPr>
        <p:spPr>
          <a:xfrm>
            <a:off x="15088736" y="443936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2" name="Subtitle 2">
            <a:extLst>
              <a:ext uri="{FF2B5EF4-FFF2-40B4-BE49-F238E27FC236}">
                <a16:creationId xmlns:a16="http://schemas.microsoft.com/office/drawing/2014/main" id="{E9022B62-A070-A047-87CF-94BCFC5561B2}"/>
              </a:ext>
            </a:extLst>
          </p:cNvPr>
          <p:cNvSpPr txBox="1">
            <a:spLocks/>
          </p:cNvSpPr>
          <p:nvPr/>
        </p:nvSpPr>
        <p:spPr>
          <a:xfrm>
            <a:off x="15088736" y="9245205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" name="CuadroTexto 162">
            <a:extLst>
              <a:ext uri="{FF2B5EF4-FFF2-40B4-BE49-F238E27FC236}">
                <a16:creationId xmlns:a16="http://schemas.microsoft.com/office/drawing/2014/main" id="{992A4EAD-7636-504F-8BD5-9F1BE5A4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6229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>
            <a:extLst>
              <a:ext uri="{FF2B5EF4-FFF2-40B4-BE49-F238E27FC236}">
                <a16:creationId xmlns:a16="http://schemas.microsoft.com/office/drawing/2014/main" id="{1E7FA269-714D-D444-B5C3-2BA888270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2755" y="7929949"/>
            <a:ext cx="14197581" cy="4942"/>
          </a:xfrm>
          <a:prstGeom prst="line">
            <a:avLst/>
          </a:pr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1A095BB9-6D86-A943-9BD6-745A6240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571" y="4664606"/>
            <a:ext cx="1165842" cy="6535628"/>
          </a:xfrm>
          <a:custGeom>
            <a:avLst/>
            <a:gdLst>
              <a:gd name="T0" fmla="*/ 0 w 1039"/>
              <a:gd name="T1" fmla="*/ 0 h 5834"/>
              <a:gd name="T2" fmla="*/ 0 w 1039"/>
              <a:gd name="T3" fmla="*/ 0 h 5834"/>
              <a:gd name="T4" fmla="*/ 373568 w 1039"/>
              <a:gd name="T5" fmla="*/ 1052651 h 5834"/>
              <a:gd name="T6" fmla="*/ 373568 w 1039"/>
              <a:gd name="T7" fmla="*/ 1052651 h 5834"/>
              <a:gd name="T8" fmla="*/ 0 w 1039"/>
              <a:gd name="T9" fmla="*/ 2099902 h 5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5834">
                <a:moveTo>
                  <a:pt x="0" y="0"/>
                </a:moveTo>
                <a:lnTo>
                  <a:pt x="0" y="0"/>
                </a:lnTo>
                <a:cubicBezTo>
                  <a:pt x="236" y="290"/>
                  <a:pt x="1038" y="1350"/>
                  <a:pt x="1036" y="2924"/>
                </a:cubicBezTo>
                <a:cubicBezTo>
                  <a:pt x="1033" y="4489"/>
                  <a:pt x="237" y="5541"/>
                  <a:pt x="0" y="5833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67A59017-9D95-8245-9F67-97F03E4A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663" y="5252465"/>
            <a:ext cx="1180663" cy="5359909"/>
          </a:xfrm>
          <a:custGeom>
            <a:avLst/>
            <a:gdLst>
              <a:gd name="T0" fmla="*/ 0 w 1056"/>
              <a:gd name="T1" fmla="*/ 0 h 4786"/>
              <a:gd name="T2" fmla="*/ 0 w 1056"/>
              <a:gd name="T3" fmla="*/ 0 h 4786"/>
              <a:gd name="T4" fmla="*/ 377976 w 1056"/>
              <a:gd name="T5" fmla="*/ 858700 h 4786"/>
              <a:gd name="T6" fmla="*/ 377976 w 1056"/>
              <a:gd name="T7" fmla="*/ 858700 h 4786"/>
              <a:gd name="T8" fmla="*/ 0 w 1056"/>
              <a:gd name="T9" fmla="*/ 1722078 h 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4786">
                <a:moveTo>
                  <a:pt x="0" y="0"/>
                </a:moveTo>
                <a:lnTo>
                  <a:pt x="0" y="0"/>
                </a:lnTo>
                <a:cubicBezTo>
                  <a:pt x="149" y="135"/>
                  <a:pt x="1049" y="991"/>
                  <a:pt x="1052" y="2386"/>
                </a:cubicBezTo>
                <a:cubicBezTo>
                  <a:pt x="1055" y="3788"/>
                  <a:pt x="148" y="4650"/>
                  <a:pt x="0" y="4785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88BDC422-72EF-B047-AE09-D90DC557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519" y="5815626"/>
            <a:ext cx="889201" cy="4238526"/>
          </a:xfrm>
          <a:custGeom>
            <a:avLst/>
            <a:gdLst>
              <a:gd name="T0" fmla="*/ 0 w 793"/>
              <a:gd name="T1" fmla="*/ 0 h 3784"/>
              <a:gd name="T2" fmla="*/ 0 w 793"/>
              <a:gd name="T3" fmla="*/ 0 h 3784"/>
              <a:gd name="T4" fmla="*/ 284309 w 793"/>
              <a:gd name="T5" fmla="*/ 678518 h 3784"/>
              <a:gd name="T6" fmla="*/ 284309 w 793"/>
              <a:gd name="T7" fmla="*/ 678518 h 3784"/>
              <a:gd name="T8" fmla="*/ 0 w 793"/>
              <a:gd name="T9" fmla="*/ 1361715 h 3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3" h="3784">
                <a:moveTo>
                  <a:pt x="0" y="0"/>
                </a:moveTo>
                <a:lnTo>
                  <a:pt x="0" y="0"/>
                </a:lnTo>
                <a:cubicBezTo>
                  <a:pt x="125" y="124"/>
                  <a:pt x="787" y="804"/>
                  <a:pt x="789" y="1885"/>
                </a:cubicBezTo>
                <a:cubicBezTo>
                  <a:pt x="792" y="2974"/>
                  <a:pt x="123" y="3660"/>
                  <a:pt x="0" y="3783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9280A67-DB48-6B4D-9746-64EE5A9F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895" y="5193185"/>
            <a:ext cx="4115024" cy="5888489"/>
          </a:xfrm>
          <a:custGeom>
            <a:avLst/>
            <a:gdLst>
              <a:gd name="T0" fmla="*/ 613297 w 3672"/>
              <a:gd name="T1" fmla="*/ 151600 h 5255"/>
              <a:gd name="T2" fmla="*/ 613297 w 3672"/>
              <a:gd name="T3" fmla="*/ 151600 h 5255"/>
              <a:gd name="T4" fmla="*/ 1203545 w 3672"/>
              <a:gd name="T5" fmla="*/ 734594 h 5255"/>
              <a:gd name="T6" fmla="*/ 1203545 w 3672"/>
              <a:gd name="T7" fmla="*/ 734594 h 5255"/>
              <a:gd name="T8" fmla="*/ 1203545 w 3672"/>
              <a:gd name="T9" fmla="*/ 1158066 h 5255"/>
              <a:gd name="T10" fmla="*/ 612936 w 3672"/>
              <a:gd name="T11" fmla="*/ 1739980 h 5255"/>
              <a:gd name="T12" fmla="*/ 612936 w 3672"/>
              <a:gd name="T13" fmla="*/ 1739980 h 5255"/>
              <a:gd name="T14" fmla="*/ 124604 w 3672"/>
              <a:gd name="T15" fmla="*/ 1630511 h 5255"/>
              <a:gd name="T16" fmla="*/ 124604 w 3672"/>
              <a:gd name="T17" fmla="*/ 1630511 h 5255"/>
              <a:gd name="T18" fmla="*/ 2521 w 3672"/>
              <a:gd name="T19" fmla="*/ 963975 h 5255"/>
              <a:gd name="T20" fmla="*/ 2521 w 3672"/>
              <a:gd name="T21" fmla="*/ 963975 h 5255"/>
              <a:gd name="T22" fmla="*/ 124604 w 3672"/>
              <a:gd name="T23" fmla="*/ 260349 h 5255"/>
              <a:gd name="T24" fmla="*/ 124604 w 3672"/>
              <a:gd name="T25" fmla="*/ 260349 h 5255"/>
              <a:gd name="T26" fmla="*/ 613297 w 3672"/>
              <a:gd name="T27" fmla="*/ 151600 h 52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72" h="5255">
                <a:moveTo>
                  <a:pt x="1703" y="421"/>
                </a:moveTo>
                <a:lnTo>
                  <a:pt x="1703" y="421"/>
                </a:lnTo>
                <a:cubicBezTo>
                  <a:pt x="2250" y="961"/>
                  <a:pt x="2796" y="1500"/>
                  <a:pt x="3342" y="2040"/>
                </a:cubicBezTo>
                <a:cubicBezTo>
                  <a:pt x="3671" y="2363"/>
                  <a:pt x="3671" y="2893"/>
                  <a:pt x="3342" y="3216"/>
                </a:cubicBezTo>
                <a:lnTo>
                  <a:pt x="1702" y="4832"/>
                </a:lnTo>
                <a:cubicBezTo>
                  <a:pt x="1274" y="5254"/>
                  <a:pt x="552" y="5092"/>
                  <a:pt x="346" y="4528"/>
                </a:cubicBezTo>
                <a:cubicBezTo>
                  <a:pt x="163" y="4030"/>
                  <a:pt x="14" y="3405"/>
                  <a:pt x="7" y="2677"/>
                </a:cubicBezTo>
                <a:cubicBezTo>
                  <a:pt x="0" y="1905"/>
                  <a:pt x="155" y="1243"/>
                  <a:pt x="346" y="723"/>
                </a:cubicBezTo>
                <a:cubicBezTo>
                  <a:pt x="553" y="159"/>
                  <a:pt x="1275" y="0"/>
                  <a:pt x="1703" y="4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3347528-8A4D-B245-8ABA-318C46DE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16" y="6694947"/>
            <a:ext cx="790401" cy="790401"/>
          </a:xfrm>
          <a:custGeom>
            <a:avLst/>
            <a:gdLst>
              <a:gd name="T0" fmla="*/ 0 w 706"/>
              <a:gd name="T1" fmla="*/ 126820 h 707"/>
              <a:gd name="T2" fmla="*/ 0 w 706"/>
              <a:gd name="T3" fmla="*/ 126820 h 707"/>
              <a:gd name="T4" fmla="*/ 127000 w 706"/>
              <a:gd name="T5" fmla="*/ 253641 h 707"/>
              <a:gd name="T6" fmla="*/ 127000 w 706"/>
              <a:gd name="T7" fmla="*/ 253641 h 707"/>
              <a:gd name="T8" fmla="*/ 253640 w 706"/>
              <a:gd name="T9" fmla="*/ 126820 h 707"/>
              <a:gd name="T10" fmla="*/ 253640 w 706"/>
              <a:gd name="T11" fmla="*/ 126820 h 707"/>
              <a:gd name="T12" fmla="*/ 127000 w 706"/>
              <a:gd name="T13" fmla="*/ 0 h 707"/>
              <a:gd name="T14" fmla="*/ 127000 w 706"/>
              <a:gd name="T15" fmla="*/ 0 h 707"/>
              <a:gd name="T16" fmla="*/ 0 w 706"/>
              <a:gd name="T17" fmla="*/ 126820 h 7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" h="707">
                <a:moveTo>
                  <a:pt x="0" y="353"/>
                </a:moveTo>
                <a:lnTo>
                  <a:pt x="0" y="353"/>
                </a:ln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5" y="548"/>
                  <a:pt x="705" y="353"/>
                </a:cubicBezTo>
                <a:cubicBezTo>
                  <a:pt x="705" y="158"/>
                  <a:pt x="548" y="0"/>
                  <a:pt x="353" y="0"/>
                </a:cubicBezTo>
                <a:cubicBezTo>
                  <a:pt x="158" y="0"/>
                  <a:pt x="0" y="158"/>
                  <a:pt x="0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86D31E4-6A4F-9A47-B20B-E658CC65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31" y="5366087"/>
            <a:ext cx="1803104" cy="5270986"/>
          </a:xfrm>
          <a:custGeom>
            <a:avLst/>
            <a:gdLst>
              <a:gd name="T0" fmla="*/ 6114 w 1611"/>
              <a:gd name="T1" fmla="*/ 33834 h 4706"/>
              <a:gd name="T2" fmla="*/ 246018 w 1611"/>
              <a:gd name="T3" fmla="*/ 841172 h 4706"/>
              <a:gd name="T4" fmla="*/ 246018 w 1611"/>
              <a:gd name="T5" fmla="*/ 841172 h 4706"/>
              <a:gd name="T6" fmla="*/ 246018 w 1611"/>
              <a:gd name="T7" fmla="*/ 851610 h 4706"/>
              <a:gd name="T8" fmla="*/ 6114 w 1611"/>
              <a:gd name="T9" fmla="*/ 1659308 h 4706"/>
              <a:gd name="T10" fmla="*/ 6114 w 1611"/>
              <a:gd name="T11" fmla="*/ 1659308 h 4706"/>
              <a:gd name="T12" fmla="*/ 39924 w 1611"/>
              <a:gd name="T13" fmla="*/ 1675145 h 4706"/>
              <a:gd name="T14" fmla="*/ 574762 w 1611"/>
              <a:gd name="T15" fmla="*/ 857009 h 4706"/>
              <a:gd name="T16" fmla="*/ 574762 w 1611"/>
              <a:gd name="T17" fmla="*/ 857009 h 4706"/>
              <a:gd name="T18" fmla="*/ 574762 w 1611"/>
              <a:gd name="T19" fmla="*/ 836493 h 4706"/>
              <a:gd name="T20" fmla="*/ 39924 w 1611"/>
              <a:gd name="T21" fmla="*/ 17997 h 4706"/>
              <a:gd name="T22" fmla="*/ 39924 w 1611"/>
              <a:gd name="T23" fmla="*/ 17997 h 4706"/>
              <a:gd name="T24" fmla="*/ 6114 w 1611"/>
              <a:gd name="T25" fmla="*/ 33834 h 47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11" h="4706">
                <a:moveTo>
                  <a:pt x="17" y="94"/>
                </a:moveTo>
                <a:lnTo>
                  <a:pt x="684" y="2337"/>
                </a:lnTo>
                <a:cubicBezTo>
                  <a:pt x="687" y="2346"/>
                  <a:pt x="687" y="2357"/>
                  <a:pt x="684" y="2366"/>
                </a:cubicBezTo>
                <a:lnTo>
                  <a:pt x="17" y="4610"/>
                </a:lnTo>
                <a:cubicBezTo>
                  <a:pt x="0" y="4669"/>
                  <a:pt x="78" y="4705"/>
                  <a:pt x="111" y="4654"/>
                </a:cubicBezTo>
                <a:lnTo>
                  <a:pt x="1598" y="2381"/>
                </a:lnTo>
                <a:cubicBezTo>
                  <a:pt x="1610" y="2364"/>
                  <a:pt x="1610" y="2342"/>
                  <a:pt x="1598" y="2324"/>
                </a:cubicBezTo>
                <a:lnTo>
                  <a:pt x="111" y="50"/>
                </a:lnTo>
                <a:cubicBezTo>
                  <a:pt x="78" y="0"/>
                  <a:pt x="0" y="36"/>
                  <a:pt x="17" y="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Subtitle 2">
            <a:extLst>
              <a:ext uri="{FF2B5EF4-FFF2-40B4-BE49-F238E27FC236}">
                <a16:creationId xmlns:a16="http://schemas.microsoft.com/office/drawing/2014/main" id="{E46A0A08-98F1-7E4D-A175-2D6CFC7A9386}"/>
              </a:ext>
            </a:extLst>
          </p:cNvPr>
          <p:cNvSpPr txBox="1">
            <a:spLocks/>
          </p:cNvSpPr>
          <p:nvPr/>
        </p:nvSpPr>
        <p:spPr>
          <a:xfrm>
            <a:off x="7721034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4" name="Subtitle 2">
            <a:extLst>
              <a:ext uri="{FF2B5EF4-FFF2-40B4-BE49-F238E27FC236}">
                <a16:creationId xmlns:a16="http://schemas.microsoft.com/office/drawing/2014/main" id="{FC77E700-FAC0-B34D-9AF1-088FDF273C59}"/>
              </a:ext>
            </a:extLst>
          </p:cNvPr>
          <p:cNvSpPr txBox="1">
            <a:spLocks/>
          </p:cNvSpPr>
          <p:nvPr/>
        </p:nvSpPr>
        <p:spPr>
          <a:xfrm>
            <a:off x="12135379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58D5D173-2B2C-3240-B79C-E7603189DFF7}"/>
              </a:ext>
            </a:extLst>
          </p:cNvPr>
          <p:cNvSpPr txBox="1">
            <a:spLocks/>
          </p:cNvSpPr>
          <p:nvPr/>
        </p:nvSpPr>
        <p:spPr>
          <a:xfrm>
            <a:off x="3590468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6" name="Subtitle 2">
            <a:extLst>
              <a:ext uri="{FF2B5EF4-FFF2-40B4-BE49-F238E27FC236}">
                <a16:creationId xmlns:a16="http://schemas.microsoft.com/office/drawing/2014/main" id="{F9DB93CE-AF51-BB4F-8F48-8F1DBC799F58}"/>
              </a:ext>
            </a:extLst>
          </p:cNvPr>
          <p:cNvSpPr txBox="1">
            <a:spLocks/>
          </p:cNvSpPr>
          <p:nvPr/>
        </p:nvSpPr>
        <p:spPr>
          <a:xfrm>
            <a:off x="7721034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7060866F-585E-3A4C-A91A-9204964FAE48}"/>
              </a:ext>
            </a:extLst>
          </p:cNvPr>
          <p:cNvSpPr txBox="1">
            <a:spLocks/>
          </p:cNvSpPr>
          <p:nvPr/>
        </p:nvSpPr>
        <p:spPr>
          <a:xfrm>
            <a:off x="12135379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8" name="Subtitle 2">
            <a:extLst>
              <a:ext uri="{FF2B5EF4-FFF2-40B4-BE49-F238E27FC236}">
                <a16:creationId xmlns:a16="http://schemas.microsoft.com/office/drawing/2014/main" id="{122FD893-9A4E-014F-96F2-DA19E4A5961A}"/>
              </a:ext>
            </a:extLst>
          </p:cNvPr>
          <p:cNvSpPr txBox="1">
            <a:spLocks/>
          </p:cNvSpPr>
          <p:nvPr/>
        </p:nvSpPr>
        <p:spPr>
          <a:xfrm>
            <a:off x="3590468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" name="CuadroTexto 162">
            <a:extLst>
              <a:ext uri="{FF2B5EF4-FFF2-40B4-BE49-F238E27FC236}">
                <a16:creationId xmlns:a16="http://schemas.microsoft.com/office/drawing/2014/main" id="{FD7D46F7-7DDE-004D-8DBB-1E26669E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2497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">
            <a:extLst>
              <a:ext uri="{FF2B5EF4-FFF2-40B4-BE49-F238E27FC236}">
                <a16:creationId xmlns:a16="http://schemas.microsoft.com/office/drawing/2014/main" id="{65A5996C-90F5-D64D-8166-9B35E264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093" y="3664202"/>
            <a:ext cx="2414463" cy="3248582"/>
          </a:xfrm>
          <a:custGeom>
            <a:avLst/>
            <a:gdLst>
              <a:gd name="T0" fmla="*/ 113372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372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5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5" y="21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D5A9D38-2BF9-4844-8426-F158297F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093" y="7124073"/>
            <a:ext cx="2414463" cy="3248582"/>
          </a:xfrm>
          <a:custGeom>
            <a:avLst/>
            <a:gdLst>
              <a:gd name="T0" fmla="*/ 113372 w 1385"/>
              <a:gd name="T1" fmla="*/ 0 h 2170"/>
              <a:gd name="T2" fmla="*/ 0 w 1385"/>
              <a:gd name="T3" fmla="*/ 780690 h 2170"/>
              <a:gd name="T4" fmla="*/ 375386 w 1385"/>
              <a:gd name="T5" fmla="*/ 780690 h 2170"/>
              <a:gd name="T6" fmla="*/ 498115 w 1385"/>
              <a:gd name="T7" fmla="*/ 0 h 2170"/>
              <a:gd name="T8" fmla="*/ 113372 w 1385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0">
                <a:moveTo>
                  <a:pt x="315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4" y="0"/>
                </a:lnTo>
                <a:lnTo>
                  <a:pt x="3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C5376519-CF4F-3446-B918-72C43174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26" y="3657601"/>
            <a:ext cx="2414463" cy="3248582"/>
          </a:xfrm>
          <a:custGeom>
            <a:avLst/>
            <a:gdLst>
              <a:gd name="T0" fmla="*/ 113731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731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6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6" y="21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4C9A4924-62D3-8F4A-BF9F-5395D505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26" y="7117472"/>
            <a:ext cx="2414463" cy="3248582"/>
          </a:xfrm>
          <a:custGeom>
            <a:avLst/>
            <a:gdLst>
              <a:gd name="T0" fmla="*/ 113731 w 1385"/>
              <a:gd name="T1" fmla="*/ 0 h 2171"/>
              <a:gd name="T2" fmla="*/ 0 w 1385"/>
              <a:gd name="T3" fmla="*/ 780690 h 2171"/>
              <a:gd name="T4" fmla="*/ 375386 w 1385"/>
              <a:gd name="T5" fmla="*/ 780690 h 2171"/>
              <a:gd name="T6" fmla="*/ 498115 w 1385"/>
              <a:gd name="T7" fmla="*/ 0 h 2171"/>
              <a:gd name="T8" fmla="*/ 113731 w 1385"/>
              <a:gd name="T9" fmla="*/ 0 h 2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1">
                <a:moveTo>
                  <a:pt x="316" y="0"/>
                </a:moveTo>
                <a:lnTo>
                  <a:pt x="0" y="2170"/>
                </a:lnTo>
                <a:lnTo>
                  <a:pt x="1043" y="2170"/>
                </a:lnTo>
                <a:lnTo>
                  <a:pt x="1384" y="0"/>
                </a:lnTo>
                <a:lnTo>
                  <a:pt x="3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F5EF39D-9BCB-D640-994A-D508F01F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246" y="3664202"/>
            <a:ext cx="2414463" cy="3248582"/>
          </a:xfrm>
          <a:custGeom>
            <a:avLst/>
            <a:gdLst>
              <a:gd name="T0" fmla="*/ 113536 w 1383"/>
              <a:gd name="T1" fmla="*/ 780690 h 2169"/>
              <a:gd name="T2" fmla="*/ 0 w 1383"/>
              <a:gd name="T3" fmla="*/ 0 h 2169"/>
              <a:gd name="T4" fmla="*/ 375568 w 1383"/>
              <a:gd name="T5" fmla="*/ 0 h 2169"/>
              <a:gd name="T6" fmla="*/ 498115 w 1383"/>
              <a:gd name="T7" fmla="*/ 780690 h 2169"/>
              <a:gd name="T8" fmla="*/ 113536 w 1383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3" h="2169">
                <a:moveTo>
                  <a:pt x="315" y="2168"/>
                </a:moveTo>
                <a:lnTo>
                  <a:pt x="0" y="0"/>
                </a:lnTo>
                <a:lnTo>
                  <a:pt x="1042" y="0"/>
                </a:lnTo>
                <a:lnTo>
                  <a:pt x="1382" y="2168"/>
                </a:lnTo>
                <a:lnTo>
                  <a:pt x="315" y="21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112254F-DD00-394A-A161-5EADFD72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246" y="7124073"/>
            <a:ext cx="2414463" cy="3248582"/>
          </a:xfrm>
          <a:custGeom>
            <a:avLst/>
            <a:gdLst>
              <a:gd name="T0" fmla="*/ 113536 w 1383"/>
              <a:gd name="T1" fmla="*/ 0 h 2170"/>
              <a:gd name="T2" fmla="*/ 0 w 1383"/>
              <a:gd name="T3" fmla="*/ 780690 h 2170"/>
              <a:gd name="T4" fmla="*/ 375568 w 1383"/>
              <a:gd name="T5" fmla="*/ 780690 h 2170"/>
              <a:gd name="T6" fmla="*/ 498115 w 1383"/>
              <a:gd name="T7" fmla="*/ 0 h 2170"/>
              <a:gd name="T8" fmla="*/ 113536 w 1383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3" h="2170">
                <a:moveTo>
                  <a:pt x="315" y="0"/>
                </a:moveTo>
                <a:lnTo>
                  <a:pt x="0" y="2169"/>
                </a:lnTo>
                <a:lnTo>
                  <a:pt x="1042" y="2169"/>
                </a:lnTo>
                <a:lnTo>
                  <a:pt x="1382" y="0"/>
                </a:lnTo>
                <a:lnTo>
                  <a:pt x="31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CC917A32-B8E3-6049-9C51-73401CFA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80" y="3664202"/>
            <a:ext cx="2414463" cy="3248582"/>
          </a:xfrm>
          <a:custGeom>
            <a:avLst/>
            <a:gdLst>
              <a:gd name="T0" fmla="*/ 113731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731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6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6" y="2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F54ABCFE-7CDB-AC41-A52F-FE499D5E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80" y="7124073"/>
            <a:ext cx="2414463" cy="3248582"/>
          </a:xfrm>
          <a:custGeom>
            <a:avLst/>
            <a:gdLst>
              <a:gd name="T0" fmla="*/ 113731 w 1385"/>
              <a:gd name="T1" fmla="*/ 0 h 2170"/>
              <a:gd name="T2" fmla="*/ 0 w 1385"/>
              <a:gd name="T3" fmla="*/ 780690 h 2170"/>
              <a:gd name="T4" fmla="*/ 375386 w 1385"/>
              <a:gd name="T5" fmla="*/ 780690 h 2170"/>
              <a:gd name="T6" fmla="*/ 498115 w 1385"/>
              <a:gd name="T7" fmla="*/ 0 h 2170"/>
              <a:gd name="T8" fmla="*/ 113731 w 1385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0">
                <a:moveTo>
                  <a:pt x="316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4" y="0"/>
                </a:lnTo>
                <a:lnTo>
                  <a:pt x="3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D095C34-694B-F142-AED4-543DF0EB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404" y="3664202"/>
            <a:ext cx="2414463" cy="3248582"/>
          </a:xfrm>
          <a:custGeom>
            <a:avLst/>
            <a:gdLst>
              <a:gd name="T0" fmla="*/ 113453 w 1384"/>
              <a:gd name="T1" fmla="*/ 780690 h 2169"/>
              <a:gd name="T2" fmla="*/ 0 w 1384"/>
              <a:gd name="T3" fmla="*/ 0 h 2169"/>
              <a:gd name="T4" fmla="*/ 375657 w 1384"/>
              <a:gd name="T5" fmla="*/ 0 h 2169"/>
              <a:gd name="T6" fmla="*/ 498115 w 1384"/>
              <a:gd name="T7" fmla="*/ 780690 h 2169"/>
              <a:gd name="T8" fmla="*/ 113453 w 1384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4" h="2169">
                <a:moveTo>
                  <a:pt x="315" y="2168"/>
                </a:moveTo>
                <a:lnTo>
                  <a:pt x="0" y="0"/>
                </a:lnTo>
                <a:lnTo>
                  <a:pt x="1043" y="0"/>
                </a:lnTo>
                <a:lnTo>
                  <a:pt x="1383" y="2168"/>
                </a:lnTo>
                <a:lnTo>
                  <a:pt x="315" y="21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DD30D89A-E146-EB48-9884-7A1239DA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404" y="7124073"/>
            <a:ext cx="2414463" cy="3248582"/>
          </a:xfrm>
          <a:custGeom>
            <a:avLst/>
            <a:gdLst>
              <a:gd name="T0" fmla="*/ 113453 w 1384"/>
              <a:gd name="T1" fmla="*/ 0 h 2170"/>
              <a:gd name="T2" fmla="*/ 0 w 1384"/>
              <a:gd name="T3" fmla="*/ 780690 h 2170"/>
              <a:gd name="T4" fmla="*/ 375657 w 1384"/>
              <a:gd name="T5" fmla="*/ 780690 h 2170"/>
              <a:gd name="T6" fmla="*/ 498115 w 1384"/>
              <a:gd name="T7" fmla="*/ 0 h 2170"/>
              <a:gd name="T8" fmla="*/ 113453 w 1384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4" h="2170">
                <a:moveTo>
                  <a:pt x="315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3" y="0"/>
                </a:lnTo>
                <a:lnTo>
                  <a:pt x="3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2D1BB3-96D1-7449-B2A0-B5047019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423" y="2711670"/>
            <a:ext cx="5355541" cy="8791389"/>
          </a:xfrm>
          <a:custGeom>
            <a:avLst/>
            <a:gdLst>
              <a:gd name="T0" fmla="*/ 941775 w 4095"/>
              <a:gd name="T1" fmla="*/ 2420577 h 6723"/>
              <a:gd name="T2" fmla="*/ 0 w 4095"/>
              <a:gd name="T3" fmla="*/ 2420577 h 6723"/>
              <a:gd name="T4" fmla="*/ 618366 w 4095"/>
              <a:gd name="T5" fmla="*/ 1209928 h 6723"/>
              <a:gd name="T6" fmla="*/ 0 w 4095"/>
              <a:gd name="T7" fmla="*/ 0 h 6723"/>
              <a:gd name="T8" fmla="*/ 941775 w 4095"/>
              <a:gd name="T9" fmla="*/ 0 h 6723"/>
              <a:gd name="T10" fmla="*/ 1474427 w 4095"/>
              <a:gd name="T11" fmla="*/ 1209928 h 6723"/>
              <a:gd name="T12" fmla="*/ 941775 w 4095"/>
              <a:gd name="T13" fmla="*/ 2420577 h 6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95" h="6723">
                <a:moveTo>
                  <a:pt x="2615" y="6722"/>
                </a:moveTo>
                <a:lnTo>
                  <a:pt x="0" y="6722"/>
                </a:lnTo>
                <a:lnTo>
                  <a:pt x="1717" y="3360"/>
                </a:lnTo>
                <a:lnTo>
                  <a:pt x="0" y="0"/>
                </a:lnTo>
                <a:lnTo>
                  <a:pt x="2615" y="0"/>
                </a:lnTo>
                <a:lnTo>
                  <a:pt x="4094" y="3360"/>
                </a:lnTo>
                <a:lnTo>
                  <a:pt x="2615" y="6722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A6AA5D43-F4CA-4048-9B94-9B1056D5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86" y="2717433"/>
            <a:ext cx="5355545" cy="8791393"/>
          </a:xfrm>
          <a:custGeom>
            <a:avLst/>
            <a:gdLst>
              <a:gd name="T0" fmla="*/ 532652 w 4095"/>
              <a:gd name="T1" fmla="*/ 0 h 6723"/>
              <a:gd name="T2" fmla="*/ 1474428 w 4095"/>
              <a:gd name="T3" fmla="*/ 0 h 6723"/>
              <a:gd name="T4" fmla="*/ 856061 w 4095"/>
              <a:gd name="T5" fmla="*/ 1209929 h 6723"/>
              <a:gd name="T6" fmla="*/ 1474428 w 4095"/>
              <a:gd name="T7" fmla="*/ 2420578 h 6723"/>
              <a:gd name="T8" fmla="*/ 532652 w 4095"/>
              <a:gd name="T9" fmla="*/ 2420578 h 6723"/>
              <a:gd name="T10" fmla="*/ 0 w 4095"/>
              <a:gd name="T11" fmla="*/ 1209929 h 6723"/>
              <a:gd name="T12" fmla="*/ 532652 w 4095"/>
              <a:gd name="T13" fmla="*/ 0 h 6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95" h="6723">
                <a:moveTo>
                  <a:pt x="1479" y="0"/>
                </a:moveTo>
                <a:lnTo>
                  <a:pt x="4094" y="0"/>
                </a:lnTo>
                <a:lnTo>
                  <a:pt x="2377" y="3360"/>
                </a:lnTo>
                <a:lnTo>
                  <a:pt x="4094" y="6722"/>
                </a:lnTo>
                <a:lnTo>
                  <a:pt x="1479" y="6722"/>
                </a:lnTo>
                <a:lnTo>
                  <a:pt x="0" y="3360"/>
                </a:lnTo>
                <a:lnTo>
                  <a:pt x="1479" y="0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0B3E6C9-84CA-4649-B763-D63AEB856AD6}"/>
              </a:ext>
            </a:extLst>
          </p:cNvPr>
          <p:cNvSpPr/>
          <p:nvPr/>
        </p:nvSpPr>
        <p:spPr>
          <a:xfrm>
            <a:off x="7488790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8D5203F5-0E88-1045-A2AC-101360B37B7E}"/>
              </a:ext>
            </a:extLst>
          </p:cNvPr>
          <p:cNvSpPr txBox="1">
            <a:spLocks/>
          </p:cNvSpPr>
          <p:nvPr/>
        </p:nvSpPr>
        <p:spPr>
          <a:xfrm>
            <a:off x="7379554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6" name="Subtitle 2">
            <a:extLst>
              <a:ext uri="{FF2B5EF4-FFF2-40B4-BE49-F238E27FC236}">
                <a16:creationId xmlns:a16="http://schemas.microsoft.com/office/drawing/2014/main" id="{2939B65D-AACE-634F-BA6D-7D6365216632}"/>
              </a:ext>
            </a:extLst>
          </p:cNvPr>
          <p:cNvSpPr txBox="1">
            <a:spLocks/>
          </p:cNvSpPr>
          <p:nvPr/>
        </p:nvSpPr>
        <p:spPr>
          <a:xfrm>
            <a:off x="9540889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6044191E-95A2-1A4D-9654-0BC284C23241}"/>
              </a:ext>
            </a:extLst>
          </p:cNvPr>
          <p:cNvSpPr txBox="1">
            <a:spLocks/>
          </p:cNvSpPr>
          <p:nvPr/>
        </p:nvSpPr>
        <p:spPr>
          <a:xfrm>
            <a:off x="11594715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B947AA9D-B8EF-834E-8D58-037BC68FFCF0}"/>
              </a:ext>
            </a:extLst>
          </p:cNvPr>
          <p:cNvSpPr txBox="1">
            <a:spLocks/>
          </p:cNvSpPr>
          <p:nvPr/>
        </p:nvSpPr>
        <p:spPr>
          <a:xfrm>
            <a:off x="13756050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33A88CCD-45EA-1940-B956-90D68A24D2F3}"/>
              </a:ext>
            </a:extLst>
          </p:cNvPr>
          <p:cNvSpPr txBox="1">
            <a:spLocks/>
          </p:cNvSpPr>
          <p:nvPr/>
        </p:nvSpPr>
        <p:spPr>
          <a:xfrm>
            <a:off x="15830177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656D02E-4453-C544-A651-719C81A7689D}"/>
              </a:ext>
            </a:extLst>
          </p:cNvPr>
          <p:cNvSpPr/>
          <p:nvPr/>
        </p:nvSpPr>
        <p:spPr>
          <a:xfrm>
            <a:off x="9629825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5B8528D-FC32-4245-B344-B1761F150B77}"/>
              </a:ext>
            </a:extLst>
          </p:cNvPr>
          <p:cNvSpPr/>
          <p:nvPr/>
        </p:nvSpPr>
        <p:spPr>
          <a:xfrm>
            <a:off x="11681649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B602D27-4AF2-A04D-8D18-8364B3097D06}"/>
              </a:ext>
            </a:extLst>
          </p:cNvPr>
          <p:cNvSpPr/>
          <p:nvPr/>
        </p:nvSpPr>
        <p:spPr>
          <a:xfrm>
            <a:off x="13778079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EA8E8C-3C15-4741-BC53-CDCDF7186011}"/>
              </a:ext>
            </a:extLst>
          </p:cNvPr>
          <p:cNvSpPr/>
          <p:nvPr/>
        </p:nvSpPr>
        <p:spPr>
          <a:xfrm>
            <a:off x="15900492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252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>
            <a:extLst>
              <a:ext uri="{FF2B5EF4-FFF2-40B4-BE49-F238E27FC236}">
                <a16:creationId xmlns:a16="http://schemas.microsoft.com/office/drawing/2014/main" id="{CB12B1B9-6DB2-9D4A-8B29-2D71B7715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847" y="2934027"/>
            <a:ext cx="5498" cy="3860729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2A9EC7E6-09C1-1D40-AA30-223E0FFB6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93976" y="6926746"/>
            <a:ext cx="5502" cy="3860729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C10A600E-DD51-E846-A800-6298DBA05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756" y="7031237"/>
            <a:ext cx="5502" cy="3745238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6C5FAFF-3181-6A47-8FA9-55AA0114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260" y="5150369"/>
            <a:ext cx="15745394" cy="3800234"/>
          </a:xfrm>
          <a:custGeom>
            <a:avLst/>
            <a:gdLst>
              <a:gd name="T0" fmla="*/ 4544652 w 12626"/>
              <a:gd name="T1" fmla="*/ 1096603 h 3045"/>
              <a:gd name="T2" fmla="*/ 548238 w 12626"/>
              <a:gd name="T3" fmla="*/ 1096603 h 3045"/>
              <a:gd name="T4" fmla="*/ 548238 w 12626"/>
              <a:gd name="T5" fmla="*/ 1096603 h 3045"/>
              <a:gd name="T6" fmla="*/ 0 w 12626"/>
              <a:gd name="T7" fmla="*/ 547941 h 3045"/>
              <a:gd name="T8" fmla="*/ 0 w 12626"/>
              <a:gd name="T9" fmla="*/ 547941 h 3045"/>
              <a:gd name="T10" fmla="*/ 548238 w 12626"/>
              <a:gd name="T11" fmla="*/ 0 h 3045"/>
              <a:gd name="T12" fmla="*/ 4544652 w 12626"/>
              <a:gd name="T13" fmla="*/ 0 h 3045"/>
              <a:gd name="T14" fmla="*/ 4544652 w 12626"/>
              <a:gd name="T15" fmla="*/ 1096603 h 30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26" h="3045">
                <a:moveTo>
                  <a:pt x="12625" y="3044"/>
                </a:moveTo>
                <a:lnTo>
                  <a:pt x="1523" y="3044"/>
                </a:lnTo>
                <a:cubicBezTo>
                  <a:pt x="682" y="3044"/>
                  <a:pt x="0" y="2362"/>
                  <a:pt x="0" y="1521"/>
                </a:cubicBezTo>
                <a:cubicBezTo>
                  <a:pt x="0" y="680"/>
                  <a:pt x="682" y="0"/>
                  <a:pt x="1523" y="0"/>
                </a:cubicBezTo>
                <a:lnTo>
                  <a:pt x="12625" y="0"/>
                </a:lnTo>
                <a:lnTo>
                  <a:pt x="12625" y="3044"/>
                </a:lnTo>
              </a:path>
            </a:pathLst>
          </a:custGeom>
          <a:solidFill>
            <a:srgbClr val="6E6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61E2C31-6926-8541-910A-6E13E0BE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109" y="3209007"/>
            <a:ext cx="3844228" cy="7682958"/>
          </a:xfrm>
          <a:custGeom>
            <a:avLst/>
            <a:gdLst>
              <a:gd name="T0" fmla="*/ 0 w 3081"/>
              <a:gd name="T1" fmla="*/ 0 h 6161"/>
              <a:gd name="T2" fmla="*/ 1109302 w 3081"/>
              <a:gd name="T3" fmla="*/ 1108329 h 6161"/>
              <a:gd name="T4" fmla="*/ 0 w 3081"/>
              <a:gd name="T5" fmla="*/ 2217377 h 6161"/>
              <a:gd name="T6" fmla="*/ 0 w 3081"/>
              <a:gd name="T7" fmla="*/ 0 h 61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81" h="6161">
                <a:moveTo>
                  <a:pt x="0" y="0"/>
                </a:moveTo>
                <a:lnTo>
                  <a:pt x="3080" y="3079"/>
                </a:lnTo>
                <a:lnTo>
                  <a:pt x="0" y="6160"/>
                </a:lnTo>
                <a:lnTo>
                  <a:pt x="0" y="0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E7C64ABB-2F2C-0545-9EBE-2AF68022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260" y="5150369"/>
            <a:ext cx="5901084" cy="3800234"/>
          </a:xfrm>
          <a:custGeom>
            <a:avLst/>
            <a:gdLst>
              <a:gd name="T0" fmla="*/ 1703027 w 4730"/>
              <a:gd name="T1" fmla="*/ 1096603 h 3045"/>
              <a:gd name="T2" fmla="*/ 548469 w 4730"/>
              <a:gd name="T3" fmla="*/ 1096603 h 3045"/>
              <a:gd name="T4" fmla="*/ 548469 w 4730"/>
              <a:gd name="T5" fmla="*/ 1096603 h 3045"/>
              <a:gd name="T6" fmla="*/ 0 w 4730"/>
              <a:gd name="T7" fmla="*/ 547941 h 3045"/>
              <a:gd name="T8" fmla="*/ 0 w 4730"/>
              <a:gd name="T9" fmla="*/ 547941 h 3045"/>
              <a:gd name="T10" fmla="*/ 548469 w 4730"/>
              <a:gd name="T11" fmla="*/ 0 h 3045"/>
              <a:gd name="T12" fmla="*/ 1703027 w 4730"/>
              <a:gd name="T13" fmla="*/ 0 h 3045"/>
              <a:gd name="T14" fmla="*/ 1703027 w 4730"/>
              <a:gd name="T15" fmla="*/ 1096603 h 30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30" h="3045">
                <a:moveTo>
                  <a:pt x="4729" y="3044"/>
                </a:moveTo>
                <a:lnTo>
                  <a:pt x="1523" y="3044"/>
                </a:lnTo>
                <a:cubicBezTo>
                  <a:pt x="682" y="3044"/>
                  <a:pt x="0" y="2362"/>
                  <a:pt x="0" y="1521"/>
                </a:cubicBezTo>
                <a:cubicBezTo>
                  <a:pt x="0" y="680"/>
                  <a:pt x="682" y="0"/>
                  <a:pt x="1523" y="0"/>
                </a:cubicBezTo>
                <a:lnTo>
                  <a:pt x="4729" y="0"/>
                </a:lnTo>
                <a:lnTo>
                  <a:pt x="4729" y="30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F577A989-75AA-2F46-B009-0E3D1352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44" y="5150369"/>
            <a:ext cx="5246632" cy="3800234"/>
          </a:xfrm>
          <a:custGeom>
            <a:avLst/>
            <a:gdLst>
              <a:gd name="T0" fmla="*/ 1514115 w 4209"/>
              <a:gd name="T1" fmla="*/ 1096603 h 3045"/>
              <a:gd name="T2" fmla="*/ 0 w 4209"/>
              <a:gd name="T3" fmla="*/ 1096603 h 3045"/>
              <a:gd name="T4" fmla="*/ 0 w 4209"/>
              <a:gd name="T5" fmla="*/ 0 h 3045"/>
              <a:gd name="T6" fmla="*/ 1514115 w 4209"/>
              <a:gd name="T7" fmla="*/ 0 h 3045"/>
              <a:gd name="T8" fmla="*/ 1514115 w 4209"/>
              <a:gd name="T9" fmla="*/ 1096603 h 3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9" h="3045">
                <a:moveTo>
                  <a:pt x="4208" y="3044"/>
                </a:moveTo>
                <a:lnTo>
                  <a:pt x="0" y="3044"/>
                </a:lnTo>
                <a:lnTo>
                  <a:pt x="0" y="0"/>
                </a:lnTo>
                <a:lnTo>
                  <a:pt x="4208" y="0"/>
                </a:lnTo>
                <a:lnTo>
                  <a:pt x="4208" y="30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3EA2E0F5-AE5E-274D-A1EF-FEE1C816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976" y="5150369"/>
            <a:ext cx="5252133" cy="3800234"/>
          </a:xfrm>
          <a:custGeom>
            <a:avLst/>
            <a:gdLst>
              <a:gd name="T0" fmla="*/ 1515703 w 4212"/>
              <a:gd name="T1" fmla="*/ 1096603 h 3045"/>
              <a:gd name="T2" fmla="*/ 0 w 4212"/>
              <a:gd name="T3" fmla="*/ 1096603 h 3045"/>
              <a:gd name="T4" fmla="*/ 0 w 4212"/>
              <a:gd name="T5" fmla="*/ 0 h 3045"/>
              <a:gd name="T6" fmla="*/ 1515703 w 4212"/>
              <a:gd name="T7" fmla="*/ 0 h 3045"/>
              <a:gd name="T8" fmla="*/ 1515703 w 4212"/>
              <a:gd name="T9" fmla="*/ 1096603 h 3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12" h="3045">
                <a:moveTo>
                  <a:pt x="4211" y="3044"/>
                </a:moveTo>
                <a:lnTo>
                  <a:pt x="0" y="3044"/>
                </a:lnTo>
                <a:lnTo>
                  <a:pt x="0" y="0"/>
                </a:lnTo>
                <a:lnTo>
                  <a:pt x="4211" y="0"/>
                </a:lnTo>
                <a:lnTo>
                  <a:pt x="4211" y="3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14">
            <a:extLst>
              <a:ext uri="{FF2B5EF4-FFF2-40B4-BE49-F238E27FC236}">
                <a16:creationId xmlns:a16="http://schemas.microsoft.com/office/drawing/2014/main" id="{3AB7A7B2-8523-FC40-80F8-BF896A9F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13" y="10006529"/>
            <a:ext cx="1545390" cy="1545390"/>
          </a:xfrm>
          <a:custGeom>
            <a:avLst/>
            <a:gdLst>
              <a:gd name="T0" fmla="*/ 0 w 1240"/>
              <a:gd name="T1" fmla="*/ 222864 h 1241"/>
              <a:gd name="T2" fmla="*/ 0 w 1240"/>
              <a:gd name="T3" fmla="*/ 222864 h 1241"/>
              <a:gd name="T4" fmla="*/ 222684 w 1240"/>
              <a:gd name="T5" fmla="*/ 445728 h 1241"/>
              <a:gd name="T6" fmla="*/ 222684 w 1240"/>
              <a:gd name="T7" fmla="*/ 445728 h 1241"/>
              <a:gd name="T8" fmla="*/ 445727 w 1240"/>
              <a:gd name="T9" fmla="*/ 222864 h 1241"/>
              <a:gd name="T10" fmla="*/ 445727 w 1240"/>
              <a:gd name="T11" fmla="*/ 222864 h 1241"/>
              <a:gd name="T12" fmla="*/ 222684 w 1240"/>
              <a:gd name="T13" fmla="*/ 0 h 1241"/>
              <a:gd name="T14" fmla="*/ 222684 w 1240"/>
              <a:gd name="T15" fmla="*/ 0 h 1241"/>
              <a:gd name="T16" fmla="*/ 0 w 1240"/>
              <a:gd name="T17" fmla="*/ 22286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0" h="1241">
                <a:moveTo>
                  <a:pt x="0" y="620"/>
                </a:moveTo>
                <a:lnTo>
                  <a:pt x="0" y="620"/>
                </a:lnTo>
                <a:cubicBezTo>
                  <a:pt x="0" y="963"/>
                  <a:pt x="277" y="1240"/>
                  <a:pt x="619" y="1240"/>
                </a:cubicBezTo>
                <a:cubicBezTo>
                  <a:pt x="962" y="1240"/>
                  <a:pt x="1239" y="963"/>
                  <a:pt x="1239" y="620"/>
                </a:cubicBezTo>
                <a:cubicBezTo>
                  <a:pt x="1239" y="278"/>
                  <a:pt x="962" y="0"/>
                  <a:pt x="619" y="0"/>
                </a:cubicBezTo>
                <a:cubicBezTo>
                  <a:pt x="277" y="0"/>
                  <a:pt x="0" y="278"/>
                  <a:pt x="0" y="6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15">
            <a:extLst>
              <a:ext uri="{FF2B5EF4-FFF2-40B4-BE49-F238E27FC236}">
                <a16:creationId xmlns:a16="http://schemas.microsoft.com/office/drawing/2014/main" id="{1D237E58-DF9B-5E4D-B497-6F204C1E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900" y="2164081"/>
            <a:ext cx="1550891" cy="1545390"/>
          </a:xfrm>
          <a:custGeom>
            <a:avLst/>
            <a:gdLst>
              <a:gd name="T0" fmla="*/ 0 w 1242"/>
              <a:gd name="T1" fmla="*/ 222504 h 1241"/>
              <a:gd name="T2" fmla="*/ 0 w 1242"/>
              <a:gd name="T3" fmla="*/ 222504 h 1241"/>
              <a:gd name="T4" fmla="*/ 223838 w 1242"/>
              <a:gd name="T5" fmla="*/ 445728 h 1241"/>
              <a:gd name="T6" fmla="*/ 223838 w 1242"/>
              <a:gd name="T7" fmla="*/ 445728 h 1241"/>
              <a:gd name="T8" fmla="*/ 447315 w 1242"/>
              <a:gd name="T9" fmla="*/ 222504 h 1241"/>
              <a:gd name="T10" fmla="*/ 447315 w 1242"/>
              <a:gd name="T11" fmla="*/ 222504 h 1241"/>
              <a:gd name="T12" fmla="*/ 223838 w 1242"/>
              <a:gd name="T13" fmla="*/ 0 h 1241"/>
              <a:gd name="T14" fmla="*/ 223838 w 1242"/>
              <a:gd name="T15" fmla="*/ 0 h 1241"/>
              <a:gd name="T16" fmla="*/ 0 w 1242"/>
              <a:gd name="T17" fmla="*/ 22250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2" h="1241">
                <a:moveTo>
                  <a:pt x="0" y="619"/>
                </a:moveTo>
                <a:lnTo>
                  <a:pt x="0" y="619"/>
                </a:lnTo>
                <a:cubicBezTo>
                  <a:pt x="0" y="962"/>
                  <a:pt x="278" y="1240"/>
                  <a:pt x="621" y="1240"/>
                </a:cubicBezTo>
                <a:cubicBezTo>
                  <a:pt x="963" y="1240"/>
                  <a:pt x="1241" y="962"/>
                  <a:pt x="1241" y="619"/>
                </a:cubicBezTo>
                <a:cubicBezTo>
                  <a:pt x="1241" y="278"/>
                  <a:pt x="963" y="0"/>
                  <a:pt x="621" y="0"/>
                </a:cubicBezTo>
                <a:cubicBezTo>
                  <a:pt x="278" y="0"/>
                  <a:pt x="0" y="278"/>
                  <a:pt x="0" y="6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16">
            <a:extLst>
              <a:ext uri="{FF2B5EF4-FFF2-40B4-BE49-F238E27FC236}">
                <a16:creationId xmlns:a16="http://schemas.microsoft.com/office/drawing/2014/main" id="{7A3E973A-A9E5-BC4B-B3C3-28D640D0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029" y="10001028"/>
            <a:ext cx="1545393" cy="1545393"/>
          </a:xfrm>
          <a:custGeom>
            <a:avLst/>
            <a:gdLst>
              <a:gd name="T0" fmla="*/ 0 w 1240"/>
              <a:gd name="T1" fmla="*/ 222864 h 1241"/>
              <a:gd name="T2" fmla="*/ 0 w 1240"/>
              <a:gd name="T3" fmla="*/ 222864 h 1241"/>
              <a:gd name="T4" fmla="*/ 222684 w 1240"/>
              <a:gd name="T5" fmla="*/ 445729 h 1241"/>
              <a:gd name="T6" fmla="*/ 222684 w 1240"/>
              <a:gd name="T7" fmla="*/ 445729 h 1241"/>
              <a:gd name="T8" fmla="*/ 445728 w 1240"/>
              <a:gd name="T9" fmla="*/ 222864 h 1241"/>
              <a:gd name="T10" fmla="*/ 445728 w 1240"/>
              <a:gd name="T11" fmla="*/ 222864 h 1241"/>
              <a:gd name="T12" fmla="*/ 222684 w 1240"/>
              <a:gd name="T13" fmla="*/ 0 h 1241"/>
              <a:gd name="T14" fmla="*/ 222684 w 1240"/>
              <a:gd name="T15" fmla="*/ 0 h 1241"/>
              <a:gd name="T16" fmla="*/ 0 w 1240"/>
              <a:gd name="T17" fmla="*/ 22286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0" h="1241">
                <a:moveTo>
                  <a:pt x="0" y="620"/>
                </a:moveTo>
                <a:lnTo>
                  <a:pt x="0" y="620"/>
                </a:lnTo>
                <a:cubicBezTo>
                  <a:pt x="0" y="963"/>
                  <a:pt x="277" y="1240"/>
                  <a:pt x="619" y="1240"/>
                </a:cubicBezTo>
                <a:cubicBezTo>
                  <a:pt x="962" y="1240"/>
                  <a:pt x="1239" y="963"/>
                  <a:pt x="1239" y="620"/>
                </a:cubicBezTo>
                <a:cubicBezTo>
                  <a:pt x="1239" y="278"/>
                  <a:pt x="962" y="0"/>
                  <a:pt x="619" y="0"/>
                </a:cubicBezTo>
                <a:cubicBezTo>
                  <a:pt x="277" y="0"/>
                  <a:pt x="0" y="278"/>
                  <a:pt x="0" y="6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DECE14D4-13ED-EA47-9F09-593766369682}"/>
              </a:ext>
            </a:extLst>
          </p:cNvPr>
          <p:cNvSpPr txBox="1">
            <a:spLocks/>
          </p:cNvSpPr>
          <p:nvPr/>
        </p:nvSpPr>
        <p:spPr>
          <a:xfrm>
            <a:off x="3680864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35845A46-5417-5843-92D0-EAA7630A0F8D}"/>
              </a:ext>
            </a:extLst>
          </p:cNvPr>
          <p:cNvSpPr txBox="1">
            <a:spLocks/>
          </p:cNvSpPr>
          <p:nvPr/>
        </p:nvSpPr>
        <p:spPr>
          <a:xfrm>
            <a:off x="8948463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68D6FC21-0C28-344B-B34D-485676C8D6C5}"/>
              </a:ext>
            </a:extLst>
          </p:cNvPr>
          <p:cNvSpPr txBox="1">
            <a:spLocks/>
          </p:cNvSpPr>
          <p:nvPr/>
        </p:nvSpPr>
        <p:spPr>
          <a:xfrm>
            <a:off x="14179629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46E0552-4184-1C4E-A400-88FF3A705531}"/>
              </a:ext>
            </a:extLst>
          </p:cNvPr>
          <p:cNvSpPr/>
          <p:nvPr/>
        </p:nvSpPr>
        <p:spPr>
          <a:xfrm>
            <a:off x="1743318" y="1044675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DFA279B-EDEB-904D-87D3-399403878C91}"/>
              </a:ext>
            </a:extLst>
          </p:cNvPr>
          <p:cNvSpPr/>
          <p:nvPr/>
        </p:nvSpPr>
        <p:spPr>
          <a:xfrm>
            <a:off x="7595478" y="258291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997209-194B-4F4D-B4CA-C1078727076C}"/>
              </a:ext>
            </a:extLst>
          </p:cNvPr>
          <p:cNvSpPr/>
          <p:nvPr/>
        </p:nvSpPr>
        <p:spPr>
          <a:xfrm>
            <a:off x="12838038" y="1041627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16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DCE0-75A3-2B40-9BAF-C8FB0DAA693E}"/>
              </a:ext>
            </a:extLst>
          </p:cNvPr>
          <p:cNvCxnSpPr/>
          <p:nvPr/>
        </p:nvCxnSpPr>
        <p:spPr>
          <a:xfrm>
            <a:off x="4686300" y="7840980"/>
            <a:ext cx="136017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4499EF2-8701-EF43-8CA0-3E195D1248B7}"/>
              </a:ext>
            </a:extLst>
          </p:cNvPr>
          <p:cNvSpPr/>
          <p:nvPr/>
        </p:nvSpPr>
        <p:spPr>
          <a:xfrm>
            <a:off x="18279578" y="6332220"/>
            <a:ext cx="3017520" cy="3017520"/>
          </a:xfrm>
          <a:prstGeom prst="ellipse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36BB2-75BA-D246-ADC7-D14524FC5115}"/>
              </a:ext>
            </a:extLst>
          </p:cNvPr>
          <p:cNvSpPr/>
          <p:nvPr/>
        </p:nvSpPr>
        <p:spPr>
          <a:xfrm>
            <a:off x="4076299" y="6583680"/>
            <a:ext cx="594360" cy="2514600"/>
          </a:xfrm>
          <a:prstGeom prst="rect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8E76474C-EF80-E446-B362-0205F654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40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C8412CF-2B5E-794F-AEF0-DF72A1B5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60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64A8B939-9BB5-5945-B6A7-063C9BFC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2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C86477-F384-374A-97FC-97F615A73DD1}"/>
              </a:ext>
            </a:extLst>
          </p:cNvPr>
          <p:cNvSpPr/>
          <p:nvPr/>
        </p:nvSpPr>
        <p:spPr>
          <a:xfrm>
            <a:off x="7391702" y="3798724"/>
            <a:ext cx="1409396" cy="1409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6962AE-A348-1E41-A3DA-4E6F1BC385C2}"/>
              </a:ext>
            </a:extLst>
          </p:cNvPr>
          <p:cNvSpPr/>
          <p:nvPr/>
        </p:nvSpPr>
        <p:spPr>
          <a:xfrm>
            <a:off x="7391702" y="10450984"/>
            <a:ext cx="1409396" cy="1409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29E204-310C-1B40-89E9-A127B9293042}"/>
              </a:ext>
            </a:extLst>
          </p:cNvPr>
          <p:cNvSpPr/>
          <p:nvPr/>
        </p:nvSpPr>
        <p:spPr>
          <a:xfrm>
            <a:off x="11323622" y="3798724"/>
            <a:ext cx="1409396" cy="1409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337C11-1BDF-E643-89C9-3AAF548FD26D}"/>
              </a:ext>
            </a:extLst>
          </p:cNvPr>
          <p:cNvSpPr/>
          <p:nvPr/>
        </p:nvSpPr>
        <p:spPr>
          <a:xfrm>
            <a:off x="11323622" y="10450984"/>
            <a:ext cx="1409396" cy="1409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39B552-0C6F-5444-83E6-39A4D314C11C}"/>
              </a:ext>
            </a:extLst>
          </p:cNvPr>
          <p:cNvSpPr/>
          <p:nvPr/>
        </p:nvSpPr>
        <p:spPr>
          <a:xfrm>
            <a:off x="15072662" y="3798724"/>
            <a:ext cx="1409396" cy="14093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264ADC-C0C8-F741-BA4A-80B208F59C12}"/>
              </a:ext>
            </a:extLst>
          </p:cNvPr>
          <p:cNvSpPr/>
          <p:nvPr/>
        </p:nvSpPr>
        <p:spPr>
          <a:xfrm>
            <a:off x="15072662" y="10450984"/>
            <a:ext cx="1409396" cy="14093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E5190A0-5F68-7E4D-91D8-B2C858F84DCE}"/>
              </a:ext>
            </a:extLst>
          </p:cNvPr>
          <p:cNvSpPr txBox="1">
            <a:spLocks/>
          </p:cNvSpPr>
          <p:nvPr/>
        </p:nvSpPr>
        <p:spPr>
          <a:xfrm>
            <a:off x="521983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974EE9-4F08-E14A-B937-9C3056C2EBFA}"/>
              </a:ext>
            </a:extLst>
          </p:cNvPr>
          <p:cNvSpPr/>
          <p:nvPr/>
        </p:nvSpPr>
        <p:spPr>
          <a:xfrm>
            <a:off x="737146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52803-D76C-C347-832B-E55A141B10FE}"/>
              </a:ext>
            </a:extLst>
          </p:cNvPr>
          <p:cNvSpPr/>
          <p:nvPr/>
        </p:nvSpPr>
        <p:spPr>
          <a:xfrm>
            <a:off x="1134910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7A6513-25B9-F441-9C76-F11A9420D056}"/>
              </a:ext>
            </a:extLst>
          </p:cNvPr>
          <p:cNvSpPr/>
          <p:nvPr/>
        </p:nvSpPr>
        <p:spPr>
          <a:xfrm>
            <a:off x="1507528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54C032-B8FE-954D-8A40-33E408EB0099}"/>
              </a:ext>
            </a:extLst>
          </p:cNvPr>
          <p:cNvSpPr/>
          <p:nvPr/>
        </p:nvSpPr>
        <p:spPr>
          <a:xfrm>
            <a:off x="737146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4C77F7-6583-BF41-86AF-922B3EFA6B39}"/>
              </a:ext>
            </a:extLst>
          </p:cNvPr>
          <p:cNvSpPr/>
          <p:nvPr/>
        </p:nvSpPr>
        <p:spPr>
          <a:xfrm>
            <a:off x="1134910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C5C35-0A01-8C4C-857F-93F6C981744E}"/>
              </a:ext>
            </a:extLst>
          </p:cNvPr>
          <p:cNvSpPr/>
          <p:nvPr/>
        </p:nvSpPr>
        <p:spPr>
          <a:xfrm>
            <a:off x="1507528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AC1C589-F937-A647-84F6-F6580F339017}"/>
              </a:ext>
            </a:extLst>
          </p:cNvPr>
          <p:cNvSpPr txBox="1">
            <a:spLocks/>
          </p:cNvSpPr>
          <p:nvPr/>
        </p:nvSpPr>
        <p:spPr>
          <a:xfrm>
            <a:off x="521983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2121A92-1087-574B-BC36-15D37F64DE0A}"/>
              </a:ext>
            </a:extLst>
          </p:cNvPr>
          <p:cNvSpPr txBox="1">
            <a:spLocks/>
          </p:cNvSpPr>
          <p:nvPr/>
        </p:nvSpPr>
        <p:spPr>
          <a:xfrm>
            <a:off x="942607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79D115B-EFD6-764B-8698-081A7894AA19}"/>
              </a:ext>
            </a:extLst>
          </p:cNvPr>
          <p:cNvSpPr txBox="1">
            <a:spLocks/>
          </p:cNvSpPr>
          <p:nvPr/>
        </p:nvSpPr>
        <p:spPr>
          <a:xfrm>
            <a:off x="942607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1959E34-C65A-C243-8DAF-22A73AB38E90}"/>
              </a:ext>
            </a:extLst>
          </p:cNvPr>
          <p:cNvSpPr txBox="1">
            <a:spLocks/>
          </p:cNvSpPr>
          <p:nvPr/>
        </p:nvSpPr>
        <p:spPr>
          <a:xfrm>
            <a:off x="1326655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86A94FB-D688-F349-8B56-CCC5CD4771C9}"/>
              </a:ext>
            </a:extLst>
          </p:cNvPr>
          <p:cNvSpPr txBox="1">
            <a:spLocks/>
          </p:cNvSpPr>
          <p:nvPr/>
        </p:nvSpPr>
        <p:spPr>
          <a:xfrm>
            <a:off x="1326655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6" name="CuadroTexto 162">
            <a:extLst>
              <a:ext uri="{FF2B5EF4-FFF2-40B4-BE49-F238E27FC236}">
                <a16:creationId xmlns:a16="http://schemas.microsoft.com/office/drawing/2014/main" id="{42E1EC8D-9297-D949-AEA9-01314D52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86695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35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83368</TotalTime>
  <Words>593</Words>
  <Application>Microsoft Macintosh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Montserrat Semi</vt:lpstr>
      <vt:lpstr>Montserrat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15287</cp:revision>
  <dcterms:created xsi:type="dcterms:W3CDTF">2014-11-12T21:47:38Z</dcterms:created>
  <dcterms:modified xsi:type="dcterms:W3CDTF">2019-06-06T17:43:10Z</dcterms:modified>
  <cp:category/>
</cp:coreProperties>
</file>