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6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F2516"/>
    <a:srgbClr val="A3630E"/>
    <a:srgbClr val="3D2209"/>
    <a:srgbClr val="3D220B"/>
    <a:srgbClr val="EFF1F8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0" autoAdjust="0"/>
    <p:restoredTop sz="96327" autoAdjust="0"/>
  </p:normalViewPr>
  <p:slideViewPr>
    <p:cSldViewPr snapToGrid="0" snapToObjects="1">
      <p:cViewPr>
        <p:scale>
          <a:sx n="46" d="100"/>
          <a:sy n="46" d="100"/>
        </p:scale>
        <p:origin x="888" y="9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6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6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7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8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3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6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1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5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5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>
            <a:spLocks noChangeShapeType="1"/>
          </p:cNvSpPr>
          <p:nvPr/>
        </p:nvSpPr>
        <p:spPr bwMode="auto">
          <a:xfrm flipH="1" flipV="1">
            <a:off x="3162299" y="8001000"/>
            <a:ext cx="15342577" cy="12206"/>
          </a:xfrm>
          <a:prstGeom prst="line">
            <a:avLst/>
          </a:prstGeom>
          <a:noFill/>
          <a:ln w="2349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8472834" y="4879280"/>
            <a:ext cx="4696850" cy="6716132"/>
          </a:xfrm>
          <a:custGeom>
            <a:avLst/>
            <a:gdLst>
              <a:gd name="T0" fmla="*/ 1703 w 3672"/>
              <a:gd name="T1" fmla="*/ 422 h 5255"/>
              <a:gd name="T2" fmla="*/ 1703 w 3672"/>
              <a:gd name="T3" fmla="*/ 422 h 5255"/>
              <a:gd name="T4" fmla="*/ 3343 w 3672"/>
              <a:gd name="T5" fmla="*/ 2040 h 5255"/>
              <a:gd name="T6" fmla="*/ 3343 w 3672"/>
              <a:gd name="T7" fmla="*/ 2040 h 5255"/>
              <a:gd name="T8" fmla="*/ 3342 w 3672"/>
              <a:gd name="T9" fmla="*/ 3217 h 5255"/>
              <a:gd name="T10" fmla="*/ 1702 w 3672"/>
              <a:gd name="T11" fmla="*/ 4832 h 5255"/>
              <a:gd name="T12" fmla="*/ 1702 w 3672"/>
              <a:gd name="T13" fmla="*/ 4832 h 5255"/>
              <a:gd name="T14" fmla="*/ 346 w 3672"/>
              <a:gd name="T15" fmla="*/ 4528 h 5255"/>
              <a:gd name="T16" fmla="*/ 346 w 3672"/>
              <a:gd name="T17" fmla="*/ 4528 h 5255"/>
              <a:gd name="T18" fmla="*/ 7 w 3672"/>
              <a:gd name="T19" fmla="*/ 2677 h 5255"/>
              <a:gd name="T20" fmla="*/ 7 w 3672"/>
              <a:gd name="T21" fmla="*/ 2677 h 5255"/>
              <a:gd name="T22" fmla="*/ 346 w 3672"/>
              <a:gd name="T23" fmla="*/ 724 h 5255"/>
              <a:gd name="T24" fmla="*/ 346 w 3672"/>
              <a:gd name="T25" fmla="*/ 724 h 5255"/>
              <a:gd name="T26" fmla="*/ 1703 w 3672"/>
              <a:gd name="T27" fmla="*/ 422 h 5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72" h="5255">
                <a:moveTo>
                  <a:pt x="1703" y="422"/>
                </a:moveTo>
                <a:lnTo>
                  <a:pt x="1703" y="422"/>
                </a:lnTo>
                <a:cubicBezTo>
                  <a:pt x="2249" y="961"/>
                  <a:pt x="2796" y="1501"/>
                  <a:pt x="3343" y="2040"/>
                </a:cubicBezTo>
                <a:lnTo>
                  <a:pt x="3343" y="2040"/>
                </a:lnTo>
                <a:cubicBezTo>
                  <a:pt x="3671" y="2364"/>
                  <a:pt x="3671" y="2893"/>
                  <a:pt x="3342" y="3217"/>
                </a:cubicBezTo>
                <a:lnTo>
                  <a:pt x="1702" y="4832"/>
                </a:lnTo>
                <a:lnTo>
                  <a:pt x="1702" y="4832"/>
                </a:lnTo>
                <a:cubicBezTo>
                  <a:pt x="1274" y="5254"/>
                  <a:pt x="553" y="5093"/>
                  <a:pt x="346" y="4528"/>
                </a:cubicBezTo>
                <a:lnTo>
                  <a:pt x="346" y="4528"/>
                </a:lnTo>
                <a:cubicBezTo>
                  <a:pt x="163" y="4031"/>
                  <a:pt x="14" y="3405"/>
                  <a:pt x="7" y="2677"/>
                </a:cubicBezTo>
                <a:lnTo>
                  <a:pt x="7" y="2677"/>
                </a:lnTo>
                <a:cubicBezTo>
                  <a:pt x="0" y="1906"/>
                  <a:pt x="156" y="1244"/>
                  <a:pt x="346" y="724"/>
                </a:cubicBezTo>
                <a:lnTo>
                  <a:pt x="346" y="724"/>
                </a:lnTo>
                <a:cubicBezTo>
                  <a:pt x="553" y="160"/>
                  <a:pt x="1275" y="0"/>
                  <a:pt x="1703" y="422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9870178" y="6591632"/>
            <a:ext cx="908676" cy="900599"/>
          </a:xfrm>
          <a:custGeom>
            <a:avLst/>
            <a:gdLst>
              <a:gd name="T0" fmla="*/ 0 w 708"/>
              <a:gd name="T1" fmla="*/ 352 h 707"/>
              <a:gd name="T2" fmla="*/ 0 w 708"/>
              <a:gd name="T3" fmla="*/ 352 h 707"/>
              <a:gd name="T4" fmla="*/ 354 w 708"/>
              <a:gd name="T5" fmla="*/ 706 h 707"/>
              <a:gd name="T6" fmla="*/ 354 w 708"/>
              <a:gd name="T7" fmla="*/ 706 h 707"/>
              <a:gd name="T8" fmla="*/ 707 w 708"/>
              <a:gd name="T9" fmla="*/ 352 h 707"/>
              <a:gd name="T10" fmla="*/ 707 w 708"/>
              <a:gd name="T11" fmla="*/ 352 h 707"/>
              <a:gd name="T12" fmla="*/ 354 w 708"/>
              <a:gd name="T13" fmla="*/ 0 h 707"/>
              <a:gd name="T14" fmla="*/ 354 w 708"/>
              <a:gd name="T15" fmla="*/ 0 h 707"/>
              <a:gd name="T16" fmla="*/ 0 w 708"/>
              <a:gd name="T17" fmla="*/ 352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8" h="707">
                <a:moveTo>
                  <a:pt x="0" y="352"/>
                </a:moveTo>
                <a:lnTo>
                  <a:pt x="0" y="352"/>
                </a:lnTo>
                <a:cubicBezTo>
                  <a:pt x="0" y="548"/>
                  <a:pt x="159" y="706"/>
                  <a:pt x="354" y="706"/>
                </a:cubicBezTo>
                <a:lnTo>
                  <a:pt x="354" y="706"/>
                </a:lnTo>
                <a:cubicBezTo>
                  <a:pt x="548" y="706"/>
                  <a:pt x="707" y="548"/>
                  <a:pt x="707" y="352"/>
                </a:cubicBezTo>
                <a:lnTo>
                  <a:pt x="707" y="352"/>
                </a:lnTo>
                <a:cubicBezTo>
                  <a:pt x="707" y="158"/>
                  <a:pt x="548" y="0"/>
                  <a:pt x="354" y="0"/>
                </a:cubicBezTo>
                <a:lnTo>
                  <a:pt x="354" y="0"/>
                </a:lnTo>
                <a:cubicBezTo>
                  <a:pt x="159" y="0"/>
                  <a:pt x="0" y="158"/>
                  <a:pt x="0" y="352"/>
                </a:cubicBezTo>
              </a:path>
            </a:pathLst>
          </a:custGeom>
          <a:solidFill>
            <a:schemeClr val="bg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1207967" y="4976206"/>
            <a:ext cx="2063708" cy="6009385"/>
          </a:xfrm>
          <a:custGeom>
            <a:avLst/>
            <a:gdLst>
              <a:gd name="T0" fmla="*/ 18 w 1612"/>
              <a:gd name="T1" fmla="*/ 94 h 4705"/>
              <a:gd name="T2" fmla="*/ 685 w 1612"/>
              <a:gd name="T3" fmla="*/ 2338 h 4705"/>
              <a:gd name="T4" fmla="*/ 685 w 1612"/>
              <a:gd name="T5" fmla="*/ 2338 h 4705"/>
              <a:gd name="T6" fmla="*/ 685 w 1612"/>
              <a:gd name="T7" fmla="*/ 2366 h 4705"/>
              <a:gd name="T8" fmla="*/ 18 w 1612"/>
              <a:gd name="T9" fmla="*/ 4610 h 4705"/>
              <a:gd name="T10" fmla="*/ 18 w 1612"/>
              <a:gd name="T11" fmla="*/ 4610 h 4705"/>
              <a:gd name="T12" fmla="*/ 112 w 1612"/>
              <a:gd name="T13" fmla="*/ 4654 h 4705"/>
              <a:gd name="T14" fmla="*/ 1600 w 1612"/>
              <a:gd name="T15" fmla="*/ 2381 h 4705"/>
              <a:gd name="T16" fmla="*/ 1600 w 1612"/>
              <a:gd name="T17" fmla="*/ 2381 h 4705"/>
              <a:gd name="T18" fmla="*/ 1600 w 1612"/>
              <a:gd name="T19" fmla="*/ 2325 h 4705"/>
              <a:gd name="T20" fmla="*/ 112 w 1612"/>
              <a:gd name="T21" fmla="*/ 50 h 4705"/>
              <a:gd name="T22" fmla="*/ 112 w 1612"/>
              <a:gd name="T23" fmla="*/ 50 h 4705"/>
              <a:gd name="T24" fmla="*/ 18 w 1612"/>
              <a:gd name="T25" fmla="*/ 94 h 4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2" h="4705">
                <a:moveTo>
                  <a:pt x="18" y="94"/>
                </a:moveTo>
                <a:lnTo>
                  <a:pt x="685" y="2338"/>
                </a:lnTo>
                <a:lnTo>
                  <a:pt x="685" y="2338"/>
                </a:lnTo>
                <a:cubicBezTo>
                  <a:pt x="688" y="2347"/>
                  <a:pt x="688" y="2357"/>
                  <a:pt x="685" y="2366"/>
                </a:cubicBezTo>
                <a:lnTo>
                  <a:pt x="18" y="4610"/>
                </a:lnTo>
                <a:lnTo>
                  <a:pt x="18" y="4610"/>
                </a:lnTo>
                <a:cubicBezTo>
                  <a:pt x="0" y="4668"/>
                  <a:pt x="79" y="4704"/>
                  <a:pt x="112" y="4654"/>
                </a:cubicBezTo>
                <a:lnTo>
                  <a:pt x="1600" y="2381"/>
                </a:lnTo>
                <a:lnTo>
                  <a:pt x="1600" y="2381"/>
                </a:lnTo>
                <a:cubicBezTo>
                  <a:pt x="1611" y="2364"/>
                  <a:pt x="1611" y="2342"/>
                  <a:pt x="1600" y="2325"/>
                </a:cubicBezTo>
                <a:lnTo>
                  <a:pt x="112" y="50"/>
                </a:lnTo>
                <a:lnTo>
                  <a:pt x="112" y="50"/>
                </a:lnTo>
                <a:cubicBezTo>
                  <a:pt x="79" y="0"/>
                  <a:pt x="0" y="36"/>
                  <a:pt x="18" y="94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Line 110"/>
          <p:cNvSpPr>
            <a:spLocks noChangeShapeType="1"/>
          </p:cNvSpPr>
          <p:nvPr/>
        </p:nvSpPr>
        <p:spPr bwMode="auto">
          <a:xfrm>
            <a:off x="16615094" y="3502128"/>
            <a:ext cx="4037" cy="8953500"/>
          </a:xfrm>
          <a:prstGeom prst="line">
            <a:avLst/>
          </a:prstGeom>
          <a:noFill/>
          <a:ln w="2349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" name="Line 111"/>
          <p:cNvSpPr>
            <a:spLocks noChangeShapeType="1"/>
          </p:cNvSpPr>
          <p:nvPr/>
        </p:nvSpPr>
        <p:spPr bwMode="auto">
          <a:xfrm>
            <a:off x="11736507" y="4511769"/>
            <a:ext cx="4037" cy="7200763"/>
          </a:xfrm>
          <a:prstGeom prst="line">
            <a:avLst/>
          </a:prstGeom>
          <a:noFill/>
          <a:ln w="2349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4" name="Line 112"/>
          <p:cNvSpPr>
            <a:spLocks noChangeShapeType="1"/>
          </p:cNvSpPr>
          <p:nvPr/>
        </p:nvSpPr>
        <p:spPr bwMode="auto">
          <a:xfrm>
            <a:off x="6922538" y="5323522"/>
            <a:ext cx="8077" cy="5577257"/>
          </a:xfrm>
          <a:prstGeom prst="line">
            <a:avLst/>
          </a:prstGeom>
          <a:noFill/>
          <a:ln w="234950" cap="flat">
            <a:solidFill>
              <a:srgbClr val="FFFFFF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5" name="CuadroTexto 118"/>
          <p:cNvSpPr txBox="1">
            <a:spLocks noChangeArrowheads="1"/>
          </p:cNvSpPr>
          <p:nvPr/>
        </p:nvSpPr>
        <p:spPr bwMode="auto">
          <a:xfrm>
            <a:off x="7847368" y="8816880"/>
            <a:ext cx="29279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6" name="CuadroTexto 119"/>
          <p:cNvSpPr txBox="1">
            <a:spLocks noChangeArrowheads="1"/>
          </p:cNvSpPr>
          <p:nvPr/>
        </p:nvSpPr>
        <p:spPr bwMode="auto">
          <a:xfrm>
            <a:off x="12540181" y="8861305"/>
            <a:ext cx="33116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320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320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320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7" name="CuadroTexto 120"/>
          <p:cNvSpPr txBox="1">
            <a:spLocks noChangeArrowheads="1"/>
          </p:cNvSpPr>
          <p:nvPr/>
        </p:nvSpPr>
        <p:spPr bwMode="auto">
          <a:xfrm>
            <a:off x="3663415" y="8703800"/>
            <a:ext cx="2463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48" name="CuadroTexto 121"/>
          <p:cNvSpPr txBox="1">
            <a:spLocks noChangeArrowheads="1"/>
          </p:cNvSpPr>
          <p:nvPr/>
        </p:nvSpPr>
        <p:spPr bwMode="auto">
          <a:xfrm>
            <a:off x="13440744" y="4435038"/>
            <a:ext cx="160734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16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9" name="CuadroTexto 123"/>
          <p:cNvSpPr txBox="1">
            <a:spLocks noChangeArrowheads="1"/>
          </p:cNvSpPr>
          <p:nvPr/>
        </p:nvSpPr>
        <p:spPr bwMode="auto">
          <a:xfrm>
            <a:off x="8724086" y="5351094"/>
            <a:ext cx="1191375" cy="211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13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0" name="CuadroTexto 124"/>
          <p:cNvSpPr txBox="1">
            <a:spLocks noChangeArrowheads="1"/>
          </p:cNvSpPr>
          <p:nvPr/>
        </p:nvSpPr>
        <p:spPr bwMode="auto">
          <a:xfrm>
            <a:off x="4481010" y="6141403"/>
            <a:ext cx="10661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10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5" name="CuadroTexto 162">
            <a:extLst>
              <a:ext uri="{FF2B5EF4-FFF2-40B4-BE49-F238E27FC236}">
                <a16:creationId xmlns:a16="http://schemas.microsoft.com/office/drawing/2014/main" id="{647E25F8-B608-ED41-87E3-3F93460D0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768424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"/>
          <p:cNvSpPr>
            <a:spLocks noChangeShapeType="1"/>
          </p:cNvSpPr>
          <p:nvPr/>
        </p:nvSpPr>
        <p:spPr bwMode="auto">
          <a:xfrm flipH="1">
            <a:off x="5481345" y="8211630"/>
            <a:ext cx="15783402" cy="11156"/>
          </a:xfrm>
          <a:prstGeom prst="line">
            <a:avLst/>
          </a:pr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6" name="Freeform 2"/>
          <p:cNvSpPr>
            <a:spLocks noChangeArrowheads="1"/>
          </p:cNvSpPr>
          <p:nvPr/>
        </p:nvSpPr>
        <p:spPr bwMode="auto">
          <a:xfrm>
            <a:off x="16695183" y="5434198"/>
            <a:ext cx="1572762" cy="5547429"/>
          </a:xfrm>
          <a:custGeom>
            <a:avLst/>
            <a:gdLst>
              <a:gd name="T0" fmla="*/ 0 w 1245"/>
              <a:gd name="T1" fmla="*/ 0 h 4381"/>
              <a:gd name="T2" fmla="*/ 1244 w 1245"/>
              <a:gd name="T3" fmla="*/ 2189 h 4381"/>
              <a:gd name="T4" fmla="*/ 0 w 1245"/>
              <a:gd name="T5" fmla="*/ 4380 h 4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5" h="4381">
                <a:moveTo>
                  <a:pt x="0" y="0"/>
                </a:moveTo>
                <a:lnTo>
                  <a:pt x="1244" y="2189"/>
                </a:lnTo>
                <a:lnTo>
                  <a:pt x="0" y="4380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7" name="Freeform 3"/>
          <p:cNvSpPr>
            <a:spLocks noChangeArrowheads="1"/>
          </p:cNvSpPr>
          <p:nvPr/>
        </p:nvSpPr>
        <p:spPr bwMode="auto">
          <a:xfrm>
            <a:off x="13051429" y="5430479"/>
            <a:ext cx="1576481" cy="5547429"/>
          </a:xfrm>
          <a:custGeom>
            <a:avLst/>
            <a:gdLst>
              <a:gd name="T0" fmla="*/ 0 w 1244"/>
              <a:gd name="T1" fmla="*/ 0 h 4381"/>
              <a:gd name="T2" fmla="*/ 1243 w 1244"/>
              <a:gd name="T3" fmla="*/ 2190 h 4381"/>
              <a:gd name="T4" fmla="*/ 0 w 1244"/>
              <a:gd name="T5" fmla="*/ 4380 h 4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4" h="4381">
                <a:moveTo>
                  <a:pt x="0" y="0"/>
                </a:moveTo>
                <a:lnTo>
                  <a:pt x="1243" y="2190"/>
                </a:lnTo>
                <a:lnTo>
                  <a:pt x="0" y="4380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8" name="Freeform 4"/>
          <p:cNvSpPr>
            <a:spLocks noChangeArrowheads="1"/>
          </p:cNvSpPr>
          <p:nvPr/>
        </p:nvSpPr>
        <p:spPr bwMode="auto">
          <a:xfrm>
            <a:off x="9470882" y="5463943"/>
            <a:ext cx="1576481" cy="5547429"/>
          </a:xfrm>
          <a:custGeom>
            <a:avLst/>
            <a:gdLst>
              <a:gd name="T0" fmla="*/ 0 w 1245"/>
              <a:gd name="T1" fmla="*/ 0 h 4380"/>
              <a:gd name="T2" fmla="*/ 1244 w 1245"/>
              <a:gd name="T3" fmla="*/ 2189 h 4380"/>
              <a:gd name="T4" fmla="*/ 0 w 1245"/>
              <a:gd name="T5" fmla="*/ 4379 h 4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5" h="4380">
                <a:moveTo>
                  <a:pt x="0" y="0"/>
                </a:moveTo>
                <a:lnTo>
                  <a:pt x="1244" y="2189"/>
                </a:lnTo>
                <a:lnTo>
                  <a:pt x="0" y="4379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9" name="Freeform 5"/>
          <p:cNvSpPr>
            <a:spLocks noChangeArrowheads="1"/>
          </p:cNvSpPr>
          <p:nvPr/>
        </p:nvSpPr>
        <p:spPr bwMode="auto">
          <a:xfrm>
            <a:off x="17710227" y="7813792"/>
            <a:ext cx="788241" cy="788241"/>
          </a:xfrm>
          <a:custGeom>
            <a:avLst/>
            <a:gdLst>
              <a:gd name="T0" fmla="*/ 0 w 623"/>
              <a:gd name="T1" fmla="*/ 311 h 623"/>
              <a:gd name="T2" fmla="*/ 0 w 623"/>
              <a:gd name="T3" fmla="*/ 311 h 623"/>
              <a:gd name="T4" fmla="*/ 311 w 623"/>
              <a:gd name="T5" fmla="*/ 622 h 623"/>
              <a:gd name="T6" fmla="*/ 311 w 623"/>
              <a:gd name="T7" fmla="*/ 622 h 623"/>
              <a:gd name="T8" fmla="*/ 622 w 623"/>
              <a:gd name="T9" fmla="*/ 311 h 623"/>
              <a:gd name="T10" fmla="*/ 622 w 623"/>
              <a:gd name="T11" fmla="*/ 311 h 623"/>
              <a:gd name="T12" fmla="*/ 311 w 623"/>
              <a:gd name="T13" fmla="*/ 0 h 623"/>
              <a:gd name="T14" fmla="*/ 311 w 623"/>
              <a:gd name="T15" fmla="*/ 0 h 623"/>
              <a:gd name="T16" fmla="*/ 0 w 623"/>
              <a:gd name="T17" fmla="*/ 31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3" h="623">
                <a:moveTo>
                  <a:pt x="0" y="311"/>
                </a:moveTo>
                <a:lnTo>
                  <a:pt x="0" y="311"/>
                </a:lnTo>
                <a:cubicBezTo>
                  <a:pt x="0" y="483"/>
                  <a:pt x="139" y="622"/>
                  <a:pt x="311" y="622"/>
                </a:cubicBezTo>
                <a:lnTo>
                  <a:pt x="311" y="622"/>
                </a:lnTo>
                <a:cubicBezTo>
                  <a:pt x="483" y="622"/>
                  <a:pt x="622" y="483"/>
                  <a:pt x="622" y="311"/>
                </a:cubicBezTo>
                <a:lnTo>
                  <a:pt x="622" y="311"/>
                </a:lnTo>
                <a:cubicBezTo>
                  <a:pt x="622" y="139"/>
                  <a:pt x="483" y="0"/>
                  <a:pt x="311" y="0"/>
                </a:cubicBezTo>
                <a:lnTo>
                  <a:pt x="311" y="0"/>
                </a:lnTo>
                <a:cubicBezTo>
                  <a:pt x="139" y="0"/>
                  <a:pt x="0" y="139"/>
                  <a:pt x="0" y="3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0" name="Freeform 6"/>
          <p:cNvSpPr>
            <a:spLocks noChangeArrowheads="1"/>
          </p:cNvSpPr>
          <p:nvPr/>
        </p:nvSpPr>
        <p:spPr bwMode="auto">
          <a:xfrm>
            <a:off x="14140836" y="7824946"/>
            <a:ext cx="791960" cy="795677"/>
          </a:xfrm>
          <a:custGeom>
            <a:avLst/>
            <a:gdLst>
              <a:gd name="T0" fmla="*/ 0 w 624"/>
              <a:gd name="T1" fmla="*/ 312 h 625"/>
              <a:gd name="T2" fmla="*/ 0 w 624"/>
              <a:gd name="T3" fmla="*/ 312 h 625"/>
              <a:gd name="T4" fmla="*/ 311 w 624"/>
              <a:gd name="T5" fmla="*/ 624 h 625"/>
              <a:gd name="T6" fmla="*/ 311 w 624"/>
              <a:gd name="T7" fmla="*/ 624 h 625"/>
              <a:gd name="T8" fmla="*/ 623 w 624"/>
              <a:gd name="T9" fmla="*/ 312 h 625"/>
              <a:gd name="T10" fmla="*/ 623 w 624"/>
              <a:gd name="T11" fmla="*/ 312 h 625"/>
              <a:gd name="T12" fmla="*/ 311 w 624"/>
              <a:gd name="T13" fmla="*/ 0 h 625"/>
              <a:gd name="T14" fmla="*/ 311 w 624"/>
              <a:gd name="T15" fmla="*/ 0 h 625"/>
              <a:gd name="T16" fmla="*/ 0 w 624"/>
              <a:gd name="T17" fmla="*/ 31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5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40" y="624"/>
                  <a:pt x="311" y="624"/>
                </a:cubicBezTo>
                <a:lnTo>
                  <a:pt x="311" y="624"/>
                </a:lnTo>
                <a:cubicBezTo>
                  <a:pt x="483" y="624"/>
                  <a:pt x="623" y="484"/>
                  <a:pt x="623" y="312"/>
                </a:cubicBezTo>
                <a:lnTo>
                  <a:pt x="623" y="312"/>
                </a:lnTo>
                <a:cubicBezTo>
                  <a:pt x="623" y="140"/>
                  <a:pt x="483" y="0"/>
                  <a:pt x="311" y="0"/>
                </a:cubicBezTo>
                <a:lnTo>
                  <a:pt x="311" y="0"/>
                </a:lnTo>
                <a:cubicBezTo>
                  <a:pt x="140" y="0"/>
                  <a:pt x="0" y="140"/>
                  <a:pt x="0" y="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1" name="Freeform 7"/>
          <p:cNvSpPr>
            <a:spLocks noChangeArrowheads="1"/>
          </p:cNvSpPr>
          <p:nvPr/>
        </p:nvSpPr>
        <p:spPr bwMode="auto">
          <a:xfrm>
            <a:off x="10560291" y="7824946"/>
            <a:ext cx="791958" cy="795677"/>
          </a:xfrm>
          <a:custGeom>
            <a:avLst/>
            <a:gdLst>
              <a:gd name="T0" fmla="*/ 0 w 624"/>
              <a:gd name="T1" fmla="*/ 312 h 625"/>
              <a:gd name="T2" fmla="*/ 0 w 624"/>
              <a:gd name="T3" fmla="*/ 312 h 625"/>
              <a:gd name="T4" fmla="*/ 311 w 624"/>
              <a:gd name="T5" fmla="*/ 624 h 625"/>
              <a:gd name="T6" fmla="*/ 311 w 624"/>
              <a:gd name="T7" fmla="*/ 624 h 625"/>
              <a:gd name="T8" fmla="*/ 623 w 624"/>
              <a:gd name="T9" fmla="*/ 312 h 625"/>
              <a:gd name="T10" fmla="*/ 623 w 624"/>
              <a:gd name="T11" fmla="*/ 312 h 625"/>
              <a:gd name="T12" fmla="*/ 311 w 624"/>
              <a:gd name="T13" fmla="*/ 0 h 625"/>
              <a:gd name="T14" fmla="*/ 311 w 624"/>
              <a:gd name="T15" fmla="*/ 0 h 625"/>
              <a:gd name="T16" fmla="*/ 0 w 624"/>
              <a:gd name="T17" fmla="*/ 31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5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39" y="624"/>
                  <a:pt x="311" y="624"/>
                </a:cubicBezTo>
                <a:lnTo>
                  <a:pt x="311" y="624"/>
                </a:lnTo>
                <a:cubicBezTo>
                  <a:pt x="484" y="624"/>
                  <a:pt x="623" y="484"/>
                  <a:pt x="623" y="312"/>
                </a:cubicBezTo>
                <a:lnTo>
                  <a:pt x="623" y="312"/>
                </a:lnTo>
                <a:cubicBezTo>
                  <a:pt x="623" y="140"/>
                  <a:pt x="484" y="0"/>
                  <a:pt x="311" y="0"/>
                </a:cubicBezTo>
                <a:lnTo>
                  <a:pt x="311" y="0"/>
                </a:lnTo>
                <a:cubicBezTo>
                  <a:pt x="139" y="0"/>
                  <a:pt x="0" y="140"/>
                  <a:pt x="0" y="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2" name="Freeform 431"/>
          <p:cNvSpPr>
            <a:spLocks noChangeArrowheads="1"/>
          </p:cNvSpPr>
          <p:nvPr/>
        </p:nvSpPr>
        <p:spPr bwMode="auto">
          <a:xfrm>
            <a:off x="2101576" y="3541676"/>
            <a:ext cx="20174498" cy="9228364"/>
          </a:xfrm>
          <a:custGeom>
            <a:avLst/>
            <a:gdLst>
              <a:gd name="T0" fmla="*/ 15923 w 15924"/>
              <a:gd name="T1" fmla="*/ 3629 h 7287"/>
              <a:gd name="T2" fmla="*/ 15923 w 15924"/>
              <a:gd name="T3" fmla="*/ 3629 h 7287"/>
              <a:gd name="T4" fmla="*/ 8970 w 15924"/>
              <a:gd name="T5" fmla="*/ 147 h 7287"/>
              <a:gd name="T6" fmla="*/ 8970 w 15924"/>
              <a:gd name="T7" fmla="*/ 147 h 7287"/>
              <a:gd name="T8" fmla="*/ 1579 w 15924"/>
              <a:gd name="T9" fmla="*/ 3279 h 7287"/>
              <a:gd name="T10" fmla="*/ 0 w 15924"/>
              <a:gd name="T11" fmla="*/ 1359 h 7287"/>
              <a:gd name="T12" fmla="*/ 0 w 15924"/>
              <a:gd name="T13" fmla="*/ 5895 h 7287"/>
              <a:gd name="T14" fmla="*/ 1527 w 15924"/>
              <a:gd name="T15" fmla="*/ 3930 h 7287"/>
              <a:gd name="T16" fmla="*/ 1527 w 15924"/>
              <a:gd name="T17" fmla="*/ 3930 h 7287"/>
              <a:gd name="T18" fmla="*/ 8230 w 15924"/>
              <a:gd name="T19" fmla="*/ 7109 h 7287"/>
              <a:gd name="T20" fmla="*/ 8230 w 15924"/>
              <a:gd name="T21" fmla="*/ 7109 h 7287"/>
              <a:gd name="T22" fmla="*/ 15918 w 15924"/>
              <a:gd name="T23" fmla="*/ 3629 h 7287"/>
              <a:gd name="T24" fmla="*/ 15923 w 15924"/>
              <a:gd name="T25" fmla="*/ 3629 h 7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24" h="7287">
                <a:moveTo>
                  <a:pt x="15923" y="3629"/>
                </a:moveTo>
                <a:lnTo>
                  <a:pt x="15923" y="3629"/>
                </a:lnTo>
                <a:cubicBezTo>
                  <a:pt x="15689" y="3319"/>
                  <a:pt x="13334" y="308"/>
                  <a:pt x="8970" y="147"/>
                </a:cubicBezTo>
                <a:lnTo>
                  <a:pt x="8970" y="147"/>
                </a:lnTo>
                <a:cubicBezTo>
                  <a:pt x="4973" y="0"/>
                  <a:pt x="2417" y="2361"/>
                  <a:pt x="1579" y="3279"/>
                </a:cubicBezTo>
                <a:lnTo>
                  <a:pt x="0" y="1359"/>
                </a:lnTo>
                <a:lnTo>
                  <a:pt x="0" y="5895"/>
                </a:lnTo>
                <a:lnTo>
                  <a:pt x="1527" y="3930"/>
                </a:lnTo>
                <a:lnTo>
                  <a:pt x="1527" y="3930"/>
                </a:lnTo>
                <a:cubicBezTo>
                  <a:pt x="2266" y="4777"/>
                  <a:pt x="4523" y="6973"/>
                  <a:pt x="8230" y="7109"/>
                </a:cubicBezTo>
                <a:lnTo>
                  <a:pt x="8230" y="7109"/>
                </a:lnTo>
                <a:cubicBezTo>
                  <a:pt x="13033" y="7286"/>
                  <a:pt x="15755" y="3843"/>
                  <a:pt x="15918" y="3629"/>
                </a:cubicBezTo>
                <a:lnTo>
                  <a:pt x="15923" y="3629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169369" y="6066278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526309" y="7018116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7522589" y="8412408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7165650" y="9379118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0705297" y="6062559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062236" y="7014396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11065955" y="8397536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0697860" y="9379118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4315589" y="6062559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14698553" y="7021833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4691117" y="8401255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14356487" y="9371682"/>
            <a:ext cx="258037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" name="CuadroTexto 460"/>
          <p:cNvSpPr txBox="1">
            <a:spLocks noChangeArrowheads="1"/>
          </p:cNvSpPr>
          <p:nvPr/>
        </p:nvSpPr>
        <p:spPr bwMode="auto">
          <a:xfrm>
            <a:off x="10644984" y="7825653"/>
            <a:ext cx="593056" cy="63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6" name="CuadroTexto 461"/>
          <p:cNvSpPr txBox="1">
            <a:spLocks noChangeArrowheads="1"/>
          </p:cNvSpPr>
          <p:nvPr/>
        </p:nvSpPr>
        <p:spPr bwMode="auto">
          <a:xfrm>
            <a:off x="14252675" y="7854562"/>
            <a:ext cx="589982" cy="63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7" name="CuadroTexto 462"/>
          <p:cNvSpPr txBox="1">
            <a:spLocks noChangeArrowheads="1"/>
          </p:cNvSpPr>
          <p:nvPr/>
        </p:nvSpPr>
        <p:spPr bwMode="auto">
          <a:xfrm>
            <a:off x="17837732" y="7835967"/>
            <a:ext cx="536347" cy="57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8" name="CuadroTexto 162">
            <a:extLst>
              <a:ext uri="{FF2B5EF4-FFF2-40B4-BE49-F238E27FC236}">
                <a16:creationId xmlns:a16="http://schemas.microsoft.com/office/drawing/2014/main" id="{5A32E61B-5CDA-D841-991D-F9C74A32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763415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>
            <a:spLocks noChangeShapeType="1"/>
          </p:cNvSpPr>
          <p:nvPr/>
        </p:nvSpPr>
        <p:spPr bwMode="auto">
          <a:xfrm>
            <a:off x="3408217" y="8517242"/>
            <a:ext cx="17262765" cy="17158"/>
          </a:xfrm>
          <a:prstGeom prst="line">
            <a:avLst/>
          </a:pr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" name="Line 2"/>
          <p:cNvSpPr>
            <a:spLocks noChangeShapeType="1"/>
          </p:cNvSpPr>
          <p:nvPr/>
        </p:nvSpPr>
        <p:spPr bwMode="auto">
          <a:xfrm flipH="1" flipV="1">
            <a:off x="16873918" y="5166080"/>
            <a:ext cx="2294236" cy="3359121"/>
          </a:xfrm>
          <a:prstGeom prst="line">
            <a:avLst/>
          </a:pr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" name="Line 3"/>
          <p:cNvSpPr>
            <a:spLocks noChangeShapeType="1"/>
          </p:cNvSpPr>
          <p:nvPr/>
        </p:nvSpPr>
        <p:spPr bwMode="auto">
          <a:xfrm flipH="1" flipV="1">
            <a:off x="11335682" y="5166080"/>
            <a:ext cx="2290125" cy="3359121"/>
          </a:xfrm>
          <a:prstGeom prst="line">
            <a:avLst/>
          </a:pr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1" name="Line 4"/>
          <p:cNvSpPr>
            <a:spLocks noChangeShapeType="1"/>
          </p:cNvSpPr>
          <p:nvPr/>
        </p:nvSpPr>
        <p:spPr bwMode="auto">
          <a:xfrm flipV="1">
            <a:off x="15615789" y="8512868"/>
            <a:ext cx="2281900" cy="3355011"/>
          </a:xfrm>
          <a:prstGeom prst="line">
            <a:avLst/>
          </a:pr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 flipV="1">
            <a:off x="9925427" y="8512868"/>
            <a:ext cx="2286012" cy="3355011"/>
          </a:xfrm>
          <a:prstGeom prst="line">
            <a:avLst/>
          </a:prstGeom>
          <a:noFill/>
          <a:ln w="76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7158364" y="5153744"/>
            <a:ext cx="4851609" cy="962099"/>
          </a:xfrm>
          <a:custGeom>
            <a:avLst/>
            <a:gdLst>
              <a:gd name="T0" fmla="*/ 3232 w 3233"/>
              <a:gd name="T1" fmla="*/ 637 h 638"/>
              <a:gd name="T2" fmla="*/ 0 w 3233"/>
              <a:gd name="T3" fmla="*/ 637 h 638"/>
              <a:gd name="T4" fmla="*/ 0 w 3233"/>
              <a:gd name="T5" fmla="*/ 0 h 638"/>
              <a:gd name="T6" fmla="*/ 2823 w 3233"/>
              <a:gd name="T7" fmla="*/ 0 h 638"/>
              <a:gd name="T8" fmla="*/ 3232 w 3233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638">
                <a:moveTo>
                  <a:pt x="3232" y="637"/>
                </a:moveTo>
                <a:lnTo>
                  <a:pt x="0" y="637"/>
                </a:lnTo>
                <a:lnTo>
                  <a:pt x="0" y="0"/>
                </a:lnTo>
                <a:lnTo>
                  <a:pt x="2823" y="0"/>
                </a:lnTo>
                <a:lnTo>
                  <a:pt x="3232" y="6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5123156" y="10922226"/>
            <a:ext cx="5525901" cy="957986"/>
          </a:xfrm>
          <a:custGeom>
            <a:avLst/>
            <a:gdLst>
              <a:gd name="T0" fmla="*/ 3232 w 3678"/>
              <a:gd name="T1" fmla="*/ 638 h 639"/>
              <a:gd name="T2" fmla="*/ 0 w 3678"/>
              <a:gd name="T3" fmla="*/ 638 h 639"/>
              <a:gd name="T4" fmla="*/ 0 w 3678"/>
              <a:gd name="T5" fmla="*/ 0 h 639"/>
              <a:gd name="T6" fmla="*/ 3677 w 3678"/>
              <a:gd name="T7" fmla="*/ 0 h 639"/>
              <a:gd name="T8" fmla="*/ 3232 w 3678"/>
              <a:gd name="T9" fmla="*/ 638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8" h="639">
                <a:moveTo>
                  <a:pt x="3232" y="638"/>
                </a:moveTo>
                <a:lnTo>
                  <a:pt x="0" y="638"/>
                </a:lnTo>
                <a:lnTo>
                  <a:pt x="0" y="0"/>
                </a:lnTo>
                <a:lnTo>
                  <a:pt x="3677" y="0"/>
                </a:lnTo>
                <a:lnTo>
                  <a:pt x="3232" y="6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10858744" y="10922226"/>
            <a:ext cx="5521790" cy="957986"/>
          </a:xfrm>
          <a:custGeom>
            <a:avLst/>
            <a:gdLst>
              <a:gd name="T0" fmla="*/ 3231 w 3676"/>
              <a:gd name="T1" fmla="*/ 638 h 639"/>
              <a:gd name="T2" fmla="*/ 0 w 3676"/>
              <a:gd name="T3" fmla="*/ 638 h 639"/>
              <a:gd name="T4" fmla="*/ 0 w 3676"/>
              <a:gd name="T5" fmla="*/ 0 h 639"/>
              <a:gd name="T6" fmla="*/ 3675 w 3676"/>
              <a:gd name="T7" fmla="*/ 0 h 639"/>
              <a:gd name="T8" fmla="*/ 3231 w 3676"/>
              <a:gd name="T9" fmla="*/ 638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6" h="639">
                <a:moveTo>
                  <a:pt x="3231" y="638"/>
                </a:moveTo>
                <a:lnTo>
                  <a:pt x="0" y="638"/>
                </a:lnTo>
                <a:lnTo>
                  <a:pt x="0" y="0"/>
                </a:lnTo>
                <a:lnTo>
                  <a:pt x="3675" y="0"/>
                </a:lnTo>
                <a:lnTo>
                  <a:pt x="3231" y="6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12692488" y="5153744"/>
            <a:ext cx="4855722" cy="962099"/>
          </a:xfrm>
          <a:custGeom>
            <a:avLst/>
            <a:gdLst>
              <a:gd name="T0" fmla="*/ 3232 w 3233"/>
              <a:gd name="T1" fmla="*/ 637 h 638"/>
              <a:gd name="T2" fmla="*/ 0 w 3233"/>
              <a:gd name="T3" fmla="*/ 637 h 638"/>
              <a:gd name="T4" fmla="*/ 0 w 3233"/>
              <a:gd name="T5" fmla="*/ 0 h 638"/>
              <a:gd name="T6" fmla="*/ 2823 w 3233"/>
              <a:gd name="T7" fmla="*/ 0 h 638"/>
              <a:gd name="T8" fmla="*/ 3232 w 3233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638">
                <a:moveTo>
                  <a:pt x="3232" y="637"/>
                </a:moveTo>
                <a:lnTo>
                  <a:pt x="0" y="637"/>
                </a:lnTo>
                <a:lnTo>
                  <a:pt x="0" y="0"/>
                </a:lnTo>
                <a:lnTo>
                  <a:pt x="2823" y="0"/>
                </a:lnTo>
                <a:lnTo>
                  <a:pt x="3232" y="63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7" name="Freeform 150"/>
          <p:cNvSpPr>
            <a:spLocks noChangeArrowheads="1"/>
          </p:cNvSpPr>
          <p:nvPr/>
        </p:nvSpPr>
        <p:spPr bwMode="auto">
          <a:xfrm>
            <a:off x="20652416" y="5815702"/>
            <a:ext cx="1878972" cy="5410778"/>
          </a:xfrm>
          <a:custGeom>
            <a:avLst/>
            <a:gdLst>
              <a:gd name="T0" fmla="*/ 1250 w 1251"/>
              <a:gd name="T1" fmla="*/ 3600 h 3601"/>
              <a:gd name="T2" fmla="*/ 0 w 1251"/>
              <a:gd name="T3" fmla="*/ 3600 h 3601"/>
              <a:gd name="T4" fmla="*/ 0 w 1251"/>
              <a:gd name="T5" fmla="*/ 0 h 3601"/>
              <a:gd name="T6" fmla="*/ 1250 w 1251"/>
              <a:gd name="T7" fmla="*/ 0 h 3601"/>
              <a:gd name="T8" fmla="*/ 1250 w 1251"/>
              <a:gd name="T9" fmla="*/ 3600 h 3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1" h="3601">
                <a:moveTo>
                  <a:pt x="1250" y="3600"/>
                </a:moveTo>
                <a:lnTo>
                  <a:pt x="0" y="3600"/>
                </a:lnTo>
                <a:lnTo>
                  <a:pt x="0" y="0"/>
                </a:lnTo>
                <a:lnTo>
                  <a:pt x="1250" y="0"/>
                </a:lnTo>
                <a:lnTo>
                  <a:pt x="1250" y="3600"/>
                </a:lnTo>
              </a:path>
            </a:pathLst>
          </a:custGeom>
          <a:solidFill>
            <a:schemeClr val="bg1">
              <a:lumMod val="50000"/>
              <a:alpha val="4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8" name="Freeform 151"/>
          <p:cNvSpPr>
            <a:spLocks noChangeArrowheads="1"/>
          </p:cNvSpPr>
          <p:nvPr/>
        </p:nvSpPr>
        <p:spPr bwMode="auto">
          <a:xfrm>
            <a:off x="2927598" y="7386308"/>
            <a:ext cx="489271" cy="2257230"/>
          </a:xfrm>
          <a:custGeom>
            <a:avLst/>
            <a:gdLst>
              <a:gd name="T0" fmla="*/ 326 w 327"/>
              <a:gd name="T1" fmla="*/ 1503 h 1504"/>
              <a:gd name="T2" fmla="*/ 0 w 327"/>
              <a:gd name="T3" fmla="*/ 1503 h 1504"/>
              <a:gd name="T4" fmla="*/ 0 w 327"/>
              <a:gd name="T5" fmla="*/ 0 h 1504"/>
              <a:gd name="T6" fmla="*/ 326 w 327"/>
              <a:gd name="T7" fmla="*/ 0 h 1504"/>
              <a:gd name="T8" fmla="*/ 326 w 327"/>
              <a:gd name="T9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1504">
                <a:moveTo>
                  <a:pt x="326" y="1503"/>
                </a:moveTo>
                <a:lnTo>
                  <a:pt x="0" y="1503"/>
                </a:lnTo>
                <a:lnTo>
                  <a:pt x="0" y="0"/>
                </a:lnTo>
                <a:lnTo>
                  <a:pt x="326" y="0"/>
                </a:lnTo>
                <a:lnTo>
                  <a:pt x="326" y="1503"/>
                </a:lnTo>
              </a:path>
            </a:pathLst>
          </a:custGeom>
          <a:solidFill>
            <a:schemeClr val="bg1">
              <a:lumMod val="50000"/>
              <a:alpha val="4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9" name="CuadroTexto 162"/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  <p:sp>
        <p:nvSpPr>
          <p:cNvPr id="50" name="CuadroTexto 172"/>
          <p:cNvSpPr txBox="1">
            <a:spLocks noChangeArrowheads="1"/>
          </p:cNvSpPr>
          <p:nvPr/>
        </p:nvSpPr>
        <p:spPr bwMode="auto">
          <a:xfrm>
            <a:off x="7753211" y="6753131"/>
            <a:ext cx="35893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" name="CuadroTexto 173"/>
          <p:cNvSpPr txBox="1">
            <a:spLocks noChangeArrowheads="1"/>
          </p:cNvSpPr>
          <p:nvPr/>
        </p:nvSpPr>
        <p:spPr bwMode="auto">
          <a:xfrm>
            <a:off x="6449856" y="9281723"/>
            <a:ext cx="35893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2" name="CuadroTexto 174"/>
          <p:cNvSpPr txBox="1">
            <a:spLocks noChangeArrowheads="1"/>
          </p:cNvSpPr>
          <p:nvPr/>
        </p:nvSpPr>
        <p:spPr bwMode="auto">
          <a:xfrm>
            <a:off x="13472760" y="6769578"/>
            <a:ext cx="35848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3" name="CuadroTexto 175"/>
          <p:cNvSpPr txBox="1">
            <a:spLocks noChangeArrowheads="1"/>
          </p:cNvSpPr>
          <p:nvPr/>
        </p:nvSpPr>
        <p:spPr bwMode="auto">
          <a:xfrm>
            <a:off x="12140218" y="9281723"/>
            <a:ext cx="35893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792009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/>
          <p:cNvSpPr>
            <a:spLocks noChangeArrowheads="1"/>
          </p:cNvSpPr>
          <p:nvPr/>
        </p:nvSpPr>
        <p:spPr bwMode="auto">
          <a:xfrm>
            <a:off x="2938463" y="5800910"/>
            <a:ext cx="15802979" cy="2120847"/>
          </a:xfrm>
          <a:custGeom>
            <a:avLst/>
            <a:gdLst>
              <a:gd name="T0" fmla="*/ 13794 w 13795"/>
              <a:gd name="T1" fmla="*/ 1853 h 1854"/>
              <a:gd name="T2" fmla="*/ 0 w 13795"/>
              <a:gd name="T3" fmla="*/ 1853 h 1854"/>
              <a:gd name="T4" fmla="*/ 0 w 13795"/>
              <a:gd name="T5" fmla="*/ 0 h 1854"/>
              <a:gd name="T6" fmla="*/ 13794 w 13795"/>
              <a:gd name="T7" fmla="*/ 0 h 1854"/>
              <a:gd name="T8" fmla="*/ 13794 w 13795"/>
              <a:gd name="T9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95" h="1854">
                <a:moveTo>
                  <a:pt x="13794" y="1853"/>
                </a:moveTo>
                <a:lnTo>
                  <a:pt x="0" y="1853"/>
                </a:lnTo>
                <a:lnTo>
                  <a:pt x="0" y="0"/>
                </a:lnTo>
                <a:lnTo>
                  <a:pt x="13794" y="0"/>
                </a:lnTo>
                <a:lnTo>
                  <a:pt x="13794" y="1853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9" name="Freeform 2"/>
          <p:cNvSpPr>
            <a:spLocks noChangeArrowheads="1"/>
          </p:cNvSpPr>
          <p:nvPr/>
        </p:nvSpPr>
        <p:spPr bwMode="auto">
          <a:xfrm>
            <a:off x="18741442" y="4166924"/>
            <a:ext cx="2697746" cy="5392156"/>
          </a:xfrm>
          <a:custGeom>
            <a:avLst/>
            <a:gdLst>
              <a:gd name="T0" fmla="*/ 0 w 2354"/>
              <a:gd name="T1" fmla="*/ 0 h 4706"/>
              <a:gd name="T2" fmla="*/ 2353 w 2354"/>
              <a:gd name="T3" fmla="*/ 2353 h 4706"/>
              <a:gd name="T4" fmla="*/ 0 w 2354"/>
              <a:gd name="T5" fmla="*/ 4705 h 4706"/>
              <a:gd name="T6" fmla="*/ 0 w 2354"/>
              <a:gd name="T7" fmla="*/ 0 h 4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4" h="4706">
                <a:moveTo>
                  <a:pt x="0" y="0"/>
                </a:moveTo>
                <a:lnTo>
                  <a:pt x="2353" y="2353"/>
                </a:lnTo>
                <a:lnTo>
                  <a:pt x="0" y="4705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0" name="Freeform 3"/>
          <p:cNvSpPr>
            <a:spLocks noChangeArrowheads="1"/>
          </p:cNvSpPr>
          <p:nvPr/>
        </p:nvSpPr>
        <p:spPr bwMode="auto">
          <a:xfrm>
            <a:off x="14046233" y="3536673"/>
            <a:ext cx="2127517" cy="6652657"/>
          </a:xfrm>
          <a:custGeom>
            <a:avLst/>
            <a:gdLst>
              <a:gd name="T0" fmla="*/ 1854 w 1855"/>
              <a:gd name="T1" fmla="*/ 5805 h 5806"/>
              <a:gd name="T2" fmla="*/ 0 w 1855"/>
              <a:gd name="T3" fmla="*/ 5805 h 5806"/>
              <a:gd name="T4" fmla="*/ 0 w 1855"/>
              <a:gd name="T5" fmla="*/ 0 h 5806"/>
              <a:gd name="T6" fmla="*/ 1854 w 1855"/>
              <a:gd name="T7" fmla="*/ 0 h 5806"/>
              <a:gd name="T8" fmla="*/ 1854 w 1855"/>
              <a:gd name="T9" fmla="*/ 5805 h 5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5" h="5806">
                <a:moveTo>
                  <a:pt x="1854" y="5805"/>
                </a:moveTo>
                <a:lnTo>
                  <a:pt x="0" y="5805"/>
                </a:lnTo>
                <a:lnTo>
                  <a:pt x="0" y="0"/>
                </a:lnTo>
                <a:lnTo>
                  <a:pt x="1854" y="0"/>
                </a:lnTo>
                <a:lnTo>
                  <a:pt x="1854" y="580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1" name="Freeform 4"/>
          <p:cNvSpPr>
            <a:spLocks noChangeArrowheads="1"/>
          </p:cNvSpPr>
          <p:nvPr/>
        </p:nvSpPr>
        <p:spPr bwMode="auto">
          <a:xfrm>
            <a:off x="9871232" y="3536673"/>
            <a:ext cx="2120847" cy="6652657"/>
          </a:xfrm>
          <a:custGeom>
            <a:avLst/>
            <a:gdLst>
              <a:gd name="T0" fmla="*/ 1853 w 1854"/>
              <a:gd name="T1" fmla="*/ 5805 h 5806"/>
              <a:gd name="T2" fmla="*/ 0 w 1854"/>
              <a:gd name="T3" fmla="*/ 5805 h 5806"/>
              <a:gd name="T4" fmla="*/ 0 w 1854"/>
              <a:gd name="T5" fmla="*/ 0 h 5806"/>
              <a:gd name="T6" fmla="*/ 1853 w 1854"/>
              <a:gd name="T7" fmla="*/ 0 h 5806"/>
              <a:gd name="T8" fmla="*/ 1853 w 1854"/>
              <a:gd name="T9" fmla="*/ 5805 h 5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4" h="5806">
                <a:moveTo>
                  <a:pt x="1853" y="5805"/>
                </a:moveTo>
                <a:lnTo>
                  <a:pt x="0" y="5805"/>
                </a:lnTo>
                <a:lnTo>
                  <a:pt x="0" y="0"/>
                </a:lnTo>
                <a:lnTo>
                  <a:pt x="1853" y="0"/>
                </a:lnTo>
                <a:lnTo>
                  <a:pt x="1853" y="58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5692897" y="3536673"/>
            <a:ext cx="2127517" cy="6652657"/>
          </a:xfrm>
          <a:custGeom>
            <a:avLst/>
            <a:gdLst>
              <a:gd name="T0" fmla="*/ 1854 w 1855"/>
              <a:gd name="T1" fmla="*/ 5805 h 5806"/>
              <a:gd name="T2" fmla="*/ 0 w 1855"/>
              <a:gd name="T3" fmla="*/ 5805 h 5806"/>
              <a:gd name="T4" fmla="*/ 0 w 1855"/>
              <a:gd name="T5" fmla="*/ 0 h 5806"/>
              <a:gd name="T6" fmla="*/ 1854 w 1855"/>
              <a:gd name="T7" fmla="*/ 0 h 5806"/>
              <a:gd name="T8" fmla="*/ 1854 w 1855"/>
              <a:gd name="T9" fmla="*/ 5805 h 5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5" h="5806">
                <a:moveTo>
                  <a:pt x="1854" y="5805"/>
                </a:moveTo>
                <a:lnTo>
                  <a:pt x="0" y="5805"/>
                </a:lnTo>
                <a:lnTo>
                  <a:pt x="0" y="0"/>
                </a:lnTo>
                <a:lnTo>
                  <a:pt x="1854" y="0"/>
                </a:lnTo>
                <a:lnTo>
                  <a:pt x="1854" y="58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3" name="Freeform 6"/>
          <p:cNvSpPr>
            <a:spLocks noChangeArrowheads="1"/>
          </p:cNvSpPr>
          <p:nvPr/>
        </p:nvSpPr>
        <p:spPr bwMode="auto">
          <a:xfrm>
            <a:off x="13225905" y="1045677"/>
            <a:ext cx="3891556" cy="1950780"/>
          </a:xfrm>
          <a:custGeom>
            <a:avLst/>
            <a:gdLst>
              <a:gd name="T0" fmla="*/ 0 w 3402"/>
              <a:gd name="T1" fmla="*/ 1700 h 1701"/>
              <a:gd name="T2" fmla="*/ 1701 w 3402"/>
              <a:gd name="T3" fmla="*/ 0 h 1701"/>
              <a:gd name="T4" fmla="*/ 3401 w 3402"/>
              <a:gd name="T5" fmla="*/ 1700 h 1701"/>
              <a:gd name="T6" fmla="*/ 0 w 3402"/>
              <a:gd name="T7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2" h="1701">
                <a:moveTo>
                  <a:pt x="0" y="1700"/>
                </a:moveTo>
                <a:lnTo>
                  <a:pt x="1701" y="0"/>
                </a:lnTo>
                <a:lnTo>
                  <a:pt x="3401" y="1700"/>
                </a:lnTo>
                <a:lnTo>
                  <a:pt x="0" y="1700"/>
                </a:ln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4" name="Freeform 7"/>
          <p:cNvSpPr>
            <a:spLocks noChangeArrowheads="1"/>
          </p:cNvSpPr>
          <p:nvPr/>
        </p:nvSpPr>
        <p:spPr bwMode="auto">
          <a:xfrm>
            <a:off x="13225905" y="1592562"/>
            <a:ext cx="3891556" cy="1950780"/>
          </a:xfrm>
          <a:custGeom>
            <a:avLst/>
            <a:gdLst>
              <a:gd name="T0" fmla="*/ 0 w 3402"/>
              <a:gd name="T1" fmla="*/ 1700 h 1701"/>
              <a:gd name="T2" fmla="*/ 1701 w 3402"/>
              <a:gd name="T3" fmla="*/ 0 h 1701"/>
              <a:gd name="T4" fmla="*/ 3401 w 3402"/>
              <a:gd name="T5" fmla="*/ 1700 h 1701"/>
              <a:gd name="T6" fmla="*/ 0 w 3402"/>
              <a:gd name="T7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2" h="1701">
                <a:moveTo>
                  <a:pt x="0" y="1700"/>
                </a:moveTo>
                <a:lnTo>
                  <a:pt x="1701" y="0"/>
                </a:lnTo>
                <a:lnTo>
                  <a:pt x="3401" y="1700"/>
                </a:lnTo>
                <a:lnTo>
                  <a:pt x="0" y="170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5" name="Freeform 8"/>
          <p:cNvSpPr>
            <a:spLocks noChangeArrowheads="1"/>
          </p:cNvSpPr>
          <p:nvPr/>
        </p:nvSpPr>
        <p:spPr bwMode="auto">
          <a:xfrm>
            <a:off x="9020893" y="1042343"/>
            <a:ext cx="3894889" cy="1947445"/>
          </a:xfrm>
          <a:custGeom>
            <a:avLst/>
            <a:gdLst>
              <a:gd name="T0" fmla="*/ 0 w 3401"/>
              <a:gd name="T1" fmla="*/ 1701 h 1702"/>
              <a:gd name="T2" fmla="*/ 1700 w 3401"/>
              <a:gd name="T3" fmla="*/ 0 h 1702"/>
              <a:gd name="T4" fmla="*/ 3400 w 3401"/>
              <a:gd name="T5" fmla="*/ 1701 h 1702"/>
              <a:gd name="T6" fmla="*/ 0 w 3401"/>
              <a:gd name="T7" fmla="*/ 1701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1" h="1702">
                <a:moveTo>
                  <a:pt x="0" y="1701"/>
                </a:moveTo>
                <a:lnTo>
                  <a:pt x="1700" y="0"/>
                </a:lnTo>
                <a:lnTo>
                  <a:pt x="3400" y="1701"/>
                </a:lnTo>
                <a:lnTo>
                  <a:pt x="0" y="1701"/>
                </a:lnTo>
              </a:path>
            </a:pathLst>
          </a:custGeom>
          <a:solidFill>
            <a:schemeClr val="accent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6" name="Freeform 9"/>
          <p:cNvSpPr>
            <a:spLocks noChangeArrowheads="1"/>
          </p:cNvSpPr>
          <p:nvPr/>
        </p:nvSpPr>
        <p:spPr bwMode="auto">
          <a:xfrm>
            <a:off x="9020893" y="1585892"/>
            <a:ext cx="3894889" cy="1950780"/>
          </a:xfrm>
          <a:custGeom>
            <a:avLst/>
            <a:gdLst>
              <a:gd name="T0" fmla="*/ 0 w 3401"/>
              <a:gd name="T1" fmla="*/ 1700 h 1701"/>
              <a:gd name="T2" fmla="*/ 1700 w 3401"/>
              <a:gd name="T3" fmla="*/ 0 h 1701"/>
              <a:gd name="T4" fmla="*/ 3400 w 3401"/>
              <a:gd name="T5" fmla="*/ 1700 h 1701"/>
              <a:gd name="T6" fmla="*/ 0 w 3401"/>
              <a:gd name="T7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1" h="1701">
                <a:moveTo>
                  <a:pt x="0" y="1700"/>
                </a:moveTo>
                <a:lnTo>
                  <a:pt x="1700" y="0"/>
                </a:lnTo>
                <a:lnTo>
                  <a:pt x="3400" y="1700"/>
                </a:lnTo>
                <a:lnTo>
                  <a:pt x="0" y="170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7" name="Freeform 10"/>
          <p:cNvSpPr>
            <a:spLocks noChangeArrowheads="1"/>
          </p:cNvSpPr>
          <p:nvPr/>
        </p:nvSpPr>
        <p:spPr bwMode="auto">
          <a:xfrm>
            <a:off x="4802540" y="1042343"/>
            <a:ext cx="3894889" cy="1947445"/>
          </a:xfrm>
          <a:custGeom>
            <a:avLst/>
            <a:gdLst>
              <a:gd name="T0" fmla="*/ 0 w 3401"/>
              <a:gd name="T1" fmla="*/ 1701 h 1702"/>
              <a:gd name="T2" fmla="*/ 1700 w 3401"/>
              <a:gd name="T3" fmla="*/ 0 h 1702"/>
              <a:gd name="T4" fmla="*/ 3400 w 3401"/>
              <a:gd name="T5" fmla="*/ 1701 h 1702"/>
              <a:gd name="T6" fmla="*/ 0 w 3401"/>
              <a:gd name="T7" fmla="*/ 1701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1" h="1702">
                <a:moveTo>
                  <a:pt x="0" y="1701"/>
                </a:moveTo>
                <a:lnTo>
                  <a:pt x="1700" y="0"/>
                </a:lnTo>
                <a:lnTo>
                  <a:pt x="3400" y="1701"/>
                </a:lnTo>
                <a:lnTo>
                  <a:pt x="0" y="1701"/>
                </a:ln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8" name="Freeform 11"/>
          <p:cNvSpPr>
            <a:spLocks noChangeArrowheads="1"/>
          </p:cNvSpPr>
          <p:nvPr/>
        </p:nvSpPr>
        <p:spPr bwMode="auto">
          <a:xfrm>
            <a:off x="4802540" y="1585892"/>
            <a:ext cx="3894889" cy="1950780"/>
          </a:xfrm>
          <a:custGeom>
            <a:avLst/>
            <a:gdLst>
              <a:gd name="T0" fmla="*/ 0 w 3401"/>
              <a:gd name="T1" fmla="*/ 1700 h 1701"/>
              <a:gd name="T2" fmla="*/ 1700 w 3401"/>
              <a:gd name="T3" fmla="*/ 0 h 1701"/>
              <a:gd name="T4" fmla="*/ 3400 w 3401"/>
              <a:gd name="T5" fmla="*/ 1700 h 1701"/>
              <a:gd name="T6" fmla="*/ 0 w 3401"/>
              <a:gd name="T7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1" h="1701">
                <a:moveTo>
                  <a:pt x="0" y="1700"/>
                </a:moveTo>
                <a:lnTo>
                  <a:pt x="1700" y="0"/>
                </a:lnTo>
                <a:lnTo>
                  <a:pt x="3400" y="1700"/>
                </a:lnTo>
                <a:lnTo>
                  <a:pt x="0" y="17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9" name="Freeform 12"/>
          <p:cNvSpPr>
            <a:spLocks noChangeArrowheads="1"/>
          </p:cNvSpPr>
          <p:nvPr/>
        </p:nvSpPr>
        <p:spPr bwMode="auto">
          <a:xfrm>
            <a:off x="4809209" y="10719543"/>
            <a:ext cx="3894889" cy="1950778"/>
          </a:xfrm>
          <a:custGeom>
            <a:avLst/>
            <a:gdLst>
              <a:gd name="T0" fmla="*/ 3401 w 3402"/>
              <a:gd name="T1" fmla="*/ 0 h 1702"/>
              <a:gd name="T2" fmla="*/ 1700 w 3402"/>
              <a:gd name="T3" fmla="*/ 1701 h 1702"/>
              <a:gd name="T4" fmla="*/ 0 w 3402"/>
              <a:gd name="T5" fmla="*/ 0 h 1702"/>
              <a:gd name="T6" fmla="*/ 3401 w 3402"/>
              <a:gd name="T7" fmla="*/ 0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2" h="1702">
                <a:moveTo>
                  <a:pt x="3401" y="0"/>
                </a:moveTo>
                <a:lnTo>
                  <a:pt x="1700" y="1701"/>
                </a:lnTo>
                <a:lnTo>
                  <a:pt x="0" y="0"/>
                </a:lnTo>
                <a:lnTo>
                  <a:pt x="3401" y="0"/>
                </a:ln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" name="Freeform 13"/>
          <p:cNvSpPr>
            <a:spLocks noChangeArrowheads="1"/>
          </p:cNvSpPr>
          <p:nvPr/>
        </p:nvSpPr>
        <p:spPr bwMode="auto">
          <a:xfrm>
            <a:off x="4809209" y="10179327"/>
            <a:ext cx="3894889" cy="1950778"/>
          </a:xfrm>
          <a:custGeom>
            <a:avLst/>
            <a:gdLst>
              <a:gd name="T0" fmla="*/ 3401 w 3402"/>
              <a:gd name="T1" fmla="*/ 0 h 1701"/>
              <a:gd name="T2" fmla="*/ 1700 w 3402"/>
              <a:gd name="T3" fmla="*/ 1700 h 1701"/>
              <a:gd name="T4" fmla="*/ 0 w 3402"/>
              <a:gd name="T5" fmla="*/ 0 h 1701"/>
              <a:gd name="T6" fmla="*/ 3401 w 3402"/>
              <a:gd name="T7" fmla="*/ 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2" h="1701">
                <a:moveTo>
                  <a:pt x="3401" y="0"/>
                </a:moveTo>
                <a:lnTo>
                  <a:pt x="1700" y="1700"/>
                </a:lnTo>
                <a:lnTo>
                  <a:pt x="0" y="0"/>
                </a:lnTo>
                <a:lnTo>
                  <a:pt x="340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1" name="Freeform 14"/>
          <p:cNvSpPr>
            <a:spLocks noChangeArrowheads="1"/>
          </p:cNvSpPr>
          <p:nvPr/>
        </p:nvSpPr>
        <p:spPr bwMode="auto">
          <a:xfrm>
            <a:off x="9017557" y="10726212"/>
            <a:ext cx="3894889" cy="1947445"/>
          </a:xfrm>
          <a:custGeom>
            <a:avLst/>
            <a:gdLst>
              <a:gd name="T0" fmla="*/ 3400 w 3401"/>
              <a:gd name="T1" fmla="*/ 0 h 1701"/>
              <a:gd name="T2" fmla="*/ 1701 w 3401"/>
              <a:gd name="T3" fmla="*/ 1700 h 1701"/>
              <a:gd name="T4" fmla="*/ 0 w 3401"/>
              <a:gd name="T5" fmla="*/ 0 h 1701"/>
              <a:gd name="T6" fmla="*/ 3400 w 3401"/>
              <a:gd name="T7" fmla="*/ 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1" h="1701">
                <a:moveTo>
                  <a:pt x="3400" y="0"/>
                </a:moveTo>
                <a:lnTo>
                  <a:pt x="1701" y="1700"/>
                </a:lnTo>
                <a:lnTo>
                  <a:pt x="0" y="0"/>
                </a:lnTo>
                <a:lnTo>
                  <a:pt x="3400" y="0"/>
                </a:lnTo>
              </a:path>
            </a:pathLst>
          </a:custGeom>
          <a:solidFill>
            <a:schemeClr val="accent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2" name="Freeform 15"/>
          <p:cNvSpPr>
            <a:spLocks noChangeArrowheads="1"/>
          </p:cNvSpPr>
          <p:nvPr/>
        </p:nvSpPr>
        <p:spPr bwMode="auto">
          <a:xfrm>
            <a:off x="9017557" y="10179327"/>
            <a:ext cx="3894889" cy="1950778"/>
          </a:xfrm>
          <a:custGeom>
            <a:avLst/>
            <a:gdLst>
              <a:gd name="T0" fmla="*/ 3400 w 3401"/>
              <a:gd name="T1" fmla="*/ 0 h 1702"/>
              <a:gd name="T2" fmla="*/ 1701 w 3401"/>
              <a:gd name="T3" fmla="*/ 1701 h 1702"/>
              <a:gd name="T4" fmla="*/ 0 w 3401"/>
              <a:gd name="T5" fmla="*/ 0 h 1702"/>
              <a:gd name="T6" fmla="*/ 3400 w 3401"/>
              <a:gd name="T7" fmla="*/ 0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1" h="1702">
                <a:moveTo>
                  <a:pt x="3400" y="0"/>
                </a:moveTo>
                <a:lnTo>
                  <a:pt x="1701" y="1701"/>
                </a:lnTo>
                <a:lnTo>
                  <a:pt x="0" y="0"/>
                </a:lnTo>
                <a:lnTo>
                  <a:pt x="340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3" name="Freeform 16"/>
          <p:cNvSpPr>
            <a:spLocks noChangeArrowheads="1"/>
          </p:cNvSpPr>
          <p:nvPr/>
        </p:nvSpPr>
        <p:spPr bwMode="auto">
          <a:xfrm>
            <a:off x="13229241" y="10726212"/>
            <a:ext cx="3894889" cy="1947445"/>
          </a:xfrm>
          <a:custGeom>
            <a:avLst/>
            <a:gdLst>
              <a:gd name="T0" fmla="*/ 3401 w 3402"/>
              <a:gd name="T1" fmla="*/ 0 h 1701"/>
              <a:gd name="T2" fmla="*/ 1701 w 3402"/>
              <a:gd name="T3" fmla="*/ 1700 h 1701"/>
              <a:gd name="T4" fmla="*/ 0 w 3402"/>
              <a:gd name="T5" fmla="*/ 0 h 1701"/>
              <a:gd name="T6" fmla="*/ 3401 w 3402"/>
              <a:gd name="T7" fmla="*/ 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2" h="1701">
                <a:moveTo>
                  <a:pt x="3401" y="0"/>
                </a:moveTo>
                <a:lnTo>
                  <a:pt x="1701" y="1700"/>
                </a:lnTo>
                <a:lnTo>
                  <a:pt x="0" y="0"/>
                </a:lnTo>
                <a:lnTo>
                  <a:pt x="3401" y="0"/>
                </a:ln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" name="Freeform 17"/>
          <p:cNvSpPr>
            <a:spLocks noChangeArrowheads="1"/>
          </p:cNvSpPr>
          <p:nvPr/>
        </p:nvSpPr>
        <p:spPr bwMode="auto">
          <a:xfrm>
            <a:off x="13229241" y="10179327"/>
            <a:ext cx="3894889" cy="1950778"/>
          </a:xfrm>
          <a:custGeom>
            <a:avLst/>
            <a:gdLst>
              <a:gd name="T0" fmla="*/ 3401 w 3402"/>
              <a:gd name="T1" fmla="*/ 0 h 1702"/>
              <a:gd name="T2" fmla="*/ 1701 w 3402"/>
              <a:gd name="T3" fmla="*/ 1701 h 1702"/>
              <a:gd name="T4" fmla="*/ 0 w 3402"/>
              <a:gd name="T5" fmla="*/ 0 h 1702"/>
              <a:gd name="T6" fmla="*/ 3401 w 3402"/>
              <a:gd name="T7" fmla="*/ 0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2" h="1702">
                <a:moveTo>
                  <a:pt x="3401" y="0"/>
                </a:moveTo>
                <a:lnTo>
                  <a:pt x="1701" y="1701"/>
                </a:lnTo>
                <a:lnTo>
                  <a:pt x="0" y="0"/>
                </a:lnTo>
                <a:lnTo>
                  <a:pt x="340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" name="Freeform 126"/>
          <p:cNvSpPr>
            <a:spLocks noChangeArrowheads="1"/>
          </p:cNvSpPr>
          <p:nvPr/>
        </p:nvSpPr>
        <p:spPr bwMode="auto">
          <a:xfrm>
            <a:off x="6379838" y="4343662"/>
            <a:ext cx="380152" cy="380152"/>
          </a:xfrm>
          <a:custGeom>
            <a:avLst/>
            <a:gdLst>
              <a:gd name="T0" fmla="*/ 165 w 332"/>
              <a:gd name="T1" fmla="*/ 296 h 332"/>
              <a:gd name="T2" fmla="*/ 165 w 332"/>
              <a:gd name="T3" fmla="*/ 296 h 332"/>
              <a:gd name="T4" fmla="*/ 35 w 332"/>
              <a:gd name="T5" fmla="*/ 166 h 332"/>
              <a:gd name="T6" fmla="*/ 35 w 332"/>
              <a:gd name="T7" fmla="*/ 166 h 332"/>
              <a:gd name="T8" fmla="*/ 165 w 332"/>
              <a:gd name="T9" fmla="*/ 35 h 332"/>
              <a:gd name="T10" fmla="*/ 165 w 332"/>
              <a:gd name="T11" fmla="*/ 35 h 332"/>
              <a:gd name="T12" fmla="*/ 295 w 332"/>
              <a:gd name="T13" fmla="*/ 166 h 332"/>
              <a:gd name="T14" fmla="*/ 295 w 332"/>
              <a:gd name="T15" fmla="*/ 166 h 332"/>
              <a:gd name="T16" fmla="*/ 165 w 332"/>
              <a:gd name="T17" fmla="*/ 296 h 332"/>
              <a:gd name="T18" fmla="*/ 165 w 332"/>
              <a:gd name="T19" fmla="*/ 0 h 332"/>
              <a:gd name="T20" fmla="*/ 165 w 332"/>
              <a:gd name="T21" fmla="*/ 0 h 332"/>
              <a:gd name="T22" fmla="*/ 0 w 332"/>
              <a:gd name="T23" fmla="*/ 166 h 332"/>
              <a:gd name="T24" fmla="*/ 0 w 332"/>
              <a:gd name="T25" fmla="*/ 166 h 332"/>
              <a:gd name="T26" fmla="*/ 165 w 332"/>
              <a:gd name="T27" fmla="*/ 331 h 332"/>
              <a:gd name="T28" fmla="*/ 165 w 332"/>
              <a:gd name="T29" fmla="*/ 331 h 332"/>
              <a:gd name="T30" fmla="*/ 331 w 332"/>
              <a:gd name="T31" fmla="*/ 166 h 332"/>
              <a:gd name="T32" fmla="*/ 331 w 332"/>
              <a:gd name="T33" fmla="*/ 166 h 332"/>
              <a:gd name="T34" fmla="*/ 165 w 332"/>
              <a:gd name="T35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2" h="332">
                <a:moveTo>
                  <a:pt x="165" y="296"/>
                </a:moveTo>
                <a:lnTo>
                  <a:pt x="165" y="296"/>
                </a:lnTo>
                <a:cubicBezTo>
                  <a:pt x="93" y="296"/>
                  <a:pt x="35" y="238"/>
                  <a:pt x="35" y="166"/>
                </a:cubicBezTo>
                <a:lnTo>
                  <a:pt x="35" y="166"/>
                </a:lnTo>
                <a:cubicBezTo>
                  <a:pt x="35" y="93"/>
                  <a:pt x="93" y="35"/>
                  <a:pt x="165" y="35"/>
                </a:cubicBezTo>
                <a:lnTo>
                  <a:pt x="165" y="35"/>
                </a:lnTo>
                <a:cubicBezTo>
                  <a:pt x="237" y="35"/>
                  <a:pt x="295" y="93"/>
                  <a:pt x="295" y="166"/>
                </a:cubicBezTo>
                <a:lnTo>
                  <a:pt x="295" y="166"/>
                </a:lnTo>
                <a:cubicBezTo>
                  <a:pt x="295" y="238"/>
                  <a:pt x="237" y="296"/>
                  <a:pt x="165" y="296"/>
                </a:cubicBezTo>
                <a:close/>
                <a:moveTo>
                  <a:pt x="165" y="0"/>
                </a:moveTo>
                <a:lnTo>
                  <a:pt x="165" y="0"/>
                </a:lnTo>
                <a:cubicBezTo>
                  <a:pt x="74" y="0"/>
                  <a:pt x="0" y="74"/>
                  <a:pt x="0" y="166"/>
                </a:cubicBezTo>
                <a:lnTo>
                  <a:pt x="0" y="166"/>
                </a:lnTo>
                <a:cubicBezTo>
                  <a:pt x="0" y="257"/>
                  <a:pt x="74" y="331"/>
                  <a:pt x="165" y="331"/>
                </a:cubicBezTo>
                <a:lnTo>
                  <a:pt x="165" y="331"/>
                </a:lnTo>
                <a:cubicBezTo>
                  <a:pt x="256" y="331"/>
                  <a:pt x="331" y="257"/>
                  <a:pt x="331" y="166"/>
                </a:cubicBezTo>
                <a:lnTo>
                  <a:pt x="331" y="166"/>
                </a:lnTo>
                <a:cubicBezTo>
                  <a:pt x="331" y="74"/>
                  <a:pt x="256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" name="Freeform 127"/>
          <p:cNvSpPr>
            <a:spLocks noChangeArrowheads="1"/>
          </p:cNvSpPr>
          <p:nvPr/>
        </p:nvSpPr>
        <p:spPr bwMode="auto">
          <a:xfrm>
            <a:off x="6253121" y="4103566"/>
            <a:ext cx="953714" cy="1157128"/>
          </a:xfrm>
          <a:custGeom>
            <a:avLst/>
            <a:gdLst>
              <a:gd name="T0" fmla="*/ 783 w 833"/>
              <a:gd name="T1" fmla="*/ 382 h 1011"/>
              <a:gd name="T2" fmla="*/ 556 w 833"/>
              <a:gd name="T3" fmla="*/ 848 h 1011"/>
              <a:gd name="T4" fmla="*/ 469 w 833"/>
              <a:gd name="T5" fmla="*/ 732 h 1011"/>
              <a:gd name="T6" fmla="*/ 539 w 833"/>
              <a:gd name="T7" fmla="*/ 512 h 1011"/>
              <a:gd name="T8" fmla="*/ 550 w 833"/>
              <a:gd name="T9" fmla="*/ 419 h 1011"/>
              <a:gd name="T10" fmla="*/ 558 w 833"/>
              <a:gd name="T11" fmla="*/ 419 h 1011"/>
              <a:gd name="T12" fmla="*/ 724 w 833"/>
              <a:gd name="T13" fmla="*/ 254 h 1011"/>
              <a:gd name="T14" fmla="*/ 558 w 833"/>
              <a:gd name="T15" fmla="*/ 88 h 1011"/>
              <a:gd name="T16" fmla="*/ 419 w 833"/>
              <a:gd name="T17" fmla="*/ 152 h 1011"/>
              <a:gd name="T18" fmla="*/ 346 w 833"/>
              <a:gd name="T19" fmla="*/ 129 h 1011"/>
              <a:gd name="T20" fmla="*/ 556 w 833"/>
              <a:gd name="T21" fmla="*/ 35 h 1011"/>
              <a:gd name="T22" fmla="*/ 790 w 833"/>
              <a:gd name="T23" fmla="*/ 234 h 1011"/>
              <a:gd name="T24" fmla="*/ 449 w 833"/>
              <a:gd name="T25" fmla="*/ 171 h 1011"/>
              <a:gd name="T26" fmla="*/ 558 w 833"/>
              <a:gd name="T27" fmla="*/ 123 h 1011"/>
              <a:gd name="T28" fmla="*/ 688 w 833"/>
              <a:gd name="T29" fmla="*/ 254 h 1011"/>
              <a:gd name="T30" fmla="*/ 558 w 833"/>
              <a:gd name="T31" fmla="*/ 384 h 1011"/>
              <a:gd name="T32" fmla="*/ 550 w 833"/>
              <a:gd name="T33" fmla="*/ 384 h 1011"/>
              <a:gd name="T34" fmla="*/ 547 w 833"/>
              <a:gd name="T35" fmla="*/ 353 h 1011"/>
              <a:gd name="T36" fmla="*/ 449 w 833"/>
              <a:gd name="T37" fmla="*/ 171 h 1011"/>
              <a:gd name="T38" fmla="*/ 277 w 833"/>
              <a:gd name="T39" fmla="*/ 971 h 1011"/>
              <a:gd name="T40" fmla="*/ 49 w 833"/>
              <a:gd name="T41" fmla="*/ 505 h 1011"/>
              <a:gd name="T42" fmla="*/ 42 w 833"/>
              <a:gd name="T43" fmla="*/ 357 h 1011"/>
              <a:gd name="T44" fmla="*/ 277 w 833"/>
              <a:gd name="T45" fmla="*/ 158 h 1011"/>
              <a:gd name="T46" fmla="*/ 420 w 833"/>
              <a:gd name="T47" fmla="*/ 193 h 1011"/>
              <a:gd name="T48" fmla="*/ 513 w 833"/>
              <a:gd name="T49" fmla="*/ 361 h 1011"/>
              <a:gd name="T50" fmla="*/ 515 w 833"/>
              <a:gd name="T51" fmla="*/ 379 h 1011"/>
              <a:gd name="T52" fmla="*/ 515 w 833"/>
              <a:gd name="T53" fmla="*/ 381 h 1011"/>
              <a:gd name="T54" fmla="*/ 515 w 833"/>
              <a:gd name="T55" fmla="*/ 399 h 1011"/>
              <a:gd name="T56" fmla="*/ 505 w 833"/>
              <a:gd name="T57" fmla="*/ 505 h 1011"/>
              <a:gd name="T58" fmla="*/ 449 w 833"/>
              <a:gd name="T59" fmla="*/ 171 h 1011"/>
              <a:gd name="T60" fmla="*/ 825 w 833"/>
              <a:gd name="T61" fmla="*/ 229 h 1011"/>
              <a:gd name="T62" fmla="*/ 556 w 833"/>
              <a:gd name="T63" fmla="*/ 0 h 1011"/>
              <a:gd name="T64" fmla="*/ 308 w 833"/>
              <a:gd name="T65" fmla="*/ 124 h 1011"/>
              <a:gd name="T66" fmla="*/ 277 w 833"/>
              <a:gd name="T67" fmla="*/ 123 h 1011"/>
              <a:gd name="T68" fmla="*/ 7 w 833"/>
              <a:gd name="T69" fmla="*/ 353 h 1011"/>
              <a:gd name="T70" fmla="*/ 15 w 833"/>
              <a:gd name="T71" fmla="*/ 512 h 1011"/>
              <a:gd name="T72" fmla="*/ 257 w 833"/>
              <a:gd name="T73" fmla="*/ 1001 h 1011"/>
              <a:gd name="T74" fmla="*/ 277 w 833"/>
              <a:gd name="T75" fmla="*/ 1010 h 1011"/>
              <a:gd name="T76" fmla="*/ 297 w 833"/>
              <a:gd name="T77" fmla="*/ 1001 h 1011"/>
              <a:gd name="T78" fmla="*/ 452 w 833"/>
              <a:gd name="T79" fmla="*/ 770 h 1011"/>
              <a:gd name="T80" fmla="*/ 535 w 833"/>
              <a:gd name="T81" fmla="*/ 878 h 1011"/>
              <a:gd name="T82" fmla="*/ 556 w 833"/>
              <a:gd name="T83" fmla="*/ 887 h 1011"/>
              <a:gd name="T84" fmla="*/ 575 w 833"/>
              <a:gd name="T85" fmla="*/ 878 h 1011"/>
              <a:gd name="T86" fmla="*/ 817 w 833"/>
              <a:gd name="T87" fmla="*/ 39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33" h="1011">
                <a:moveTo>
                  <a:pt x="783" y="382"/>
                </a:moveTo>
                <a:lnTo>
                  <a:pt x="783" y="382"/>
                </a:lnTo>
                <a:cubicBezTo>
                  <a:pt x="728" y="643"/>
                  <a:pt x="594" y="806"/>
                  <a:pt x="556" y="848"/>
                </a:cubicBezTo>
                <a:lnTo>
                  <a:pt x="556" y="848"/>
                </a:lnTo>
                <a:cubicBezTo>
                  <a:pt x="538" y="830"/>
                  <a:pt x="506" y="791"/>
                  <a:pt x="469" y="732"/>
                </a:cubicBezTo>
                <a:lnTo>
                  <a:pt x="469" y="732"/>
                </a:lnTo>
                <a:cubicBezTo>
                  <a:pt x="496" y="669"/>
                  <a:pt x="522" y="596"/>
                  <a:pt x="539" y="512"/>
                </a:cubicBezTo>
                <a:lnTo>
                  <a:pt x="539" y="512"/>
                </a:lnTo>
                <a:cubicBezTo>
                  <a:pt x="546" y="480"/>
                  <a:pt x="549" y="449"/>
                  <a:pt x="550" y="419"/>
                </a:cubicBezTo>
                <a:lnTo>
                  <a:pt x="550" y="419"/>
                </a:lnTo>
                <a:cubicBezTo>
                  <a:pt x="553" y="419"/>
                  <a:pt x="556" y="419"/>
                  <a:pt x="558" y="419"/>
                </a:cubicBezTo>
                <a:lnTo>
                  <a:pt x="558" y="419"/>
                </a:lnTo>
                <a:cubicBezTo>
                  <a:pt x="649" y="419"/>
                  <a:pt x="724" y="345"/>
                  <a:pt x="724" y="254"/>
                </a:cubicBezTo>
                <a:lnTo>
                  <a:pt x="724" y="254"/>
                </a:lnTo>
                <a:cubicBezTo>
                  <a:pt x="724" y="162"/>
                  <a:pt x="649" y="88"/>
                  <a:pt x="558" y="88"/>
                </a:cubicBezTo>
                <a:lnTo>
                  <a:pt x="558" y="88"/>
                </a:lnTo>
                <a:cubicBezTo>
                  <a:pt x="499" y="88"/>
                  <a:pt x="449" y="112"/>
                  <a:pt x="419" y="152"/>
                </a:cubicBezTo>
                <a:lnTo>
                  <a:pt x="419" y="152"/>
                </a:lnTo>
                <a:cubicBezTo>
                  <a:pt x="397" y="142"/>
                  <a:pt x="373" y="134"/>
                  <a:pt x="346" y="129"/>
                </a:cubicBezTo>
                <a:lnTo>
                  <a:pt x="346" y="129"/>
                </a:lnTo>
                <a:cubicBezTo>
                  <a:pt x="382" y="67"/>
                  <a:pt x="452" y="35"/>
                  <a:pt x="556" y="35"/>
                </a:cubicBezTo>
                <a:lnTo>
                  <a:pt x="556" y="35"/>
                </a:lnTo>
                <a:cubicBezTo>
                  <a:pt x="694" y="35"/>
                  <a:pt x="773" y="102"/>
                  <a:pt x="790" y="234"/>
                </a:cubicBezTo>
                <a:lnTo>
                  <a:pt x="790" y="234"/>
                </a:lnTo>
                <a:cubicBezTo>
                  <a:pt x="797" y="280"/>
                  <a:pt x="794" y="329"/>
                  <a:pt x="783" y="382"/>
                </a:cubicBezTo>
                <a:close/>
                <a:moveTo>
                  <a:pt x="449" y="171"/>
                </a:moveTo>
                <a:lnTo>
                  <a:pt x="449" y="171"/>
                </a:lnTo>
                <a:cubicBezTo>
                  <a:pt x="472" y="141"/>
                  <a:pt x="512" y="123"/>
                  <a:pt x="558" y="123"/>
                </a:cubicBezTo>
                <a:lnTo>
                  <a:pt x="558" y="123"/>
                </a:lnTo>
                <a:cubicBezTo>
                  <a:pt x="630" y="123"/>
                  <a:pt x="688" y="182"/>
                  <a:pt x="688" y="254"/>
                </a:cubicBezTo>
                <a:lnTo>
                  <a:pt x="688" y="254"/>
                </a:lnTo>
                <a:cubicBezTo>
                  <a:pt x="688" y="325"/>
                  <a:pt x="630" y="384"/>
                  <a:pt x="558" y="384"/>
                </a:cubicBezTo>
                <a:lnTo>
                  <a:pt x="558" y="384"/>
                </a:lnTo>
                <a:cubicBezTo>
                  <a:pt x="555" y="384"/>
                  <a:pt x="553" y="384"/>
                  <a:pt x="550" y="384"/>
                </a:cubicBezTo>
                <a:lnTo>
                  <a:pt x="550" y="384"/>
                </a:lnTo>
                <a:cubicBezTo>
                  <a:pt x="549" y="373"/>
                  <a:pt x="549" y="362"/>
                  <a:pt x="547" y="353"/>
                </a:cubicBezTo>
                <a:lnTo>
                  <a:pt x="547" y="353"/>
                </a:lnTo>
                <a:cubicBezTo>
                  <a:pt x="537" y="270"/>
                  <a:pt x="503" y="209"/>
                  <a:pt x="449" y="171"/>
                </a:cubicBezTo>
                <a:lnTo>
                  <a:pt x="277" y="971"/>
                </a:lnTo>
                <a:lnTo>
                  <a:pt x="277" y="971"/>
                </a:lnTo>
                <a:cubicBezTo>
                  <a:pt x="239" y="929"/>
                  <a:pt x="104" y="766"/>
                  <a:pt x="49" y="505"/>
                </a:cubicBezTo>
                <a:lnTo>
                  <a:pt x="49" y="505"/>
                </a:lnTo>
                <a:cubicBezTo>
                  <a:pt x="38" y="453"/>
                  <a:pt x="36" y="403"/>
                  <a:pt x="42" y="357"/>
                </a:cubicBezTo>
                <a:lnTo>
                  <a:pt x="42" y="357"/>
                </a:lnTo>
                <a:cubicBezTo>
                  <a:pt x="59" y="225"/>
                  <a:pt x="138" y="158"/>
                  <a:pt x="277" y="158"/>
                </a:cubicBezTo>
                <a:lnTo>
                  <a:pt x="277" y="158"/>
                </a:lnTo>
                <a:cubicBezTo>
                  <a:pt x="336" y="158"/>
                  <a:pt x="383" y="170"/>
                  <a:pt x="420" y="193"/>
                </a:cubicBezTo>
                <a:lnTo>
                  <a:pt x="420" y="193"/>
                </a:lnTo>
                <a:cubicBezTo>
                  <a:pt x="487" y="237"/>
                  <a:pt x="507" y="317"/>
                  <a:pt x="513" y="361"/>
                </a:cubicBezTo>
                <a:lnTo>
                  <a:pt x="513" y="361"/>
                </a:lnTo>
                <a:cubicBezTo>
                  <a:pt x="514" y="367"/>
                  <a:pt x="514" y="373"/>
                  <a:pt x="515" y="379"/>
                </a:cubicBezTo>
                <a:lnTo>
                  <a:pt x="515" y="379"/>
                </a:lnTo>
                <a:cubicBezTo>
                  <a:pt x="515" y="380"/>
                  <a:pt x="515" y="380"/>
                  <a:pt x="515" y="381"/>
                </a:cubicBezTo>
                <a:lnTo>
                  <a:pt x="515" y="381"/>
                </a:lnTo>
                <a:cubicBezTo>
                  <a:pt x="515" y="386"/>
                  <a:pt x="515" y="392"/>
                  <a:pt x="515" y="399"/>
                </a:cubicBezTo>
                <a:lnTo>
                  <a:pt x="515" y="399"/>
                </a:lnTo>
                <a:cubicBezTo>
                  <a:pt x="516" y="432"/>
                  <a:pt x="513" y="468"/>
                  <a:pt x="505" y="505"/>
                </a:cubicBezTo>
                <a:lnTo>
                  <a:pt x="505" y="505"/>
                </a:lnTo>
                <a:cubicBezTo>
                  <a:pt x="450" y="766"/>
                  <a:pt x="316" y="929"/>
                  <a:pt x="277" y="971"/>
                </a:cubicBezTo>
                <a:lnTo>
                  <a:pt x="449" y="171"/>
                </a:lnTo>
                <a:close/>
                <a:moveTo>
                  <a:pt x="825" y="229"/>
                </a:moveTo>
                <a:lnTo>
                  <a:pt x="825" y="229"/>
                </a:lnTo>
                <a:cubicBezTo>
                  <a:pt x="806" y="79"/>
                  <a:pt x="712" y="0"/>
                  <a:pt x="556" y="0"/>
                </a:cubicBezTo>
                <a:lnTo>
                  <a:pt x="556" y="0"/>
                </a:lnTo>
                <a:cubicBezTo>
                  <a:pt x="403" y="0"/>
                  <a:pt x="337" y="65"/>
                  <a:pt x="308" y="124"/>
                </a:cubicBezTo>
                <a:lnTo>
                  <a:pt x="308" y="124"/>
                </a:lnTo>
                <a:cubicBezTo>
                  <a:pt x="298" y="123"/>
                  <a:pt x="288" y="123"/>
                  <a:pt x="277" y="123"/>
                </a:cubicBezTo>
                <a:lnTo>
                  <a:pt x="277" y="123"/>
                </a:lnTo>
                <a:cubicBezTo>
                  <a:pt x="120" y="123"/>
                  <a:pt x="27" y="202"/>
                  <a:pt x="7" y="353"/>
                </a:cubicBezTo>
                <a:lnTo>
                  <a:pt x="7" y="353"/>
                </a:lnTo>
                <a:cubicBezTo>
                  <a:pt x="0" y="402"/>
                  <a:pt x="3" y="456"/>
                  <a:pt x="15" y="512"/>
                </a:cubicBezTo>
                <a:lnTo>
                  <a:pt x="15" y="512"/>
                </a:lnTo>
                <a:cubicBezTo>
                  <a:pt x="74" y="790"/>
                  <a:pt x="215" y="956"/>
                  <a:pt x="257" y="1001"/>
                </a:cubicBezTo>
                <a:lnTo>
                  <a:pt x="257" y="1001"/>
                </a:lnTo>
                <a:cubicBezTo>
                  <a:pt x="262" y="1006"/>
                  <a:pt x="269" y="1010"/>
                  <a:pt x="277" y="1010"/>
                </a:cubicBezTo>
                <a:lnTo>
                  <a:pt x="277" y="1010"/>
                </a:lnTo>
                <a:cubicBezTo>
                  <a:pt x="285" y="1010"/>
                  <a:pt x="292" y="1006"/>
                  <a:pt x="297" y="1001"/>
                </a:cubicBezTo>
                <a:lnTo>
                  <a:pt x="297" y="1001"/>
                </a:lnTo>
                <a:cubicBezTo>
                  <a:pt x="324" y="973"/>
                  <a:pt x="391" y="895"/>
                  <a:pt x="452" y="770"/>
                </a:cubicBezTo>
                <a:lnTo>
                  <a:pt x="452" y="770"/>
                </a:lnTo>
                <a:cubicBezTo>
                  <a:pt x="490" y="827"/>
                  <a:pt x="522" y="864"/>
                  <a:pt x="535" y="878"/>
                </a:cubicBezTo>
                <a:lnTo>
                  <a:pt x="535" y="878"/>
                </a:lnTo>
                <a:cubicBezTo>
                  <a:pt x="540" y="884"/>
                  <a:pt x="548" y="887"/>
                  <a:pt x="556" y="887"/>
                </a:cubicBezTo>
                <a:lnTo>
                  <a:pt x="556" y="887"/>
                </a:lnTo>
                <a:cubicBezTo>
                  <a:pt x="563" y="887"/>
                  <a:pt x="570" y="884"/>
                  <a:pt x="575" y="878"/>
                </a:cubicBezTo>
                <a:lnTo>
                  <a:pt x="575" y="878"/>
                </a:lnTo>
                <a:cubicBezTo>
                  <a:pt x="617" y="833"/>
                  <a:pt x="759" y="667"/>
                  <a:pt x="817" y="390"/>
                </a:cubicBezTo>
                <a:lnTo>
                  <a:pt x="817" y="390"/>
                </a:lnTo>
                <a:cubicBezTo>
                  <a:pt x="830" y="333"/>
                  <a:pt x="832" y="279"/>
                  <a:pt x="825" y="2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7" name="Freeform 128"/>
          <p:cNvSpPr>
            <a:spLocks noChangeArrowheads="1"/>
          </p:cNvSpPr>
          <p:nvPr/>
        </p:nvSpPr>
        <p:spPr bwMode="auto">
          <a:xfrm>
            <a:off x="10361429" y="4113569"/>
            <a:ext cx="1140456" cy="1147125"/>
          </a:xfrm>
          <a:custGeom>
            <a:avLst/>
            <a:gdLst>
              <a:gd name="T0" fmla="*/ 946 w 997"/>
              <a:gd name="T1" fmla="*/ 573 h 999"/>
              <a:gd name="T2" fmla="*/ 785 w 997"/>
              <a:gd name="T3" fmla="*/ 618 h 999"/>
              <a:gd name="T4" fmla="*/ 867 w 997"/>
              <a:gd name="T5" fmla="*/ 763 h 999"/>
              <a:gd name="T6" fmla="*/ 782 w 997"/>
              <a:gd name="T7" fmla="*/ 867 h 999"/>
              <a:gd name="T8" fmla="*/ 696 w 997"/>
              <a:gd name="T9" fmla="*/ 801 h 999"/>
              <a:gd name="T10" fmla="*/ 617 w 997"/>
              <a:gd name="T11" fmla="*/ 785 h 999"/>
              <a:gd name="T12" fmla="*/ 572 w 997"/>
              <a:gd name="T13" fmla="*/ 946 h 999"/>
              <a:gd name="T14" fmla="*/ 439 w 997"/>
              <a:gd name="T15" fmla="*/ 960 h 999"/>
              <a:gd name="T16" fmla="*/ 424 w 997"/>
              <a:gd name="T17" fmla="*/ 852 h 999"/>
              <a:gd name="T18" fmla="*/ 351 w 997"/>
              <a:gd name="T19" fmla="*/ 780 h 999"/>
              <a:gd name="T20" fmla="*/ 234 w 997"/>
              <a:gd name="T21" fmla="*/ 867 h 999"/>
              <a:gd name="T22" fmla="*/ 130 w 997"/>
              <a:gd name="T23" fmla="*/ 783 h 999"/>
              <a:gd name="T24" fmla="*/ 196 w 997"/>
              <a:gd name="T25" fmla="*/ 696 h 999"/>
              <a:gd name="T26" fmla="*/ 211 w 997"/>
              <a:gd name="T27" fmla="*/ 618 h 999"/>
              <a:gd name="T28" fmla="*/ 51 w 997"/>
              <a:gd name="T29" fmla="*/ 573 h 999"/>
              <a:gd name="T30" fmla="*/ 36 w 997"/>
              <a:gd name="T31" fmla="*/ 439 h 999"/>
              <a:gd name="T32" fmla="*/ 144 w 997"/>
              <a:gd name="T33" fmla="*/ 425 h 999"/>
              <a:gd name="T34" fmla="*/ 196 w 997"/>
              <a:gd name="T35" fmla="*/ 301 h 999"/>
              <a:gd name="T36" fmla="*/ 130 w 997"/>
              <a:gd name="T37" fmla="*/ 214 h 999"/>
              <a:gd name="T38" fmla="*/ 234 w 997"/>
              <a:gd name="T39" fmla="*/ 130 h 999"/>
              <a:gd name="T40" fmla="*/ 379 w 997"/>
              <a:gd name="T41" fmla="*/ 212 h 999"/>
              <a:gd name="T42" fmla="*/ 424 w 997"/>
              <a:gd name="T43" fmla="*/ 51 h 999"/>
              <a:gd name="T44" fmla="*/ 557 w 997"/>
              <a:gd name="T45" fmla="*/ 37 h 999"/>
              <a:gd name="T46" fmla="*/ 572 w 997"/>
              <a:gd name="T47" fmla="*/ 145 h 999"/>
              <a:gd name="T48" fmla="*/ 617 w 997"/>
              <a:gd name="T49" fmla="*/ 212 h 999"/>
              <a:gd name="T50" fmla="*/ 762 w 997"/>
              <a:gd name="T51" fmla="*/ 130 h 999"/>
              <a:gd name="T52" fmla="*/ 867 w 997"/>
              <a:gd name="T53" fmla="*/ 215 h 999"/>
              <a:gd name="T54" fmla="*/ 801 w 997"/>
              <a:gd name="T55" fmla="*/ 301 h 999"/>
              <a:gd name="T56" fmla="*/ 852 w 997"/>
              <a:gd name="T57" fmla="*/ 425 h 999"/>
              <a:gd name="T58" fmla="*/ 960 w 997"/>
              <a:gd name="T59" fmla="*/ 439 h 999"/>
              <a:gd name="T60" fmla="*/ 852 w 997"/>
              <a:gd name="T61" fmla="*/ 388 h 999"/>
              <a:gd name="T62" fmla="*/ 819 w 997"/>
              <a:gd name="T63" fmla="*/ 366 h 999"/>
              <a:gd name="T64" fmla="*/ 892 w 997"/>
              <a:gd name="T65" fmla="*/ 261 h 999"/>
              <a:gd name="T66" fmla="*/ 892 w 997"/>
              <a:gd name="T67" fmla="*/ 188 h 999"/>
              <a:gd name="T68" fmla="*/ 736 w 997"/>
              <a:gd name="T69" fmla="*/ 104 h 999"/>
              <a:gd name="T70" fmla="*/ 631 w 997"/>
              <a:gd name="T71" fmla="*/ 178 h 999"/>
              <a:gd name="T72" fmla="*/ 609 w 997"/>
              <a:gd name="T73" fmla="*/ 51 h 999"/>
              <a:gd name="T74" fmla="*/ 439 w 997"/>
              <a:gd name="T75" fmla="*/ 0 h 999"/>
              <a:gd name="T76" fmla="*/ 387 w 997"/>
              <a:gd name="T77" fmla="*/ 145 h 999"/>
              <a:gd name="T78" fmla="*/ 365 w 997"/>
              <a:gd name="T79" fmla="*/ 178 h 999"/>
              <a:gd name="T80" fmla="*/ 260 w 997"/>
              <a:gd name="T81" fmla="*/ 104 h 999"/>
              <a:gd name="T82" fmla="*/ 103 w 997"/>
              <a:gd name="T83" fmla="*/ 188 h 999"/>
              <a:gd name="T84" fmla="*/ 103 w 997"/>
              <a:gd name="T85" fmla="*/ 261 h 999"/>
              <a:gd name="T86" fmla="*/ 177 w 997"/>
              <a:gd name="T87" fmla="*/ 366 h 999"/>
              <a:gd name="T88" fmla="*/ 51 w 997"/>
              <a:gd name="T89" fmla="*/ 388 h 999"/>
              <a:gd name="T90" fmla="*/ 0 w 997"/>
              <a:gd name="T91" fmla="*/ 558 h 999"/>
              <a:gd name="T92" fmla="*/ 144 w 997"/>
              <a:gd name="T93" fmla="*/ 610 h 999"/>
              <a:gd name="T94" fmla="*/ 177 w 997"/>
              <a:gd name="T95" fmla="*/ 632 h 999"/>
              <a:gd name="T96" fmla="*/ 103 w 997"/>
              <a:gd name="T97" fmla="*/ 737 h 999"/>
              <a:gd name="T98" fmla="*/ 103 w 997"/>
              <a:gd name="T99" fmla="*/ 809 h 999"/>
              <a:gd name="T100" fmla="*/ 260 w 997"/>
              <a:gd name="T101" fmla="*/ 894 h 999"/>
              <a:gd name="T102" fmla="*/ 365 w 997"/>
              <a:gd name="T103" fmla="*/ 820 h 999"/>
              <a:gd name="T104" fmla="*/ 387 w 997"/>
              <a:gd name="T105" fmla="*/ 946 h 999"/>
              <a:gd name="T106" fmla="*/ 557 w 997"/>
              <a:gd name="T107" fmla="*/ 998 h 999"/>
              <a:gd name="T108" fmla="*/ 609 w 997"/>
              <a:gd name="T109" fmla="*/ 852 h 999"/>
              <a:gd name="T110" fmla="*/ 631 w 997"/>
              <a:gd name="T111" fmla="*/ 820 h 999"/>
              <a:gd name="T112" fmla="*/ 736 w 997"/>
              <a:gd name="T113" fmla="*/ 894 h 999"/>
              <a:gd name="T114" fmla="*/ 892 w 997"/>
              <a:gd name="T115" fmla="*/ 809 h 999"/>
              <a:gd name="T116" fmla="*/ 892 w 997"/>
              <a:gd name="T117" fmla="*/ 737 h 999"/>
              <a:gd name="T118" fmla="*/ 819 w 997"/>
              <a:gd name="T119" fmla="*/ 632 h 999"/>
              <a:gd name="T120" fmla="*/ 946 w 997"/>
              <a:gd name="T121" fmla="*/ 610 h 999"/>
              <a:gd name="T122" fmla="*/ 996 w 997"/>
              <a:gd name="T123" fmla="*/ 439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97" h="999">
                <a:moveTo>
                  <a:pt x="960" y="558"/>
                </a:moveTo>
                <a:lnTo>
                  <a:pt x="960" y="558"/>
                </a:lnTo>
                <a:cubicBezTo>
                  <a:pt x="960" y="566"/>
                  <a:pt x="953" y="573"/>
                  <a:pt x="946" y="573"/>
                </a:cubicBezTo>
                <a:lnTo>
                  <a:pt x="852" y="573"/>
                </a:lnTo>
                <a:lnTo>
                  <a:pt x="852" y="573"/>
                </a:lnTo>
                <a:cubicBezTo>
                  <a:pt x="822" y="573"/>
                  <a:pt x="796" y="590"/>
                  <a:pt x="785" y="618"/>
                </a:cubicBezTo>
                <a:lnTo>
                  <a:pt x="785" y="618"/>
                </a:lnTo>
                <a:cubicBezTo>
                  <a:pt x="773" y="645"/>
                  <a:pt x="779" y="676"/>
                  <a:pt x="801" y="696"/>
                </a:cubicBezTo>
                <a:lnTo>
                  <a:pt x="867" y="763"/>
                </a:lnTo>
                <a:lnTo>
                  <a:pt x="867" y="763"/>
                </a:lnTo>
                <a:cubicBezTo>
                  <a:pt x="872" y="768"/>
                  <a:pt x="872" y="777"/>
                  <a:pt x="867" y="783"/>
                </a:cubicBezTo>
                <a:lnTo>
                  <a:pt x="782" y="867"/>
                </a:lnTo>
                <a:lnTo>
                  <a:pt x="782" y="867"/>
                </a:lnTo>
                <a:cubicBezTo>
                  <a:pt x="777" y="873"/>
                  <a:pt x="768" y="873"/>
                  <a:pt x="762" y="867"/>
                </a:cubicBezTo>
                <a:lnTo>
                  <a:pt x="696" y="801"/>
                </a:lnTo>
                <a:lnTo>
                  <a:pt x="696" y="801"/>
                </a:lnTo>
                <a:cubicBezTo>
                  <a:pt x="675" y="780"/>
                  <a:pt x="645" y="774"/>
                  <a:pt x="617" y="785"/>
                </a:cubicBezTo>
                <a:lnTo>
                  <a:pt x="617" y="785"/>
                </a:lnTo>
                <a:cubicBezTo>
                  <a:pt x="589" y="797"/>
                  <a:pt x="572" y="822"/>
                  <a:pt x="572" y="852"/>
                </a:cubicBezTo>
                <a:lnTo>
                  <a:pt x="572" y="946"/>
                </a:lnTo>
                <a:lnTo>
                  <a:pt x="572" y="946"/>
                </a:lnTo>
                <a:cubicBezTo>
                  <a:pt x="572" y="954"/>
                  <a:pt x="565" y="960"/>
                  <a:pt x="557" y="960"/>
                </a:cubicBezTo>
                <a:lnTo>
                  <a:pt x="439" y="960"/>
                </a:lnTo>
                <a:lnTo>
                  <a:pt x="439" y="960"/>
                </a:lnTo>
                <a:cubicBezTo>
                  <a:pt x="431" y="960"/>
                  <a:pt x="424" y="954"/>
                  <a:pt x="424" y="946"/>
                </a:cubicBezTo>
                <a:lnTo>
                  <a:pt x="424" y="852"/>
                </a:lnTo>
                <a:lnTo>
                  <a:pt x="424" y="852"/>
                </a:lnTo>
                <a:cubicBezTo>
                  <a:pt x="424" y="822"/>
                  <a:pt x="407" y="797"/>
                  <a:pt x="379" y="785"/>
                </a:cubicBezTo>
                <a:lnTo>
                  <a:pt x="379" y="785"/>
                </a:lnTo>
                <a:cubicBezTo>
                  <a:pt x="370" y="782"/>
                  <a:pt x="360" y="780"/>
                  <a:pt x="351" y="780"/>
                </a:cubicBezTo>
                <a:lnTo>
                  <a:pt x="351" y="780"/>
                </a:lnTo>
                <a:cubicBezTo>
                  <a:pt x="332" y="780"/>
                  <a:pt x="314" y="787"/>
                  <a:pt x="300" y="801"/>
                </a:cubicBezTo>
                <a:lnTo>
                  <a:pt x="234" y="867"/>
                </a:lnTo>
                <a:lnTo>
                  <a:pt x="234" y="867"/>
                </a:lnTo>
                <a:cubicBezTo>
                  <a:pt x="228" y="873"/>
                  <a:pt x="219" y="873"/>
                  <a:pt x="213" y="867"/>
                </a:cubicBezTo>
                <a:lnTo>
                  <a:pt x="130" y="783"/>
                </a:lnTo>
                <a:lnTo>
                  <a:pt x="130" y="783"/>
                </a:lnTo>
                <a:cubicBezTo>
                  <a:pt x="124" y="777"/>
                  <a:pt x="124" y="768"/>
                  <a:pt x="130" y="763"/>
                </a:cubicBezTo>
                <a:lnTo>
                  <a:pt x="196" y="696"/>
                </a:lnTo>
                <a:lnTo>
                  <a:pt x="196" y="696"/>
                </a:lnTo>
                <a:cubicBezTo>
                  <a:pt x="217" y="676"/>
                  <a:pt x="223" y="645"/>
                  <a:pt x="211" y="618"/>
                </a:cubicBezTo>
                <a:lnTo>
                  <a:pt x="211" y="618"/>
                </a:lnTo>
                <a:cubicBezTo>
                  <a:pt x="200" y="590"/>
                  <a:pt x="174" y="573"/>
                  <a:pt x="144" y="573"/>
                </a:cubicBezTo>
                <a:lnTo>
                  <a:pt x="51" y="573"/>
                </a:lnTo>
                <a:lnTo>
                  <a:pt x="51" y="573"/>
                </a:lnTo>
                <a:cubicBezTo>
                  <a:pt x="43" y="573"/>
                  <a:pt x="36" y="566"/>
                  <a:pt x="36" y="558"/>
                </a:cubicBezTo>
                <a:lnTo>
                  <a:pt x="36" y="439"/>
                </a:lnTo>
                <a:lnTo>
                  <a:pt x="36" y="439"/>
                </a:lnTo>
                <a:cubicBezTo>
                  <a:pt x="36" y="431"/>
                  <a:pt x="43" y="425"/>
                  <a:pt x="51" y="425"/>
                </a:cubicBezTo>
                <a:lnTo>
                  <a:pt x="144" y="425"/>
                </a:lnTo>
                <a:lnTo>
                  <a:pt x="144" y="425"/>
                </a:lnTo>
                <a:cubicBezTo>
                  <a:pt x="174" y="425"/>
                  <a:pt x="200" y="408"/>
                  <a:pt x="211" y="380"/>
                </a:cubicBezTo>
                <a:lnTo>
                  <a:pt x="211" y="380"/>
                </a:lnTo>
                <a:cubicBezTo>
                  <a:pt x="223" y="352"/>
                  <a:pt x="217" y="322"/>
                  <a:pt x="196" y="301"/>
                </a:cubicBezTo>
                <a:lnTo>
                  <a:pt x="130" y="235"/>
                </a:lnTo>
                <a:lnTo>
                  <a:pt x="130" y="235"/>
                </a:lnTo>
                <a:cubicBezTo>
                  <a:pt x="124" y="229"/>
                  <a:pt x="124" y="220"/>
                  <a:pt x="130" y="214"/>
                </a:cubicBezTo>
                <a:lnTo>
                  <a:pt x="213" y="130"/>
                </a:lnTo>
                <a:lnTo>
                  <a:pt x="213" y="130"/>
                </a:lnTo>
                <a:cubicBezTo>
                  <a:pt x="219" y="125"/>
                  <a:pt x="228" y="125"/>
                  <a:pt x="234" y="130"/>
                </a:cubicBezTo>
                <a:lnTo>
                  <a:pt x="300" y="196"/>
                </a:lnTo>
                <a:lnTo>
                  <a:pt x="300" y="196"/>
                </a:lnTo>
                <a:cubicBezTo>
                  <a:pt x="321" y="217"/>
                  <a:pt x="352" y="223"/>
                  <a:pt x="379" y="212"/>
                </a:cubicBezTo>
                <a:lnTo>
                  <a:pt x="379" y="212"/>
                </a:lnTo>
                <a:cubicBezTo>
                  <a:pt x="407" y="201"/>
                  <a:pt x="424" y="175"/>
                  <a:pt x="424" y="145"/>
                </a:cubicBezTo>
                <a:lnTo>
                  <a:pt x="424" y="51"/>
                </a:lnTo>
                <a:lnTo>
                  <a:pt x="424" y="51"/>
                </a:lnTo>
                <a:cubicBezTo>
                  <a:pt x="424" y="43"/>
                  <a:pt x="431" y="37"/>
                  <a:pt x="439" y="37"/>
                </a:cubicBezTo>
                <a:lnTo>
                  <a:pt x="557" y="37"/>
                </a:lnTo>
                <a:lnTo>
                  <a:pt x="557" y="37"/>
                </a:lnTo>
                <a:cubicBezTo>
                  <a:pt x="565" y="37"/>
                  <a:pt x="572" y="43"/>
                  <a:pt x="572" y="51"/>
                </a:cubicBezTo>
                <a:lnTo>
                  <a:pt x="572" y="145"/>
                </a:lnTo>
                <a:lnTo>
                  <a:pt x="572" y="145"/>
                </a:lnTo>
                <a:cubicBezTo>
                  <a:pt x="572" y="175"/>
                  <a:pt x="589" y="201"/>
                  <a:pt x="617" y="212"/>
                </a:cubicBezTo>
                <a:lnTo>
                  <a:pt x="617" y="212"/>
                </a:lnTo>
                <a:cubicBezTo>
                  <a:pt x="645" y="223"/>
                  <a:pt x="675" y="218"/>
                  <a:pt x="696" y="196"/>
                </a:cubicBezTo>
                <a:lnTo>
                  <a:pt x="762" y="130"/>
                </a:lnTo>
                <a:lnTo>
                  <a:pt x="762" y="130"/>
                </a:lnTo>
                <a:cubicBezTo>
                  <a:pt x="768" y="125"/>
                  <a:pt x="777" y="125"/>
                  <a:pt x="782" y="130"/>
                </a:cubicBezTo>
                <a:lnTo>
                  <a:pt x="867" y="215"/>
                </a:lnTo>
                <a:lnTo>
                  <a:pt x="867" y="215"/>
                </a:lnTo>
                <a:cubicBezTo>
                  <a:pt x="872" y="220"/>
                  <a:pt x="872" y="229"/>
                  <a:pt x="867" y="235"/>
                </a:cubicBezTo>
                <a:lnTo>
                  <a:pt x="801" y="301"/>
                </a:lnTo>
                <a:lnTo>
                  <a:pt x="801" y="301"/>
                </a:lnTo>
                <a:cubicBezTo>
                  <a:pt x="779" y="322"/>
                  <a:pt x="773" y="352"/>
                  <a:pt x="785" y="380"/>
                </a:cubicBezTo>
                <a:lnTo>
                  <a:pt x="785" y="380"/>
                </a:lnTo>
                <a:cubicBezTo>
                  <a:pt x="796" y="408"/>
                  <a:pt x="822" y="425"/>
                  <a:pt x="852" y="425"/>
                </a:cubicBezTo>
                <a:lnTo>
                  <a:pt x="946" y="425"/>
                </a:lnTo>
                <a:lnTo>
                  <a:pt x="946" y="425"/>
                </a:lnTo>
                <a:cubicBezTo>
                  <a:pt x="953" y="425"/>
                  <a:pt x="960" y="431"/>
                  <a:pt x="960" y="439"/>
                </a:cubicBezTo>
                <a:lnTo>
                  <a:pt x="960" y="558"/>
                </a:lnTo>
                <a:close/>
                <a:moveTo>
                  <a:pt x="946" y="388"/>
                </a:moveTo>
                <a:lnTo>
                  <a:pt x="852" y="388"/>
                </a:lnTo>
                <a:lnTo>
                  <a:pt x="852" y="388"/>
                </a:lnTo>
                <a:cubicBezTo>
                  <a:pt x="837" y="388"/>
                  <a:pt x="825" y="380"/>
                  <a:pt x="819" y="366"/>
                </a:cubicBezTo>
                <a:lnTo>
                  <a:pt x="819" y="366"/>
                </a:lnTo>
                <a:cubicBezTo>
                  <a:pt x="814" y="352"/>
                  <a:pt x="816" y="338"/>
                  <a:pt x="826" y="327"/>
                </a:cubicBezTo>
                <a:lnTo>
                  <a:pt x="892" y="261"/>
                </a:lnTo>
                <a:lnTo>
                  <a:pt x="892" y="261"/>
                </a:lnTo>
                <a:cubicBezTo>
                  <a:pt x="902" y="251"/>
                  <a:pt x="908" y="239"/>
                  <a:pt x="908" y="224"/>
                </a:cubicBezTo>
                <a:lnTo>
                  <a:pt x="908" y="224"/>
                </a:lnTo>
                <a:cubicBezTo>
                  <a:pt x="908" y="211"/>
                  <a:pt x="902" y="198"/>
                  <a:pt x="892" y="188"/>
                </a:cubicBezTo>
                <a:lnTo>
                  <a:pt x="809" y="104"/>
                </a:lnTo>
                <a:lnTo>
                  <a:pt x="809" y="104"/>
                </a:lnTo>
                <a:cubicBezTo>
                  <a:pt x="789" y="85"/>
                  <a:pt x="756" y="85"/>
                  <a:pt x="736" y="104"/>
                </a:cubicBezTo>
                <a:lnTo>
                  <a:pt x="670" y="170"/>
                </a:lnTo>
                <a:lnTo>
                  <a:pt x="670" y="170"/>
                </a:lnTo>
                <a:cubicBezTo>
                  <a:pt x="659" y="180"/>
                  <a:pt x="645" y="183"/>
                  <a:pt x="631" y="178"/>
                </a:cubicBezTo>
                <a:lnTo>
                  <a:pt x="631" y="178"/>
                </a:lnTo>
                <a:cubicBezTo>
                  <a:pt x="617" y="172"/>
                  <a:pt x="609" y="160"/>
                  <a:pt x="609" y="145"/>
                </a:cubicBezTo>
                <a:lnTo>
                  <a:pt x="609" y="51"/>
                </a:lnTo>
                <a:lnTo>
                  <a:pt x="609" y="51"/>
                </a:lnTo>
                <a:cubicBezTo>
                  <a:pt x="609" y="23"/>
                  <a:pt x="586" y="0"/>
                  <a:pt x="557" y="0"/>
                </a:cubicBezTo>
                <a:lnTo>
                  <a:pt x="439" y="0"/>
                </a:lnTo>
                <a:lnTo>
                  <a:pt x="439" y="0"/>
                </a:lnTo>
                <a:cubicBezTo>
                  <a:pt x="411" y="0"/>
                  <a:pt x="387" y="23"/>
                  <a:pt x="387" y="51"/>
                </a:cubicBezTo>
                <a:lnTo>
                  <a:pt x="387" y="145"/>
                </a:lnTo>
                <a:lnTo>
                  <a:pt x="387" y="145"/>
                </a:lnTo>
                <a:cubicBezTo>
                  <a:pt x="387" y="160"/>
                  <a:pt x="379" y="172"/>
                  <a:pt x="365" y="178"/>
                </a:cubicBezTo>
                <a:lnTo>
                  <a:pt x="365" y="178"/>
                </a:lnTo>
                <a:cubicBezTo>
                  <a:pt x="351" y="183"/>
                  <a:pt x="337" y="180"/>
                  <a:pt x="326" y="170"/>
                </a:cubicBezTo>
                <a:lnTo>
                  <a:pt x="260" y="104"/>
                </a:lnTo>
                <a:lnTo>
                  <a:pt x="260" y="104"/>
                </a:lnTo>
                <a:cubicBezTo>
                  <a:pt x="240" y="85"/>
                  <a:pt x="207" y="85"/>
                  <a:pt x="187" y="104"/>
                </a:cubicBezTo>
                <a:lnTo>
                  <a:pt x="103" y="188"/>
                </a:lnTo>
                <a:lnTo>
                  <a:pt x="103" y="188"/>
                </a:lnTo>
                <a:cubicBezTo>
                  <a:pt x="94" y="198"/>
                  <a:pt x="88" y="211"/>
                  <a:pt x="88" y="224"/>
                </a:cubicBezTo>
                <a:lnTo>
                  <a:pt x="88" y="224"/>
                </a:lnTo>
                <a:cubicBezTo>
                  <a:pt x="88" y="239"/>
                  <a:pt x="94" y="251"/>
                  <a:pt x="103" y="261"/>
                </a:cubicBezTo>
                <a:lnTo>
                  <a:pt x="170" y="327"/>
                </a:lnTo>
                <a:lnTo>
                  <a:pt x="170" y="327"/>
                </a:lnTo>
                <a:cubicBezTo>
                  <a:pt x="180" y="338"/>
                  <a:pt x="183" y="352"/>
                  <a:pt x="177" y="366"/>
                </a:cubicBezTo>
                <a:lnTo>
                  <a:pt x="177" y="366"/>
                </a:lnTo>
                <a:cubicBezTo>
                  <a:pt x="171" y="380"/>
                  <a:pt x="159" y="388"/>
                  <a:pt x="144" y="388"/>
                </a:cubicBezTo>
                <a:lnTo>
                  <a:pt x="51" y="388"/>
                </a:lnTo>
                <a:lnTo>
                  <a:pt x="51" y="388"/>
                </a:lnTo>
                <a:cubicBezTo>
                  <a:pt x="22" y="388"/>
                  <a:pt x="0" y="411"/>
                  <a:pt x="0" y="439"/>
                </a:cubicBezTo>
                <a:lnTo>
                  <a:pt x="0" y="558"/>
                </a:lnTo>
                <a:lnTo>
                  <a:pt x="0" y="558"/>
                </a:lnTo>
                <a:cubicBezTo>
                  <a:pt x="0" y="586"/>
                  <a:pt x="22" y="610"/>
                  <a:pt x="51" y="610"/>
                </a:cubicBezTo>
                <a:lnTo>
                  <a:pt x="144" y="610"/>
                </a:lnTo>
                <a:lnTo>
                  <a:pt x="144" y="610"/>
                </a:lnTo>
                <a:cubicBezTo>
                  <a:pt x="159" y="610"/>
                  <a:pt x="171" y="618"/>
                  <a:pt x="177" y="632"/>
                </a:cubicBezTo>
                <a:lnTo>
                  <a:pt x="177" y="632"/>
                </a:lnTo>
                <a:cubicBezTo>
                  <a:pt x="183" y="645"/>
                  <a:pt x="180" y="660"/>
                  <a:pt x="170" y="671"/>
                </a:cubicBezTo>
                <a:lnTo>
                  <a:pt x="103" y="737"/>
                </a:lnTo>
                <a:lnTo>
                  <a:pt x="103" y="737"/>
                </a:lnTo>
                <a:cubicBezTo>
                  <a:pt x="94" y="746"/>
                  <a:pt x="88" y="759"/>
                  <a:pt x="88" y="773"/>
                </a:cubicBezTo>
                <a:lnTo>
                  <a:pt x="88" y="773"/>
                </a:lnTo>
                <a:cubicBezTo>
                  <a:pt x="88" y="787"/>
                  <a:pt x="94" y="799"/>
                  <a:pt x="103" y="809"/>
                </a:cubicBezTo>
                <a:lnTo>
                  <a:pt x="187" y="894"/>
                </a:lnTo>
                <a:lnTo>
                  <a:pt x="187" y="894"/>
                </a:lnTo>
                <a:cubicBezTo>
                  <a:pt x="207" y="913"/>
                  <a:pt x="240" y="913"/>
                  <a:pt x="260" y="894"/>
                </a:cubicBezTo>
                <a:lnTo>
                  <a:pt x="326" y="827"/>
                </a:lnTo>
                <a:lnTo>
                  <a:pt x="326" y="827"/>
                </a:lnTo>
                <a:cubicBezTo>
                  <a:pt x="337" y="817"/>
                  <a:pt x="351" y="814"/>
                  <a:pt x="365" y="820"/>
                </a:cubicBezTo>
                <a:lnTo>
                  <a:pt x="365" y="820"/>
                </a:lnTo>
                <a:cubicBezTo>
                  <a:pt x="379" y="826"/>
                  <a:pt x="387" y="838"/>
                  <a:pt x="387" y="852"/>
                </a:cubicBezTo>
                <a:lnTo>
                  <a:pt x="387" y="946"/>
                </a:lnTo>
                <a:lnTo>
                  <a:pt x="387" y="946"/>
                </a:lnTo>
                <a:cubicBezTo>
                  <a:pt x="387" y="974"/>
                  <a:pt x="411" y="998"/>
                  <a:pt x="439" y="998"/>
                </a:cubicBezTo>
                <a:lnTo>
                  <a:pt x="557" y="998"/>
                </a:lnTo>
                <a:lnTo>
                  <a:pt x="557" y="998"/>
                </a:lnTo>
                <a:cubicBezTo>
                  <a:pt x="586" y="998"/>
                  <a:pt x="609" y="974"/>
                  <a:pt x="609" y="946"/>
                </a:cubicBezTo>
                <a:lnTo>
                  <a:pt x="609" y="852"/>
                </a:lnTo>
                <a:lnTo>
                  <a:pt x="609" y="852"/>
                </a:lnTo>
                <a:cubicBezTo>
                  <a:pt x="609" y="838"/>
                  <a:pt x="617" y="826"/>
                  <a:pt x="631" y="820"/>
                </a:cubicBezTo>
                <a:lnTo>
                  <a:pt x="631" y="820"/>
                </a:lnTo>
                <a:cubicBezTo>
                  <a:pt x="645" y="814"/>
                  <a:pt x="659" y="817"/>
                  <a:pt x="670" y="827"/>
                </a:cubicBezTo>
                <a:lnTo>
                  <a:pt x="736" y="894"/>
                </a:lnTo>
                <a:lnTo>
                  <a:pt x="736" y="894"/>
                </a:lnTo>
                <a:cubicBezTo>
                  <a:pt x="756" y="913"/>
                  <a:pt x="789" y="913"/>
                  <a:pt x="809" y="894"/>
                </a:cubicBezTo>
                <a:lnTo>
                  <a:pt x="892" y="809"/>
                </a:lnTo>
                <a:lnTo>
                  <a:pt x="892" y="809"/>
                </a:lnTo>
                <a:cubicBezTo>
                  <a:pt x="902" y="799"/>
                  <a:pt x="908" y="787"/>
                  <a:pt x="908" y="773"/>
                </a:cubicBezTo>
                <a:lnTo>
                  <a:pt x="908" y="773"/>
                </a:lnTo>
                <a:cubicBezTo>
                  <a:pt x="908" y="759"/>
                  <a:pt x="902" y="746"/>
                  <a:pt x="892" y="737"/>
                </a:cubicBezTo>
                <a:lnTo>
                  <a:pt x="826" y="671"/>
                </a:lnTo>
                <a:lnTo>
                  <a:pt x="826" y="671"/>
                </a:lnTo>
                <a:cubicBezTo>
                  <a:pt x="816" y="660"/>
                  <a:pt x="814" y="645"/>
                  <a:pt x="819" y="632"/>
                </a:cubicBezTo>
                <a:lnTo>
                  <a:pt x="819" y="632"/>
                </a:lnTo>
                <a:cubicBezTo>
                  <a:pt x="825" y="618"/>
                  <a:pt x="837" y="610"/>
                  <a:pt x="852" y="610"/>
                </a:cubicBezTo>
                <a:lnTo>
                  <a:pt x="946" y="610"/>
                </a:lnTo>
                <a:lnTo>
                  <a:pt x="946" y="610"/>
                </a:lnTo>
                <a:cubicBezTo>
                  <a:pt x="974" y="610"/>
                  <a:pt x="996" y="586"/>
                  <a:pt x="996" y="558"/>
                </a:cubicBezTo>
                <a:lnTo>
                  <a:pt x="996" y="439"/>
                </a:lnTo>
                <a:lnTo>
                  <a:pt x="996" y="439"/>
                </a:lnTo>
                <a:cubicBezTo>
                  <a:pt x="996" y="411"/>
                  <a:pt x="974" y="388"/>
                  <a:pt x="946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4" name="Freeform 129"/>
          <p:cNvSpPr>
            <a:spLocks noChangeArrowheads="1"/>
          </p:cNvSpPr>
          <p:nvPr/>
        </p:nvSpPr>
        <p:spPr bwMode="auto">
          <a:xfrm>
            <a:off x="10744914" y="4490387"/>
            <a:ext cx="383488" cy="383486"/>
          </a:xfrm>
          <a:custGeom>
            <a:avLst/>
            <a:gdLst>
              <a:gd name="T0" fmla="*/ 166 w 333"/>
              <a:gd name="T1" fmla="*/ 295 h 333"/>
              <a:gd name="T2" fmla="*/ 166 w 333"/>
              <a:gd name="T3" fmla="*/ 295 h 333"/>
              <a:gd name="T4" fmla="*/ 37 w 333"/>
              <a:gd name="T5" fmla="*/ 166 h 333"/>
              <a:gd name="T6" fmla="*/ 37 w 333"/>
              <a:gd name="T7" fmla="*/ 166 h 333"/>
              <a:gd name="T8" fmla="*/ 166 w 333"/>
              <a:gd name="T9" fmla="*/ 36 h 333"/>
              <a:gd name="T10" fmla="*/ 166 w 333"/>
              <a:gd name="T11" fmla="*/ 36 h 333"/>
              <a:gd name="T12" fmla="*/ 295 w 333"/>
              <a:gd name="T13" fmla="*/ 166 h 333"/>
              <a:gd name="T14" fmla="*/ 295 w 333"/>
              <a:gd name="T15" fmla="*/ 166 h 333"/>
              <a:gd name="T16" fmla="*/ 166 w 333"/>
              <a:gd name="T17" fmla="*/ 295 h 333"/>
              <a:gd name="T18" fmla="*/ 166 w 333"/>
              <a:gd name="T19" fmla="*/ 0 h 333"/>
              <a:gd name="T20" fmla="*/ 166 w 333"/>
              <a:gd name="T21" fmla="*/ 0 h 333"/>
              <a:gd name="T22" fmla="*/ 0 w 333"/>
              <a:gd name="T23" fmla="*/ 166 h 333"/>
              <a:gd name="T24" fmla="*/ 0 w 333"/>
              <a:gd name="T25" fmla="*/ 166 h 333"/>
              <a:gd name="T26" fmla="*/ 166 w 333"/>
              <a:gd name="T27" fmla="*/ 332 h 333"/>
              <a:gd name="T28" fmla="*/ 166 w 333"/>
              <a:gd name="T29" fmla="*/ 332 h 333"/>
              <a:gd name="T30" fmla="*/ 332 w 333"/>
              <a:gd name="T31" fmla="*/ 166 h 333"/>
              <a:gd name="T32" fmla="*/ 332 w 333"/>
              <a:gd name="T33" fmla="*/ 166 h 333"/>
              <a:gd name="T34" fmla="*/ 166 w 333"/>
              <a:gd name="T35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3" h="333">
                <a:moveTo>
                  <a:pt x="166" y="295"/>
                </a:moveTo>
                <a:lnTo>
                  <a:pt x="166" y="295"/>
                </a:lnTo>
                <a:cubicBezTo>
                  <a:pt x="95" y="295"/>
                  <a:pt x="37" y="237"/>
                  <a:pt x="37" y="166"/>
                </a:cubicBezTo>
                <a:lnTo>
                  <a:pt x="37" y="166"/>
                </a:lnTo>
                <a:cubicBezTo>
                  <a:pt x="37" y="94"/>
                  <a:pt x="95" y="36"/>
                  <a:pt x="166" y="36"/>
                </a:cubicBezTo>
                <a:lnTo>
                  <a:pt x="166" y="36"/>
                </a:lnTo>
                <a:cubicBezTo>
                  <a:pt x="237" y="36"/>
                  <a:pt x="295" y="94"/>
                  <a:pt x="295" y="166"/>
                </a:cubicBezTo>
                <a:lnTo>
                  <a:pt x="295" y="166"/>
                </a:lnTo>
                <a:cubicBezTo>
                  <a:pt x="295" y="237"/>
                  <a:pt x="237" y="295"/>
                  <a:pt x="166" y="295"/>
                </a:cubicBezTo>
                <a:close/>
                <a:moveTo>
                  <a:pt x="166" y="0"/>
                </a:moveTo>
                <a:lnTo>
                  <a:pt x="166" y="0"/>
                </a:lnTo>
                <a:cubicBezTo>
                  <a:pt x="74" y="0"/>
                  <a:pt x="0" y="74"/>
                  <a:pt x="0" y="166"/>
                </a:cubicBezTo>
                <a:lnTo>
                  <a:pt x="0" y="166"/>
                </a:lnTo>
                <a:cubicBezTo>
                  <a:pt x="0" y="257"/>
                  <a:pt x="74" y="332"/>
                  <a:pt x="166" y="332"/>
                </a:cubicBezTo>
                <a:lnTo>
                  <a:pt x="166" y="332"/>
                </a:lnTo>
                <a:cubicBezTo>
                  <a:pt x="258" y="332"/>
                  <a:pt x="332" y="257"/>
                  <a:pt x="332" y="166"/>
                </a:cubicBezTo>
                <a:lnTo>
                  <a:pt x="332" y="166"/>
                </a:lnTo>
                <a:cubicBezTo>
                  <a:pt x="332" y="74"/>
                  <a:pt x="258" y="0"/>
                  <a:pt x="1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5" name="Freeform 130"/>
          <p:cNvSpPr>
            <a:spLocks noChangeArrowheads="1"/>
          </p:cNvSpPr>
          <p:nvPr/>
        </p:nvSpPr>
        <p:spPr bwMode="auto">
          <a:xfrm>
            <a:off x="14476406" y="4026868"/>
            <a:ext cx="1213818" cy="1180472"/>
          </a:xfrm>
          <a:custGeom>
            <a:avLst/>
            <a:gdLst>
              <a:gd name="T0" fmla="*/ 557 w 1058"/>
              <a:gd name="T1" fmla="*/ 941 h 1033"/>
              <a:gd name="T2" fmla="*/ 511 w 1058"/>
              <a:gd name="T3" fmla="*/ 564 h 1033"/>
              <a:gd name="T4" fmla="*/ 511 w 1058"/>
              <a:gd name="T5" fmla="*/ 564 h 1033"/>
              <a:gd name="T6" fmla="*/ 494 w 1058"/>
              <a:gd name="T7" fmla="*/ 546 h 1033"/>
              <a:gd name="T8" fmla="*/ 89 w 1058"/>
              <a:gd name="T9" fmla="*/ 478 h 1033"/>
              <a:gd name="T10" fmla="*/ 992 w 1058"/>
              <a:gd name="T11" fmla="*/ 64 h 1033"/>
              <a:gd name="T12" fmla="*/ 557 w 1058"/>
              <a:gd name="T13" fmla="*/ 941 h 1033"/>
              <a:gd name="T14" fmla="*/ 1050 w 1058"/>
              <a:gd name="T15" fmla="*/ 7 h 1033"/>
              <a:gd name="T16" fmla="*/ 1050 w 1058"/>
              <a:gd name="T17" fmla="*/ 7 h 1033"/>
              <a:gd name="T18" fmla="*/ 1027 w 1058"/>
              <a:gd name="T19" fmla="*/ 3 h 1033"/>
              <a:gd name="T20" fmla="*/ 12 w 1058"/>
              <a:gd name="T21" fmla="*/ 469 h 1033"/>
              <a:gd name="T22" fmla="*/ 12 w 1058"/>
              <a:gd name="T23" fmla="*/ 469 h 1033"/>
              <a:gd name="T24" fmla="*/ 0 w 1058"/>
              <a:gd name="T25" fmla="*/ 491 h 1033"/>
              <a:gd name="T26" fmla="*/ 0 w 1058"/>
              <a:gd name="T27" fmla="*/ 491 h 1033"/>
              <a:gd name="T28" fmla="*/ 17 w 1058"/>
              <a:gd name="T29" fmla="*/ 508 h 1033"/>
              <a:gd name="T30" fmla="*/ 472 w 1058"/>
              <a:gd name="T31" fmla="*/ 584 h 1033"/>
              <a:gd name="T32" fmla="*/ 525 w 1058"/>
              <a:gd name="T33" fmla="*/ 1014 h 1033"/>
              <a:gd name="T34" fmla="*/ 525 w 1058"/>
              <a:gd name="T35" fmla="*/ 1014 h 1033"/>
              <a:gd name="T36" fmla="*/ 541 w 1058"/>
              <a:gd name="T37" fmla="*/ 1032 h 1033"/>
              <a:gd name="T38" fmla="*/ 541 w 1058"/>
              <a:gd name="T39" fmla="*/ 1032 h 1033"/>
              <a:gd name="T40" fmla="*/ 545 w 1058"/>
              <a:gd name="T41" fmla="*/ 1032 h 1033"/>
              <a:gd name="T42" fmla="*/ 545 w 1058"/>
              <a:gd name="T43" fmla="*/ 1032 h 1033"/>
              <a:gd name="T44" fmla="*/ 563 w 1058"/>
              <a:gd name="T45" fmla="*/ 1021 h 1033"/>
              <a:gd name="T46" fmla="*/ 1054 w 1058"/>
              <a:gd name="T47" fmla="*/ 31 h 1033"/>
              <a:gd name="T48" fmla="*/ 1054 w 1058"/>
              <a:gd name="T49" fmla="*/ 31 h 1033"/>
              <a:gd name="T50" fmla="*/ 1050 w 1058"/>
              <a:gd name="T51" fmla="*/ 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8" h="1033">
                <a:moveTo>
                  <a:pt x="557" y="941"/>
                </a:moveTo>
                <a:lnTo>
                  <a:pt x="511" y="564"/>
                </a:lnTo>
                <a:lnTo>
                  <a:pt x="511" y="564"/>
                </a:lnTo>
                <a:cubicBezTo>
                  <a:pt x="510" y="555"/>
                  <a:pt x="504" y="548"/>
                  <a:pt x="494" y="546"/>
                </a:cubicBezTo>
                <a:lnTo>
                  <a:pt x="89" y="478"/>
                </a:lnTo>
                <a:lnTo>
                  <a:pt x="992" y="64"/>
                </a:lnTo>
                <a:lnTo>
                  <a:pt x="557" y="941"/>
                </a:lnTo>
                <a:close/>
                <a:moveTo>
                  <a:pt x="1050" y="7"/>
                </a:moveTo>
                <a:lnTo>
                  <a:pt x="1050" y="7"/>
                </a:lnTo>
                <a:cubicBezTo>
                  <a:pt x="1044" y="1"/>
                  <a:pt x="1035" y="0"/>
                  <a:pt x="1027" y="3"/>
                </a:cubicBezTo>
                <a:lnTo>
                  <a:pt x="12" y="469"/>
                </a:lnTo>
                <a:lnTo>
                  <a:pt x="12" y="469"/>
                </a:lnTo>
                <a:cubicBezTo>
                  <a:pt x="4" y="473"/>
                  <a:pt x="0" y="481"/>
                  <a:pt x="0" y="491"/>
                </a:cubicBezTo>
                <a:lnTo>
                  <a:pt x="0" y="491"/>
                </a:lnTo>
                <a:cubicBezTo>
                  <a:pt x="1" y="499"/>
                  <a:pt x="9" y="507"/>
                  <a:pt x="17" y="508"/>
                </a:cubicBezTo>
                <a:lnTo>
                  <a:pt x="472" y="584"/>
                </a:lnTo>
                <a:lnTo>
                  <a:pt x="525" y="1014"/>
                </a:lnTo>
                <a:lnTo>
                  <a:pt x="525" y="1014"/>
                </a:lnTo>
                <a:cubicBezTo>
                  <a:pt x="525" y="1023"/>
                  <a:pt x="532" y="1031"/>
                  <a:pt x="541" y="1032"/>
                </a:cubicBezTo>
                <a:lnTo>
                  <a:pt x="541" y="1032"/>
                </a:lnTo>
                <a:cubicBezTo>
                  <a:pt x="543" y="1032"/>
                  <a:pt x="544" y="1032"/>
                  <a:pt x="545" y="1032"/>
                </a:cubicBezTo>
                <a:lnTo>
                  <a:pt x="545" y="1032"/>
                </a:lnTo>
                <a:cubicBezTo>
                  <a:pt x="552" y="1032"/>
                  <a:pt x="560" y="1028"/>
                  <a:pt x="563" y="1021"/>
                </a:cubicBezTo>
                <a:lnTo>
                  <a:pt x="1054" y="31"/>
                </a:lnTo>
                <a:lnTo>
                  <a:pt x="1054" y="31"/>
                </a:lnTo>
                <a:cubicBezTo>
                  <a:pt x="1057" y="23"/>
                  <a:pt x="1056" y="13"/>
                  <a:pt x="1050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6" name="CuadroTexto 132"/>
          <p:cNvSpPr txBox="1">
            <a:spLocks noChangeArrowheads="1"/>
          </p:cNvSpPr>
          <p:nvPr/>
        </p:nvSpPr>
        <p:spPr bwMode="auto">
          <a:xfrm>
            <a:off x="14587749" y="5677528"/>
            <a:ext cx="1327197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13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7" name="CuadroTexto 133"/>
          <p:cNvSpPr txBox="1">
            <a:spLocks noChangeArrowheads="1"/>
          </p:cNvSpPr>
          <p:nvPr/>
        </p:nvSpPr>
        <p:spPr bwMode="auto">
          <a:xfrm>
            <a:off x="10392523" y="5657520"/>
            <a:ext cx="1327197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13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8" name="CuadroTexto 134"/>
          <p:cNvSpPr txBox="1">
            <a:spLocks noChangeArrowheads="1"/>
          </p:cNvSpPr>
          <p:nvPr/>
        </p:nvSpPr>
        <p:spPr bwMode="auto">
          <a:xfrm>
            <a:off x="6187294" y="5677528"/>
            <a:ext cx="1327197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13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9" name="CuadroTexto 139"/>
          <p:cNvSpPr txBox="1">
            <a:spLocks noChangeArrowheads="1"/>
          </p:cNvSpPr>
          <p:nvPr/>
        </p:nvSpPr>
        <p:spPr bwMode="auto">
          <a:xfrm>
            <a:off x="5522828" y="8381941"/>
            <a:ext cx="24176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0" name="CuadroTexto 140"/>
          <p:cNvSpPr txBox="1">
            <a:spLocks noChangeArrowheads="1"/>
          </p:cNvSpPr>
          <p:nvPr/>
        </p:nvSpPr>
        <p:spPr bwMode="auto">
          <a:xfrm>
            <a:off x="9727842" y="8381941"/>
            <a:ext cx="24176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61" name="CuadroTexto 141"/>
          <p:cNvSpPr txBox="1">
            <a:spLocks noChangeArrowheads="1"/>
          </p:cNvSpPr>
          <p:nvPr/>
        </p:nvSpPr>
        <p:spPr bwMode="auto">
          <a:xfrm>
            <a:off x="13902844" y="8381941"/>
            <a:ext cx="24176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</p:spTree>
    <p:extLst>
      <p:ext uri="{BB962C8B-B14F-4D97-AF65-F5344CB8AC3E}">
        <p14:creationId xmlns:p14="http://schemas.microsoft.com/office/powerpoint/2010/main" val="705001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>
            <a:spLocks noChangeShapeType="1"/>
          </p:cNvSpPr>
          <p:nvPr/>
        </p:nvSpPr>
        <p:spPr bwMode="auto">
          <a:xfrm flipH="1">
            <a:off x="2348857" y="6858002"/>
            <a:ext cx="18002100" cy="7696"/>
          </a:xfrm>
          <a:prstGeom prst="line">
            <a:avLst/>
          </a:prstGeom>
          <a:noFill/>
          <a:ln w="1079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6491166" y="2597991"/>
            <a:ext cx="1520056" cy="8520019"/>
          </a:xfrm>
          <a:custGeom>
            <a:avLst/>
            <a:gdLst>
              <a:gd name="T0" fmla="*/ 0 w 1094"/>
              <a:gd name="T1" fmla="*/ 0 h 6138"/>
              <a:gd name="T2" fmla="*/ 0 w 1094"/>
              <a:gd name="T3" fmla="*/ 0 h 6138"/>
              <a:gd name="T4" fmla="*/ 1090 w 1094"/>
              <a:gd name="T5" fmla="*/ 3076 h 6138"/>
              <a:gd name="T6" fmla="*/ 1090 w 1094"/>
              <a:gd name="T7" fmla="*/ 3076 h 6138"/>
              <a:gd name="T8" fmla="*/ 0 w 1094"/>
              <a:gd name="T9" fmla="*/ 6137 h 6138"/>
              <a:gd name="T10" fmla="*/ 0 w 1094"/>
              <a:gd name="T11" fmla="*/ 0 h 6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4" h="6138">
                <a:moveTo>
                  <a:pt x="0" y="0"/>
                </a:moveTo>
                <a:lnTo>
                  <a:pt x="0" y="0"/>
                </a:lnTo>
                <a:cubicBezTo>
                  <a:pt x="248" y="305"/>
                  <a:pt x="1093" y="1421"/>
                  <a:pt x="1090" y="3076"/>
                </a:cubicBezTo>
                <a:lnTo>
                  <a:pt x="1090" y="3076"/>
                </a:lnTo>
                <a:cubicBezTo>
                  <a:pt x="1087" y="4723"/>
                  <a:pt x="249" y="5830"/>
                  <a:pt x="0" y="6137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1026655" y="3363793"/>
            <a:ext cx="1543146" cy="6988417"/>
          </a:xfrm>
          <a:custGeom>
            <a:avLst/>
            <a:gdLst>
              <a:gd name="T0" fmla="*/ 0 w 1110"/>
              <a:gd name="T1" fmla="*/ 0 h 5037"/>
              <a:gd name="T2" fmla="*/ 0 w 1110"/>
              <a:gd name="T3" fmla="*/ 0 h 5037"/>
              <a:gd name="T4" fmla="*/ 1106 w 1110"/>
              <a:gd name="T5" fmla="*/ 2511 h 5037"/>
              <a:gd name="T6" fmla="*/ 1106 w 1110"/>
              <a:gd name="T7" fmla="*/ 2511 h 5037"/>
              <a:gd name="T8" fmla="*/ 0 w 1110"/>
              <a:gd name="T9" fmla="*/ 5036 h 5037"/>
              <a:gd name="T10" fmla="*/ 0 w 1110"/>
              <a:gd name="T11" fmla="*/ 0 h 5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5037">
                <a:moveTo>
                  <a:pt x="0" y="0"/>
                </a:moveTo>
                <a:lnTo>
                  <a:pt x="0" y="0"/>
                </a:lnTo>
                <a:cubicBezTo>
                  <a:pt x="156" y="144"/>
                  <a:pt x="1103" y="1044"/>
                  <a:pt x="1106" y="2511"/>
                </a:cubicBezTo>
                <a:lnTo>
                  <a:pt x="1106" y="2511"/>
                </a:lnTo>
                <a:cubicBezTo>
                  <a:pt x="1109" y="3987"/>
                  <a:pt x="154" y="4894"/>
                  <a:pt x="0" y="5036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5758403" y="4094960"/>
            <a:ext cx="1158324" cy="5529930"/>
          </a:xfrm>
          <a:custGeom>
            <a:avLst/>
            <a:gdLst>
              <a:gd name="T0" fmla="*/ 0 w 834"/>
              <a:gd name="T1" fmla="*/ 0 h 3981"/>
              <a:gd name="T2" fmla="*/ 0 w 834"/>
              <a:gd name="T3" fmla="*/ 0 h 3981"/>
              <a:gd name="T4" fmla="*/ 831 w 834"/>
              <a:gd name="T5" fmla="*/ 1983 h 3981"/>
              <a:gd name="T6" fmla="*/ 831 w 834"/>
              <a:gd name="T7" fmla="*/ 1983 h 3981"/>
              <a:gd name="T8" fmla="*/ 0 w 834"/>
              <a:gd name="T9" fmla="*/ 3980 h 3981"/>
              <a:gd name="T10" fmla="*/ 0 w 834"/>
              <a:gd name="T11" fmla="*/ 0 h 3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4" h="3981">
                <a:moveTo>
                  <a:pt x="0" y="0"/>
                </a:moveTo>
                <a:lnTo>
                  <a:pt x="0" y="0"/>
                </a:lnTo>
                <a:cubicBezTo>
                  <a:pt x="131" y="131"/>
                  <a:pt x="828" y="846"/>
                  <a:pt x="831" y="1983"/>
                </a:cubicBezTo>
                <a:lnTo>
                  <a:pt x="831" y="1983"/>
                </a:lnTo>
                <a:cubicBezTo>
                  <a:pt x="833" y="3130"/>
                  <a:pt x="130" y="3851"/>
                  <a:pt x="0" y="398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1683111" y="5260978"/>
            <a:ext cx="673442" cy="3201742"/>
          </a:xfrm>
          <a:custGeom>
            <a:avLst/>
            <a:gdLst>
              <a:gd name="T0" fmla="*/ 0 w 484"/>
              <a:gd name="T1" fmla="*/ 0 h 2307"/>
              <a:gd name="T2" fmla="*/ 0 w 484"/>
              <a:gd name="T3" fmla="*/ 0 h 2307"/>
              <a:gd name="T4" fmla="*/ 481 w 484"/>
              <a:gd name="T5" fmla="*/ 1149 h 2307"/>
              <a:gd name="T6" fmla="*/ 481 w 484"/>
              <a:gd name="T7" fmla="*/ 1149 h 2307"/>
              <a:gd name="T8" fmla="*/ 0 w 484"/>
              <a:gd name="T9" fmla="*/ 2306 h 2307"/>
              <a:gd name="T10" fmla="*/ 0 w 484"/>
              <a:gd name="T11" fmla="*/ 0 h 2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4" h="2307">
                <a:moveTo>
                  <a:pt x="0" y="0"/>
                </a:moveTo>
                <a:lnTo>
                  <a:pt x="0" y="0"/>
                </a:lnTo>
                <a:cubicBezTo>
                  <a:pt x="76" y="76"/>
                  <a:pt x="479" y="490"/>
                  <a:pt x="481" y="1149"/>
                </a:cubicBezTo>
                <a:lnTo>
                  <a:pt x="481" y="1149"/>
                </a:lnTo>
                <a:cubicBezTo>
                  <a:pt x="483" y="1814"/>
                  <a:pt x="75" y="2231"/>
                  <a:pt x="0" y="2306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" name="Freeform 426"/>
          <p:cNvSpPr>
            <a:spLocks noChangeArrowheads="1"/>
          </p:cNvSpPr>
          <p:nvPr/>
        </p:nvSpPr>
        <p:spPr bwMode="auto">
          <a:xfrm>
            <a:off x="20112365" y="4702983"/>
            <a:ext cx="2582175" cy="4317733"/>
          </a:xfrm>
          <a:custGeom>
            <a:avLst/>
            <a:gdLst>
              <a:gd name="T0" fmla="*/ 0 w 1861"/>
              <a:gd name="T1" fmla="*/ 0 h 3110"/>
              <a:gd name="T2" fmla="*/ 0 w 1861"/>
              <a:gd name="T3" fmla="*/ 0 h 3110"/>
              <a:gd name="T4" fmla="*/ 1855 w 1861"/>
              <a:gd name="T5" fmla="*/ 1549 h 3110"/>
              <a:gd name="T6" fmla="*/ 1855 w 1861"/>
              <a:gd name="T7" fmla="*/ 1549 h 3110"/>
              <a:gd name="T8" fmla="*/ 0 w 1861"/>
              <a:gd name="T9" fmla="*/ 3109 h 3110"/>
              <a:gd name="T10" fmla="*/ 0 w 1861"/>
              <a:gd name="T11" fmla="*/ 0 h 3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1" h="3110">
                <a:moveTo>
                  <a:pt x="0" y="0"/>
                </a:moveTo>
                <a:lnTo>
                  <a:pt x="0" y="0"/>
                </a:lnTo>
                <a:cubicBezTo>
                  <a:pt x="294" y="102"/>
                  <a:pt x="1849" y="660"/>
                  <a:pt x="1855" y="1549"/>
                </a:cubicBezTo>
                <a:lnTo>
                  <a:pt x="1855" y="1549"/>
                </a:lnTo>
                <a:cubicBezTo>
                  <a:pt x="1860" y="2445"/>
                  <a:pt x="291" y="3008"/>
                  <a:pt x="0" y="3109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2549883" y="4676044"/>
            <a:ext cx="2830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2546316" y="5665045"/>
            <a:ext cx="2834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2522944" y="7131226"/>
            <a:ext cx="2830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2523226" y="8112530"/>
            <a:ext cx="2834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0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0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8" name="CuadroTexto 458"/>
          <p:cNvSpPr txBox="1">
            <a:spLocks noChangeArrowheads="1"/>
          </p:cNvSpPr>
          <p:nvPr/>
        </p:nvSpPr>
        <p:spPr bwMode="auto">
          <a:xfrm>
            <a:off x="6893638" y="4183469"/>
            <a:ext cx="33595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9" name="CuadroTexto 459"/>
          <p:cNvSpPr txBox="1">
            <a:spLocks noChangeArrowheads="1"/>
          </p:cNvSpPr>
          <p:nvPr/>
        </p:nvSpPr>
        <p:spPr bwMode="auto">
          <a:xfrm>
            <a:off x="7124532" y="5534205"/>
            <a:ext cx="33595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" name="CuadroTexto 460"/>
          <p:cNvSpPr txBox="1">
            <a:spLocks noChangeArrowheads="1"/>
          </p:cNvSpPr>
          <p:nvPr/>
        </p:nvSpPr>
        <p:spPr bwMode="auto">
          <a:xfrm>
            <a:off x="6905181" y="7235130"/>
            <a:ext cx="33595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1" name="CuadroTexto 461"/>
          <p:cNvSpPr txBox="1">
            <a:spLocks noChangeArrowheads="1"/>
          </p:cNvSpPr>
          <p:nvPr/>
        </p:nvSpPr>
        <p:spPr bwMode="auto">
          <a:xfrm>
            <a:off x="7124532" y="8612802"/>
            <a:ext cx="33595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12165736" y="3486937"/>
            <a:ext cx="3855944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9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2431264" y="5172469"/>
            <a:ext cx="3855944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9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9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9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12396631" y="7427542"/>
            <a:ext cx="3855944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9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9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9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12138797" y="9028413"/>
            <a:ext cx="3855944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9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9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9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9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9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64" name="CuadroTexto 468"/>
          <p:cNvSpPr txBox="1">
            <a:spLocks noChangeArrowheads="1"/>
          </p:cNvSpPr>
          <p:nvPr/>
        </p:nvSpPr>
        <p:spPr bwMode="auto">
          <a:xfrm>
            <a:off x="16690880" y="5664608"/>
            <a:ext cx="153160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12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5" name="CuadroTexto 470"/>
          <p:cNvSpPr txBox="1">
            <a:spLocks noChangeArrowheads="1"/>
          </p:cNvSpPr>
          <p:nvPr/>
        </p:nvSpPr>
        <p:spPr bwMode="auto">
          <a:xfrm>
            <a:off x="11313404" y="5823175"/>
            <a:ext cx="153160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6" name="CuadroTexto 471"/>
          <p:cNvSpPr txBox="1">
            <a:spLocks noChangeArrowheads="1"/>
          </p:cNvSpPr>
          <p:nvPr/>
        </p:nvSpPr>
        <p:spPr bwMode="auto">
          <a:xfrm>
            <a:off x="5928120" y="6130952"/>
            <a:ext cx="15316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788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"/>
          <p:cNvSpPr>
            <a:spLocks noChangeShapeType="1"/>
          </p:cNvSpPr>
          <p:nvPr/>
        </p:nvSpPr>
        <p:spPr bwMode="auto">
          <a:xfrm flipH="1" flipV="1">
            <a:off x="2762654" y="6887183"/>
            <a:ext cx="18229635" cy="0"/>
          </a:xfrm>
          <a:prstGeom prst="line">
            <a:avLst/>
          </a:prstGeom>
          <a:noFill/>
          <a:ln w="130175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4" name="Freeform 2"/>
          <p:cNvSpPr>
            <a:spLocks noChangeArrowheads="1"/>
          </p:cNvSpPr>
          <p:nvPr/>
        </p:nvSpPr>
        <p:spPr bwMode="auto">
          <a:xfrm>
            <a:off x="15904792" y="2117591"/>
            <a:ext cx="1674643" cy="9480819"/>
          </a:xfrm>
          <a:custGeom>
            <a:avLst/>
            <a:gdLst>
              <a:gd name="T0" fmla="*/ 0 w 1394"/>
              <a:gd name="T1" fmla="*/ 0 h 7882"/>
              <a:gd name="T2" fmla="*/ 1393 w 1394"/>
              <a:gd name="T3" fmla="*/ 3941 h 7882"/>
              <a:gd name="T4" fmla="*/ 0 w 1394"/>
              <a:gd name="T5" fmla="*/ 7881 h 7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4" h="7882">
                <a:moveTo>
                  <a:pt x="0" y="0"/>
                </a:moveTo>
                <a:lnTo>
                  <a:pt x="1393" y="3941"/>
                </a:lnTo>
                <a:lnTo>
                  <a:pt x="0" y="7881"/>
                </a:lnTo>
              </a:path>
            </a:pathLst>
          </a:custGeom>
          <a:noFill/>
          <a:ln w="130175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 flipH="1">
            <a:off x="14116744" y="3387749"/>
            <a:ext cx="2237897" cy="3779"/>
          </a:xfrm>
          <a:prstGeom prst="line">
            <a:avLst/>
          </a:prstGeom>
          <a:noFill/>
          <a:ln w="454025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 flipH="1">
            <a:off x="14619514" y="4956543"/>
            <a:ext cx="2290820" cy="3781"/>
          </a:xfrm>
          <a:prstGeom prst="line">
            <a:avLst/>
          </a:prstGeom>
          <a:noFill/>
          <a:ln w="454025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 flipH="1">
            <a:off x="16600355" y="4090872"/>
            <a:ext cx="2237897" cy="7560"/>
          </a:xfrm>
          <a:prstGeom prst="line">
            <a:avLst/>
          </a:prstGeom>
          <a:noFill/>
          <a:ln w="454025" cap="flat">
            <a:solidFill>
              <a:schemeClr val="accent2">
                <a:lumMod val="90000"/>
                <a:lumOff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 flipH="1">
            <a:off x="17186292" y="5799536"/>
            <a:ext cx="2290820" cy="3779"/>
          </a:xfrm>
          <a:prstGeom prst="line">
            <a:avLst/>
          </a:prstGeom>
          <a:noFill/>
          <a:ln w="454025" cap="flat">
            <a:solidFill>
              <a:schemeClr val="accent2">
                <a:lumMod val="90000"/>
                <a:lumOff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14094063" y="10426538"/>
            <a:ext cx="2237897" cy="3779"/>
          </a:xfrm>
          <a:prstGeom prst="line">
            <a:avLst/>
          </a:prstGeom>
          <a:noFill/>
          <a:ln w="454025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 flipH="1">
            <a:off x="14581712" y="8861523"/>
            <a:ext cx="2298380" cy="3779"/>
          </a:xfrm>
          <a:prstGeom prst="line">
            <a:avLst/>
          </a:prstGeom>
          <a:noFill/>
          <a:ln w="454025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H="1">
            <a:off x="16554992" y="9719634"/>
            <a:ext cx="2237897" cy="3781"/>
          </a:xfrm>
          <a:prstGeom prst="line">
            <a:avLst/>
          </a:prstGeom>
          <a:noFill/>
          <a:ln w="454025" cap="flat">
            <a:solidFill>
              <a:schemeClr val="accent2">
                <a:lumMod val="90000"/>
                <a:lumOff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H="1">
            <a:off x="17156050" y="8018530"/>
            <a:ext cx="2290820" cy="3781"/>
          </a:xfrm>
          <a:prstGeom prst="line">
            <a:avLst/>
          </a:prstGeom>
          <a:noFill/>
          <a:ln w="454025" cap="flat">
            <a:solidFill>
              <a:schemeClr val="accent2">
                <a:lumMod val="90000"/>
                <a:lumOff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3" name="Freeform 11"/>
          <p:cNvSpPr>
            <a:spLocks noChangeArrowheads="1"/>
          </p:cNvSpPr>
          <p:nvPr/>
        </p:nvSpPr>
        <p:spPr bwMode="auto">
          <a:xfrm>
            <a:off x="10669174" y="2117591"/>
            <a:ext cx="1674641" cy="9480819"/>
          </a:xfrm>
          <a:custGeom>
            <a:avLst/>
            <a:gdLst>
              <a:gd name="T0" fmla="*/ 0 w 1393"/>
              <a:gd name="T1" fmla="*/ 0 h 7882"/>
              <a:gd name="T2" fmla="*/ 1392 w 1393"/>
              <a:gd name="T3" fmla="*/ 3941 h 7882"/>
              <a:gd name="T4" fmla="*/ 0 w 1393"/>
              <a:gd name="T5" fmla="*/ 7881 h 7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3" h="7882">
                <a:moveTo>
                  <a:pt x="0" y="0"/>
                </a:moveTo>
                <a:lnTo>
                  <a:pt x="1392" y="3941"/>
                </a:lnTo>
                <a:lnTo>
                  <a:pt x="0" y="7881"/>
                </a:lnTo>
              </a:path>
            </a:pathLst>
          </a:custGeom>
          <a:noFill/>
          <a:ln w="130175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8881124" y="3387749"/>
            <a:ext cx="2237897" cy="3779"/>
          </a:xfrm>
          <a:prstGeom prst="line">
            <a:avLst/>
          </a:prstGeom>
          <a:noFill/>
          <a:ln w="454025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 flipH="1">
            <a:off x="9391456" y="4956543"/>
            <a:ext cx="2290820" cy="3781"/>
          </a:xfrm>
          <a:prstGeom prst="line">
            <a:avLst/>
          </a:prstGeom>
          <a:noFill/>
          <a:ln w="454025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H="1">
            <a:off x="11353395" y="4090872"/>
            <a:ext cx="2237897" cy="7560"/>
          </a:xfrm>
          <a:prstGeom prst="line">
            <a:avLst/>
          </a:prstGeom>
          <a:noFill/>
          <a:ln w="45402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H="1">
            <a:off x="11954452" y="5799536"/>
            <a:ext cx="2294599" cy="3779"/>
          </a:xfrm>
          <a:prstGeom prst="line">
            <a:avLst/>
          </a:prstGeom>
          <a:noFill/>
          <a:ln w="45402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>
            <a:off x="8862224" y="10426538"/>
            <a:ext cx="2237897" cy="3779"/>
          </a:xfrm>
          <a:prstGeom prst="line">
            <a:avLst/>
          </a:prstGeom>
          <a:noFill/>
          <a:ln w="454025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H="1">
            <a:off x="9353654" y="8861523"/>
            <a:ext cx="2298380" cy="3779"/>
          </a:xfrm>
          <a:prstGeom prst="line">
            <a:avLst/>
          </a:prstGeom>
          <a:noFill/>
          <a:ln w="454025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H="1">
            <a:off x="11323153" y="9719634"/>
            <a:ext cx="2237897" cy="3781"/>
          </a:xfrm>
          <a:prstGeom prst="line">
            <a:avLst/>
          </a:prstGeom>
          <a:noFill/>
          <a:ln w="45402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H="1">
            <a:off x="11920429" y="8018530"/>
            <a:ext cx="2298380" cy="3781"/>
          </a:xfrm>
          <a:prstGeom prst="line">
            <a:avLst/>
          </a:prstGeom>
          <a:noFill/>
          <a:ln w="454025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8" name="Freeform 20"/>
          <p:cNvSpPr>
            <a:spLocks noChangeArrowheads="1"/>
          </p:cNvSpPr>
          <p:nvPr/>
        </p:nvSpPr>
        <p:spPr bwMode="auto">
          <a:xfrm>
            <a:off x="5486476" y="2117591"/>
            <a:ext cx="1678422" cy="9480819"/>
          </a:xfrm>
          <a:custGeom>
            <a:avLst/>
            <a:gdLst>
              <a:gd name="T0" fmla="*/ 0 w 1394"/>
              <a:gd name="T1" fmla="*/ 0 h 7882"/>
              <a:gd name="T2" fmla="*/ 1393 w 1394"/>
              <a:gd name="T3" fmla="*/ 3941 h 7882"/>
              <a:gd name="T4" fmla="*/ 0 w 1394"/>
              <a:gd name="T5" fmla="*/ 7881 h 7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4" h="7882">
                <a:moveTo>
                  <a:pt x="0" y="0"/>
                </a:moveTo>
                <a:lnTo>
                  <a:pt x="1393" y="3941"/>
                </a:lnTo>
                <a:lnTo>
                  <a:pt x="0" y="7881"/>
                </a:lnTo>
              </a:path>
            </a:pathLst>
          </a:custGeom>
          <a:noFill/>
          <a:ln w="130175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H="1">
            <a:off x="3698428" y="3387749"/>
            <a:ext cx="2241676" cy="3779"/>
          </a:xfrm>
          <a:prstGeom prst="line">
            <a:avLst/>
          </a:prstGeom>
          <a:noFill/>
          <a:ln w="45402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H="1">
            <a:off x="4204979" y="4956543"/>
            <a:ext cx="2294599" cy="3781"/>
          </a:xfrm>
          <a:prstGeom prst="line">
            <a:avLst/>
          </a:prstGeom>
          <a:noFill/>
          <a:ln w="45402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6178260" y="4090872"/>
            <a:ext cx="2237897" cy="7560"/>
          </a:xfrm>
          <a:prstGeom prst="line">
            <a:avLst/>
          </a:prstGeom>
          <a:noFill/>
          <a:ln w="454025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H="1">
            <a:off x="6786876" y="5799536"/>
            <a:ext cx="2298380" cy="3779"/>
          </a:xfrm>
          <a:prstGeom prst="line">
            <a:avLst/>
          </a:prstGeom>
          <a:noFill/>
          <a:ln w="454025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 flipH="1">
            <a:off x="3683307" y="10426538"/>
            <a:ext cx="2237897" cy="3779"/>
          </a:xfrm>
          <a:prstGeom prst="line">
            <a:avLst/>
          </a:prstGeom>
          <a:noFill/>
          <a:ln w="45402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H="1">
            <a:off x="4170956" y="8861523"/>
            <a:ext cx="2298380" cy="3779"/>
          </a:xfrm>
          <a:prstGeom prst="line">
            <a:avLst/>
          </a:prstGeom>
          <a:noFill/>
          <a:ln w="45402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 flipH="1">
            <a:off x="6155578" y="9719634"/>
            <a:ext cx="2237897" cy="3781"/>
          </a:xfrm>
          <a:prstGeom prst="line">
            <a:avLst/>
          </a:prstGeom>
          <a:noFill/>
          <a:ln w="454025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 flipH="1">
            <a:off x="6756634" y="8018530"/>
            <a:ext cx="2290820" cy="3781"/>
          </a:xfrm>
          <a:prstGeom prst="line">
            <a:avLst/>
          </a:prstGeom>
          <a:noFill/>
          <a:ln w="454025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2" name="Freeform 29"/>
          <p:cNvSpPr>
            <a:spLocks noChangeArrowheads="1"/>
          </p:cNvSpPr>
          <p:nvPr/>
        </p:nvSpPr>
        <p:spPr bwMode="auto">
          <a:xfrm>
            <a:off x="1827213" y="4589862"/>
            <a:ext cx="956400" cy="4422870"/>
          </a:xfrm>
          <a:custGeom>
            <a:avLst/>
            <a:gdLst>
              <a:gd name="T0" fmla="*/ 792 w 793"/>
              <a:gd name="T1" fmla="*/ 3675 h 3676"/>
              <a:gd name="T2" fmla="*/ 0 w 793"/>
              <a:gd name="T3" fmla="*/ 3675 h 3676"/>
              <a:gd name="T4" fmla="*/ 0 w 793"/>
              <a:gd name="T5" fmla="*/ 0 h 3676"/>
              <a:gd name="T6" fmla="*/ 792 w 793"/>
              <a:gd name="T7" fmla="*/ 0 h 3676"/>
              <a:gd name="T8" fmla="*/ 792 w 793"/>
              <a:gd name="T9" fmla="*/ 3675 h 3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3" h="3676">
                <a:moveTo>
                  <a:pt x="792" y="3675"/>
                </a:moveTo>
                <a:lnTo>
                  <a:pt x="0" y="3675"/>
                </a:lnTo>
                <a:lnTo>
                  <a:pt x="0" y="0"/>
                </a:lnTo>
                <a:lnTo>
                  <a:pt x="792" y="0"/>
                </a:lnTo>
                <a:lnTo>
                  <a:pt x="792" y="3675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3" name="Freeform 30"/>
          <p:cNvSpPr>
            <a:spLocks noChangeArrowheads="1"/>
          </p:cNvSpPr>
          <p:nvPr/>
        </p:nvSpPr>
        <p:spPr bwMode="auto">
          <a:xfrm>
            <a:off x="21000543" y="4650346"/>
            <a:ext cx="1549895" cy="4422870"/>
          </a:xfrm>
          <a:custGeom>
            <a:avLst/>
            <a:gdLst>
              <a:gd name="T0" fmla="*/ 1288 w 1289"/>
              <a:gd name="T1" fmla="*/ 3675 h 3676"/>
              <a:gd name="T2" fmla="*/ 0 w 1289"/>
              <a:gd name="T3" fmla="*/ 3675 h 3676"/>
              <a:gd name="T4" fmla="*/ 0 w 1289"/>
              <a:gd name="T5" fmla="*/ 0 h 3676"/>
              <a:gd name="T6" fmla="*/ 1288 w 1289"/>
              <a:gd name="T7" fmla="*/ 0 h 3676"/>
              <a:gd name="T8" fmla="*/ 1288 w 1289"/>
              <a:gd name="T9" fmla="*/ 3675 h 3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9" h="3676">
                <a:moveTo>
                  <a:pt x="1288" y="3675"/>
                </a:moveTo>
                <a:lnTo>
                  <a:pt x="0" y="3675"/>
                </a:lnTo>
                <a:lnTo>
                  <a:pt x="0" y="0"/>
                </a:lnTo>
                <a:lnTo>
                  <a:pt x="1288" y="0"/>
                </a:lnTo>
                <a:lnTo>
                  <a:pt x="1288" y="3675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4" name="Freeform 520"/>
          <p:cNvSpPr>
            <a:spLocks noChangeArrowheads="1"/>
          </p:cNvSpPr>
          <p:nvPr/>
        </p:nvSpPr>
        <p:spPr bwMode="auto">
          <a:xfrm>
            <a:off x="14657316" y="7527100"/>
            <a:ext cx="26463" cy="26463"/>
          </a:xfrm>
          <a:custGeom>
            <a:avLst/>
            <a:gdLst>
              <a:gd name="T0" fmla="*/ 11 w 22"/>
              <a:gd name="T1" fmla="*/ 0 h 23"/>
              <a:gd name="T2" fmla="*/ 11 w 22"/>
              <a:gd name="T3" fmla="*/ 0 h 23"/>
              <a:gd name="T4" fmla="*/ 18 w 22"/>
              <a:gd name="T5" fmla="*/ 3 h 23"/>
              <a:gd name="T6" fmla="*/ 18 w 22"/>
              <a:gd name="T7" fmla="*/ 3 h 23"/>
              <a:gd name="T8" fmla="*/ 21 w 22"/>
              <a:gd name="T9" fmla="*/ 11 h 23"/>
              <a:gd name="T10" fmla="*/ 21 w 22"/>
              <a:gd name="T11" fmla="*/ 11 h 23"/>
              <a:gd name="T12" fmla="*/ 18 w 22"/>
              <a:gd name="T13" fmla="*/ 19 h 23"/>
              <a:gd name="T14" fmla="*/ 18 w 22"/>
              <a:gd name="T15" fmla="*/ 19 h 23"/>
              <a:gd name="T16" fmla="*/ 11 w 22"/>
              <a:gd name="T17" fmla="*/ 22 h 23"/>
              <a:gd name="T18" fmla="*/ 11 w 22"/>
              <a:gd name="T19" fmla="*/ 22 h 23"/>
              <a:gd name="T20" fmla="*/ 3 w 22"/>
              <a:gd name="T21" fmla="*/ 19 h 23"/>
              <a:gd name="T22" fmla="*/ 3 w 22"/>
              <a:gd name="T23" fmla="*/ 19 h 23"/>
              <a:gd name="T24" fmla="*/ 0 w 22"/>
              <a:gd name="T25" fmla="*/ 11 h 23"/>
              <a:gd name="T26" fmla="*/ 0 w 22"/>
              <a:gd name="T27" fmla="*/ 11 h 23"/>
              <a:gd name="T28" fmla="*/ 3 w 22"/>
              <a:gd name="T29" fmla="*/ 3 h 23"/>
              <a:gd name="T30" fmla="*/ 3 w 22"/>
              <a:gd name="T31" fmla="*/ 3 h 23"/>
              <a:gd name="T32" fmla="*/ 11 w 22"/>
              <a:gd name="T3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" h="23">
                <a:moveTo>
                  <a:pt x="11" y="0"/>
                </a:moveTo>
                <a:lnTo>
                  <a:pt x="11" y="0"/>
                </a:lnTo>
                <a:cubicBezTo>
                  <a:pt x="14" y="0"/>
                  <a:pt x="16" y="1"/>
                  <a:pt x="18" y="3"/>
                </a:cubicBezTo>
                <a:lnTo>
                  <a:pt x="18" y="3"/>
                </a:lnTo>
                <a:cubicBezTo>
                  <a:pt x="20" y="5"/>
                  <a:pt x="21" y="8"/>
                  <a:pt x="21" y="11"/>
                </a:cubicBezTo>
                <a:lnTo>
                  <a:pt x="21" y="11"/>
                </a:lnTo>
                <a:cubicBezTo>
                  <a:pt x="21" y="14"/>
                  <a:pt x="20" y="17"/>
                  <a:pt x="18" y="19"/>
                </a:cubicBezTo>
                <a:lnTo>
                  <a:pt x="18" y="19"/>
                </a:lnTo>
                <a:cubicBezTo>
                  <a:pt x="16" y="21"/>
                  <a:pt x="14" y="22"/>
                  <a:pt x="11" y="22"/>
                </a:cubicBezTo>
                <a:lnTo>
                  <a:pt x="11" y="22"/>
                </a:lnTo>
                <a:cubicBezTo>
                  <a:pt x="8" y="22"/>
                  <a:pt x="5" y="21"/>
                  <a:pt x="3" y="19"/>
                </a:cubicBezTo>
                <a:lnTo>
                  <a:pt x="3" y="19"/>
                </a:lnTo>
                <a:cubicBezTo>
                  <a:pt x="1" y="17"/>
                  <a:pt x="0" y="14"/>
                  <a:pt x="0" y="11"/>
                </a:cubicBezTo>
                <a:lnTo>
                  <a:pt x="0" y="11"/>
                </a:lnTo>
                <a:cubicBezTo>
                  <a:pt x="0" y="8"/>
                  <a:pt x="1" y="5"/>
                  <a:pt x="3" y="3"/>
                </a:cubicBezTo>
                <a:lnTo>
                  <a:pt x="3" y="3"/>
                </a:lnTo>
                <a:cubicBezTo>
                  <a:pt x="5" y="1"/>
                  <a:pt x="8" y="0"/>
                  <a:pt x="11" y="0"/>
                </a:cubicBezTo>
              </a:path>
            </a:pathLst>
          </a:custGeom>
          <a:solidFill>
            <a:srgbClr val="242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1828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5" name="Freeform 905"/>
          <p:cNvSpPr>
            <a:spLocks noChangeArrowheads="1"/>
          </p:cNvSpPr>
          <p:nvPr/>
        </p:nvSpPr>
        <p:spPr bwMode="auto">
          <a:xfrm>
            <a:off x="16290376" y="9814141"/>
            <a:ext cx="26463" cy="26460"/>
          </a:xfrm>
          <a:custGeom>
            <a:avLst/>
            <a:gdLst>
              <a:gd name="T0" fmla="*/ 10 w 22"/>
              <a:gd name="T1" fmla="*/ 0 h 23"/>
              <a:gd name="T2" fmla="*/ 10 w 22"/>
              <a:gd name="T3" fmla="*/ 0 h 23"/>
              <a:gd name="T4" fmla="*/ 17 w 22"/>
              <a:gd name="T5" fmla="*/ 3 h 23"/>
              <a:gd name="T6" fmla="*/ 17 w 22"/>
              <a:gd name="T7" fmla="*/ 3 h 23"/>
              <a:gd name="T8" fmla="*/ 21 w 22"/>
              <a:gd name="T9" fmla="*/ 11 h 23"/>
              <a:gd name="T10" fmla="*/ 21 w 22"/>
              <a:gd name="T11" fmla="*/ 11 h 23"/>
              <a:gd name="T12" fmla="*/ 17 w 22"/>
              <a:gd name="T13" fmla="*/ 18 h 23"/>
              <a:gd name="T14" fmla="*/ 17 w 22"/>
              <a:gd name="T15" fmla="*/ 18 h 23"/>
              <a:gd name="T16" fmla="*/ 10 w 22"/>
              <a:gd name="T17" fmla="*/ 22 h 23"/>
              <a:gd name="T18" fmla="*/ 10 w 22"/>
              <a:gd name="T19" fmla="*/ 22 h 23"/>
              <a:gd name="T20" fmla="*/ 3 w 22"/>
              <a:gd name="T21" fmla="*/ 18 h 23"/>
              <a:gd name="T22" fmla="*/ 3 w 22"/>
              <a:gd name="T23" fmla="*/ 18 h 23"/>
              <a:gd name="T24" fmla="*/ 0 w 22"/>
              <a:gd name="T25" fmla="*/ 11 h 23"/>
              <a:gd name="T26" fmla="*/ 0 w 22"/>
              <a:gd name="T27" fmla="*/ 11 h 23"/>
              <a:gd name="T28" fmla="*/ 3 w 22"/>
              <a:gd name="T29" fmla="*/ 3 h 23"/>
              <a:gd name="T30" fmla="*/ 3 w 22"/>
              <a:gd name="T31" fmla="*/ 3 h 23"/>
              <a:gd name="T32" fmla="*/ 10 w 22"/>
              <a:gd name="T3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" h="23">
                <a:moveTo>
                  <a:pt x="10" y="0"/>
                </a:moveTo>
                <a:lnTo>
                  <a:pt x="10" y="0"/>
                </a:lnTo>
                <a:cubicBezTo>
                  <a:pt x="13" y="0"/>
                  <a:pt x="16" y="1"/>
                  <a:pt x="17" y="3"/>
                </a:cubicBezTo>
                <a:lnTo>
                  <a:pt x="17" y="3"/>
                </a:lnTo>
                <a:cubicBezTo>
                  <a:pt x="19" y="5"/>
                  <a:pt x="21" y="8"/>
                  <a:pt x="21" y="11"/>
                </a:cubicBezTo>
                <a:lnTo>
                  <a:pt x="21" y="11"/>
                </a:lnTo>
                <a:cubicBezTo>
                  <a:pt x="21" y="14"/>
                  <a:pt x="19" y="17"/>
                  <a:pt x="17" y="18"/>
                </a:cubicBezTo>
                <a:lnTo>
                  <a:pt x="17" y="18"/>
                </a:lnTo>
                <a:cubicBezTo>
                  <a:pt x="16" y="21"/>
                  <a:pt x="13" y="22"/>
                  <a:pt x="10" y="22"/>
                </a:cubicBezTo>
                <a:lnTo>
                  <a:pt x="10" y="22"/>
                </a:lnTo>
                <a:cubicBezTo>
                  <a:pt x="7" y="22"/>
                  <a:pt x="5" y="21"/>
                  <a:pt x="3" y="18"/>
                </a:cubicBezTo>
                <a:lnTo>
                  <a:pt x="3" y="18"/>
                </a:lnTo>
                <a:cubicBezTo>
                  <a:pt x="1" y="17"/>
                  <a:pt x="0" y="14"/>
                  <a:pt x="0" y="11"/>
                </a:cubicBezTo>
                <a:lnTo>
                  <a:pt x="0" y="11"/>
                </a:lnTo>
                <a:cubicBezTo>
                  <a:pt x="0" y="8"/>
                  <a:pt x="1" y="5"/>
                  <a:pt x="3" y="3"/>
                </a:cubicBezTo>
                <a:lnTo>
                  <a:pt x="3" y="3"/>
                </a:lnTo>
                <a:cubicBezTo>
                  <a:pt x="5" y="1"/>
                  <a:pt x="7" y="0"/>
                  <a:pt x="10" y="0"/>
                </a:cubicBezTo>
              </a:path>
            </a:pathLst>
          </a:custGeom>
          <a:solidFill>
            <a:srgbClr val="242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1828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3893893" y="3140092"/>
            <a:ext cx="190145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3724889" y="3743090"/>
            <a:ext cx="2294601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4405330" y="5580282"/>
            <a:ext cx="2294601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4393991" y="7387233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3713549" y="9235765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6529820" y="4529378"/>
            <a:ext cx="2294601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7138438" y="6033910"/>
            <a:ext cx="22983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7145999" y="7001649"/>
            <a:ext cx="22983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6522260" y="8517521"/>
            <a:ext cx="22983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853934" y="3761990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9402066" y="5591622"/>
            <a:ext cx="22983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9402066" y="7421254"/>
            <a:ext cx="22983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8842592" y="9262227"/>
            <a:ext cx="22983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600"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600" dirty="0"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11780562" y="4555839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12294673" y="6060371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12294673" y="6994089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11795683" y="8536423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14113252" y="3758211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14665166" y="5576501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14672726" y="7413693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14113252" y="9258446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16963257" y="4552060"/>
            <a:ext cx="2294601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17439566" y="6052810"/>
            <a:ext cx="2294601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7435787" y="6986528"/>
            <a:ext cx="2294599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6963257" y="8525081"/>
            <a:ext cx="2294601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6342927" y="3847085"/>
            <a:ext cx="190145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9045793" y="3169888"/>
            <a:ext cx="190145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1464212" y="3831411"/>
            <a:ext cx="190145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14285193" y="3142785"/>
            <a:ext cx="190145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16726072" y="3874386"/>
            <a:ext cx="190145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17343354" y="5563596"/>
            <a:ext cx="198084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14786855" y="4713045"/>
            <a:ext cx="197706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12095331" y="5575026"/>
            <a:ext cx="198084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9536116" y="4724475"/>
            <a:ext cx="198084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7007981" y="5555571"/>
            <a:ext cx="197705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4386886" y="4739684"/>
            <a:ext cx="198084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12" name="CuadroTexto 111"/>
          <p:cNvSpPr txBox="1"/>
          <p:nvPr/>
        </p:nvSpPr>
        <p:spPr>
          <a:xfrm>
            <a:off x="4212996" y="8618022"/>
            <a:ext cx="216985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6777910" y="7778811"/>
            <a:ext cx="216985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415701" y="8613035"/>
            <a:ext cx="216985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11925222" y="7778811"/>
            <a:ext cx="216607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14654548" y="8590454"/>
            <a:ext cx="216985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17153279" y="7778811"/>
            <a:ext cx="216985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16646729" y="9479915"/>
            <a:ext cx="19468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14164326" y="10144128"/>
            <a:ext cx="194681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0" name="CuadroTexto 119"/>
          <p:cNvSpPr txBox="1"/>
          <p:nvPr/>
        </p:nvSpPr>
        <p:spPr>
          <a:xfrm>
            <a:off x="11430565" y="9479915"/>
            <a:ext cx="194681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8965300" y="10190598"/>
            <a:ext cx="19468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2" name="CuadroTexto 121"/>
          <p:cNvSpPr txBox="1"/>
          <p:nvPr/>
        </p:nvSpPr>
        <p:spPr>
          <a:xfrm>
            <a:off x="6301346" y="9495591"/>
            <a:ext cx="194681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3785831" y="10199367"/>
            <a:ext cx="194681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18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"/>
          <p:cNvSpPr>
            <a:spLocks noChangeArrowheads="1"/>
          </p:cNvSpPr>
          <p:nvPr/>
        </p:nvSpPr>
        <p:spPr bwMode="auto">
          <a:xfrm>
            <a:off x="18377178" y="7106703"/>
            <a:ext cx="792049" cy="3808073"/>
          </a:xfrm>
          <a:custGeom>
            <a:avLst/>
            <a:gdLst>
              <a:gd name="T0" fmla="*/ 0 w 550"/>
              <a:gd name="T1" fmla="*/ 0 h 2649"/>
              <a:gd name="T2" fmla="*/ 549 w 550"/>
              <a:gd name="T3" fmla="*/ 0 h 2649"/>
              <a:gd name="T4" fmla="*/ 549 w 550"/>
              <a:gd name="T5" fmla="*/ 2372 h 2649"/>
              <a:gd name="T6" fmla="*/ 549 w 550"/>
              <a:gd name="T7" fmla="*/ 2372 h 2649"/>
              <a:gd name="T8" fmla="*/ 274 w 550"/>
              <a:gd name="T9" fmla="*/ 2648 h 2649"/>
              <a:gd name="T10" fmla="*/ 274 w 550"/>
              <a:gd name="T11" fmla="*/ 2648 h 2649"/>
              <a:gd name="T12" fmla="*/ 0 w 550"/>
              <a:gd name="T13" fmla="*/ 2372 h 2649"/>
              <a:gd name="T14" fmla="*/ 0 w 550"/>
              <a:gd name="T15" fmla="*/ 0 h 2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649">
                <a:moveTo>
                  <a:pt x="0" y="0"/>
                </a:moveTo>
                <a:lnTo>
                  <a:pt x="549" y="0"/>
                </a:lnTo>
                <a:lnTo>
                  <a:pt x="549" y="2372"/>
                </a:lnTo>
                <a:lnTo>
                  <a:pt x="549" y="2372"/>
                </a:lnTo>
                <a:cubicBezTo>
                  <a:pt x="549" y="2524"/>
                  <a:pt x="426" y="2648"/>
                  <a:pt x="274" y="2648"/>
                </a:cubicBezTo>
                <a:lnTo>
                  <a:pt x="274" y="2648"/>
                </a:lnTo>
                <a:cubicBezTo>
                  <a:pt x="123" y="2648"/>
                  <a:pt x="0" y="2524"/>
                  <a:pt x="0" y="2372"/>
                </a:cubicBez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7" name="Freeform 4"/>
          <p:cNvSpPr>
            <a:spLocks noChangeArrowheads="1"/>
          </p:cNvSpPr>
          <p:nvPr/>
        </p:nvSpPr>
        <p:spPr bwMode="auto">
          <a:xfrm>
            <a:off x="16492185" y="7106703"/>
            <a:ext cx="792047" cy="3004320"/>
          </a:xfrm>
          <a:custGeom>
            <a:avLst/>
            <a:gdLst>
              <a:gd name="T0" fmla="*/ 0 w 551"/>
              <a:gd name="T1" fmla="*/ 0 h 2090"/>
              <a:gd name="T2" fmla="*/ 550 w 551"/>
              <a:gd name="T3" fmla="*/ 0 h 2090"/>
              <a:gd name="T4" fmla="*/ 550 w 551"/>
              <a:gd name="T5" fmla="*/ 1814 h 2090"/>
              <a:gd name="T6" fmla="*/ 550 w 551"/>
              <a:gd name="T7" fmla="*/ 1814 h 2090"/>
              <a:gd name="T8" fmla="*/ 275 w 551"/>
              <a:gd name="T9" fmla="*/ 2089 h 2090"/>
              <a:gd name="T10" fmla="*/ 275 w 551"/>
              <a:gd name="T11" fmla="*/ 2089 h 2090"/>
              <a:gd name="T12" fmla="*/ 0 w 551"/>
              <a:gd name="T13" fmla="*/ 1814 h 2090"/>
              <a:gd name="T14" fmla="*/ 0 w 551"/>
              <a:gd name="T15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1" h="2090">
                <a:moveTo>
                  <a:pt x="0" y="0"/>
                </a:moveTo>
                <a:lnTo>
                  <a:pt x="550" y="0"/>
                </a:lnTo>
                <a:lnTo>
                  <a:pt x="550" y="1814"/>
                </a:lnTo>
                <a:lnTo>
                  <a:pt x="550" y="1814"/>
                </a:lnTo>
                <a:cubicBezTo>
                  <a:pt x="550" y="1966"/>
                  <a:pt x="427" y="2089"/>
                  <a:pt x="275" y="2089"/>
                </a:cubicBezTo>
                <a:lnTo>
                  <a:pt x="275" y="2089"/>
                </a:lnTo>
                <a:cubicBezTo>
                  <a:pt x="123" y="2089"/>
                  <a:pt x="0" y="1966"/>
                  <a:pt x="0" y="1814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8" name="Freeform 5"/>
          <p:cNvSpPr>
            <a:spLocks noChangeArrowheads="1"/>
          </p:cNvSpPr>
          <p:nvPr/>
        </p:nvSpPr>
        <p:spPr bwMode="auto">
          <a:xfrm>
            <a:off x="17436631" y="7106703"/>
            <a:ext cx="792049" cy="4881046"/>
          </a:xfrm>
          <a:custGeom>
            <a:avLst/>
            <a:gdLst>
              <a:gd name="T0" fmla="*/ 0 w 550"/>
              <a:gd name="T1" fmla="*/ 0 h 3397"/>
              <a:gd name="T2" fmla="*/ 549 w 550"/>
              <a:gd name="T3" fmla="*/ 0 h 3397"/>
              <a:gd name="T4" fmla="*/ 549 w 550"/>
              <a:gd name="T5" fmla="*/ 3121 h 3397"/>
              <a:gd name="T6" fmla="*/ 549 w 550"/>
              <a:gd name="T7" fmla="*/ 3121 h 3397"/>
              <a:gd name="T8" fmla="*/ 274 w 550"/>
              <a:gd name="T9" fmla="*/ 3396 h 3397"/>
              <a:gd name="T10" fmla="*/ 274 w 550"/>
              <a:gd name="T11" fmla="*/ 3396 h 3397"/>
              <a:gd name="T12" fmla="*/ 0 w 550"/>
              <a:gd name="T13" fmla="*/ 3121 h 3397"/>
              <a:gd name="T14" fmla="*/ 0 w 550"/>
              <a:gd name="T15" fmla="*/ 0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3397">
                <a:moveTo>
                  <a:pt x="0" y="0"/>
                </a:moveTo>
                <a:lnTo>
                  <a:pt x="549" y="0"/>
                </a:lnTo>
                <a:lnTo>
                  <a:pt x="549" y="3121"/>
                </a:lnTo>
                <a:lnTo>
                  <a:pt x="549" y="3121"/>
                </a:lnTo>
                <a:cubicBezTo>
                  <a:pt x="549" y="3273"/>
                  <a:pt x="426" y="3396"/>
                  <a:pt x="274" y="3396"/>
                </a:cubicBezTo>
                <a:lnTo>
                  <a:pt x="274" y="3396"/>
                </a:lnTo>
                <a:cubicBezTo>
                  <a:pt x="123" y="3396"/>
                  <a:pt x="0" y="3273"/>
                  <a:pt x="0" y="3121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9" name="Freeform 6"/>
          <p:cNvSpPr>
            <a:spLocks noChangeArrowheads="1"/>
          </p:cNvSpPr>
          <p:nvPr/>
        </p:nvSpPr>
        <p:spPr bwMode="auto">
          <a:xfrm>
            <a:off x="14182836" y="7106703"/>
            <a:ext cx="792047" cy="2688283"/>
          </a:xfrm>
          <a:custGeom>
            <a:avLst/>
            <a:gdLst>
              <a:gd name="T0" fmla="*/ 0 w 550"/>
              <a:gd name="T1" fmla="*/ 0 h 1870"/>
              <a:gd name="T2" fmla="*/ 549 w 550"/>
              <a:gd name="T3" fmla="*/ 0 h 1870"/>
              <a:gd name="T4" fmla="*/ 549 w 550"/>
              <a:gd name="T5" fmla="*/ 1595 h 1870"/>
              <a:gd name="T6" fmla="*/ 549 w 550"/>
              <a:gd name="T7" fmla="*/ 1595 h 1870"/>
              <a:gd name="T8" fmla="*/ 275 w 550"/>
              <a:gd name="T9" fmla="*/ 1869 h 1870"/>
              <a:gd name="T10" fmla="*/ 275 w 550"/>
              <a:gd name="T11" fmla="*/ 1869 h 1870"/>
              <a:gd name="T12" fmla="*/ 0 w 550"/>
              <a:gd name="T13" fmla="*/ 1595 h 1870"/>
              <a:gd name="T14" fmla="*/ 0 w 550"/>
              <a:gd name="T15" fmla="*/ 0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1870">
                <a:moveTo>
                  <a:pt x="0" y="0"/>
                </a:moveTo>
                <a:lnTo>
                  <a:pt x="549" y="0"/>
                </a:lnTo>
                <a:lnTo>
                  <a:pt x="549" y="1595"/>
                </a:lnTo>
                <a:lnTo>
                  <a:pt x="549" y="1595"/>
                </a:lnTo>
                <a:cubicBezTo>
                  <a:pt x="549" y="1746"/>
                  <a:pt x="427" y="1869"/>
                  <a:pt x="275" y="1869"/>
                </a:cubicBezTo>
                <a:lnTo>
                  <a:pt x="275" y="1869"/>
                </a:lnTo>
                <a:cubicBezTo>
                  <a:pt x="123" y="1869"/>
                  <a:pt x="0" y="1746"/>
                  <a:pt x="0" y="1595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0" name="Freeform 7"/>
          <p:cNvSpPr>
            <a:spLocks noChangeArrowheads="1"/>
          </p:cNvSpPr>
          <p:nvPr/>
        </p:nvSpPr>
        <p:spPr bwMode="auto">
          <a:xfrm>
            <a:off x="12297840" y="7106703"/>
            <a:ext cx="792049" cy="4303592"/>
          </a:xfrm>
          <a:custGeom>
            <a:avLst/>
            <a:gdLst>
              <a:gd name="T0" fmla="*/ 0 w 550"/>
              <a:gd name="T1" fmla="*/ 0 h 2995"/>
              <a:gd name="T2" fmla="*/ 549 w 550"/>
              <a:gd name="T3" fmla="*/ 0 h 2995"/>
              <a:gd name="T4" fmla="*/ 549 w 550"/>
              <a:gd name="T5" fmla="*/ 2719 h 2995"/>
              <a:gd name="T6" fmla="*/ 549 w 550"/>
              <a:gd name="T7" fmla="*/ 2719 h 2995"/>
              <a:gd name="T8" fmla="*/ 274 w 550"/>
              <a:gd name="T9" fmla="*/ 2994 h 2995"/>
              <a:gd name="T10" fmla="*/ 274 w 550"/>
              <a:gd name="T11" fmla="*/ 2994 h 2995"/>
              <a:gd name="T12" fmla="*/ 0 w 550"/>
              <a:gd name="T13" fmla="*/ 2719 h 2995"/>
              <a:gd name="T14" fmla="*/ 0 w 550"/>
              <a:gd name="T15" fmla="*/ 0 h 2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995">
                <a:moveTo>
                  <a:pt x="0" y="0"/>
                </a:moveTo>
                <a:lnTo>
                  <a:pt x="549" y="0"/>
                </a:lnTo>
                <a:lnTo>
                  <a:pt x="549" y="2719"/>
                </a:lnTo>
                <a:lnTo>
                  <a:pt x="549" y="2719"/>
                </a:lnTo>
                <a:cubicBezTo>
                  <a:pt x="549" y="2871"/>
                  <a:pt x="426" y="2994"/>
                  <a:pt x="274" y="2994"/>
                </a:cubicBezTo>
                <a:lnTo>
                  <a:pt x="274" y="2994"/>
                </a:lnTo>
                <a:cubicBezTo>
                  <a:pt x="123" y="2994"/>
                  <a:pt x="0" y="2871"/>
                  <a:pt x="0" y="2719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1" name="Freeform 8"/>
          <p:cNvSpPr>
            <a:spLocks noChangeArrowheads="1"/>
          </p:cNvSpPr>
          <p:nvPr/>
        </p:nvSpPr>
        <p:spPr bwMode="auto">
          <a:xfrm>
            <a:off x="13242290" y="7106703"/>
            <a:ext cx="792047" cy="4100703"/>
          </a:xfrm>
          <a:custGeom>
            <a:avLst/>
            <a:gdLst>
              <a:gd name="T0" fmla="*/ 0 w 550"/>
              <a:gd name="T1" fmla="*/ 0 h 2853"/>
              <a:gd name="T2" fmla="*/ 549 w 550"/>
              <a:gd name="T3" fmla="*/ 0 h 2853"/>
              <a:gd name="T4" fmla="*/ 549 w 550"/>
              <a:gd name="T5" fmla="*/ 2577 h 2853"/>
              <a:gd name="T6" fmla="*/ 549 w 550"/>
              <a:gd name="T7" fmla="*/ 2577 h 2853"/>
              <a:gd name="T8" fmla="*/ 275 w 550"/>
              <a:gd name="T9" fmla="*/ 2852 h 2853"/>
              <a:gd name="T10" fmla="*/ 275 w 550"/>
              <a:gd name="T11" fmla="*/ 2852 h 2853"/>
              <a:gd name="T12" fmla="*/ 0 w 550"/>
              <a:gd name="T13" fmla="*/ 2577 h 2853"/>
              <a:gd name="T14" fmla="*/ 0 w 550"/>
              <a:gd name="T15" fmla="*/ 0 h 2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853">
                <a:moveTo>
                  <a:pt x="0" y="0"/>
                </a:moveTo>
                <a:lnTo>
                  <a:pt x="549" y="0"/>
                </a:lnTo>
                <a:lnTo>
                  <a:pt x="549" y="2577"/>
                </a:lnTo>
                <a:lnTo>
                  <a:pt x="549" y="2577"/>
                </a:lnTo>
                <a:cubicBezTo>
                  <a:pt x="549" y="2729"/>
                  <a:pt x="426" y="2852"/>
                  <a:pt x="275" y="2852"/>
                </a:cubicBezTo>
                <a:lnTo>
                  <a:pt x="275" y="2852"/>
                </a:lnTo>
                <a:cubicBezTo>
                  <a:pt x="123" y="2852"/>
                  <a:pt x="0" y="2729"/>
                  <a:pt x="0" y="2577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2" name="Freeform 9"/>
          <p:cNvSpPr>
            <a:spLocks noChangeArrowheads="1"/>
          </p:cNvSpPr>
          <p:nvPr/>
        </p:nvSpPr>
        <p:spPr bwMode="auto">
          <a:xfrm>
            <a:off x="9988492" y="7106703"/>
            <a:ext cx="792049" cy="5353152"/>
          </a:xfrm>
          <a:custGeom>
            <a:avLst/>
            <a:gdLst>
              <a:gd name="T0" fmla="*/ 0 w 550"/>
              <a:gd name="T1" fmla="*/ 0 h 3726"/>
              <a:gd name="T2" fmla="*/ 549 w 550"/>
              <a:gd name="T3" fmla="*/ 0 h 3726"/>
              <a:gd name="T4" fmla="*/ 549 w 550"/>
              <a:gd name="T5" fmla="*/ 3450 h 3726"/>
              <a:gd name="T6" fmla="*/ 549 w 550"/>
              <a:gd name="T7" fmla="*/ 3450 h 3726"/>
              <a:gd name="T8" fmla="*/ 274 w 550"/>
              <a:gd name="T9" fmla="*/ 3725 h 3726"/>
              <a:gd name="T10" fmla="*/ 274 w 550"/>
              <a:gd name="T11" fmla="*/ 3725 h 3726"/>
              <a:gd name="T12" fmla="*/ 0 w 550"/>
              <a:gd name="T13" fmla="*/ 3450 h 3726"/>
              <a:gd name="T14" fmla="*/ 0 w 550"/>
              <a:gd name="T15" fmla="*/ 0 h 3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3726">
                <a:moveTo>
                  <a:pt x="0" y="0"/>
                </a:moveTo>
                <a:lnTo>
                  <a:pt x="549" y="0"/>
                </a:lnTo>
                <a:lnTo>
                  <a:pt x="549" y="3450"/>
                </a:lnTo>
                <a:lnTo>
                  <a:pt x="549" y="3450"/>
                </a:lnTo>
                <a:cubicBezTo>
                  <a:pt x="549" y="3602"/>
                  <a:pt x="426" y="3725"/>
                  <a:pt x="274" y="3725"/>
                </a:cubicBezTo>
                <a:lnTo>
                  <a:pt x="274" y="3725"/>
                </a:lnTo>
                <a:cubicBezTo>
                  <a:pt x="122" y="3725"/>
                  <a:pt x="0" y="3602"/>
                  <a:pt x="0" y="3450"/>
                </a:cubicBez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3" name="Freeform 10"/>
          <p:cNvSpPr>
            <a:spLocks noChangeArrowheads="1"/>
          </p:cNvSpPr>
          <p:nvPr/>
        </p:nvSpPr>
        <p:spPr bwMode="auto">
          <a:xfrm>
            <a:off x="8103499" y="7106703"/>
            <a:ext cx="792047" cy="3004320"/>
          </a:xfrm>
          <a:custGeom>
            <a:avLst/>
            <a:gdLst>
              <a:gd name="T0" fmla="*/ 0 w 550"/>
              <a:gd name="T1" fmla="*/ 0 h 2090"/>
              <a:gd name="T2" fmla="*/ 549 w 550"/>
              <a:gd name="T3" fmla="*/ 0 h 2090"/>
              <a:gd name="T4" fmla="*/ 549 w 550"/>
              <a:gd name="T5" fmla="*/ 1814 h 2090"/>
              <a:gd name="T6" fmla="*/ 549 w 550"/>
              <a:gd name="T7" fmla="*/ 1814 h 2090"/>
              <a:gd name="T8" fmla="*/ 275 w 550"/>
              <a:gd name="T9" fmla="*/ 2089 h 2090"/>
              <a:gd name="T10" fmla="*/ 275 w 550"/>
              <a:gd name="T11" fmla="*/ 2089 h 2090"/>
              <a:gd name="T12" fmla="*/ 0 w 550"/>
              <a:gd name="T13" fmla="*/ 1814 h 2090"/>
              <a:gd name="T14" fmla="*/ 0 w 550"/>
              <a:gd name="T15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090">
                <a:moveTo>
                  <a:pt x="0" y="0"/>
                </a:moveTo>
                <a:lnTo>
                  <a:pt x="549" y="0"/>
                </a:lnTo>
                <a:lnTo>
                  <a:pt x="549" y="1814"/>
                </a:lnTo>
                <a:lnTo>
                  <a:pt x="549" y="1814"/>
                </a:lnTo>
                <a:cubicBezTo>
                  <a:pt x="549" y="1966"/>
                  <a:pt x="427" y="2089"/>
                  <a:pt x="275" y="2089"/>
                </a:cubicBezTo>
                <a:lnTo>
                  <a:pt x="275" y="2089"/>
                </a:lnTo>
                <a:cubicBezTo>
                  <a:pt x="123" y="2089"/>
                  <a:pt x="0" y="1966"/>
                  <a:pt x="0" y="1814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4" name="Freeform 11"/>
          <p:cNvSpPr>
            <a:spLocks noChangeArrowheads="1"/>
          </p:cNvSpPr>
          <p:nvPr/>
        </p:nvSpPr>
        <p:spPr bwMode="auto">
          <a:xfrm>
            <a:off x="9047945" y="7106703"/>
            <a:ext cx="792049" cy="4303592"/>
          </a:xfrm>
          <a:custGeom>
            <a:avLst/>
            <a:gdLst>
              <a:gd name="T0" fmla="*/ 0 w 551"/>
              <a:gd name="T1" fmla="*/ 0 h 2995"/>
              <a:gd name="T2" fmla="*/ 550 w 551"/>
              <a:gd name="T3" fmla="*/ 0 h 2995"/>
              <a:gd name="T4" fmla="*/ 550 w 551"/>
              <a:gd name="T5" fmla="*/ 2719 h 2995"/>
              <a:gd name="T6" fmla="*/ 550 w 551"/>
              <a:gd name="T7" fmla="*/ 2719 h 2995"/>
              <a:gd name="T8" fmla="*/ 275 w 551"/>
              <a:gd name="T9" fmla="*/ 2994 h 2995"/>
              <a:gd name="T10" fmla="*/ 275 w 551"/>
              <a:gd name="T11" fmla="*/ 2994 h 2995"/>
              <a:gd name="T12" fmla="*/ 0 w 551"/>
              <a:gd name="T13" fmla="*/ 2719 h 2995"/>
              <a:gd name="T14" fmla="*/ 0 w 551"/>
              <a:gd name="T15" fmla="*/ 0 h 2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1" h="2995">
                <a:moveTo>
                  <a:pt x="0" y="0"/>
                </a:moveTo>
                <a:lnTo>
                  <a:pt x="550" y="0"/>
                </a:lnTo>
                <a:lnTo>
                  <a:pt x="550" y="2719"/>
                </a:lnTo>
                <a:lnTo>
                  <a:pt x="550" y="2719"/>
                </a:lnTo>
                <a:cubicBezTo>
                  <a:pt x="550" y="2871"/>
                  <a:pt x="427" y="2994"/>
                  <a:pt x="275" y="2994"/>
                </a:cubicBezTo>
                <a:lnTo>
                  <a:pt x="275" y="2994"/>
                </a:lnTo>
                <a:cubicBezTo>
                  <a:pt x="123" y="2994"/>
                  <a:pt x="0" y="2871"/>
                  <a:pt x="0" y="2719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5" name="Freeform 12"/>
          <p:cNvSpPr>
            <a:spLocks noChangeArrowheads="1"/>
          </p:cNvSpPr>
          <p:nvPr/>
        </p:nvSpPr>
        <p:spPr bwMode="auto">
          <a:xfrm>
            <a:off x="5794150" y="7106703"/>
            <a:ext cx="792047" cy="4467464"/>
          </a:xfrm>
          <a:custGeom>
            <a:avLst/>
            <a:gdLst>
              <a:gd name="T0" fmla="*/ 0 w 551"/>
              <a:gd name="T1" fmla="*/ 0 h 3107"/>
              <a:gd name="T2" fmla="*/ 550 w 551"/>
              <a:gd name="T3" fmla="*/ 0 h 3107"/>
              <a:gd name="T4" fmla="*/ 550 w 551"/>
              <a:gd name="T5" fmla="*/ 2832 h 3107"/>
              <a:gd name="T6" fmla="*/ 550 w 551"/>
              <a:gd name="T7" fmla="*/ 2832 h 3107"/>
              <a:gd name="T8" fmla="*/ 275 w 551"/>
              <a:gd name="T9" fmla="*/ 3106 h 3107"/>
              <a:gd name="T10" fmla="*/ 275 w 551"/>
              <a:gd name="T11" fmla="*/ 3106 h 3107"/>
              <a:gd name="T12" fmla="*/ 0 w 551"/>
              <a:gd name="T13" fmla="*/ 2832 h 3107"/>
              <a:gd name="T14" fmla="*/ 0 w 551"/>
              <a:gd name="T15" fmla="*/ 0 h 3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1" h="3107">
                <a:moveTo>
                  <a:pt x="0" y="0"/>
                </a:moveTo>
                <a:lnTo>
                  <a:pt x="550" y="0"/>
                </a:lnTo>
                <a:lnTo>
                  <a:pt x="550" y="2832"/>
                </a:lnTo>
                <a:lnTo>
                  <a:pt x="550" y="2832"/>
                </a:lnTo>
                <a:cubicBezTo>
                  <a:pt x="550" y="2984"/>
                  <a:pt x="427" y="3106"/>
                  <a:pt x="275" y="3106"/>
                </a:cubicBezTo>
                <a:lnTo>
                  <a:pt x="275" y="3106"/>
                </a:lnTo>
                <a:cubicBezTo>
                  <a:pt x="124" y="3106"/>
                  <a:pt x="0" y="2984"/>
                  <a:pt x="0" y="2832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6" name="Freeform 13"/>
          <p:cNvSpPr>
            <a:spLocks noChangeArrowheads="1"/>
          </p:cNvSpPr>
          <p:nvPr/>
        </p:nvSpPr>
        <p:spPr bwMode="auto">
          <a:xfrm>
            <a:off x="3909154" y="7106703"/>
            <a:ext cx="792049" cy="3004320"/>
          </a:xfrm>
          <a:custGeom>
            <a:avLst/>
            <a:gdLst>
              <a:gd name="T0" fmla="*/ 0 w 550"/>
              <a:gd name="T1" fmla="*/ 0 h 2090"/>
              <a:gd name="T2" fmla="*/ 549 w 550"/>
              <a:gd name="T3" fmla="*/ 0 h 2090"/>
              <a:gd name="T4" fmla="*/ 549 w 550"/>
              <a:gd name="T5" fmla="*/ 1814 h 2090"/>
              <a:gd name="T6" fmla="*/ 549 w 550"/>
              <a:gd name="T7" fmla="*/ 1814 h 2090"/>
              <a:gd name="T8" fmla="*/ 274 w 550"/>
              <a:gd name="T9" fmla="*/ 2089 h 2090"/>
              <a:gd name="T10" fmla="*/ 274 w 550"/>
              <a:gd name="T11" fmla="*/ 2089 h 2090"/>
              <a:gd name="T12" fmla="*/ 0 w 550"/>
              <a:gd name="T13" fmla="*/ 1814 h 2090"/>
              <a:gd name="T14" fmla="*/ 0 w 550"/>
              <a:gd name="T15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090">
                <a:moveTo>
                  <a:pt x="0" y="0"/>
                </a:moveTo>
                <a:lnTo>
                  <a:pt x="549" y="0"/>
                </a:lnTo>
                <a:lnTo>
                  <a:pt x="549" y="1814"/>
                </a:lnTo>
                <a:lnTo>
                  <a:pt x="549" y="1814"/>
                </a:lnTo>
                <a:cubicBezTo>
                  <a:pt x="549" y="1966"/>
                  <a:pt x="426" y="2089"/>
                  <a:pt x="274" y="2089"/>
                </a:cubicBezTo>
                <a:lnTo>
                  <a:pt x="274" y="2089"/>
                </a:lnTo>
                <a:cubicBezTo>
                  <a:pt x="122" y="2089"/>
                  <a:pt x="0" y="1966"/>
                  <a:pt x="0" y="1814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7" name="Freeform 14"/>
          <p:cNvSpPr>
            <a:spLocks noChangeArrowheads="1"/>
          </p:cNvSpPr>
          <p:nvPr/>
        </p:nvSpPr>
        <p:spPr bwMode="auto">
          <a:xfrm>
            <a:off x="4853604" y="7106703"/>
            <a:ext cx="792047" cy="5622372"/>
          </a:xfrm>
          <a:custGeom>
            <a:avLst/>
            <a:gdLst>
              <a:gd name="T0" fmla="*/ 0 w 550"/>
              <a:gd name="T1" fmla="*/ 0 h 3912"/>
              <a:gd name="T2" fmla="*/ 549 w 550"/>
              <a:gd name="T3" fmla="*/ 0 h 3912"/>
              <a:gd name="T4" fmla="*/ 549 w 550"/>
              <a:gd name="T5" fmla="*/ 3636 h 3912"/>
              <a:gd name="T6" fmla="*/ 549 w 550"/>
              <a:gd name="T7" fmla="*/ 3636 h 3912"/>
              <a:gd name="T8" fmla="*/ 274 w 550"/>
              <a:gd name="T9" fmla="*/ 3911 h 3912"/>
              <a:gd name="T10" fmla="*/ 274 w 550"/>
              <a:gd name="T11" fmla="*/ 3911 h 3912"/>
              <a:gd name="T12" fmla="*/ 0 w 550"/>
              <a:gd name="T13" fmla="*/ 3636 h 3912"/>
              <a:gd name="T14" fmla="*/ 0 w 550"/>
              <a:gd name="T15" fmla="*/ 0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3912">
                <a:moveTo>
                  <a:pt x="0" y="0"/>
                </a:moveTo>
                <a:lnTo>
                  <a:pt x="549" y="0"/>
                </a:lnTo>
                <a:lnTo>
                  <a:pt x="549" y="3636"/>
                </a:lnTo>
                <a:lnTo>
                  <a:pt x="549" y="3636"/>
                </a:lnTo>
                <a:cubicBezTo>
                  <a:pt x="549" y="3788"/>
                  <a:pt x="426" y="3911"/>
                  <a:pt x="274" y="3911"/>
                </a:cubicBezTo>
                <a:lnTo>
                  <a:pt x="274" y="3911"/>
                </a:lnTo>
                <a:cubicBezTo>
                  <a:pt x="123" y="3911"/>
                  <a:pt x="0" y="3788"/>
                  <a:pt x="0" y="3636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" name="Freeform 1"/>
          <p:cNvSpPr>
            <a:spLocks noChangeArrowheads="1"/>
          </p:cNvSpPr>
          <p:nvPr/>
        </p:nvSpPr>
        <p:spPr bwMode="auto">
          <a:xfrm>
            <a:off x="1939022" y="7072242"/>
            <a:ext cx="18845281" cy="7803"/>
          </a:xfrm>
          <a:custGeom>
            <a:avLst/>
            <a:gdLst>
              <a:gd name="T0" fmla="*/ 0 w 13115"/>
              <a:gd name="T1" fmla="*/ 0 h 1"/>
              <a:gd name="T2" fmla="*/ 13114 w 13115"/>
              <a:gd name="T3" fmla="*/ 0 h 1"/>
              <a:gd name="T4" fmla="*/ 0 w 1311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15" h="1">
                <a:moveTo>
                  <a:pt x="0" y="0"/>
                </a:moveTo>
                <a:lnTo>
                  <a:pt x="13114" y="0"/>
                </a:lnTo>
                <a:lnTo>
                  <a:pt x="0" y="0"/>
                </a:lnTo>
              </a:path>
            </a:pathLst>
          </a:custGeom>
          <a:solidFill>
            <a:srgbClr val="3E23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 flipH="1">
            <a:off x="2316479" y="7072242"/>
            <a:ext cx="18475626" cy="60078"/>
          </a:xfrm>
          <a:prstGeom prst="line">
            <a:avLst/>
          </a:prstGeom>
          <a:noFill/>
          <a:ln w="149225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8" name="Freeform 15"/>
          <p:cNvSpPr>
            <a:spLocks noChangeArrowheads="1"/>
          </p:cNvSpPr>
          <p:nvPr/>
        </p:nvSpPr>
        <p:spPr bwMode="auto">
          <a:xfrm>
            <a:off x="20741385" y="4266908"/>
            <a:ext cx="2071809" cy="5618469"/>
          </a:xfrm>
          <a:custGeom>
            <a:avLst/>
            <a:gdLst>
              <a:gd name="T0" fmla="*/ 721 w 1443"/>
              <a:gd name="T1" fmla="*/ 3911 h 3912"/>
              <a:gd name="T2" fmla="*/ 721 w 1443"/>
              <a:gd name="T3" fmla="*/ 3911 h 3912"/>
              <a:gd name="T4" fmla="*/ 721 w 1443"/>
              <a:gd name="T5" fmla="*/ 3911 h 3912"/>
              <a:gd name="T6" fmla="*/ 0 w 1443"/>
              <a:gd name="T7" fmla="*/ 3190 h 3912"/>
              <a:gd name="T8" fmla="*/ 0 w 1443"/>
              <a:gd name="T9" fmla="*/ 721 h 3912"/>
              <a:gd name="T10" fmla="*/ 0 w 1443"/>
              <a:gd name="T11" fmla="*/ 721 h 3912"/>
              <a:gd name="T12" fmla="*/ 721 w 1443"/>
              <a:gd name="T13" fmla="*/ 0 h 3912"/>
              <a:gd name="T14" fmla="*/ 721 w 1443"/>
              <a:gd name="T15" fmla="*/ 0 h 3912"/>
              <a:gd name="T16" fmla="*/ 1442 w 1443"/>
              <a:gd name="T17" fmla="*/ 721 h 3912"/>
              <a:gd name="T18" fmla="*/ 1442 w 1443"/>
              <a:gd name="T19" fmla="*/ 3190 h 3912"/>
              <a:gd name="T20" fmla="*/ 1442 w 1443"/>
              <a:gd name="T21" fmla="*/ 3190 h 3912"/>
              <a:gd name="T22" fmla="*/ 721 w 1443"/>
              <a:gd name="T23" fmla="*/ 3911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3" h="3912">
                <a:moveTo>
                  <a:pt x="721" y="3911"/>
                </a:moveTo>
                <a:lnTo>
                  <a:pt x="721" y="3911"/>
                </a:lnTo>
                <a:lnTo>
                  <a:pt x="721" y="3911"/>
                </a:lnTo>
                <a:cubicBezTo>
                  <a:pt x="322" y="3911"/>
                  <a:pt x="0" y="3589"/>
                  <a:pt x="0" y="3190"/>
                </a:cubicBezTo>
                <a:lnTo>
                  <a:pt x="0" y="721"/>
                </a:lnTo>
                <a:lnTo>
                  <a:pt x="0" y="721"/>
                </a:lnTo>
                <a:cubicBezTo>
                  <a:pt x="0" y="323"/>
                  <a:pt x="322" y="0"/>
                  <a:pt x="721" y="0"/>
                </a:cubicBezTo>
                <a:lnTo>
                  <a:pt x="721" y="0"/>
                </a:lnTo>
                <a:cubicBezTo>
                  <a:pt x="1119" y="0"/>
                  <a:pt x="1442" y="323"/>
                  <a:pt x="1442" y="721"/>
                </a:cubicBezTo>
                <a:lnTo>
                  <a:pt x="1442" y="3190"/>
                </a:lnTo>
                <a:lnTo>
                  <a:pt x="1442" y="3190"/>
                </a:lnTo>
                <a:cubicBezTo>
                  <a:pt x="1442" y="3589"/>
                  <a:pt x="1119" y="3911"/>
                  <a:pt x="721" y="3911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9" name="Freeform 16"/>
          <p:cNvSpPr>
            <a:spLocks noChangeArrowheads="1"/>
          </p:cNvSpPr>
          <p:nvPr/>
        </p:nvSpPr>
        <p:spPr bwMode="auto">
          <a:xfrm>
            <a:off x="1564457" y="5039447"/>
            <a:ext cx="756933" cy="4061686"/>
          </a:xfrm>
          <a:custGeom>
            <a:avLst/>
            <a:gdLst>
              <a:gd name="T0" fmla="*/ 261 w 523"/>
              <a:gd name="T1" fmla="*/ 2827 h 2828"/>
              <a:gd name="T2" fmla="*/ 261 w 523"/>
              <a:gd name="T3" fmla="*/ 2827 h 2828"/>
              <a:gd name="T4" fmla="*/ 261 w 523"/>
              <a:gd name="T5" fmla="*/ 2827 h 2828"/>
              <a:gd name="T6" fmla="*/ 0 w 523"/>
              <a:gd name="T7" fmla="*/ 2567 h 2828"/>
              <a:gd name="T8" fmla="*/ 0 w 523"/>
              <a:gd name="T9" fmla="*/ 260 h 2828"/>
              <a:gd name="T10" fmla="*/ 0 w 523"/>
              <a:gd name="T11" fmla="*/ 260 h 2828"/>
              <a:gd name="T12" fmla="*/ 261 w 523"/>
              <a:gd name="T13" fmla="*/ 0 h 2828"/>
              <a:gd name="T14" fmla="*/ 261 w 523"/>
              <a:gd name="T15" fmla="*/ 0 h 2828"/>
              <a:gd name="T16" fmla="*/ 522 w 523"/>
              <a:gd name="T17" fmla="*/ 260 h 2828"/>
              <a:gd name="T18" fmla="*/ 522 w 523"/>
              <a:gd name="T19" fmla="*/ 2567 h 2828"/>
              <a:gd name="T20" fmla="*/ 522 w 523"/>
              <a:gd name="T21" fmla="*/ 2567 h 2828"/>
              <a:gd name="T22" fmla="*/ 261 w 523"/>
              <a:gd name="T23" fmla="*/ 2827 h 2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3" h="2828">
                <a:moveTo>
                  <a:pt x="261" y="2827"/>
                </a:moveTo>
                <a:lnTo>
                  <a:pt x="261" y="2827"/>
                </a:lnTo>
                <a:lnTo>
                  <a:pt x="261" y="2827"/>
                </a:lnTo>
                <a:cubicBezTo>
                  <a:pt x="117" y="2827"/>
                  <a:pt x="0" y="2710"/>
                  <a:pt x="0" y="2567"/>
                </a:cubicBezTo>
                <a:lnTo>
                  <a:pt x="0" y="260"/>
                </a:lnTo>
                <a:lnTo>
                  <a:pt x="0" y="260"/>
                </a:lnTo>
                <a:cubicBezTo>
                  <a:pt x="0" y="116"/>
                  <a:pt x="117" y="0"/>
                  <a:pt x="261" y="0"/>
                </a:cubicBezTo>
                <a:lnTo>
                  <a:pt x="261" y="0"/>
                </a:lnTo>
                <a:cubicBezTo>
                  <a:pt x="405" y="0"/>
                  <a:pt x="522" y="116"/>
                  <a:pt x="522" y="260"/>
                </a:cubicBezTo>
                <a:lnTo>
                  <a:pt x="522" y="2567"/>
                </a:lnTo>
                <a:lnTo>
                  <a:pt x="522" y="2567"/>
                </a:lnTo>
                <a:cubicBezTo>
                  <a:pt x="522" y="2710"/>
                  <a:pt x="405" y="2827"/>
                  <a:pt x="261" y="2827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" name="CuadroTexto 193"/>
          <p:cNvSpPr txBox="1">
            <a:spLocks noChangeArrowheads="1"/>
          </p:cNvSpPr>
          <p:nvPr/>
        </p:nvSpPr>
        <p:spPr bwMode="auto">
          <a:xfrm>
            <a:off x="3804041" y="4770230"/>
            <a:ext cx="303553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1" name="CuadroTexto 194"/>
          <p:cNvSpPr txBox="1">
            <a:spLocks noChangeArrowheads="1"/>
          </p:cNvSpPr>
          <p:nvPr/>
        </p:nvSpPr>
        <p:spPr bwMode="auto">
          <a:xfrm>
            <a:off x="3811845" y="4075725"/>
            <a:ext cx="22981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2" name="CuadroTexto 195"/>
          <p:cNvSpPr txBox="1">
            <a:spLocks noChangeArrowheads="1"/>
          </p:cNvSpPr>
          <p:nvPr/>
        </p:nvSpPr>
        <p:spPr bwMode="auto">
          <a:xfrm>
            <a:off x="8056910" y="4781934"/>
            <a:ext cx="303163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28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r>
              <a:rPr lang="en-US" altLang="es-ES_tradnl" sz="28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r>
              <a:rPr lang="en-US" altLang="es-ES_tradnl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3" name="CuadroTexto 196"/>
          <p:cNvSpPr txBox="1">
            <a:spLocks noChangeArrowheads="1"/>
          </p:cNvSpPr>
          <p:nvPr/>
        </p:nvSpPr>
        <p:spPr bwMode="auto">
          <a:xfrm>
            <a:off x="8064713" y="4071822"/>
            <a:ext cx="22981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3200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4" name="CuadroTexto 199"/>
          <p:cNvSpPr txBox="1">
            <a:spLocks noChangeArrowheads="1"/>
          </p:cNvSpPr>
          <p:nvPr/>
        </p:nvSpPr>
        <p:spPr bwMode="auto">
          <a:xfrm>
            <a:off x="12216138" y="4793640"/>
            <a:ext cx="303553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5" name="CuadroTexto 200"/>
          <p:cNvSpPr txBox="1">
            <a:spLocks noChangeArrowheads="1"/>
          </p:cNvSpPr>
          <p:nvPr/>
        </p:nvSpPr>
        <p:spPr bwMode="auto">
          <a:xfrm>
            <a:off x="12223941" y="4083528"/>
            <a:ext cx="25790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3200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6" name="CuadroTexto 201"/>
          <p:cNvSpPr txBox="1">
            <a:spLocks noChangeArrowheads="1"/>
          </p:cNvSpPr>
          <p:nvPr/>
        </p:nvSpPr>
        <p:spPr bwMode="auto">
          <a:xfrm>
            <a:off x="16426089" y="4793640"/>
            <a:ext cx="303553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r>
              <a:rPr lang="en-US" altLang="es-ES_tradnl" sz="280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7" name="CuadroTexto 202"/>
          <p:cNvSpPr txBox="1">
            <a:spLocks noChangeArrowheads="1"/>
          </p:cNvSpPr>
          <p:nvPr/>
        </p:nvSpPr>
        <p:spPr bwMode="auto">
          <a:xfrm>
            <a:off x="16433892" y="4083528"/>
            <a:ext cx="24619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s-ES_tradnl" sz="3200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8" name="CuadroTexto 162">
            <a:extLst>
              <a:ext uri="{FF2B5EF4-FFF2-40B4-BE49-F238E27FC236}">
                <a16:creationId xmlns:a16="http://schemas.microsoft.com/office/drawing/2014/main" id="{1EC780C7-4382-3043-9ADC-5A70CF91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2877673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>
            <a:spLocks noChangeShapeType="1"/>
          </p:cNvSpPr>
          <p:nvPr/>
        </p:nvSpPr>
        <p:spPr bwMode="auto">
          <a:xfrm>
            <a:off x="3045065" y="8216376"/>
            <a:ext cx="17372377" cy="7658"/>
          </a:xfrm>
          <a:prstGeom prst="line">
            <a:avLst/>
          </a:prstGeom>
          <a:noFill/>
          <a:ln w="104775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5" name="Freeform 2"/>
          <p:cNvSpPr>
            <a:spLocks noChangeArrowheads="1"/>
          </p:cNvSpPr>
          <p:nvPr/>
        </p:nvSpPr>
        <p:spPr bwMode="auto">
          <a:xfrm>
            <a:off x="16925353" y="3747881"/>
            <a:ext cx="570529" cy="3809899"/>
          </a:xfrm>
          <a:custGeom>
            <a:avLst/>
            <a:gdLst>
              <a:gd name="T0" fmla="*/ 0 w 440"/>
              <a:gd name="T1" fmla="*/ 0 h 2959"/>
              <a:gd name="T2" fmla="*/ 439 w 440"/>
              <a:gd name="T3" fmla="*/ 0 h 2959"/>
              <a:gd name="T4" fmla="*/ 439 w 440"/>
              <a:gd name="T5" fmla="*/ 2958 h 2959"/>
              <a:gd name="T6" fmla="*/ 0 w 440"/>
              <a:gd name="T7" fmla="*/ 2958 h 2959"/>
              <a:gd name="T8" fmla="*/ 0 w 440"/>
              <a:gd name="T9" fmla="*/ 0 h 2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2959">
                <a:moveTo>
                  <a:pt x="0" y="0"/>
                </a:moveTo>
                <a:lnTo>
                  <a:pt x="439" y="0"/>
                </a:lnTo>
                <a:lnTo>
                  <a:pt x="439" y="2958"/>
                </a:lnTo>
                <a:lnTo>
                  <a:pt x="0" y="2958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6" name="Freeform 3"/>
          <p:cNvSpPr>
            <a:spLocks noChangeArrowheads="1"/>
          </p:cNvSpPr>
          <p:nvPr/>
        </p:nvSpPr>
        <p:spPr bwMode="auto">
          <a:xfrm>
            <a:off x="16596055" y="7542464"/>
            <a:ext cx="1232953" cy="612647"/>
          </a:xfrm>
          <a:custGeom>
            <a:avLst/>
            <a:gdLst>
              <a:gd name="T0" fmla="*/ 955 w 956"/>
              <a:gd name="T1" fmla="*/ 0 h 478"/>
              <a:gd name="T2" fmla="*/ 478 w 956"/>
              <a:gd name="T3" fmla="*/ 477 h 478"/>
              <a:gd name="T4" fmla="*/ 0 w 956"/>
              <a:gd name="T5" fmla="*/ 0 h 478"/>
              <a:gd name="T6" fmla="*/ 955 w 956"/>
              <a:gd name="T7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6" h="478">
                <a:moveTo>
                  <a:pt x="955" y="0"/>
                </a:moveTo>
                <a:lnTo>
                  <a:pt x="478" y="477"/>
                </a:lnTo>
                <a:lnTo>
                  <a:pt x="0" y="0"/>
                </a:lnTo>
                <a:lnTo>
                  <a:pt x="95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7" name="Freeform 4"/>
          <p:cNvSpPr>
            <a:spLocks noChangeArrowheads="1"/>
          </p:cNvSpPr>
          <p:nvPr/>
        </p:nvSpPr>
        <p:spPr bwMode="auto">
          <a:xfrm>
            <a:off x="13241812" y="4517518"/>
            <a:ext cx="566699" cy="3047920"/>
          </a:xfrm>
          <a:custGeom>
            <a:avLst/>
            <a:gdLst>
              <a:gd name="T0" fmla="*/ 0 w 439"/>
              <a:gd name="T1" fmla="*/ 0 h 2366"/>
              <a:gd name="T2" fmla="*/ 438 w 439"/>
              <a:gd name="T3" fmla="*/ 0 h 2366"/>
              <a:gd name="T4" fmla="*/ 438 w 439"/>
              <a:gd name="T5" fmla="*/ 2365 h 2366"/>
              <a:gd name="T6" fmla="*/ 0 w 439"/>
              <a:gd name="T7" fmla="*/ 2365 h 2366"/>
              <a:gd name="T8" fmla="*/ 0 w 439"/>
              <a:gd name="T9" fmla="*/ 0 h 2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" h="2366">
                <a:moveTo>
                  <a:pt x="0" y="0"/>
                </a:moveTo>
                <a:lnTo>
                  <a:pt x="438" y="0"/>
                </a:lnTo>
                <a:lnTo>
                  <a:pt x="438" y="2365"/>
                </a:lnTo>
                <a:lnTo>
                  <a:pt x="0" y="2365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8" name="Freeform 5"/>
          <p:cNvSpPr>
            <a:spLocks noChangeArrowheads="1"/>
          </p:cNvSpPr>
          <p:nvPr/>
        </p:nvSpPr>
        <p:spPr bwMode="auto">
          <a:xfrm>
            <a:off x="12908686" y="7542464"/>
            <a:ext cx="1229122" cy="612647"/>
          </a:xfrm>
          <a:custGeom>
            <a:avLst/>
            <a:gdLst>
              <a:gd name="T0" fmla="*/ 954 w 955"/>
              <a:gd name="T1" fmla="*/ 0 h 478"/>
              <a:gd name="T2" fmla="*/ 477 w 955"/>
              <a:gd name="T3" fmla="*/ 477 h 478"/>
              <a:gd name="T4" fmla="*/ 0 w 955"/>
              <a:gd name="T5" fmla="*/ 0 h 478"/>
              <a:gd name="T6" fmla="*/ 954 w 955"/>
              <a:gd name="T7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5" h="478">
                <a:moveTo>
                  <a:pt x="954" y="0"/>
                </a:moveTo>
                <a:lnTo>
                  <a:pt x="477" y="477"/>
                </a:lnTo>
                <a:lnTo>
                  <a:pt x="0" y="0"/>
                </a:lnTo>
                <a:lnTo>
                  <a:pt x="95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9" name="Freeform 6"/>
          <p:cNvSpPr>
            <a:spLocks noChangeArrowheads="1"/>
          </p:cNvSpPr>
          <p:nvPr/>
        </p:nvSpPr>
        <p:spPr bwMode="auto">
          <a:xfrm>
            <a:off x="9562100" y="5382882"/>
            <a:ext cx="570527" cy="2186386"/>
          </a:xfrm>
          <a:custGeom>
            <a:avLst/>
            <a:gdLst>
              <a:gd name="T0" fmla="*/ 0 w 440"/>
              <a:gd name="T1" fmla="*/ 0 h 1698"/>
              <a:gd name="T2" fmla="*/ 439 w 440"/>
              <a:gd name="T3" fmla="*/ 0 h 1698"/>
              <a:gd name="T4" fmla="*/ 439 w 440"/>
              <a:gd name="T5" fmla="*/ 1697 h 1698"/>
              <a:gd name="T6" fmla="*/ 0 w 440"/>
              <a:gd name="T7" fmla="*/ 1697 h 1698"/>
              <a:gd name="T8" fmla="*/ 0 w 440"/>
              <a:gd name="T9" fmla="*/ 0 h 1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1698">
                <a:moveTo>
                  <a:pt x="0" y="0"/>
                </a:moveTo>
                <a:lnTo>
                  <a:pt x="439" y="0"/>
                </a:lnTo>
                <a:lnTo>
                  <a:pt x="439" y="1697"/>
                </a:lnTo>
                <a:lnTo>
                  <a:pt x="0" y="169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0" name="Freeform 7"/>
          <p:cNvSpPr>
            <a:spLocks noChangeArrowheads="1"/>
          </p:cNvSpPr>
          <p:nvPr/>
        </p:nvSpPr>
        <p:spPr bwMode="auto">
          <a:xfrm>
            <a:off x="9232803" y="7546294"/>
            <a:ext cx="1232953" cy="616475"/>
          </a:xfrm>
          <a:custGeom>
            <a:avLst/>
            <a:gdLst>
              <a:gd name="T0" fmla="*/ 955 w 956"/>
              <a:gd name="T1" fmla="*/ 0 h 478"/>
              <a:gd name="T2" fmla="*/ 477 w 956"/>
              <a:gd name="T3" fmla="*/ 477 h 478"/>
              <a:gd name="T4" fmla="*/ 0 w 956"/>
              <a:gd name="T5" fmla="*/ 0 h 478"/>
              <a:gd name="T6" fmla="*/ 955 w 956"/>
              <a:gd name="T7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6" h="478">
                <a:moveTo>
                  <a:pt x="955" y="0"/>
                </a:moveTo>
                <a:lnTo>
                  <a:pt x="477" y="477"/>
                </a:lnTo>
                <a:lnTo>
                  <a:pt x="0" y="0"/>
                </a:lnTo>
                <a:lnTo>
                  <a:pt x="95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1" name="Freeform 8"/>
          <p:cNvSpPr>
            <a:spLocks noChangeArrowheads="1"/>
          </p:cNvSpPr>
          <p:nvPr/>
        </p:nvSpPr>
        <p:spPr bwMode="auto">
          <a:xfrm>
            <a:off x="5878559" y="6037650"/>
            <a:ext cx="566699" cy="1527788"/>
          </a:xfrm>
          <a:custGeom>
            <a:avLst/>
            <a:gdLst>
              <a:gd name="T0" fmla="*/ 0 w 439"/>
              <a:gd name="T1" fmla="*/ 0 h 1188"/>
              <a:gd name="T2" fmla="*/ 438 w 439"/>
              <a:gd name="T3" fmla="*/ 0 h 1188"/>
              <a:gd name="T4" fmla="*/ 438 w 439"/>
              <a:gd name="T5" fmla="*/ 1187 h 1188"/>
              <a:gd name="T6" fmla="*/ 0 w 439"/>
              <a:gd name="T7" fmla="*/ 1187 h 1188"/>
              <a:gd name="T8" fmla="*/ 0 w 439"/>
              <a:gd name="T9" fmla="*/ 0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" h="1188">
                <a:moveTo>
                  <a:pt x="0" y="0"/>
                </a:moveTo>
                <a:lnTo>
                  <a:pt x="438" y="0"/>
                </a:lnTo>
                <a:lnTo>
                  <a:pt x="438" y="1187"/>
                </a:lnTo>
                <a:lnTo>
                  <a:pt x="0" y="118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2" name="Freeform 9"/>
          <p:cNvSpPr>
            <a:spLocks noChangeArrowheads="1"/>
          </p:cNvSpPr>
          <p:nvPr/>
        </p:nvSpPr>
        <p:spPr bwMode="auto">
          <a:xfrm>
            <a:off x="5549261" y="7546294"/>
            <a:ext cx="1232953" cy="616475"/>
          </a:xfrm>
          <a:custGeom>
            <a:avLst/>
            <a:gdLst>
              <a:gd name="T0" fmla="*/ 954 w 955"/>
              <a:gd name="T1" fmla="*/ 0 h 478"/>
              <a:gd name="T2" fmla="*/ 477 w 955"/>
              <a:gd name="T3" fmla="*/ 477 h 478"/>
              <a:gd name="T4" fmla="*/ 0 w 955"/>
              <a:gd name="T5" fmla="*/ 0 h 478"/>
              <a:gd name="T6" fmla="*/ 954 w 955"/>
              <a:gd name="T7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5" h="478">
                <a:moveTo>
                  <a:pt x="954" y="0"/>
                </a:moveTo>
                <a:lnTo>
                  <a:pt x="477" y="477"/>
                </a:lnTo>
                <a:lnTo>
                  <a:pt x="0" y="0"/>
                </a:lnTo>
                <a:lnTo>
                  <a:pt x="95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3" name="Freeform 10"/>
          <p:cNvSpPr>
            <a:spLocks noChangeArrowheads="1"/>
          </p:cNvSpPr>
          <p:nvPr/>
        </p:nvSpPr>
        <p:spPr bwMode="auto">
          <a:xfrm>
            <a:off x="16910037" y="8905604"/>
            <a:ext cx="566699" cy="3809901"/>
          </a:xfrm>
          <a:custGeom>
            <a:avLst/>
            <a:gdLst>
              <a:gd name="T0" fmla="*/ 0 w 439"/>
              <a:gd name="T1" fmla="*/ 2959 h 2960"/>
              <a:gd name="T2" fmla="*/ 438 w 439"/>
              <a:gd name="T3" fmla="*/ 2959 h 2960"/>
              <a:gd name="T4" fmla="*/ 438 w 439"/>
              <a:gd name="T5" fmla="*/ 0 h 2960"/>
              <a:gd name="T6" fmla="*/ 0 w 439"/>
              <a:gd name="T7" fmla="*/ 0 h 2960"/>
              <a:gd name="T8" fmla="*/ 0 w 439"/>
              <a:gd name="T9" fmla="*/ 2959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" h="2960">
                <a:moveTo>
                  <a:pt x="0" y="2959"/>
                </a:moveTo>
                <a:lnTo>
                  <a:pt x="438" y="2959"/>
                </a:lnTo>
                <a:lnTo>
                  <a:pt x="438" y="0"/>
                </a:lnTo>
                <a:lnTo>
                  <a:pt x="0" y="0"/>
                </a:lnTo>
                <a:lnTo>
                  <a:pt x="0" y="29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4" name="Freeform 11"/>
          <p:cNvSpPr>
            <a:spLocks noChangeArrowheads="1"/>
          </p:cNvSpPr>
          <p:nvPr/>
        </p:nvSpPr>
        <p:spPr bwMode="auto">
          <a:xfrm>
            <a:off x="16573081" y="8308273"/>
            <a:ext cx="1232953" cy="612647"/>
          </a:xfrm>
          <a:custGeom>
            <a:avLst/>
            <a:gdLst>
              <a:gd name="T0" fmla="*/ 955 w 956"/>
              <a:gd name="T1" fmla="*/ 477 h 478"/>
              <a:gd name="T2" fmla="*/ 477 w 956"/>
              <a:gd name="T3" fmla="*/ 0 h 478"/>
              <a:gd name="T4" fmla="*/ 0 w 956"/>
              <a:gd name="T5" fmla="*/ 477 h 478"/>
              <a:gd name="T6" fmla="*/ 955 w 956"/>
              <a:gd name="T7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6" h="478">
                <a:moveTo>
                  <a:pt x="955" y="477"/>
                </a:moveTo>
                <a:lnTo>
                  <a:pt x="477" y="0"/>
                </a:lnTo>
                <a:lnTo>
                  <a:pt x="0" y="477"/>
                </a:lnTo>
                <a:lnTo>
                  <a:pt x="955" y="4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5" name="Freeform 12"/>
          <p:cNvSpPr>
            <a:spLocks noChangeArrowheads="1"/>
          </p:cNvSpPr>
          <p:nvPr/>
        </p:nvSpPr>
        <p:spPr bwMode="auto">
          <a:xfrm>
            <a:off x="13218837" y="8905604"/>
            <a:ext cx="566699" cy="3047920"/>
          </a:xfrm>
          <a:custGeom>
            <a:avLst/>
            <a:gdLst>
              <a:gd name="T0" fmla="*/ 0 w 440"/>
              <a:gd name="T1" fmla="*/ 2366 h 2367"/>
              <a:gd name="T2" fmla="*/ 439 w 440"/>
              <a:gd name="T3" fmla="*/ 2366 h 2367"/>
              <a:gd name="T4" fmla="*/ 439 w 440"/>
              <a:gd name="T5" fmla="*/ 0 h 2367"/>
              <a:gd name="T6" fmla="*/ 0 w 440"/>
              <a:gd name="T7" fmla="*/ 0 h 2367"/>
              <a:gd name="T8" fmla="*/ 0 w 440"/>
              <a:gd name="T9" fmla="*/ 2366 h 2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2367">
                <a:moveTo>
                  <a:pt x="0" y="2366"/>
                </a:moveTo>
                <a:lnTo>
                  <a:pt x="439" y="2366"/>
                </a:lnTo>
                <a:lnTo>
                  <a:pt x="439" y="0"/>
                </a:lnTo>
                <a:lnTo>
                  <a:pt x="0" y="0"/>
                </a:lnTo>
                <a:lnTo>
                  <a:pt x="0" y="23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6" name="Freeform 13"/>
          <p:cNvSpPr>
            <a:spLocks noChangeArrowheads="1"/>
          </p:cNvSpPr>
          <p:nvPr/>
        </p:nvSpPr>
        <p:spPr bwMode="auto">
          <a:xfrm>
            <a:off x="12889540" y="8308273"/>
            <a:ext cx="1232953" cy="612647"/>
          </a:xfrm>
          <a:custGeom>
            <a:avLst/>
            <a:gdLst>
              <a:gd name="T0" fmla="*/ 955 w 956"/>
              <a:gd name="T1" fmla="*/ 477 h 478"/>
              <a:gd name="T2" fmla="*/ 478 w 956"/>
              <a:gd name="T3" fmla="*/ 0 h 478"/>
              <a:gd name="T4" fmla="*/ 0 w 956"/>
              <a:gd name="T5" fmla="*/ 477 h 478"/>
              <a:gd name="T6" fmla="*/ 955 w 956"/>
              <a:gd name="T7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6" h="478">
                <a:moveTo>
                  <a:pt x="955" y="477"/>
                </a:moveTo>
                <a:lnTo>
                  <a:pt x="478" y="0"/>
                </a:lnTo>
                <a:lnTo>
                  <a:pt x="0" y="477"/>
                </a:lnTo>
                <a:lnTo>
                  <a:pt x="955" y="4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7" name="Freeform 14"/>
          <p:cNvSpPr>
            <a:spLocks noChangeArrowheads="1"/>
          </p:cNvSpPr>
          <p:nvPr/>
        </p:nvSpPr>
        <p:spPr bwMode="auto">
          <a:xfrm>
            <a:off x="9546784" y="8897946"/>
            <a:ext cx="566699" cy="2186386"/>
          </a:xfrm>
          <a:custGeom>
            <a:avLst/>
            <a:gdLst>
              <a:gd name="T0" fmla="*/ 0 w 439"/>
              <a:gd name="T1" fmla="*/ 1698 h 1699"/>
              <a:gd name="T2" fmla="*/ 438 w 439"/>
              <a:gd name="T3" fmla="*/ 1698 h 1699"/>
              <a:gd name="T4" fmla="*/ 438 w 439"/>
              <a:gd name="T5" fmla="*/ 0 h 1699"/>
              <a:gd name="T6" fmla="*/ 0 w 439"/>
              <a:gd name="T7" fmla="*/ 0 h 1699"/>
              <a:gd name="T8" fmla="*/ 0 w 439"/>
              <a:gd name="T9" fmla="*/ 1698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" h="1699">
                <a:moveTo>
                  <a:pt x="0" y="1698"/>
                </a:moveTo>
                <a:lnTo>
                  <a:pt x="438" y="1698"/>
                </a:lnTo>
                <a:lnTo>
                  <a:pt x="438" y="0"/>
                </a:lnTo>
                <a:lnTo>
                  <a:pt x="0" y="0"/>
                </a:lnTo>
                <a:lnTo>
                  <a:pt x="0" y="169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8" name="Freeform 15"/>
          <p:cNvSpPr>
            <a:spLocks noChangeArrowheads="1"/>
          </p:cNvSpPr>
          <p:nvPr/>
        </p:nvSpPr>
        <p:spPr bwMode="auto">
          <a:xfrm>
            <a:off x="9217486" y="8304445"/>
            <a:ext cx="1232953" cy="612647"/>
          </a:xfrm>
          <a:custGeom>
            <a:avLst/>
            <a:gdLst>
              <a:gd name="T0" fmla="*/ 954 w 955"/>
              <a:gd name="T1" fmla="*/ 477 h 478"/>
              <a:gd name="T2" fmla="*/ 477 w 955"/>
              <a:gd name="T3" fmla="*/ 0 h 478"/>
              <a:gd name="T4" fmla="*/ 0 w 955"/>
              <a:gd name="T5" fmla="*/ 477 h 478"/>
              <a:gd name="T6" fmla="*/ 954 w 955"/>
              <a:gd name="T7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5" h="478">
                <a:moveTo>
                  <a:pt x="954" y="477"/>
                </a:moveTo>
                <a:lnTo>
                  <a:pt x="477" y="0"/>
                </a:lnTo>
                <a:lnTo>
                  <a:pt x="0" y="477"/>
                </a:lnTo>
                <a:lnTo>
                  <a:pt x="954" y="4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9" name="Freeform 16"/>
          <p:cNvSpPr>
            <a:spLocks noChangeArrowheads="1"/>
          </p:cNvSpPr>
          <p:nvPr/>
        </p:nvSpPr>
        <p:spPr bwMode="auto">
          <a:xfrm>
            <a:off x="5859412" y="8897946"/>
            <a:ext cx="570529" cy="1535448"/>
          </a:xfrm>
          <a:custGeom>
            <a:avLst/>
            <a:gdLst>
              <a:gd name="T0" fmla="*/ 0 w 440"/>
              <a:gd name="T1" fmla="*/ 1188 h 1189"/>
              <a:gd name="T2" fmla="*/ 439 w 440"/>
              <a:gd name="T3" fmla="*/ 1188 h 1189"/>
              <a:gd name="T4" fmla="*/ 439 w 440"/>
              <a:gd name="T5" fmla="*/ 0 h 1189"/>
              <a:gd name="T6" fmla="*/ 0 w 440"/>
              <a:gd name="T7" fmla="*/ 0 h 1189"/>
              <a:gd name="T8" fmla="*/ 0 w 440"/>
              <a:gd name="T9" fmla="*/ 1188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1189">
                <a:moveTo>
                  <a:pt x="0" y="1188"/>
                </a:moveTo>
                <a:lnTo>
                  <a:pt x="439" y="1188"/>
                </a:lnTo>
                <a:lnTo>
                  <a:pt x="439" y="0"/>
                </a:lnTo>
                <a:lnTo>
                  <a:pt x="0" y="0"/>
                </a:lnTo>
                <a:lnTo>
                  <a:pt x="0" y="11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0" name="Freeform 17"/>
          <p:cNvSpPr>
            <a:spLocks noChangeArrowheads="1"/>
          </p:cNvSpPr>
          <p:nvPr/>
        </p:nvSpPr>
        <p:spPr bwMode="auto">
          <a:xfrm>
            <a:off x="5530114" y="8304445"/>
            <a:ext cx="1232953" cy="612647"/>
          </a:xfrm>
          <a:custGeom>
            <a:avLst/>
            <a:gdLst>
              <a:gd name="T0" fmla="*/ 954 w 955"/>
              <a:gd name="T1" fmla="*/ 477 h 478"/>
              <a:gd name="T2" fmla="*/ 477 w 955"/>
              <a:gd name="T3" fmla="*/ 0 h 478"/>
              <a:gd name="T4" fmla="*/ 0 w 955"/>
              <a:gd name="T5" fmla="*/ 477 h 478"/>
              <a:gd name="T6" fmla="*/ 954 w 955"/>
              <a:gd name="T7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5" h="478">
                <a:moveTo>
                  <a:pt x="954" y="477"/>
                </a:moveTo>
                <a:lnTo>
                  <a:pt x="477" y="0"/>
                </a:lnTo>
                <a:lnTo>
                  <a:pt x="0" y="477"/>
                </a:lnTo>
                <a:lnTo>
                  <a:pt x="954" y="4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1" name="Freeform 18"/>
          <p:cNvSpPr>
            <a:spLocks noChangeArrowheads="1"/>
          </p:cNvSpPr>
          <p:nvPr/>
        </p:nvSpPr>
        <p:spPr bwMode="auto">
          <a:xfrm>
            <a:off x="20358942" y="4697484"/>
            <a:ext cx="2305085" cy="7053101"/>
          </a:xfrm>
          <a:custGeom>
            <a:avLst/>
            <a:gdLst>
              <a:gd name="T0" fmla="*/ 0 w 1792"/>
              <a:gd name="T1" fmla="*/ 0 h 5475"/>
              <a:gd name="T2" fmla="*/ 0 w 1792"/>
              <a:gd name="T3" fmla="*/ 5474 h 5475"/>
              <a:gd name="T4" fmla="*/ 1791 w 1792"/>
              <a:gd name="T5" fmla="*/ 2737 h 5475"/>
              <a:gd name="T6" fmla="*/ 0 w 1792"/>
              <a:gd name="T7" fmla="*/ 0 h 5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2" h="5475">
                <a:moveTo>
                  <a:pt x="0" y="0"/>
                </a:moveTo>
                <a:lnTo>
                  <a:pt x="0" y="5474"/>
                </a:lnTo>
                <a:lnTo>
                  <a:pt x="1791" y="2737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2" name="Freeform 19"/>
          <p:cNvSpPr>
            <a:spLocks noChangeArrowheads="1"/>
          </p:cNvSpPr>
          <p:nvPr/>
        </p:nvSpPr>
        <p:spPr bwMode="auto">
          <a:xfrm>
            <a:off x="1866024" y="6286537"/>
            <a:ext cx="1278901" cy="3890310"/>
          </a:xfrm>
          <a:custGeom>
            <a:avLst/>
            <a:gdLst>
              <a:gd name="T0" fmla="*/ 989 w 990"/>
              <a:gd name="T1" fmla="*/ 3021 h 3022"/>
              <a:gd name="T2" fmla="*/ 989 w 990"/>
              <a:gd name="T3" fmla="*/ 0 h 3022"/>
              <a:gd name="T4" fmla="*/ 0 w 990"/>
              <a:gd name="T5" fmla="*/ 1510 h 3022"/>
              <a:gd name="T6" fmla="*/ 989 w 990"/>
              <a:gd name="T7" fmla="*/ 3021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0" h="3022">
                <a:moveTo>
                  <a:pt x="989" y="3021"/>
                </a:moveTo>
                <a:lnTo>
                  <a:pt x="989" y="0"/>
                </a:lnTo>
                <a:lnTo>
                  <a:pt x="0" y="1510"/>
                </a:lnTo>
                <a:lnTo>
                  <a:pt x="989" y="3021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3" name="Freeform 230"/>
          <p:cNvSpPr>
            <a:spLocks noChangeArrowheads="1"/>
          </p:cNvSpPr>
          <p:nvPr/>
        </p:nvSpPr>
        <p:spPr bwMode="auto">
          <a:xfrm>
            <a:off x="14984029" y="7821985"/>
            <a:ext cx="807927" cy="800269"/>
          </a:xfrm>
          <a:custGeom>
            <a:avLst/>
            <a:gdLst>
              <a:gd name="T0" fmla="*/ 0 w 624"/>
              <a:gd name="T1" fmla="*/ 311 h 623"/>
              <a:gd name="T2" fmla="*/ 0 w 624"/>
              <a:gd name="T3" fmla="*/ 311 h 623"/>
              <a:gd name="T4" fmla="*/ 312 w 624"/>
              <a:gd name="T5" fmla="*/ 622 h 623"/>
              <a:gd name="T6" fmla="*/ 312 w 624"/>
              <a:gd name="T7" fmla="*/ 622 h 623"/>
              <a:gd name="T8" fmla="*/ 623 w 624"/>
              <a:gd name="T9" fmla="*/ 311 h 623"/>
              <a:gd name="T10" fmla="*/ 623 w 624"/>
              <a:gd name="T11" fmla="*/ 311 h 623"/>
              <a:gd name="T12" fmla="*/ 312 w 624"/>
              <a:gd name="T13" fmla="*/ 0 h 623"/>
              <a:gd name="T14" fmla="*/ 312 w 624"/>
              <a:gd name="T15" fmla="*/ 0 h 623"/>
              <a:gd name="T16" fmla="*/ 0 w 624"/>
              <a:gd name="T17" fmla="*/ 31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0" y="311"/>
                </a:moveTo>
                <a:lnTo>
                  <a:pt x="0" y="311"/>
                </a:lnTo>
                <a:cubicBezTo>
                  <a:pt x="0" y="483"/>
                  <a:pt x="140" y="622"/>
                  <a:pt x="312" y="622"/>
                </a:cubicBezTo>
                <a:lnTo>
                  <a:pt x="312" y="622"/>
                </a:lnTo>
                <a:cubicBezTo>
                  <a:pt x="484" y="622"/>
                  <a:pt x="623" y="483"/>
                  <a:pt x="623" y="311"/>
                </a:cubicBezTo>
                <a:lnTo>
                  <a:pt x="623" y="311"/>
                </a:lnTo>
                <a:cubicBezTo>
                  <a:pt x="623" y="139"/>
                  <a:pt x="484" y="0"/>
                  <a:pt x="312" y="0"/>
                </a:cubicBezTo>
                <a:lnTo>
                  <a:pt x="312" y="0"/>
                </a:lnTo>
                <a:cubicBezTo>
                  <a:pt x="140" y="0"/>
                  <a:pt x="0" y="139"/>
                  <a:pt x="0" y="3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4" name="Freeform 232"/>
          <p:cNvSpPr>
            <a:spLocks noChangeArrowheads="1"/>
          </p:cNvSpPr>
          <p:nvPr/>
        </p:nvSpPr>
        <p:spPr bwMode="auto">
          <a:xfrm>
            <a:off x="11311973" y="7821985"/>
            <a:ext cx="804100" cy="800269"/>
          </a:xfrm>
          <a:custGeom>
            <a:avLst/>
            <a:gdLst>
              <a:gd name="T0" fmla="*/ 0 w 624"/>
              <a:gd name="T1" fmla="*/ 311 h 623"/>
              <a:gd name="T2" fmla="*/ 0 w 624"/>
              <a:gd name="T3" fmla="*/ 311 h 623"/>
              <a:gd name="T4" fmla="*/ 311 w 624"/>
              <a:gd name="T5" fmla="*/ 622 h 623"/>
              <a:gd name="T6" fmla="*/ 311 w 624"/>
              <a:gd name="T7" fmla="*/ 622 h 623"/>
              <a:gd name="T8" fmla="*/ 623 w 624"/>
              <a:gd name="T9" fmla="*/ 311 h 623"/>
              <a:gd name="T10" fmla="*/ 623 w 624"/>
              <a:gd name="T11" fmla="*/ 311 h 623"/>
              <a:gd name="T12" fmla="*/ 311 w 624"/>
              <a:gd name="T13" fmla="*/ 0 h 623"/>
              <a:gd name="T14" fmla="*/ 311 w 624"/>
              <a:gd name="T15" fmla="*/ 0 h 623"/>
              <a:gd name="T16" fmla="*/ 0 w 624"/>
              <a:gd name="T17" fmla="*/ 31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" h="623">
                <a:moveTo>
                  <a:pt x="0" y="311"/>
                </a:moveTo>
                <a:lnTo>
                  <a:pt x="0" y="311"/>
                </a:lnTo>
                <a:cubicBezTo>
                  <a:pt x="0" y="483"/>
                  <a:pt x="139" y="622"/>
                  <a:pt x="311" y="622"/>
                </a:cubicBezTo>
                <a:lnTo>
                  <a:pt x="311" y="622"/>
                </a:lnTo>
                <a:cubicBezTo>
                  <a:pt x="483" y="622"/>
                  <a:pt x="623" y="483"/>
                  <a:pt x="623" y="311"/>
                </a:cubicBezTo>
                <a:lnTo>
                  <a:pt x="623" y="311"/>
                </a:lnTo>
                <a:cubicBezTo>
                  <a:pt x="623" y="139"/>
                  <a:pt x="483" y="0"/>
                  <a:pt x="311" y="0"/>
                </a:cubicBezTo>
                <a:lnTo>
                  <a:pt x="311" y="0"/>
                </a:lnTo>
                <a:cubicBezTo>
                  <a:pt x="139" y="0"/>
                  <a:pt x="0" y="139"/>
                  <a:pt x="0" y="3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" name="Freeform 234"/>
          <p:cNvSpPr>
            <a:spLocks noChangeArrowheads="1"/>
          </p:cNvSpPr>
          <p:nvPr/>
        </p:nvSpPr>
        <p:spPr bwMode="auto">
          <a:xfrm>
            <a:off x="7551850" y="7833471"/>
            <a:ext cx="800272" cy="800272"/>
          </a:xfrm>
          <a:custGeom>
            <a:avLst/>
            <a:gdLst>
              <a:gd name="T0" fmla="*/ 0 w 623"/>
              <a:gd name="T1" fmla="*/ 311 h 623"/>
              <a:gd name="T2" fmla="*/ 0 w 623"/>
              <a:gd name="T3" fmla="*/ 311 h 623"/>
              <a:gd name="T4" fmla="*/ 311 w 623"/>
              <a:gd name="T5" fmla="*/ 622 h 623"/>
              <a:gd name="T6" fmla="*/ 311 w 623"/>
              <a:gd name="T7" fmla="*/ 622 h 623"/>
              <a:gd name="T8" fmla="*/ 622 w 623"/>
              <a:gd name="T9" fmla="*/ 311 h 623"/>
              <a:gd name="T10" fmla="*/ 622 w 623"/>
              <a:gd name="T11" fmla="*/ 311 h 623"/>
              <a:gd name="T12" fmla="*/ 311 w 623"/>
              <a:gd name="T13" fmla="*/ 0 h 623"/>
              <a:gd name="T14" fmla="*/ 311 w 623"/>
              <a:gd name="T15" fmla="*/ 0 h 623"/>
              <a:gd name="T16" fmla="*/ 0 w 623"/>
              <a:gd name="T17" fmla="*/ 31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3" h="623">
                <a:moveTo>
                  <a:pt x="0" y="311"/>
                </a:moveTo>
                <a:lnTo>
                  <a:pt x="0" y="311"/>
                </a:lnTo>
                <a:cubicBezTo>
                  <a:pt x="0" y="483"/>
                  <a:pt x="139" y="622"/>
                  <a:pt x="311" y="622"/>
                </a:cubicBezTo>
                <a:lnTo>
                  <a:pt x="311" y="622"/>
                </a:lnTo>
                <a:cubicBezTo>
                  <a:pt x="483" y="622"/>
                  <a:pt x="622" y="483"/>
                  <a:pt x="622" y="311"/>
                </a:cubicBezTo>
                <a:lnTo>
                  <a:pt x="622" y="311"/>
                </a:lnTo>
                <a:cubicBezTo>
                  <a:pt x="622" y="139"/>
                  <a:pt x="483" y="0"/>
                  <a:pt x="311" y="0"/>
                </a:cubicBezTo>
                <a:lnTo>
                  <a:pt x="311" y="0"/>
                </a:lnTo>
                <a:cubicBezTo>
                  <a:pt x="139" y="0"/>
                  <a:pt x="0" y="139"/>
                  <a:pt x="0" y="3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7" name="CuadroTexto 257"/>
          <p:cNvSpPr txBox="1">
            <a:spLocks noChangeArrowheads="1"/>
          </p:cNvSpPr>
          <p:nvPr/>
        </p:nvSpPr>
        <p:spPr bwMode="auto">
          <a:xfrm>
            <a:off x="6518008" y="5846198"/>
            <a:ext cx="29024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24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24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48" name="CuadroTexto 258"/>
          <p:cNvSpPr txBox="1">
            <a:spLocks noChangeArrowheads="1"/>
          </p:cNvSpPr>
          <p:nvPr/>
        </p:nvSpPr>
        <p:spPr bwMode="auto">
          <a:xfrm>
            <a:off x="10262814" y="5183772"/>
            <a:ext cx="29024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49" name="CuadroTexto 259"/>
          <p:cNvSpPr txBox="1">
            <a:spLocks noChangeArrowheads="1"/>
          </p:cNvSpPr>
          <p:nvPr/>
        </p:nvSpPr>
        <p:spPr bwMode="auto">
          <a:xfrm>
            <a:off x="13942528" y="4364356"/>
            <a:ext cx="29024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50" name="CuadroTexto 260"/>
          <p:cNvSpPr txBox="1">
            <a:spLocks noChangeArrowheads="1"/>
          </p:cNvSpPr>
          <p:nvPr/>
        </p:nvSpPr>
        <p:spPr bwMode="auto">
          <a:xfrm>
            <a:off x="6556299" y="9062596"/>
            <a:ext cx="29024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51" name="CuadroTexto 261"/>
          <p:cNvSpPr txBox="1">
            <a:spLocks noChangeArrowheads="1"/>
          </p:cNvSpPr>
          <p:nvPr/>
        </p:nvSpPr>
        <p:spPr bwMode="auto">
          <a:xfrm>
            <a:off x="10213038" y="9786284"/>
            <a:ext cx="29024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52" name="CuadroTexto 262"/>
          <p:cNvSpPr txBox="1">
            <a:spLocks noChangeArrowheads="1"/>
          </p:cNvSpPr>
          <p:nvPr/>
        </p:nvSpPr>
        <p:spPr bwMode="auto">
          <a:xfrm>
            <a:off x="13915724" y="10605700"/>
            <a:ext cx="28985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altLang="es-ES_tradnl" sz="240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53" name="CuadroTexto 263"/>
          <p:cNvSpPr txBox="1">
            <a:spLocks noChangeArrowheads="1"/>
          </p:cNvSpPr>
          <p:nvPr/>
        </p:nvSpPr>
        <p:spPr bwMode="auto">
          <a:xfrm>
            <a:off x="7665941" y="7829877"/>
            <a:ext cx="555225" cy="68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54" name="CuadroTexto 264"/>
          <p:cNvSpPr txBox="1">
            <a:spLocks noChangeArrowheads="1"/>
          </p:cNvSpPr>
          <p:nvPr/>
        </p:nvSpPr>
        <p:spPr bwMode="auto">
          <a:xfrm>
            <a:off x="11433721" y="7806903"/>
            <a:ext cx="555225" cy="68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55" name="CuadroTexto 265"/>
          <p:cNvSpPr txBox="1">
            <a:spLocks noChangeArrowheads="1"/>
          </p:cNvSpPr>
          <p:nvPr/>
        </p:nvSpPr>
        <p:spPr bwMode="auto">
          <a:xfrm>
            <a:off x="15095466" y="7803716"/>
            <a:ext cx="552350" cy="68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s-ES_tradnl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4" name="CuadroTexto 162">
            <a:extLst>
              <a:ext uri="{FF2B5EF4-FFF2-40B4-BE49-F238E27FC236}">
                <a16:creationId xmlns:a16="http://schemas.microsoft.com/office/drawing/2014/main" id="{E4AAA36F-AE49-544C-9170-22629A346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094516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ishbone Diagram Template Dark">
      <a:dk1>
        <a:srgbClr val="FEFCFF"/>
      </a:dk1>
      <a:lt1>
        <a:srgbClr val="FFFFFF"/>
      </a:lt1>
      <a:dk2>
        <a:srgbClr val="FEFCFF"/>
      </a:dk2>
      <a:lt2>
        <a:srgbClr val="363E48"/>
      </a:lt2>
      <a:accent1>
        <a:srgbClr val="3D8884"/>
      </a:accent1>
      <a:accent2>
        <a:srgbClr val="EAB149"/>
      </a:accent2>
      <a:accent3>
        <a:srgbClr val="A0F081"/>
      </a:accent3>
      <a:accent4>
        <a:srgbClr val="71E8CC"/>
      </a:accent4>
      <a:accent5>
        <a:srgbClr val="F15968"/>
      </a:accent5>
      <a:accent6>
        <a:srgbClr val="E9B348"/>
      </a:accent6>
      <a:hlink>
        <a:srgbClr val="AC0000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85354</TotalTime>
  <Words>706</Words>
  <Application>Microsoft Macintosh PowerPoint</Application>
  <PresentationFormat>Custom</PresentationFormat>
  <Paragraphs>156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Lato</vt:lpstr>
      <vt:lpstr>Montserrat Light</vt:lpstr>
      <vt:lpstr>Montserrat Semi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15407</cp:revision>
  <dcterms:created xsi:type="dcterms:W3CDTF">2014-11-12T21:47:38Z</dcterms:created>
  <dcterms:modified xsi:type="dcterms:W3CDTF">2019-06-05T15:10:21Z</dcterms:modified>
  <cp:category/>
</cp:coreProperties>
</file>