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3978" r:id="rId2"/>
    <p:sldId id="3979" r:id="rId3"/>
    <p:sldId id="3980" r:id="rId4"/>
    <p:sldId id="3981" r:id="rId5"/>
    <p:sldId id="3982" r:id="rId6"/>
    <p:sldId id="3983" r:id="rId7"/>
    <p:sldId id="3984" r:id="rId8"/>
    <p:sldId id="398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4" autoAdjust="0"/>
    <p:restoredTop sz="95850" autoAdjust="0"/>
  </p:normalViewPr>
  <p:slideViewPr>
    <p:cSldViewPr snapToGrid="0" snapToObjects="1">
      <p:cViewPr varScale="1">
        <p:scale>
          <a:sx n="61" d="100"/>
          <a:sy n="61" d="100"/>
        </p:scale>
        <p:origin x="928" y="2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>
            <a:extLst>
              <a:ext uri="{FF2B5EF4-FFF2-40B4-BE49-F238E27FC236}">
                <a16:creationId xmlns:a16="http://schemas.microsoft.com/office/drawing/2014/main" id="{498B2825-3E95-C049-AE34-E32C5EBE0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742" y="7603958"/>
            <a:ext cx="16188087" cy="5355"/>
          </a:xfrm>
          <a:prstGeom prst="line">
            <a:avLst/>
          </a:prstGeom>
          <a:noFill/>
          <a:ln w="110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Line 2">
            <a:extLst>
              <a:ext uri="{FF2B5EF4-FFF2-40B4-BE49-F238E27FC236}">
                <a16:creationId xmlns:a16="http://schemas.microsoft.com/office/drawing/2014/main" id="{CD79C7E7-1A98-0C4A-8201-026D0624E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59273" y="4732743"/>
            <a:ext cx="1965928" cy="2876570"/>
          </a:xfrm>
          <a:prstGeom prst="line">
            <a:avLst/>
          </a:prstGeom>
          <a:noFill/>
          <a:ln w="110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70D91B99-66F3-5242-91D6-8953B48FDE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7841" y="4732743"/>
            <a:ext cx="1965924" cy="2876570"/>
          </a:xfrm>
          <a:prstGeom prst="line">
            <a:avLst/>
          </a:prstGeom>
          <a:noFill/>
          <a:ln w="110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8962C915-9296-5A44-AFFB-C348614E7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77210" y="7593245"/>
            <a:ext cx="1955214" cy="2881928"/>
          </a:xfrm>
          <a:prstGeom prst="line">
            <a:avLst/>
          </a:prstGeom>
          <a:noFill/>
          <a:ln w="110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79F5F3C-DF33-FD4B-A064-3ED477C11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7216" y="7593245"/>
            <a:ext cx="1955211" cy="2881928"/>
          </a:xfrm>
          <a:prstGeom prst="line">
            <a:avLst/>
          </a:prstGeom>
          <a:noFill/>
          <a:ln w="110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D0069F8F-630D-734F-A88C-DAD35F08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095" y="5423761"/>
            <a:ext cx="4371105" cy="4365748"/>
          </a:xfrm>
          <a:custGeom>
            <a:avLst/>
            <a:gdLst>
              <a:gd name="T0" fmla="*/ 0 w 3597"/>
              <a:gd name="T1" fmla="*/ 646367 h 3595"/>
              <a:gd name="T2" fmla="*/ 0 w 3597"/>
              <a:gd name="T3" fmla="*/ 646367 h 3595"/>
              <a:gd name="T4" fmla="*/ 647520 w 3597"/>
              <a:gd name="T5" fmla="*/ 1293453 h 3595"/>
              <a:gd name="T6" fmla="*/ 647520 w 3597"/>
              <a:gd name="T7" fmla="*/ 1293453 h 3595"/>
              <a:gd name="T8" fmla="*/ 1295040 w 3597"/>
              <a:gd name="T9" fmla="*/ 646367 h 3595"/>
              <a:gd name="T10" fmla="*/ 1295040 w 3597"/>
              <a:gd name="T11" fmla="*/ 646367 h 3595"/>
              <a:gd name="T12" fmla="*/ 647520 w 3597"/>
              <a:gd name="T13" fmla="*/ 0 h 3595"/>
              <a:gd name="T14" fmla="*/ 647520 w 3597"/>
              <a:gd name="T15" fmla="*/ 0 h 3595"/>
              <a:gd name="T16" fmla="*/ 0 w 3597"/>
              <a:gd name="T17" fmla="*/ 646367 h 35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97" h="3595">
                <a:moveTo>
                  <a:pt x="0" y="1796"/>
                </a:moveTo>
                <a:lnTo>
                  <a:pt x="0" y="1796"/>
                </a:lnTo>
                <a:cubicBezTo>
                  <a:pt x="0" y="2789"/>
                  <a:pt x="805" y="3594"/>
                  <a:pt x="1798" y="3594"/>
                </a:cubicBezTo>
                <a:cubicBezTo>
                  <a:pt x="2791" y="3594"/>
                  <a:pt x="3596" y="2789"/>
                  <a:pt x="3596" y="1796"/>
                </a:cubicBezTo>
                <a:cubicBezTo>
                  <a:pt x="3596" y="805"/>
                  <a:pt x="2791" y="0"/>
                  <a:pt x="1798" y="0"/>
                </a:cubicBezTo>
                <a:cubicBezTo>
                  <a:pt x="805" y="0"/>
                  <a:pt x="0" y="805"/>
                  <a:pt x="0" y="17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2DA578E0-544A-ED46-B741-1FFD9CEE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450" y="6087998"/>
            <a:ext cx="1189198" cy="3026562"/>
          </a:xfrm>
          <a:custGeom>
            <a:avLst/>
            <a:gdLst>
              <a:gd name="T0" fmla="*/ 352065 w 980"/>
              <a:gd name="T1" fmla="*/ 448109 h 2492"/>
              <a:gd name="T2" fmla="*/ 0 w 980"/>
              <a:gd name="T3" fmla="*/ 896578 h 2492"/>
              <a:gd name="T4" fmla="*/ 0 w 980"/>
              <a:gd name="T5" fmla="*/ 0 h 2492"/>
              <a:gd name="T6" fmla="*/ 352065 w 980"/>
              <a:gd name="T7" fmla="*/ 448109 h 24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2492">
                <a:moveTo>
                  <a:pt x="979" y="1245"/>
                </a:moveTo>
                <a:lnTo>
                  <a:pt x="0" y="2491"/>
                </a:lnTo>
                <a:lnTo>
                  <a:pt x="0" y="0"/>
                </a:lnTo>
                <a:lnTo>
                  <a:pt x="979" y="12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Subtitle 2">
            <a:extLst>
              <a:ext uri="{FF2B5EF4-FFF2-40B4-BE49-F238E27FC236}">
                <a16:creationId xmlns:a16="http://schemas.microsoft.com/office/drawing/2014/main" id="{55639785-B9FC-C145-AC90-EAB592AD0A53}"/>
              </a:ext>
            </a:extLst>
          </p:cNvPr>
          <p:cNvSpPr txBox="1">
            <a:spLocks/>
          </p:cNvSpPr>
          <p:nvPr/>
        </p:nvSpPr>
        <p:spPr>
          <a:xfrm>
            <a:off x="5256962" y="537120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D5DDEB5-8B59-4B41-9EF3-4705877A2F89}"/>
              </a:ext>
            </a:extLst>
          </p:cNvPr>
          <p:cNvSpPr/>
          <p:nvPr/>
        </p:nvSpPr>
        <p:spPr>
          <a:xfrm>
            <a:off x="6179456" y="4513489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76640FAB-DC24-134F-AAC2-5E3F6BD212BA}"/>
              </a:ext>
            </a:extLst>
          </p:cNvPr>
          <p:cNvSpPr txBox="1">
            <a:spLocks/>
          </p:cNvSpPr>
          <p:nvPr/>
        </p:nvSpPr>
        <p:spPr>
          <a:xfrm>
            <a:off x="10304450" y="537120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2C8499A-7735-D442-B7F2-3BD196BAD4A8}"/>
              </a:ext>
            </a:extLst>
          </p:cNvPr>
          <p:cNvSpPr/>
          <p:nvPr/>
        </p:nvSpPr>
        <p:spPr>
          <a:xfrm>
            <a:off x="11226944" y="4513489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09" name="Subtitle 2">
            <a:extLst>
              <a:ext uri="{FF2B5EF4-FFF2-40B4-BE49-F238E27FC236}">
                <a16:creationId xmlns:a16="http://schemas.microsoft.com/office/drawing/2014/main" id="{756E2F26-FAE8-EE4E-AA60-7F4CA890B8EA}"/>
              </a:ext>
            </a:extLst>
          </p:cNvPr>
          <p:cNvSpPr txBox="1">
            <a:spLocks/>
          </p:cNvSpPr>
          <p:nvPr/>
        </p:nvSpPr>
        <p:spPr>
          <a:xfrm>
            <a:off x="3912713" y="884592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DB7ECC-EC77-D74B-B21A-85916BAF790E}"/>
              </a:ext>
            </a:extLst>
          </p:cNvPr>
          <p:cNvSpPr/>
          <p:nvPr/>
        </p:nvSpPr>
        <p:spPr>
          <a:xfrm>
            <a:off x="4835207" y="7988209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91C7013F-99EB-3E4F-9C61-6D1AA136148F}"/>
              </a:ext>
            </a:extLst>
          </p:cNvPr>
          <p:cNvSpPr txBox="1">
            <a:spLocks/>
          </p:cNvSpPr>
          <p:nvPr/>
        </p:nvSpPr>
        <p:spPr>
          <a:xfrm>
            <a:off x="8960201" y="8845922"/>
            <a:ext cx="3294868" cy="17993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3069CD8-EF7B-DF4F-8D69-982528839EFA}"/>
              </a:ext>
            </a:extLst>
          </p:cNvPr>
          <p:cNvSpPr/>
          <p:nvPr/>
        </p:nvSpPr>
        <p:spPr>
          <a:xfrm>
            <a:off x="9882695" y="7988209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17" name="CuadroTexto 162">
            <a:extLst>
              <a:ext uri="{FF2B5EF4-FFF2-40B4-BE49-F238E27FC236}">
                <a16:creationId xmlns:a16="http://schemas.microsoft.com/office/drawing/2014/main" id="{7F71BD3B-6DD4-5A46-A763-945F73261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370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">
            <a:extLst>
              <a:ext uri="{FF2B5EF4-FFF2-40B4-BE49-F238E27FC236}">
                <a16:creationId xmlns:a16="http://schemas.microsoft.com/office/drawing/2014/main" id="{F5161567-C873-0744-9FCC-8DA0D82D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84" y="6788244"/>
            <a:ext cx="4615693" cy="675871"/>
          </a:xfrm>
          <a:custGeom>
            <a:avLst/>
            <a:gdLst>
              <a:gd name="T0" fmla="*/ 1333140 w 3704"/>
              <a:gd name="T1" fmla="*/ 194904 h 544"/>
              <a:gd name="T2" fmla="*/ 111245 w 3704"/>
              <a:gd name="T3" fmla="*/ 194904 h 544"/>
              <a:gd name="T4" fmla="*/ 0 w 3704"/>
              <a:gd name="T5" fmla="*/ 0 h 544"/>
              <a:gd name="T6" fmla="*/ 1222255 w 3704"/>
              <a:gd name="T7" fmla="*/ 0 h 544"/>
              <a:gd name="T8" fmla="*/ 1333140 w 3704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4" h="544">
                <a:moveTo>
                  <a:pt x="3703" y="543"/>
                </a:moveTo>
                <a:lnTo>
                  <a:pt x="309" y="543"/>
                </a:lnTo>
                <a:lnTo>
                  <a:pt x="0" y="0"/>
                </a:lnTo>
                <a:lnTo>
                  <a:pt x="3395" y="0"/>
                </a:lnTo>
                <a:lnTo>
                  <a:pt x="3703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F6EF1481-6C5E-EB41-BC40-71345E11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84" y="8249880"/>
            <a:ext cx="4709107" cy="675871"/>
          </a:xfrm>
          <a:custGeom>
            <a:avLst/>
            <a:gdLst>
              <a:gd name="T0" fmla="*/ 0 w 3780"/>
              <a:gd name="T1" fmla="*/ 194904 h 544"/>
              <a:gd name="T2" fmla="*/ 1249274 w 3780"/>
              <a:gd name="T3" fmla="*/ 194904 h 544"/>
              <a:gd name="T4" fmla="*/ 1360128 w 3780"/>
              <a:gd name="T5" fmla="*/ 0 h 544"/>
              <a:gd name="T6" fmla="*/ 110855 w 3780"/>
              <a:gd name="T7" fmla="*/ 0 h 544"/>
              <a:gd name="T8" fmla="*/ 0 w 3780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308" y="0"/>
                </a:lnTo>
                <a:lnTo>
                  <a:pt x="0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CF0EB0C9-6CE6-184C-96D9-C54B16A5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191" y="6782751"/>
            <a:ext cx="4615693" cy="675868"/>
          </a:xfrm>
          <a:custGeom>
            <a:avLst/>
            <a:gdLst>
              <a:gd name="T0" fmla="*/ 1333140 w 3704"/>
              <a:gd name="T1" fmla="*/ 194903 h 544"/>
              <a:gd name="T2" fmla="*/ 360 w 3704"/>
              <a:gd name="T3" fmla="*/ 194903 h 544"/>
              <a:gd name="T4" fmla="*/ 0 w 3704"/>
              <a:gd name="T5" fmla="*/ 0 h 544"/>
              <a:gd name="T6" fmla="*/ 1222255 w 3704"/>
              <a:gd name="T7" fmla="*/ 0 h 544"/>
              <a:gd name="T8" fmla="*/ 1333140 w 3704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4" h="544">
                <a:moveTo>
                  <a:pt x="3703" y="543"/>
                </a:moveTo>
                <a:lnTo>
                  <a:pt x="1" y="543"/>
                </a:lnTo>
                <a:lnTo>
                  <a:pt x="0" y="0"/>
                </a:lnTo>
                <a:lnTo>
                  <a:pt x="3395" y="0"/>
                </a:lnTo>
                <a:lnTo>
                  <a:pt x="3703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4A04A88B-56EF-C54F-A645-82A88AB6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684" y="8244387"/>
            <a:ext cx="4709107" cy="675868"/>
          </a:xfrm>
          <a:custGeom>
            <a:avLst/>
            <a:gdLst>
              <a:gd name="T0" fmla="*/ 0 w 3781"/>
              <a:gd name="T1" fmla="*/ 194903 h 544"/>
              <a:gd name="T2" fmla="*/ 1248943 w 3781"/>
              <a:gd name="T3" fmla="*/ 194903 h 544"/>
              <a:gd name="T4" fmla="*/ 1360128 w 3781"/>
              <a:gd name="T5" fmla="*/ 0 h 544"/>
              <a:gd name="T6" fmla="*/ 0 w 3781"/>
              <a:gd name="T7" fmla="*/ 0 h 544"/>
              <a:gd name="T8" fmla="*/ 0 w 3781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1" h="544">
                <a:moveTo>
                  <a:pt x="0" y="543"/>
                </a:moveTo>
                <a:lnTo>
                  <a:pt x="3471" y="543"/>
                </a:lnTo>
                <a:lnTo>
                  <a:pt x="3780" y="0"/>
                </a:lnTo>
                <a:lnTo>
                  <a:pt x="0" y="0"/>
                </a:lnTo>
                <a:lnTo>
                  <a:pt x="0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B73AE41-8524-584E-9A57-C3F65B8C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736" y="9101588"/>
            <a:ext cx="4709107" cy="675868"/>
          </a:xfrm>
          <a:custGeom>
            <a:avLst/>
            <a:gdLst>
              <a:gd name="T0" fmla="*/ 0 w 3781"/>
              <a:gd name="T1" fmla="*/ 194903 h 544"/>
              <a:gd name="T2" fmla="*/ 1249303 w 3781"/>
              <a:gd name="T3" fmla="*/ 194903 h 544"/>
              <a:gd name="T4" fmla="*/ 1360128 w 3781"/>
              <a:gd name="T5" fmla="*/ 0 h 544"/>
              <a:gd name="T6" fmla="*/ 111185 w 3781"/>
              <a:gd name="T7" fmla="*/ 0 h 544"/>
              <a:gd name="T8" fmla="*/ 0 w 3781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1" h="544">
                <a:moveTo>
                  <a:pt x="0" y="543"/>
                </a:moveTo>
                <a:lnTo>
                  <a:pt x="3472" y="543"/>
                </a:lnTo>
                <a:lnTo>
                  <a:pt x="3780" y="0"/>
                </a:lnTo>
                <a:lnTo>
                  <a:pt x="309" y="0"/>
                </a:lnTo>
                <a:lnTo>
                  <a:pt x="0" y="5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2C004AAE-A46C-5F4F-A09E-AC13911A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736" y="5936541"/>
            <a:ext cx="4615693" cy="675868"/>
          </a:xfrm>
          <a:custGeom>
            <a:avLst/>
            <a:gdLst>
              <a:gd name="T0" fmla="*/ 1333140 w 3704"/>
              <a:gd name="T1" fmla="*/ 194902 h 543"/>
              <a:gd name="T2" fmla="*/ 111245 w 3704"/>
              <a:gd name="T3" fmla="*/ 194902 h 543"/>
              <a:gd name="T4" fmla="*/ 0 w 3704"/>
              <a:gd name="T5" fmla="*/ 0 h 543"/>
              <a:gd name="T6" fmla="*/ 1222255 w 3704"/>
              <a:gd name="T7" fmla="*/ 0 h 543"/>
              <a:gd name="T8" fmla="*/ 1333140 w 3704"/>
              <a:gd name="T9" fmla="*/ 194902 h 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4" h="543">
                <a:moveTo>
                  <a:pt x="3703" y="542"/>
                </a:moveTo>
                <a:lnTo>
                  <a:pt x="309" y="542"/>
                </a:lnTo>
                <a:lnTo>
                  <a:pt x="0" y="0"/>
                </a:lnTo>
                <a:lnTo>
                  <a:pt x="3395" y="0"/>
                </a:lnTo>
                <a:lnTo>
                  <a:pt x="3703" y="5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F66EB04B-7464-0241-B94A-1AC98E47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864" y="6788244"/>
            <a:ext cx="4615693" cy="675871"/>
          </a:xfrm>
          <a:custGeom>
            <a:avLst/>
            <a:gdLst>
              <a:gd name="T0" fmla="*/ 1333140 w 3702"/>
              <a:gd name="T1" fmla="*/ 194904 h 544"/>
              <a:gd name="T2" fmla="*/ 110945 w 3702"/>
              <a:gd name="T3" fmla="*/ 194904 h 544"/>
              <a:gd name="T4" fmla="*/ 0 w 3702"/>
              <a:gd name="T5" fmla="*/ 0 h 544"/>
              <a:gd name="T6" fmla="*/ 1222195 w 3702"/>
              <a:gd name="T7" fmla="*/ 0 h 544"/>
              <a:gd name="T8" fmla="*/ 1333140 w 3702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2" h="544">
                <a:moveTo>
                  <a:pt x="3701" y="543"/>
                </a:moveTo>
                <a:lnTo>
                  <a:pt x="308" y="543"/>
                </a:lnTo>
                <a:lnTo>
                  <a:pt x="0" y="0"/>
                </a:lnTo>
                <a:lnTo>
                  <a:pt x="3393" y="0"/>
                </a:lnTo>
                <a:lnTo>
                  <a:pt x="3701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108645C-21E2-AE45-8D47-3AF9A12D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371" y="8249880"/>
            <a:ext cx="4709104" cy="675871"/>
          </a:xfrm>
          <a:custGeom>
            <a:avLst/>
            <a:gdLst>
              <a:gd name="T0" fmla="*/ 0 w 3779"/>
              <a:gd name="T1" fmla="*/ 194904 h 544"/>
              <a:gd name="T2" fmla="*/ 1249243 w 3779"/>
              <a:gd name="T3" fmla="*/ 194904 h 544"/>
              <a:gd name="T4" fmla="*/ 1360127 w 3779"/>
              <a:gd name="T5" fmla="*/ 0 h 544"/>
              <a:gd name="T6" fmla="*/ 110524 w 3779"/>
              <a:gd name="T7" fmla="*/ 0 h 544"/>
              <a:gd name="T8" fmla="*/ 0 w 3779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9" h="544">
                <a:moveTo>
                  <a:pt x="0" y="543"/>
                </a:moveTo>
                <a:lnTo>
                  <a:pt x="3470" y="543"/>
                </a:lnTo>
                <a:lnTo>
                  <a:pt x="3778" y="0"/>
                </a:lnTo>
                <a:lnTo>
                  <a:pt x="307" y="0"/>
                </a:lnTo>
                <a:lnTo>
                  <a:pt x="0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8B819F1E-0437-1649-A53A-56189BD4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326" y="9101588"/>
            <a:ext cx="4709107" cy="675868"/>
          </a:xfrm>
          <a:custGeom>
            <a:avLst/>
            <a:gdLst>
              <a:gd name="T0" fmla="*/ 0 w 3780"/>
              <a:gd name="T1" fmla="*/ 194903 h 544"/>
              <a:gd name="T2" fmla="*/ 1249274 w 3780"/>
              <a:gd name="T3" fmla="*/ 194903 h 544"/>
              <a:gd name="T4" fmla="*/ 1360128 w 3780"/>
              <a:gd name="T5" fmla="*/ 0 h 544"/>
              <a:gd name="T6" fmla="*/ 111214 w 3780"/>
              <a:gd name="T7" fmla="*/ 0 h 544"/>
              <a:gd name="T8" fmla="*/ 0 w 3780"/>
              <a:gd name="T9" fmla="*/ 194903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0" h="544">
                <a:moveTo>
                  <a:pt x="0" y="543"/>
                </a:moveTo>
                <a:lnTo>
                  <a:pt x="3471" y="543"/>
                </a:lnTo>
                <a:lnTo>
                  <a:pt x="3779" y="0"/>
                </a:lnTo>
                <a:lnTo>
                  <a:pt x="309" y="0"/>
                </a:lnTo>
                <a:lnTo>
                  <a:pt x="0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58F78F5F-1386-CC49-A0DA-50B1D28D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777" y="9953291"/>
            <a:ext cx="4709107" cy="675871"/>
          </a:xfrm>
          <a:custGeom>
            <a:avLst/>
            <a:gdLst>
              <a:gd name="T0" fmla="*/ 0 w 3779"/>
              <a:gd name="T1" fmla="*/ 194904 h 544"/>
              <a:gd name="T2" fmla="*/ 1249604 w 3779"/>
              <a:gd name="T3" fmla="*/ 194904 h 544"/>
              <a:gd name="T4" fmla="*/ 1360128 w 3779"/>
              <a:gd name="T5" fmla="*/ 0 h 544"/>
              <a:gd name="T6" fmla="*/ 111244 w 3779"/>
              <a:gd name="T7" fmla="*/ 0 h 544"/>
              <a:gd name="T8" fmla="*/ 0 w 3779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9" h="544">
                <a:moveTo>
                  <a:pt x="0" y="543"/>
                </a:moveTo>
                <a:lnTo>
                  <a:pt x="3471" y="543"/>
                </a:lnTo>
                <a:lnTo>
                  <a:pt x="3778" y="0"/>
                </a:lnTo>
                <a:lnTo>
                  <a:pt x="309" y="0"/>
                </a:lnTo>
                <a:lnTo>
                  <a:pt x="0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9C9323C1-1DA7-0D49-A59D-9CC75F84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316" y="5936541"/>
            <a:ext cx="4615693" cy="675868"/>
          </a:xfrm>
          <a:custGeom>
            <a:avLst/>
            <a:gdLst>
              <a:gd name="T0" fmla="*/ 1333140 w 3703"/>
              <a:gd name="T1" fmla="*/ 194902 h 543"/>
              <a:gd name="T2" fmla="*/ 111275 w 3703"/>
              <a:gd name="T3" fmla="*/ 194902 h 543"/>
              <a:gd name="T4" fmla="*/ 0 w 3703"/>
              <a:gd name="T5" fmla="*/ 0 h 543"/>
              <a:gd name="T6" fmla="*/ 1221865 w 3703"/>
              <a:gd name="T7" fmla="*/ 0 h 543"/>
              <a:gd name="T8" fmla="*/ 1333140 w 3703"/>
              <a:gd name="T9" fmla="*/ 194902 h 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3">
                <a:moveTo>
                  <a:pt x="3702" y="542"/>
                </a:moveTo>
                <a:lnTo>
                  <a:pt x="309" y="542"/>
                </a:lnTo>
                <a:lnTo>
                  <a:pt x="0" y="0"/>
                </a:lnTo>
                <a:lnTo>
                  <a:pt x="3393" y="0"/>
                </a:lnTo>
                <a:lnTo>
                  <a:pt x="3702" y="5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F903DA0C-B4BE-D140-A670-23D2B988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263" y="5084834"/>
            <a:ext cx="4615693" cy="675871"/>
          </a:xfrm>
          <a:custGeom>
            <a:avLst/>
            <a:gdLst>
              <a:gd name="T0" fmla="*/ 1333140 w 3703"/>
              <a:gd name="T1" fmla="*/ 194904 h 544"/>
              <a:gd name="T2" fmla="*/ 111275 w 3703"/>
              <a:gd name="T3" fmla="*/ 194904 h 544"/>
              <a:gd name="T4" fmla="*/ 0 w 3703"/>
              <a:gd name="T5" fmla="*/ 0 h 544"/>
              <a:gd name="T6" fmla="*/ 1221865 w 3703"/>
              <a:gd name="T7" fmla="*/ 0 h 544"/>
              <a:gd name="T8" fmla="*/ 1333140 w 3703"/>
              <a:gd name="T9" fmla="*/ 19490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03" h="544">
                <a:moveTo>
                  <a:pt x="3702" y="543"/>
                </a:moveTo>
                <a:lnTo>
                  <a:pt x="309" y="543"/>
                </a:lnTo>
                <a:lnTo>
                  <a:pt x="0" y="0"/>
                </a:lnTo>
                <a:lnTo>
                  <a:pt x="3393" y="0"/>
                </a:lnTo>
                <a:lnTo>
                  <a:pt x="3702" y="5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94533A64-AC5C-8640-927C-C92746210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3002" y="7843260"/>
            <a:ext cx="18297925" cy="10990"/>
          </a:xfrm>
          <a:prstGeom prst="line">
            <a:avLst/>
          </a:prstGeom>
          <a:noFill/>
          <a:ln w="124968" cap="flat">
            <a:solidFill>
              <a:schemeClr val="bg1">
                <a:lumMod val="85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1B7BE9CE-879F-A94C-AB9B-2E85CD4E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1003" y="4282582"/>
            <a:ext cx="2071569" cy="7302688"/>
          </a:xfrm>
          <a:custGeom>
            <a:avLst/>
            <a:gdLst>
              <a:gd name="T0" fmla="*/ 0 w 1664"/>
              <a:gd name="T1" fmla="*/ 0 h 5859"/>
              <a:gd name="T2" fmla="*/ 598128 w 1664"/>
              <a:gd name="T3" fmla="*/ 1054354 h 5859"/>
              <a:gd name="T4" fmla="*/ 0 w 1664"/>
              <a:gd name="T5" fmla="*/ 2109428 h 58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4" h="5859">
                <a:moveTo>
                  <a:pt x="0" y="0"/>
                </a:moveTo>
                <a:lnTo>
                  <a:pt x="1663" y="2928"/>
                </a:lnTo>
                <a:lnTo>
                  <a:pt x="0" y="5858"/>
                </a:lnTo>
              </a:path>
            </a:pathLst>
          </a:custGeom>
          <a:noFill/>
          <a:ln w="124968" cap="flat">
            <a:solidFill>
              <a:schemeClr val="bg1">
                <a:lumMod val="85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A2D11238-CD35-3E47-A6DE-30960169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474" y="4200161"/>
            <a:ext cx="2071569" cy="7302684"/>
          </a:xfrm>
          <a:custGeom>
            <a:avLst/>
            <a:gdLst>
              <a:gd name="T0" fmla="*/ 0 w 1663"/>
              <a:gd name="T1" fmla="*/ 0 h 5860"/>
              <a:gd name="T2" fmla="*/ 598128 w 1663"/>
              <a:gd name="T3" fmla="*/ 1054533 h 5860"/>
              <a:gd name="T4" fmla="*/ 0 w 1663"/>
              <a:gd name="T5" fmla="*/ 2109427 h 58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3" h="5860">
                <a:moveTo>
                  <a:pt x="0" y="0"/>
                </a:moveTo>
                <a:lnTo>
                  <a:pt x="1662" y="2929"/>
                </a:lnTo>
                <a:lnTo>
                  <a:pt x="0" y="5859"/>
                </a:lnTo>
              </a:path>
            </a:pathLst>
          </a:custGeom>
          <a:noFill/>
          <a:ln w="124968" cap="flat">
            <a:solidFill>
              <a:schemeClr val="bg1">
                <a:lumMod val="85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012C6CB7-9452-BE41-ABF9-D8D08706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371" y="4244120"/>
            <a:ext cx="2077062" cy="7302684"/>
          </a:xfrm>
          <a:custGeom>
            <a:avLst/>
            <a:gdLst>
              <a:gd name="T0" fmla="*/ 0 w 1665"/>
              <a:gd name="T1" fmla="*/ 0 h 5860"/>
              <a:gd name="T2" fmla="*/ 599715 w 1665"/>
              <a:gd name="T3" fmla="*/ 1054533 h 5860"/>
              <a:gd name="T4" fmla="*/ 0 w 1665"/>
              <a:gd name="T5" fmla="*/ 2109427 h 58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5" h="5860">
                <a:moveTo>
                  <a:pt x="0" y="0"/>
                </a:moveTo>
                <a:lnTo>
                  <a:pt x="1664" y="2929"/>
                </a:lnTo>
                <a:lnTo>
                  <a:pt x="0" y="5859"/>
                </a:lnTo>
              </a:path>
            </a:pathLst>
          </a:custGeom>
          <a:noFill/>
          <a:ln w="124968" cap="flat">
            <a:solidFill>
              <a:schemeClr val="bg1">
                <a:lumMod val="85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2F3BC3A4-AD63-1345-BE97-72637B4D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095" y="4211151"/>
            <a:ext cx="3648595" cy="7297191"/>
          </a:xfrm>
          <a:custGeom>
            <a:avLst/>
            <a:gdLst>
              <a:gd name="T0" fmla="*/ 0 w 2929"/>
              <a:gd name="T1" fmla="*/ 0 h 5857"/>
              <a:gd name="T2" fmla="*/ 1053740 w 2929"/>
              <a:gd name="T3" fmla="*/ 1053560 h 5857"/>
              <a:gd name="T4" fmla="*/ 0 w 2929"/>
              <a:gd name="T5" fmla="*/ 2107840 h 5857"/>
              <a:gd name="T6" fmla="*/ 0 w 2929"/>
              <a:gd name="T7" fmla="*/ 0 h 58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29" h="5857">
                <a:moveTo>
                  <a:pt x="0" y="0"/>
                </a:moveTo>
                <a:lnTo>
                  <a:pt x="2928" y="2927"/>
                </a:lnTo>
                <a:lnTo>
                  <a:pt x="0" y="5856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38">
            <a:extLst>
              <a:ext uri="{FF2B5EF4-FFF2-40B4-BE49-F238E27FC236}">
                <a16:creationId xmlns:a16="http://schemas.microsoft.com/office/drawing/2014/main" id="{E5FD3EE7-1911-F043-8CF6-5B1E713A5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960" y="5211218"/>
            <a:ext cx="829724" cy="5417945"/>
          </a:xfrm>
          <a:custGeom>
            <a:avLst/>
            <a:gdLst>
              <a:gd name="T0" fmla="*/ 239351 w 664"/>
              <a:gd name="T1" fmla="*/ 1564915 h 4349"/>
              <a:gd name="T2" fmla="*/ 0 w 664"/>
              <a:gd name="T3" fmla="*/ 1564915 h 4349"/>
              <a:gd name="T4" fmla="*/ 0 w 664"/>
              <a:gd name="T5" fmla="*/ 0 h 4349"/>
              <a:gd name="T6" fmla="*/ 239351 w 664"/>
              <a:gd name="T7" fmla="*/ 0 h 4349"/>
              <a:gd name="T8" fmla="*/ 239351 w 664"/>
              <a:gd name="T9" fmla="*/ 1564915 h 4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4" h="4349">
                <a:moveTo>
                  <a:pt x="663" y="4348"/>
                </a:moveTo>
                <a:lnTo>
                  <a:pt x="0" y="4348"/>
                </a:lnTo>
                <a:lnTo>
                  <a:pt x="0" y="0"/>
                </a:lnTo>
                <a:lnTo>
                  <a:pt x="663" y="0"/>
                </a:lnTo>
                <a:lnTo>
                  <a:pt x="663" y="4348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Subtitle 2">
            <a:extLst>
              <a:ext uri="{FF2B5EF4-FFF2-40B4-BE49-F238E27FC236}">
                <a16:creationId xmlns:a16="http://schemas.microsoft.com/office/drawing/2014/main" id="{ED25E23A-E76C-FA46-87DB-4D4562B50DFA}"/>
              </a:ext>
            </a:extLst>
          </p:cNvPr>
          <p:cNvSpPr txBox="1">
            <a:spLocks/>
          </p:cNvSpPr>
          <p:nvPr/>
        </p:nvSpPr>
        <p:spPr>
          <a:xfrm>
            <a:off x="7523041" y="6011962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09" name="Subtitle 2">
            <a:extLst>
              <a:ext uri="{FF2B5EF4-FFF2-40B4-BE49-F238E27FC236}">
                <a16:creationId xmlns:a16="http://schemas.microsoft.com/office/drawing/2014/main" id="{D9D3F5D6-6FF7-DE42-AAEE-D2BC729D0197}"/>
              </a:ext>
            </a:extLst>
          </p:cNvPr>
          <p:cNvSpPr txBox="1">
            <a:spLocks/>
          </p:cNvSpPr>
          <p:nvPr/>
        </p:nvSpPr>
        <p:spPr>
          <a:xfrm>
            <a:off x="3094913" y="8320839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0" name="Subtitle 2">
            <a:extLst>
              <a:ext uri="{FF2B5EF4-FFF2-40B4-BE49-F238E27FC236}">
                <a16:creationId xmlns:a16="http://schemas.microsoft.com/office/drawing/2014/main" id="{69743F4C-AC77-434F-ACBC-06419B52F390}"/>
              </a:ext>
            </a:extLst>
          </p:cNvPr>
          <p:cNvSpPr txBox="1">
            <a:spLocks/>
          </p:cNvSpPr>
          <p:nvPr/>
        </p:nvSpPr>
        <p:spPr>
          <a:xfrm>
            <a:off x="8007133" y="6872573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1" name="Subtitle 2">
            <a:extLst>
              <a:ext uri="{FF2B5EF4-FFF2-40B4-BE49-F238E27FC236}">
                <a16:creationId xmlns:a16="http://schemas.microsoft.com/office/drawing/2014/main" id="{21CDEE63-2ED1-7544-8EB2-0B246B78D934}"/>
              </a:ext>
            </a:extLst>
          </p:cNvPr>
          <p:cNvSpPr txBox="1">
            <a:spLocks/>
          </p:cNvSpPr>
          <p:nvPr/>
        </p:nvSpPr>
        <p:spPr>
          <a:xfrm>
            <a:off x="8007133" y="832485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2" name="Subtitle 2">
            <a:extLst>
              <a:ext uri="{FF2B5EF4-FFF2-40B4-BE49-F238E27FC236}">
                <a16:creationId xmlns:a16="http://schemas.microsoft.com/office/drawing/2014/main" id="{4BD54717-591B-CC4C-87CE-856A62D1FF45}"/>
              </a:ext>
            </a:extLst>
          </p:cNvPr>
          <p:cNvSpPr txBox="1">
            <a:spLocks/>
          </p:cNvSpPr>
          <p:nvPr/>
        </p:nvSpPr>
        <p:spPr>
          <a:xfrm>
            <a:off x="7549933" y="9158573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3" name="Subtitle 2">
            <a:extLst>
              <a:ext uri="{FF2B5EF4-FFF2-40B4-BE49-F238E27FC236}">
                <a16:creationId xmlns:a16="http://schemas.microsoft.com/office/drawing/2014/main" id="{FFA64C31-2543-B24F-AB1C-33AA7FD9BF34}"/>
              </a:ext>
            </a:extLst>
          </p:cNvPr>
          <p:cNvSpPr txBox="1">
            <a:spLocks/>
          </p:cNvSpPr>
          <p:nvPr/>
        </p:nvSpPr>
        <p:spPr>
          <a:xfrm>
            <a:off x="12148829" y="6011962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4" name="Subtitle 2">
            <a:extLst>
              <a:ext uri="{FF2B5EF4-FFF2-40B4-BE49-F238E27FC236}">
                <a16:creationId xmlns:a16="http://schemas.microsoft.com/office/drawing/2014/main" id="{38281CC5-0B57-2E4A-A731-5964BC0295AB}"/>
              </a:ext>
            </a:extLst>
          </p:cNvPr>
          <p:cNvSpPr txBox="1">
            <a:spLocks/>
          </p:cNvSpPr>
          <p:nvPr/>
        </p:nvSpPr>
        <p:spPr>
          <a:xfrm>
            <a:off x="12632921" y="6872573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5" name="Subtitle 2">
            <a:extLst>
              <a:ext uri="{FF2B5EF4-FFF2-40B4-BE49-F238E27FC236}">
                <a16:creationId xmlns:a16="http://schemas.microsoft.com/office/drawing/2014/main" id="{6BC09D27-5759-2B40-8407-FCB7B21FE7E3}"/>
              </a:ext>
            </a:extLst>
          </p:cNvPr>
          <p:cNvSpPr txBox="1">
            <a:spLocks/>
          </p:cNvSpPr>
          <p:nvPr/>
        </p:nvSpPr>
        <p:spPr>
          <a:xfrm>
            <a:off x="12632921" y="8324856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6" name="Subtitle 2">
            <a:extLst>
              <a:ext uri="{FF2B5EF4-FFF2-40B4-BE49-F238E27FC236}">
                <a16:creationId xmlns:a16="http://schemas.microsoft.com/office/drawing/2014/main" id="{F5183580-896E-A246-A691-7461A72F8E3C}"/>
              </a:ext>
            </a:extLst>
          </p:cNvPr>
          <p:cNvSpPr txBox="1">
            <a:spLocks/>
          </p:cNvSpPr>
          <p:nvPr/>
        </p:nvSpPr>
        <p:spPr>
          <a:xfrm>
            <a:off x="12175721" y="9158573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7" name="Subtitle 2">
            <a:extLst>
              <a:ext uri="{FF2B5EF4-FFF2-40B4-BE49-F238E27FC236}">
                <a16:creationId xmlns:a16="http://schemas.microsoft.com/office/drawing/2014/main" id="{DA1220F9-F9E7-164A-A445-A1651AFF0A15}"/>
              </a:ext>
            </a:extLst>
          </p:cNvPr>
          <p:cNvSpPr txBox="1">
            <a:spLocks/>
          </p:cNvSpPr>
          <p:nvPr/>
        </p:nvSpPr>
        <p:spPr>
          <a:xfrm>
            <a:off x="11772312" y="5178244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918" name="Subtitle 2">
            <a:extLst>
              <a:ext uri="{FF2B5EF4-FFF2-40B4-BE49-F238E27FC236}">
                <a16:creationId xmlns:a16="http://schemas.microsoft.com/office/drawing/2014/main" id="{95D69E11-DDF2-9D40-8558-F7405FE56D11}"/>
              </a:ext>
            </a:extLst>
          </p:cNvPr>
          <p:cNvSpPr txBox="1">
            <a:spLocks/>
          </p:cNvSpPr>
          <p:nvPr/>
        </p:nvSpPr>
        <p:spPr>
          <a:xfrm>
            <a:off x="11772312" y="10046079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A13E6B2-5D6F-E441-9F14-01A1187CA1E5}"/>
              </a:ext>
            </a:extLst>
          </p:cNvPr>
          <p:cNvSpPr txBox="1">
            <a:spLocks/>
          </p:cNvSpPr>
          <p:nvPr/>
        </p:nvSpPr>
        <p:spPr>
          <a:xfrm>
            <a:off x="3094913" y="6866111"/>
            <a:ext cx="3532466" cy="50630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35" name="CuadroTexto 162">
            <a:extLst>
              <a:ext uri="{FF2B5EF4-FFF2-40B4-BE49-F238E27FC236}">
                <a16:creationId xmlns:a16="http://schemas.microsoft.com/office/drawing/2014/main" id="{3A5F2AC3-8C51-D04C-BCDC-3E7D4641B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45054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0">
            <a:extLst>
              <a:ext uri="{FF2B5EF4-FFF2-40B4-BE49-F238E27FC236}">
                <a16:creationId xmlns:a16="http://schemas.microsoft.com/office/drawing/2014/main" id="{355F6A1E-8E2C-D140-B9EC-ACE230D72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099" y="8147579"/>
            <a:ext cx="12321602" cy="4144"/>
          </a:xfrm>
          <a:prstGeom prst="line">
            <a:avLst/>
          </a:prstGeom>
          <a:noFill/>
          <a:ln w="6984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8C2E5C66-1310-9348-B7A8-07DA0606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83" y="5450019"/>
            <a:ext cx="517887" cy="2490006"/>
          </a:xfrm>
          <a:custGeom>
            <a:avLst/>
            <a:gdLst>
              <a:gd name="T0" fmla="*/ 198076 w 550"/>
              <a:gd name="T1" fmla="*/ 953727 h 2649"/>
              <a:gd name="T2" fmla="*/ 0 w 550"/>
              <a:gd name="T3" fmla="*/ 953727 h 2649"/>
              <a:gd name="T4" fmla="*/ 0 w 550"/>
              <a:gd name="T5" fmla="*/ 0 h 2649"/>
              <a:gd name="T6" fmla="*/ 198076 w 550"/>
              <a:gd name="T7" fmla="*/ 0 h 2649"/>
              <a:gd name="T8" fmla="*/ 198076 w 550"/>
              <a:gd name="T9" fmla="*/ 953727 h 2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2649">
                <a:moveTo>
                  <a:pt x="549" y="2648"/>
                </a:moveTo>
                <a:lnTo>
                  <a:pt x="0" y="2648"/>
                </a:lnTo>
                <a:lnTo>
                  <a:pt x="0" y="0"/>
                </a:lnTo>
                <a:lnTo>
                  <a:pt x="549" y="0"/>
                </a:lnTo>
                <a:lnTo>
                  <a:pt x="549" y="26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FA92D8A4-F0EB-B04F-8207-39D52746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960" y="5972050"/>
            <a:ext cx="517887" cy="1963833"/>
          </a:xfrm>
          <a:custGeom>
            <a:avLst/>
            <a:gdLst>
              <a:gd name="T0" fmla="*/ 198076 w 550"/>
              <a:gd name="T1" fmla="*/ 752115 h 2090"/>
              <a:gd name="T2" fmla="*/ 0 w 550"/>
              <a:gd name="T3" fmla="*/ 752115 h 2090"/>
              <a:gd name="T4" fmla="*/ 0 w 550"/>
              <a:gd name="T5" fmla="*/ 0 h 2090"/>
              <a:gd name="T6" fmla="*/ 198076 w 550"/>
              <a:gd name="T7" fmla="*/ 0 h 2090"/>
              <a:gd name="T8" fmla="*/ 198076 w 550"/>
              <a:gd name="T9" fmla="*/ 752115 h 20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2090">
                <a:moveTo>
                  <a:pt x="549" y="2089"/>
                </a:moveTo>
                <a:lnTo>
                  <a:pt x="0" y="2089"/>
                </a:lnTo>
                <a:lnTo>
                  <a:pt x="0" y="0"/>
                </a:lnTo>
                <a:lnTo>
                  <a:pt x="549" y="0"/>
                </a:lnTo>
                <a:lnTo>
                  <a:pt x="549" y="20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D51BF5E2-FAA2-EB4D-95AF-A3C6B46F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70" y="4745690"/>
            <a:ext cx="517890" cy="3190193"/>
          </a:xfrm>
          <a:custGeom>
            <a:avLst/>
            <a:gdLst>
              <a:gd name="T0" fmla="*/ 198078 w 551"/>
              <a:gd name="T1" fmla="*/ 1222015 h 3397"/>
              <a:gd name="T2" fmla="*/ 0 w 551"/>
              <a:gd name="T3" fmla="*/ 1222015 h 3397"/>
              <a:gd name="T4" fmla="*/ 0 w 551"/>
              <a:gd name="T5" fmla="*/ 0 h 3397"/>
              <a:gd name="T6" fmla="*/ 198078 w 551"/>
              <a:gd name="T7" fmla="*/ 0 h 3397"/>
              <a:gd name="T8" fmla="*/ 198078 w 551"/>
              <a:gd name="T9" fmla="*/ 1222015 h 33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3397">
                <a:moveTo>
                  <a:pt x="550" y="3396"/>
                </a:moveTo>
                <a:lnTo>
                  <a:pt x="0" y="3396"/>
                </a:lnTo>
                <a:lnTo>
                  <a:pt x="0" y="0"/>
                </a:lnTo>
                <a:lnTo>
                  <a:pt x="550" y="0"/>
                </a:lnTo>
                <a:lnTo>
                  <a:pt x="550" y="33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B46A78A2-395E-5547-89CF-4F050564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320" y="6179205"/>
            <a:ext cx="517887" cy="1756678"/>
          </a:xfrm>
          <a:custGeom>
            <a:avLst/>
            <a:gdLst>
              <a:gd name="T0" fmla="*/ 198077 w 551"/>
              <a:gd name="T1" fmla="*/ 672740 h 1870"/>
              <a:gd name="T2" fmla="*/ 0 w 551"/>
              <a:gd name="T3" fmla="*/ 672740 h 1870"/>
              <a:gd name="T4" fmla="*/ 0 w 551"/>
              <a:gd name="T5" fmla="*/ 0 h 1870"/>
              <a:gd name="T6" fmla="*/ 198077 w 551"/>
              <a:gd name="T7" fmla="*/ 0 h 1870"/>
              <a:gd name="T8" fmla="*/ 198077 w 551"/>
              <a:gd name="T9" fmla="*/ 672740 h 18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1870">
                <a:moveTo>
                  <a:pt x="550" y="1869"/>
                </a:moveTo>
                <a:lnTo>
                  <a:pt x="0" y="1869"/>
                </a:lnTo>
                <a:lnTo>
                  <a:pt x="0" y="0"/>
                </a:lnTo>
                <a:lnTo>
                  <a:pt x="550" y="0"/>
                </a:lnTo>
                <a:lnTo>
                  <a:pt x="550" y="18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5AE8B967-EE86-C645-95DB-9A1FDDDB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1697" y="5122712"/>
            <a:ext cx="517887" cy="2813171"/>
          </a:xfrm>
          <a:custGeom>
            <a:avLst/>
            <a:gdLst>
              <a:gd name="T0" fmla="*/ 198077 w 551"/>
              <a:gd name="T1" fmla="*/ 1077553 h 2996"/>
              <a:gd name="T2" fmla="*/ 0 w 551"/>
              <a:gd name="T3" fmla="*/ 1077553 h 2996"/>
              <a:gd name="T4" fmla="*/ 0 w 551"/>
              <a:gd name="T5" fmla="*/ 0 h 2996"/>
              <a:gd name="T6" fmla="*/ 198077 w 551"/>
              <a:gd name="T7" fmla="*/ 0 h 2996"/>
              <a:gd name="T8" fmla="*/ 198077 w 551"/>
              <a:gd name="T9" fmla="*/ 1077553 h 2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2996">
                <a:moveTo>
                  <a:pt x="550" y="2995"/>
                </a:moveTo>
                <a:lnTo>
                  <a:pt x="0" y="2995"/>
                </a:lnTo>
                <a:lnTo>
                  <a:pt x="0" y="0"/>
                </a:lnTo>
                <a:lnTo>
                  <a:pt x="550" y="0"/>
                </a:lnTo>
                <a:lnTo>
                  <a:pt x="550" y="29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EA427EBC-F864-3A48-B84F-7C15B6D1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507" y="5255291"/>
            <a:ext cx="517890" cy="2680592"/>
          </a:xfrm>
          <a:custGeom>
            <a:avLst/>
            <a:gdLst>
              <a:gd name="T0" fmla="*/ 198077 w 550"/>
              <a:gd name="T1" fmla="*/ 1026753 h 2853"/>
              <a:gd name="T2" fmla="*/ 0 w 550"/>
              <a:gd name="T3" fmla="*/ 1026753 h 2853"/>
              <a:gd name="T4" fmla="*/ 0 w 550"/>
              <a:gd name="T5" fmla="*/ 0 h 2853"/>
              <a:gd name="T6" fmla="*/ 198077 w 550"/>
              <a:gd name="T7" fmla="*/ 0 h 2853"/>
              <a:gd name="T8" fmla="*/ 198077 w 550"/>
              <a:gd name="T9" fmla="*/ 1026753 h 28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2853">
                <a:moveTo>
                  <a:pt x="549" y="2852"/>
                </a:moveTo>
                <a:lnTo>
                  <a:pt x="0" y="2852"/>
                </a:lnTo>
                <a:lnTo>
                  <a:pt x="0" y="0"/>
                </a:lnTo>
                <a:lnTo>
                  <a:pt x="549" y="0"/>
                </a:lnTo>
                <a:lnTo>
                  <a:pt x="549" y="28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7">
            <a:extLst>
              <a:ext uri="{FF2B5EF4-FFF2-40B4-BE49-F238E27FC236}">
                <a16:creationId xmlns:a16="http://schemas.microsoft.com/office/drawing/2014/main" id="{72D956A5-7F17-734F-8224-272C3C00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057" y="4434956"/>
            <a:ext cx="517887" cy="3500927"/>
          </a:xfrm>
          <a:custGeom>
            <a:avLst/>
            <a:gdLst>
              <a:gd name="T0" fmla="*/ 198076 w 550"/>
              <a:gd name="T1" fmla="*/ 1341078 h 3726"/>
              <a:gd name="T2" fmla="*/ 0 w 550"/>
              <a:gd name="T3" fmla="*/ 1341078 h 3726"/>
              <a:gd name="T4" fmla="*/ 0 w 550"/>
              <a:gd name="T5" fmla="*/ 0 h 3726"/>
              <a:gd name="T6" fmla="*/ 198076 w 550"/>
              <a:gd name="T7" fmla="*/ 0 h 3726"/>
              <a:gd name="T8" fmla="*/ 198076 w 550"/>
              <a:gd name="T9" fmla="*/ 1341078 h 3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3726">
                <a:moveTo>
                  <a:pt x="549" y="3725"/>
                </a:moveTo>
                <a:lnTo>
                  <a:pt x="0" y="3725"/>
                </a:lnTo>
                <a:lnTo>
                  <a:pt x="0" y="0"/>
                </a:lnTo>
                <a:lnTo>
                  <a:pt x="549" y="0"/>
                </a:lnTo>
                <a:lnTo>
                  <a:pt x="549" y="37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id="{5C4EBEBE-8796-B442-A2A6-BD7FA244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290" y="5972050"/>
            <a:ext cx="517890" cy="1963833"/>
          </a:xfrm>
          <a:custGeom>
            <a:avLst/>
            <a:gdLst>
              <a:gd name="T0" fmla="*/ 198078 w 551"/>
              <a:gd name="T1" fmla="*/ 752115 h 2090"/>
              <a:gd name="T2" fmla="*/ 0 w 551"/>
              <a:gd name="T3" fmla="*/ 752115 h 2090"/>
              <a:gd name="T4" fmla="*/ 0 w 551"/>
              <a:gd name="T5" fmla="*/ 0 h 2090"/>
              <a:gd name="T6" fmla="*/ 198078 w 551"/>
              <a:gd name="T7" fmla="*/ 0 h 2090"/>
              <a:gd name="T8" fmla="*/ 198078 w 551"/>
              <a:gd name="T9" fmla="*/ 752115 h 20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1" h="2090">
                <a:moveTo>
                  <a:pt x="550" y="2089"/>
                </a:moveTo>
                <a:lnTo>
                  <a:pt x="0" y="2089"/>
                </a:lnTo>
                <a:lnTo>
                  <a:pt x="0" y="0"/>
                </a:lnTo>
                <a:lnTo>
                  <a:pt x="550" y="0"/>
                </a:lnTo>
                <a:lnTo>
                  <a:pt x="550" y="20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9">
            <a:extLst>
              <a:ext uri="{FF2B5EF4-FFF2-40B4-BE49-F238E27FC236}">
                <a16:creationId xmlns:a16="http://schemas.microsoft.com/office/drawing/2014/main" id="{74AF5B4B-BB43-E645-8BCE-5692B484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244" y="5122712"/>
            <a:ext cx="517890" cy="2813171"/>
          </a:xfrm>
          <a:custGeom>
            <a:avLst/>
            <a:gdLst>
              <a:gd name="T0" fmla="*/ 198077 w 550"/>
              <a:gd name="T1" fmla="*/ 1077553 h 2996"/>
              <a:gd name="T2" fmla="*/ 0 w 550"/>
              <a:gd name="T3" fmla="*/ 1077553 h 2996"/>
              <a:gd name="T4" fmla="*/ 0 w 550"/>
              <a:gd name="T5" fmla="*/ 0 h 2996"/>
              <a:gd name="T6" fmla="*/ 198077 w 550"/>
              <a:gd name="T7" fmla="*/ 0 h 2996"/>
              <a:gd name="T8" fmla="*/ 198077 w 550"/>
              <a:gd name="T9" fmla="*/ 1077553 h 2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2996">
                <a:moveTo>
                  <a:pt x="549" y="2995"/>
                </a:moveTo>
                <a:lnTo>
                  <a:pt x="0" y="2995"/>
                </a:lnTo>
                <a:lnTo>
                  <a:pt x="0" y="0"/>
                </a:lnTo>
                <a:lnTo>
                  <a:pt x="549" y="0"/>
                </a:lnTo>
                <a:lnTo>
                  <a:pt x="549" y="29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0">
            <a:extLst>
              <a:ext uri="{FF2B5EF4-FFF2-40B4-BE49-F238E27FC236}">
                <a16:creationId xmlns:a16="http://schemas.microsoft.com/office/drawing/2014/main" id="{97B860F8-E7A9-6B48-B255-397E5E9C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936" y="5014991"/>
            <a:ext cx="517890" cy="2920892"/>
          </a:xfrm>
          <a:custGeom>
            <a:avLst/>
            <a:gdLst>
              <a:gd name="T0" fmla="*/ 198077 w 550"/>
              <a:gd name="T1" fmla="*/ 1118828 h 3108"/>
              <a:gd name="T2" fmla="*/ 0 w 550"/>
              <a:gd name="T3" fmla="*/ 1118828 h 3108"/>
              <a:gd name="T4" fmla="*/ 0 w 550"/>
              <a:gd name="T5" fmla="*/ 0 h 3108"/>
              <a:gd name="T6" fmla="*/ 198077 w 550"/>
              <a:gd name="T7" fmla="*/ 0 h 3108"/>
              <a:gd name="T8" fmla="*/ 198077 w 550"/>
              <a:gd name="T9" fmla="*/ 1118828 h 3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3108">
                <a:moveTo>
                  <a:pt x="549" y="3107"/>
                </a:moveTo>
                <a:lnTo>
                  <a:pt x="0" y="3107"/>
                </a:lnTo>
                <a:lnTo>
                  <a:pt x="0" y="0"/>
                </a:lnTo>
                <a:lnTo>
                  <a:pt x="549" y="0"/>
                </a:lnTo>
                <a:lnTo>
                  <a:pt x="549" y="31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1">
            <a:extLst>
              <a:ext uri="{FF2B5EF4-FFF2-40B4-BE49-F238E27FC236}">
                <a16:creationId xmlns:a16="http://schemas.microsoft.com/office/drawing/2014/main" id="{67D8168C-C8D9-3D44-B240-CD8FD445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172" y="5972050"/>
            <a:ext cx="517887" cy="1963833"/>
          </a:xfrm>
          <a:custGeom>
            <a:avLst/>
            <a:gdLst>
              <a:gd name="T0" fmla="*/ 198076 w 550"/>
              <a:gd name="T1" fmla="*/ 752115 h 2090"/>
              <a:gd name="T2" fmla="*/ 0 w 550"/>
              <a:gd name="T3" fmla="*/ 752115 h 2090"/>
              <a:gd name="T4" fmla="*/ 0 w 550"/>
              <a:gd name="T5" fmla="*/ 0 h 2090"/>
              <a:gd name="T6" fmla="*/ 198076 w 550"/>
              <a:gd name="T7" fmla="*/ 0 h 2090"/>
              <a:gd name="T8" fmla="*/ 198076 w 550"/>
              <a:gd name="T9" fmla="*/ 752115 h 20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2090">
                <a:moveTo>
                  <a:pt x="549" y="2089"/>
                </a:moveTo>
                <a:lnTo>
                  <a:pt x="0" y="2089"/>
                </a:lnTo>
                <a:lnTo>
                  <a:pt x="0" y="0"/>
                </a:lnTo>
                <a:lnTo>
                  <a:pt x="549" y="0"/>
                </a:lnTo>
                <a:lnTo>
                  <a:pt x="549" y="20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2">
            <a:extLst>
              <a:ext uri="{FF2B5EF4-FFF2-40B4-BE49-F238E27FC236}">
                <a16:creationId xmlns:a16="http://schemas.microsoft.com/office/drawing/2014/main" id="{B0B66C92-E9BA-444E-A23A-D7918775C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982" y="4260945"/>
            <a:ext cx="517890" cy="3674938"/>
          </a:xfrm>
          <a:custGeom>
            <a:avLst/>
            <a:gdLst>
              <a:gd name="T0" fmla="*/ 198077 w 550"/>
              <a:gd name="T1" fmla="*/ 1407753 h 3913"/>
              <a:gd name="T2" fmla="*/ 0 w 550"/>
              <a:gd name="T3" fmla="*/ 1407753 h 3913"/>
              <a:gd name="T4" fmla="*/ 0 w 550"/>
              <a:gd name="T5" fmla="*/ 0 h 3913"/>
              <a:gd name="T6" fmla="*/ 198077 w 550"/>
              <a:gd name="T7" fmla="*/ 0 h 3913"/>
              <a:gd name="T8" fmla="*/ 198077 w 550"/>
              <a:gd name="T9" fmla="*/ 1407753 h 3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50" h="3913">
                <a:moveTo>
                  <a:pt x="549" y="3912"/>
                </a:moveTo>
                <a:lnTo>
                  <a:pt x="0" y="3912"/>
                </a:lnTo>
                <a:lnTo>
                  <a:pt x="0" y="0"/>
                </a:lnTo>
                <a:lnTo>
                  <a:pt x="549" y="0"/>
                </a:lnTo>
                <a:lnTo>
                  <a:pt x="549" y="3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3">
            <a:extLst>
              <a:ext uri="{FF2B5EF4-FFF2-40B4-BE49-F238E27FC236}">
                <a16:creationId xmlns:a16="http://schemas.microsoft.com/office/drawing/2014/main" id="{AC8A15EB-9191-6C4A-BFA0-58CE17467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825" y="5574711"/>
            <a:ext cx="1682102" cy="5145739"/>
          </a:xfrm>
          <a:custGeom>
            <a:avLst/>
            <a:gdLst>
              <a:gd name="T0" fmla="*/ 0 w 1792"/>
              <a:gd name="T1" fmla="*/ 0 h 5475"/>
              <a:gd name="T2" fmla="*/ 0 w 1792"/>
              <a:gd name="T3" fmla="*/ 1971315 h 5475"/>
              <a:gd name="T4" fmla="*/ 644165 w 1792"/>
              <a:gd name="T5" fmla="*/ 986018 h 5475"/>
              <a:gd name="T6" fmla="*/ 0 w 1792"/>
              <a:gd name="T7" fmla="*/ 0 h 54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92" h="5475">
                <a:moveTo>
                  <a:pt x="0" y="0"/>
                </a:moveTo>
                <a:lnTo>
                  <a:pt x="0" y="5474"/>
                </a:lnTo>
                <a:lnTo>
                  <a:pt x="1791" y="2738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4">
            <a:extLst>
              <a:ext uri="{FF2B5EF4-FFF2-40B4-BE49-F238E27FC236}">
                <a16:creationId xmlns:a16="http://schemas.microsoft.com/office/drawing/2014/main" id="{ACC0C156-8126-2A44-A2BD-AC630587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46" y="5574711"/>
            <a:ext cx="1682102" cy="5145739"/>
          </a:xfrm>
          <a:custGeom>
            <a:avLst/>
            <a:gdLst>
              <a:gd name="T0" fmla="*/ 0 w 1792"/>
              <a:gd name="T1" fmla="*/ 0 h 5475"/>
              <a:gd name="T2" fmla="*/ 292770 w 1792"/>
              <a:gd name="T3" fmla="*/ 985297 h 5475"/>
              <a:gd name="T4" fmla="*/ 0 w 1792"/>
              <a:gd name="T5" fmla="*/ 1971315 h 5475"/>
              <a:gd name="T6" fmla="*/ 644165 w 1792"/>
              <a:gd name="T7" fmla="*/ 986018 h 5475"/>
              <a:gd name="T8" fmla="*/ 0 w 1792"/>
              <a:gd name="T9" fmla="*/ 0 h 54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92" h="5475">
                <a:moveTo>
                  <a:pt x="0" y="0"/>
                </a:moveTo>
                <a:lnTo>
                  <a:pt x="814" y="2736"/>
                </a:lnTo>
                <a:lnTo>
                  <a:pt x="0" y="5474"/>
                </a:lnTo>
                <a:lnTo>
                  <a:pt x="1791" y="2738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Subtitle 2">
            <a:extLst>
              <a:ext uri="{FF2B5EF4-FFF2-40B4-BE49-F238E27FC236}">
                <a16:creationId xmlns:a16="http://schemas.microsoft.com/office/drawing/2014/main" id="{9B2C86B4-F7CE-004B-8C6C-D597AA9DC5BB}"/>
              </a:ext>
            </a:extLst>
          </p:cNvPr>
          <p:cNvSpPr txBox="1">
            <a:spLocks/>
          </p:cNvSpPr>
          <p:nvPr/>
        </p:nvSpPr>
        <p:spPr>
          <a:xfrm>
            <a:off x="6783985" y="9195530"/>
            <a:ext cx="2492414" cy="10908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52F5630-F71A-574D-A660-E2A3353715DE}"/>
              </a:ext>
            </a:extLst>
          </p:cNvPr>
          <p:cNvSpPr/>
          <p:nvPr/>
        </p:nvSpPr>
        <p:spPr>
          <a:xfrm>
            <a:off x="7305252" y="8576645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08" name="Subtitle 2">
            <a:extLst>
              <a:ext uri="{FF2B5EF4-FFF2-40B4-BE49-F238E27FC236}">
                <a16:creationId xmlns:a16="http://schemas.microsoft.com/office/drawing/2014/main" id="{155BF75F-F835-0F4F-9792-872F57541B28}"/>
              </a:ext>
            </a:extLst>
          </p:cNvPr>
          <p:cNvSpPr txBox="1">
            <a:spLocks/>
          </p:cNvSpPr>
          <p:nvPr/>
        </p:nvSpPr>
        <p:spPr>
          <a:xfrm>
            <a:off x="9535047" y="9195530"/>
            <a:ext cx="2492414" cy="10908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D0A17ED-6575-7B4D-90EA-5BFB0FB7B706}"/>
              </a:ext>
            </a:extLst>
          </p:cNvPr>
          <p:cNvSpPr/>
          <p:nvPr/>
        </p:nvSpPr>
        <p:spPr>
          <a:xfrm>
            <a:off x="10056314" y="8576645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10" name="Subtitle 2">
            <a:extLst>
              <a:ext uri="{FF2B5EF4-FFF2-40B4-BE49-F238E27FC236}">
                <a16:creationId xmlns:a16="http://schemas.microsoft.com/office/drawing/2014/main" id="{09E691D2-C797-DE48-8CAF-1283951EAC3A}"/>
              </a:ext>
            </a:extLst>
          </p:cNvPr>
          <p:cNvSpPr txBox="1">
            <a:spLocks/>
          </p:cNvSpPr>
          <p:nvPr/>
        </p:nvSpPr>
        <p:spPr>
          <a:xfrm>
            <a:off x="12224458" y="9195530"/>
            <a:ext cx="2492414" cy="10908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AEF8CE4-27CC-0945-93CB-596AFCE5BCF4}"/>
              </a:ext>
            </a:extLst>
          </p:cNvPr>
          <p:cNvSpPr/>
          <p:nvPr/>
        </p:nvSpPr>
        <p:spPr>
          <a:xfrm>
            <a:off x="12745725" y="8576645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12" name="Subtitle 2">
            <a:extLst>
              <a:ext uri="{FF2B5EF4-FFF2-40B4-BE49-F238E27FC236}">
                <a16:creationId xmlns:a16="http://schemas.microsoft.com/office/drawing/2014/main" id="{DE3ABCBC-A08A-E245-8980-E7DB74BE280B}"/>
              </a:ext>
            </a:extLst>
          </p:cNvPr>
          <p:cNvSpPr txBox="1">
            <a:spLocks/>
          </p:cNvSpPr>
          <p:nvPr/>
        </p:nvSpPr>
        <p:spPr>
          <a:xfrm>
            <a:off x="14994552" y="9195530"/>
            <a:ext cx="2492414" cy="109082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375BC4-8D47-1E49-B7CB-35A66BB41F02}"/>
              </a:ext>
            </a:extLst>
          </p:cNvPr>
          <p:cNvSpPr/>
          <p:nvPr/>
        </p:nvSpPr>
        <p:spPr>
          <a:xfrm>
            <a:off x="15515819" y="8576645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25" name="CuadroTexto 162">
            <a:extLst>
              <a:ext uri="{FF2B5EF4-FFF2-40B4-BE49-F238E27FC236}">
                <a16:creationId xmlns:a16="http://schemas.microsoft.com/office/drawing/2014/main" id="{D1E9509F-F3EE-B848-B54C-B546BE2FA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956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>
            <a:extLst>
              <a:ext uri="{FF2B5EF4-FFF2-40B4-BE49-F238E27FC236}">
                <a16:creationId xmlns:a16="http://schemas.microsoft.com/office/drawing/2014/main" id="{38656817-ED40-A64A-8C10-99AFE154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270" y="7908624"/>
            <a:ext cx="16874148" cy="12462"/>
          </a:xfrm>
          <a:custGeom>
            <a:avLst/>
            <a:gdLst>
              <a:gd name="T0" fmla="*/ 0 w 11940"/>
              <a:gd name="T1" fmla="*/ 2858 h 10"/>
              <a:gd name="T2" fmla="*/ 4298590 w 11940"/>
              <a:gd name="T3" fmla="*/ 0 h 10"/>
              <a:gd name="T4" fmla="*/ 0 w 11940"/>
              <a:gd name="T5" fmla="*/ 2858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40" h="10">
                <a:moveTo>
                  <a:pt x="0" y="9"/>
                </a:moveTo>
                <a:lnTo>
                  <a:pt x="11939" y="0"/>
                </a:lnTo>
                <a:lnTo>
                  <a:pt x="0" y="9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4B37948D-0B31-724A-9EDD-0FF2E5BDAF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041" y="7908624"/>
            <a:ext cx="16880377" cy="12462"/>
          </a:xfrm>
          <a:prstGeom prst="line">
            <a:avLst/>
          </a:pr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E99D48F-F1F4-F441-860B-4631716B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279" y="4811708"/>
            <a:ext cx="1757204" cy="6187601"/>
          </a:xfrm>
          <a:custGeom>
            <a:avLst/>
            <a:gdLst>
              <a:gd name="T0" fmla="*/ 0 w 1245"/>
              <a:gd name="T1" fmla="*/ 0 h 4380"/>
              <a:gd name="T2" fmla="*/ 447315 w 1245"/>
              <a:gd name="T3" fmla="*/ 787834 h 4380"/>
              <a:gd name="T4" fmla="*/ 0 w 1245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68B4F1F7-03C9-034E-84BB-4B4EE4F8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522" y="4805475"/>
            <a:ext cx="1757204" cy="6187605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801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90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5BDBB04-22E0-154F-BAF2-19E6AEA7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541" y="4842863"/>
            <a:ext cx="1757204" cy="6187605"/>
          </a:xfrm>
          <a:custGeom>
            <a:avLst/>
            <a:gdLst>
              <a:gd name="T0" fmla="*/ 0 w 1244"/>
              <a:gd name="T1" fmla="*/ 0 h 4379"/>
              <a:gd name="T2" fmla="*/ 447315 w 1244"/>
              <a:gd name="T3" fmla="*/ 788014 h 4379"/>
              <a:gd name="T4" fmla="*/ 0 w 1244"/>
              <a:gd name="T5" fmla="*/ 1576028 h 4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79">
                <a:moveTo>
                  <a:pt x="0" y="0"/>
                </a:moveTo>
                <a:lnTo>
                  <a:pt x="1243" y="2189"/>
                </a:lnTo>
                <a:lnTo>
                  <a:pt x="0" y="4378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E4ED4EC-1BFE-0545-B3DA-04637863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49" y="4462760"/>
            <a:ext cx="3115611" cy="866138"/>
          </a:xfrm>
          <a:custGeom>
            <a:avLst/>
            <a:gdLst>
              <a:gd name="T0" fmla="*/ 683497 w 2203"/>
              <a:gd name="T1" fmla="*/ 220301 h 612"/>
              <a:gd name="T2" fmla="*/ 110253 w 2203"/>
              <a:gd name="T3" fmla="*/ 220301 h 612"/>
              <a:gd name="T4" fmla="*/ 110253 w 2203"/>
              <a:gd name="T5" fmla="*/ 220301 h 612"/>
              <a:gd name="T6" fmla="*/ 0 w 2203"/>
              <a:gd name="T7" fmla="*/ 110331 h 612"/>
              <a:gd name="T8" fmla="*/ 0 w 2203"/>
              <a:gd name="T9" fmla="*/ 110331 h 612"/>
              <a:gd name="T10" fmla="*/ 110253 w 2203"/>
              <a:gd name="T11" fmla="*/ 0 h 612"/>
              <a:gd name="T12" fmla="*/ 683497 w 2203"/>
              <a:gd name="T13" fmla="*/ 0 h 612"/>
              <a:gd name="T14" fmla="*/ 683497 w 2203"/>
              <a:gd name="T15" fmla="*/ 0 h 612"/>
              <a:gd name="T16" fmla="*/ 793390 w 2203"/>
              <a:gd name="T17" fmla="*/ 110331 h 612"/>
              <a:gd name="T18" fmla="*/ 793390 w 2203"/>
              <a:gd name="T19" fmla="*/ 110331 h 612"/>
              <a:gd name="T20" fmla="*/ 683497 w 2203"/>
              <a:gd name="T21" fmla="*/ 220301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3" h="612">
                <a:moveTo>
                  <a:pt x="1897" y="611"/>
                </a:moveTo>
                <a:lnTo>
                  <a:pt x="306" y="611"/>
                </a:lnTo>
                <a:cubicBezTo>
                  <a:pt x="138" y="611"/>
                  <a:pt x="0" y="474"/>
                  <a:pt x="0" y="306"/>
                </a:cubicBezTo>
                <a:cubicBezTo>
                  <a:pt x="0" y="137"/>
                  <a:pt x="138" y="0"/>
                  <a:pt x="306" y="0"/>
                </a:cubicBezTo>
                <a:lnTo>
                  <a:pt x="1897" y="0"/>
                </a:lnTo>
                <a:cubicBezTo>
                  <a:pt x="2066" y="0"/>
                  <a:pt x="2202" y="137"/>
                  <a:pt x="2202" y="306"/>
                </a:cubicBezTo>
                <a:cubicBezTo>
                  <a:pt x="2202" y="474"/>
                  <a:pt x="2066" y="611"/>
                  <a:pt x="1897" y="6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B2822ED7-A53F-F84E-801D-009A0C6C6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574" y="10264025"/>
            <a:ext cx="3115611" cy="866142"/>
          </a:xfrm>
          <a:custGeom>
            <a:avLst/>
            <a:gdLst>
              <a:gd name="T0" fmla="*/ 683497 w 2203"/>
              <a:gd name="T1" fmla="*/ 220302 h 612"/>
              <a:gd name="T2" fmla="*/ 110253 w 2203"/>
              <a:gd name="T3" fmla="*/ 220302 h 612"/>
              <a:gd name="T4" fmla="*/ 110253 w 2203"/>
              <a:gd name="T5" fmla="*/ 220302 h 612"/>
              <a:gd name="T6" fmla="*/ 0 w 2203"/>
              <a:gd name="T7" fmla="*/ 109971 h 612"/>
              <a:gd name="T8" fmla="*/ 0 w 2203"/>
              <a:gd name="T9" fmla="*/ 109971 h 612"/>
              <a:gd name="T10" fmla="*/ 110253 w 2203"/>
              <a:gd name="T11" fmla="*/ 0 h 612"/>
              <a:gd name="T12" fmla="*/ 683497 w 2203"/>
              <a:gd name="T13" fmla="*/ 0 h 612"/>
              <a:gd name="T14" fmla="*/ 683497 w 2203"/>
              <a:gd name="T15" fmla="*/ 0 h 612"/>
              <a:gd name="T16" fmla="*/ 793390 w 2203"/>
              <a:gd name="T17" fmla="*/ 109971 h 612"/>
              <a:gd name="T18" fmla="*/ 793390 w 2203"/>
              <a:gd name="T19" fmla="*/ 109971 h 612"/>
              <a:gd name="T20" fmla="*/ 683497 w 2203"/>
              <a:gd name="T21" fmla="*/ 220302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3" h="612">
                <a:moveTo>
                  <a:pt x="1897" y="611"/>
                </a:moveTo>
                <a:lnTo>
                  <a:pt x="306" y="611"/>
                </a:lnTo>
                <a:cubicBezTo>
                  <a:pt x="137" y="611"/>
                  <a:pt x="0" y="474"/>
                  <a:pt x="0" y="305"/>
                </a:cubicBezTo>
                <a:cubicBezTo>
                  <a:pt x="0" y="137"/>
                  <a:pt x="137" y="0"/>
                  <a:pt x="306" y="0"/>
                </a:cubicBezTo>
                <a:lnTo>
                  <a:pt x="1897" y="0"/>
                </a:lnTo>
                <a:cubicBezTo>
                  <a:pt x="2066" y="0"/>
                  <a:pt x="2202" y="137"/>
                  <a:pt x="2202" y="305"/>
                </a:cubicBezTo>
                <a:cubicBezTo>
                  <a:pt x="2202" y="474"/>
                  <a:pt x="2066" y="611"/>
                  <a:pt x="1897" y="6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D69BAD44-14A8-0942-8E5C-88DB5F8C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793" y="4462760"/>
            <a:ext cx="3109378" cy="866138"/>
          </a:xfrm>
          <a:custGeom>
            <a:avLst/>
            <a:gdLst>
              <a:gd name="T0" fmla="*/ 682030 w 2201"/>
              <a:gd name="T1" fmla="*/ 220301 h 612"/>
              <a:gd name="T2" fmla="*/ 109773 w 2201"/>
              <a:gd name="T3" fmla="*/ 220301 h 612"/>
              <a:gd name="T4" fmla="*/ 109773 w 2201"/>
              <a:gd name="T5" fmla="*/ 220301 h 612"/>
              <a:gd name="T6" fmla="*/ 0 w 2201"/>
              <a:gd name="T7" fmla="*/ 110331 h 612"/>
              <a:gd name="T8" fmla="*/ 0 w 2201"/>
              <a:gd name="T9" fmla="*/ 110331 h 612"/>
              <a:gd name="T10" fmla="*/ 109773 w 2201"/>
              <a:gd name="T11" fmla="*/ 0 h 612"/>
              <a:gd name="T12" fmla="*/ 682030 w 2201"/>
              <a:gd name="T13" fmla="*/ 0 h 612"/>
              <a:gd name="T14" fmla="*/ 682030 w 2201"/>
              <a:gd name="T15" fmla="*/ 0 h 612"/>
              <a:gd name="T16" fmla="*/ 791802 w 2201"/>
              <a:gd name="T17" fmla="*/ 110331 h 612"/>
              <a:gd name="T18" fmla="*/ 791802 w 2201"/>
              <a:gd name="T19" fmla="*/ 110331 h 612"/>
              <a:gd name="T20" fmla="*/ 682030 w 2201"/>
              <a:gd name="T21" fmla="*/ 220301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1" h="612">
                <a:moveTo>
                  <a:pt x="1895" y="611"/>
                </a:moveTo>
                <a:lnTo>
                  <a:pt x="305" y="611"/>
                </a:lnTo>
                <a:cubicBezTo>
                  <a:pt x="136" y="611"/>
                  <a:pt x="0" y="474"/>
                  <a:pt x="0" y="306"/>
                </a:cubicBezTo>
                <a:cubicBezTo>
                  <a:pt x="0" y="137"/>
                  <a:pt x="136" y="0"/>
                  <a:pt x="305" y="0"/>
                </a:cubicBezTo>
                <a:lnTo>
                  <a:pt x="1895" y="0"/>
                </a:lnTo>
                <a:cubicBezTo>
                  <a:pt x="2064" y="0"/>
                  <a:pt x="2200" y="137"/>
                  <a:pt x="2200" y="306"/>
                </a:cubicBezTo>
                <a:cubicBezTo>
                  <a:pt x="2200" y="474"/>
                  <a:pt x="2064" y="611"/>
                  <a:pt x="1895" y="6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6F7CB1C4-247F-6E48-8FC9-DED2FC72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781" y="10264025"/>
            <a:ext cx="3109378" cy="866142"/>
          </a:xfrm>
          <a:custGeom>
            <a:avLst/>
            <a:gdLst>
              <a:gd name="T0" fmla="*/ 682080 w 2202"/>
              <a:gd name="T1" fmla="*/ 220302 h 612"/>
              <a:gd name="T2" fmla="*/ 110082 w 2202"/>
              <a:gd name="T3" fmla="*/ 220302 h 612"/>
              <a:gd name="T4" fmla="*/ 110082 w 2202"/>
              <a:gd name="T5" fmla="*/ 220302 h 612"/>
              <a:gd name="T6" fmla="*/ 0 w 2202"/>
              <a:gd name="T7" fmla="*/ 109971 h 612"/>
              <a:gd name="T8" fmla="*/ 0 w 2202"/>
              <a:gd name="T9" fmla="*/ 109971 h 612"/>
              <a:gd name="T10" fmla="*/ 110082 w 2202"/>
              <a:gd name="T11" fmla="*/ 0 h 612"/>
              <a:gd name="T12" fmla="*/ 682080 w 2202"/>
              <a:gd name="T13" fmla="*/ 0 h 612"/>
              <a:gd name="T14" fmla="*/ 682080 w 2202"/>
              <a:gd name="T15" fmla="*/ 0 h 612"/>
              <a:gd name="T16" fmla="*/ 791802 w 2202"/>
              <a:gd name="T17" fmla="*/ 109971 h 612"/>
              <a:gd name="T18" fmla="*/ 791802 w 2202"/>
              <a:gd name="T19" fmla="*/ 109971 h 612"/>
              <a:gd name="T20" fmla="*/ 682080 w 2202"/>
              <a:gd name="T21" fmla="*/ 220302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2" h="612">
                <a:moveTo>
                  <a:pt x="1896" y="611"/>
                </a:moveTo>
                <a:lnTo>
                  <a:pt x="306" y="611"/>
                </a:lnTo>
                <a:cubicBezTo>
                  <a:pt x="137" y="611"/>
                  <a:pt x="0" y="474"/>
                  <a:pt x="0" y="305"/>
                </a:cubicBezTo>
                <a:cubicBezTo>
                  <a:pt x="0" y="137"/>
                  <a:pt x="137" y="0"/>
                  <a:pt x="306" y="0"/>
                </a:cubicBezTo>
                <a:lnTo>
                  <a:pt x="1896" y="0"/>
                </a:lnTo>
                <a:cubicBezTo>
                  <a:pt x="2064" y="0"/>
                  <a:pt x="2201" y="137"/>
                  <a:pt x="2201" y="305"/>
                </a:cubicBezTo>
                <a:cubicBezTo>
                  <a:pt x="2201" y="474"/>
                  <a:pt x="2064" y="611"/>
                  <a:pt x="1896" y="6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346C4419-C725-D349-B39E-6E38BC20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087" y="4462760"/>
            <a:ext cx="3109378" cy="866138"/>
          </a:xfrm>
          <a:custGeom>
            <a:avLst/>
            <a:gdLst>
              <a:gd name="T0" fmla="*/ 682080 w 2202"/>
              <a:gd name="T1" fmla="*/ 220301 h 612"/>
              <a:gd name="T2" fmla="*/ 109723 w 2202"/>
              <a:gd name="T3" fmla="*/ 220301 h 612"/>
              <a:gd name="T4" fmla="*/ 109723 w 2202"/>
              <a:gd name="T5" fmla="*/ 220301 h 612"/>
              <a:gd name="T6" fmla="*/ 0 w 2202"/>
              <a:gd name="T7" fmla="*/ 110331 h 612"/>
              <a:gd name="T8" fmla="*/ 0 w 2202"/>
              <a:gd name="T9" fmla="*/ 110331 h 612"/>
              <a:gd name="T10" fmla="*/ 109723 w 2202"/>
              <a:gd name="T11" fmla="*/ 0 h 612"/>
              <a:gd name="T12" fmla="*/ 682080 w 2202"/>
              <a:gd name="T13" fmla="*/ 0 h 612"/>
              <a:gd name="T14" fmla="*/ 682080 w 2202"/>
              <a:gd name="T15" fmla="*/ 0 h 612"/>
              <a:gd name="T16" fmla="*/ 791802 w 2202"/>
              <a:gd name="T17" fmla="*/ 110331 h 612"/>
              <a:gd name="T18" fmla="*/ 791802 w 2202"/>
              <a:gd name="T19" fmla="*/ 110331 h 612"/>
              <a:gd name="T20" fmla="*/ 682080 w 2202"/>
              <a:gd name="T21" fmla="*/ 220301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2" h="612">
                <a:moveTo>
                  <a:pt x="1896" y="611"/>
                </a:moveTo>
                <a:lnTo>
                  <a:pt x="305" y="611"/>
                </a:lnTo>
                <a:cubicBezTo>
                  <a:pt x="136" y="611"/>
                  <a:pt x="0" y="474"/>
                  <a:pt x="0" y="306"/>
                </a:cubicBezTo>
                <a:cubicBezTo>
                  <a:pt x="0" y="137"/>
                  <a:pt x="136" y="0"/>
                  <a:pt x="305" y="0"/>
                </a:cubicBezTo>
                <a:lnTo>
                  <a:pt x="1896" y="0"/>
                </a:lnTo>
                <a:cubicBezTo>
                  <a:pt x="2064" y="0"/>
                  <a:pt x="2201" y="137"/>
                  <a:pt x="2201" y="306"/>
                </a:cubicBezTo>
                <a:cubicBezTo>
                  <a:pt x="2201" y="474"/>
                  <a:pt x="2064" y="611"/>
                  <a:pt x="1896" y="6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A0646C0C-5A91-474B-A55C-140DF4D0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850" y="10264025"/>
            <a:ext cx="3109378" cy="866142"/>
          </a:xfrm>
          <a:custGeom>
            <a:avLst/>
            <a:gdLst>
              <a:gd name="T0" fmla="*/ 682080 w 2202"/>
              <a:gd name="T1" fmla="*/ 220302 h 612"/>
              <a:gd name="T2" fmla="*/ 109723 w 2202"/>
              <a:gd name="T3" fmla="*/ 220302 h 612"/>
              <a:gd name="T4" fmla="*/ 109723 w 2202"/>
              <a:gd name="T5" fmla="*/ 220302 h 612"/>
              <a:gd name="T6" fmla="*/ 0 w 2202"/>
              <a:gd name="T7" fmla="*/ 109971 h 612"/>
              <a:gd name="T8" fmla="*/ 0 w 2202"/>
              <a:gd name="T9" fmla="*/ 109971 h 612"/>
              <a:gd name="T10" fmla="*/ 109723 w 2202"/>
              <a:gd name="T11" fmla="*/ 0 h 612"/>
              <a:gd name="T12" fmla="*/ 682080 w 2202"/>
              <a:gd name="T13" fmla="*/ 0 h 612"/>
              <a:gd name="T14" fmla="*/ 682080 w 2202"/>
              <a:gd name="T15" fmla="*/ 0 h 612"/>
              <a:gd name="T16" fmla="*/ 791802 w 2202"/>
              <a:gd name="T17" fmla="*/ 109971 h 612"/>
              <a:gd name="T18" fmla="*/ 791802 w 2202"/>
              <a:gd name="T19" fmla="*/ 109971 h 612"/>
              <a:gd name="T20" fmla="*/ 682080 w 2202"/>
              <a:gd name="T21" fmla="*/ 220302 h 6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2" h="612">
                <a:moveTo>
                  <a:pt x="1896" y="611"/>
                </a:moveTo>
                <a:lnTo>
                  <a:pt x="305" y="611"/>
                </a:lnTo>
                <a:cubicBezTo>
                  <a:pt x="137" y="611"/>
                  <a:pt x="0" y="474"/>
                  <a:pt x="0" y="305"/>
                </a:cubicBezTo>
                <a:cubicBezTo>
                  <a:pt x="0" y="137"/>
                  <a:pt x="137" y="0"/>
                  <a:pt x="305" y="0"/>
                </a:cubicBezTo>
                <a:lnTo>
                  <a:pt x="1896" y="0"/>
                </a:lnTo>
                <a:cubicBezTo>
                  <a:pt x="2064" y="0"/>
                  <a:pt x="2201" y="137"/>
                  <a:pt x="2201" y="305"/>
                </a:cubicBezTo>
                <a:cubicBezTo>
                  <a:pt x="2201" y="474"/>
                  <a:pt x="2064" y="611"/>
                  <a:pt x="1896" y="61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4">
            <a:extLst>
              <a:ext uri="{FF2B5EF4-FFF2-40B4-BE49-F238E27FC236}">
                <a16:creationId xmlns:a16="http://schemas.microsoft.com/office/drawing/2014/main" id="{3915BF95-6BE1-A045-8191-2916AA30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911" y="6525292"/>
            <a:ext cx="741517" cy="2822745"/>
          </a:xfrm>
          <a:custGeom>
            <a:avLst/>
            <a:gdLst>
              <a:gd name="T0" fmla="*/ 94276 w 523"/>
              <a:gd name="T1" fmla="*/ 718778 h 1997"/>
              <a:gd name="T2" fmla="*/ 94276 w 523"/>
              <a:gd name="T3" fmla="*/ 718778 h 1997"/>
              <a:gd name="T4" fmla="*/ 94276 w 523"/>
              <a:gd name="T5" fmla="*/ 718778 h 1997"/>
              <a:gd name="T6" fmla="*/ 0 w 523"/>
              <a:gd name="T7" fmla="*/ 624429 h 1997"/>
              <a:gd name="T8" fmla="*/ 0 w 523"/>
              <a:gd name="T9" fmla="*/ 93988 h 1997"/>
              <a:gd name="T10" fmla="*/ 0 w 523"/>
              <a:gd name="T11" fmla="*/ 93988 h 1997"/>
              <a:gd name="T12" fmla="*/ 94276 w 523"/>
              <a:gd name="T13" fmla="*/ 0 h 1997"/>
              <a:gd name="T14" fmla="*/ 94276 w 523"/>
              <a:gd name="T15" fmla="*/ 0 h 1997"/>
              <a:gd name="T16" fmla="*/ 188552 w 523"/>
              <a:gd name="T17" fmla="*/ 93988 h 1997"/>
              <a:gd name="T18" fmla="*/ 188552 w 523"/>
              <a:gd name="T19" fmla="*/ 624429 h 1997"/>
              <a:gd name="T20" fmla="*/ 188552 w 523"/>
              <a:gd name="T21" fmla="*/ 624429 h 1997"/>
              <a:gd name="T22" fmla="*/ 94276 w 523"/>
              <a:gd name="T23" fmla="*/ 718778 h 19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3" h="1997">
                <a:moveTo>
                  <a:pt x="261" y="1996"/>
                </a:moveTo>
                <a:lnTo>
                  <a:pt x="261" y="1996"/>
                </a:lnTo>
                <a:cubicBezTo>
                  <a:pt x="117" y="1996"/>
                  <a:pt x="0" y="1878"/>
                  <a:pt x="0" y="1734"/>
                </a:cubicBezTo>
                <a:lnTo>
                  <a:pt x="0" y="261"/>
                </a:ln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lnTo>
                  <a:pt x="522" y="1734"/>
                </a:lnTo>
                <a:cubicBezTo>
                  <a:pt x="522" y="1878"/>
                  <a:pt x="405" y="1996"/>
                  <a:pt x="261" y="1996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5">
            <a:extLst>
              <a:ext uri="{FF2B5EF4-FFF2-40B4-BE49-F238E27FC236}">
                <a16:creationId xmlns:a16="http://schemas.microsoft.com/office/drawing/2014/main" id="{5D0CF363-C200-EE4E-AF98-EC4A7A7C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822" y="5615534"/>
            <a:ext cx="2018916" cy="4579950"/>
          </a:xfrm>
          <a:custGeom>
            <a:avLst/>
            <a:gdLst>
              <a:gd name="T0" fmla="*/ 256815 w 1428"/>
              <a:gd name="T1" fmla="*/ 1166453 h 3240"/>
              <a:gd name="T2" fmla="*/ 256815 w 1428"/>
              <a:gd name="T3" fmla="*/ 1166453 h 3240"/>
              <a:gd name="T4" fmla="*/ 256815 w 1428"/>
              <a:gd name="T5" fmla="*/ 1166453 h 3240"/>
              <a:gd name="T6" fmla="*/ 0 w 1428"/>
              <a:gd name="T7" fmla="*/ 909322 h 3240"/>
              <a:gd name="T8" fmla="*/ 0 w 1428"/>
              <a:gd name="T9" fmla="*/ 256411 h 3240"/>
              <a:gd name="T10" fmla="*/ 0 w 1428"/>
              <a:gd name="T11" fmla="*/ 256411 h 3240"/>
              <a:gd name="T12" fmla="*/ 256815 w 1428"/>
              <a:gd name="T13" fmla="*/ 0 h 3240"/>
              <a:gd name="T14" fmla="*/ 256815 w 1428"/>
              <a:gd name="T15" fmla="*/ 0 h 3240"/>
              <a:gd name="T16" fmla="*/ 513990 w 1428"/>
              <a:gd name="T17" fmla="*/ 256411 h 3240"/>
              <a:gd name="T18" fmla="*/ 513990 w 1428"/>
              <a:gd name="T19" fmla="*/ 909322 h 3240"/>
              <a:gd name="T20" fmla="*/ 513990 w 1428"/>
              <a:gd name="T21" fmla="*/ 909322 h 3240"/>
              <a:gd name="T22" fmla="*/ 256815 w 1428"/>
              <a:gd name="T23" fmla="*/ 1166453 h 3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28" h="3240">
                <a:moveTo>
                  <a:pt x="713" y="3239"/>
                </a:moveTo>
                <a:lnTo>
                  <a:pt x="713" y="3239"/>
                </a:lnTo>
                <a:cubicBezTo>
                  <a:pt x="319" y="3239"/>
                  <a:pt x="0" y="2919"/>
                  <a:pt x="0" y="2525"/>
                </a:cubicBezTo>
                <a:lnTo>
                  <a:pt x="0" y="712"/>
                </a:lnTo>
                <a:cubicBezTo>
                  <a:pt x="0" y="319"/>
                  <a:pt x="319" y="0"/>
                  <a:pt x="713" y="0"/>
                </a:cubicBezTo>
                <a:cubicBezTo>
                  <a:pt x="1107" y="0"/>
                  <a:pt x="1427" y="319"/>
                  <a:pt x="1427" y="712"/>
                </a:cubicBezTo>
                <a:lnTo>
                  <a:pt x="1427" y="2525"/>
                </a:lnTo>
                <a:cubicBezTo>
                  <a:pt x="1427" y="2919"/>
                  <a:pt x="1107" y="3239"/>
                  <a:pt x="713" y="3239"/>
                </a:cubicBez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Subtitle 2">
            <a:extLst>
              <a:ext uri="{FF2B5EF4-FFF2-40B4-BE49-F238E27FC236}">
                <a16:creationId xmlns:a16="http://schemas.microsoft.com/office/drawing/2014/main" id="{C9BBD459-8D45-8A48-9C13-C0B6DF14BD5B}"/>
              </a:ext>
            </a:extLst>
          </p:cNvPr>
          <p:cNvSpPr txBox="1">
            <a:spLocks/>
          </p:cNvSpPr>
          <p:nvPr/>
        </p:nvSpPr>
        <p:spPr>
          <a:xfrm>
            <a:off x="4405189" y="5688331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1EEC46F-3A6B-E349-82BC-BF8A66372BFC}"/>
              </a:ext>
            </a:extLst>
          </p:cNvPr>
          <p:cNvSpPr/>
          <p:nvPr/>
        </p:nvSpPr>
        <p:spPr>
          <a:xfrm>
            <a:off x="5159434" y="4634219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4C4FBA4-7BF5-724E-ACDB-B79780916AFF}"/>
              </a:ext>
            </a:extLst>
          </p:cNvPr>
          <p:cNvSpPr/>
          <p:nvPr/>
        </p:nvSpPr>
        <p:spPr>
          <a:xfrm>
            <a:off x="9144876" y="4634219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74A5125-C2F8-3346-BD8D-22AB68DCB2E6}"/>
              </a:ext>
            </a:extLst>
          </p:cNvPr>
          <p:cNvSpPr/>
          <p:nvPr/>
        </p:nvSpPr>
        <p:spPr>
          <a:xfrm>
            <a:off x="13216815" y="4634219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29" name="Subtitle 2">
            <a:extLst>
              <a:ext uri="{FF2B5EF4-FFF2-40B4-BE49-F238E27FC236}">
                <a16:creationId xmlns:a16="http://schemas.microsoft.com/office/drawing/2014/main" id="{7F6CD7C4-B881-EB4B-9DE3-A8EB88F0CB46}"/>
              </a:ext>
            </a:extLst>
          </p:cNvPr>
          <p:cNvSpPr txBox="1">
            <a:spLocks/>
          </p:cNvSpPr>
          <p:nvPr/>
        </p:nvSpPr>
        <p:spPr>
          <a:xfrm>
            <a:off x="8868049" y="5688331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30" name="Subtitle 2">
            <a:extLst>
              <a:ext uri="{FF2B5EF4-FFF2-40B4-BE49-F238E27FC236}">
                <a16:creationId xmlns:a16="http://schemas.microsoft.com/office/drawing/2014/main" id="{533CB51E-E7A3-9040-911E-0E87ABE39CA2}"/>
              </a:ext>
            </a:extLst>
          </p:cNvPr>
          <p:cNvSpPr txBox="1">
            <a:spLocks/>
          </p:cNvSpPr>
          <p:nvPr/>
        </p:nvSpPr>
        <p:spPr>
          <a:xfrm>
            <a:off x="12904791" y="5688331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31" name="Subtitle 2">
            <a:extLst>
              <a:ext uri="{FF2B5EF4-FFF2-40B4-BE49-F238E27FC236}">
                <a16:creationId xmlns:a16="http://schemas.microsoft.com/office/drawing/2014/main" id="{8BB6D101-3A85-6545-9A9F-6501DC2D4B27}"/>
              </a:ext>
            </a:extLst>
          </p:cNvPr>
          <p:cNvSpPr txBox="1">
            <a:spLocks/>
          </p:cNvSpPr>
          <p:nvPr/>
        </p:nvSpPr>
        <p:spPr>
          <a:xfrm>
            <a:off x="4472095" y="825311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32" name="Subtitle 2">
            <a:extLst>
              <a:ext uri="{FF2B5EF4-FFF2-40B4-BE49-F238E27FC236}">
                <a16:creationId xmlns:a16="http://schemas.microsoft.com/office/drawing/2014/main" id="{C6B166DB-6844-0840-8900-5E6449769096}"/>
              </a:ext>
            </a:extLst>
          </p:cNvPr>
          <p:cNvSpPr txBox="1">
            <a:spLocks/>
          </p:cNvSpPr>
          <p:nvPr/>
        </p:nvSpPr>
        <p:spPr>
          <a:xfrm>
            <a:off x="8934955" y="825311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33" name="Subtitle 2">
            <a:extLst>
              <a:ext uri="{FF2B5EF4-FFF2-40B4-BE49-F238E27FC236}">
                <a16:creationId xmlns:a16="http://schemas.microsoft.com/office/drawing/2014/main" id="{5EDDD520-00F9-634D-868F-07FFCB031C13}"/>
              </a:ext>
            </a:extLst>
          </p:cNvPr>
          <p:cNvSpPr txBox="1">
            <a:spLocks/>
          </p:cNvSpPr>
          <p:nvPr/>
        </p:nvSpPr>
        <p:spPr>
          <a:xfrm>
            <a:off x="12971697" y="825311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C633E3C-7DD7-7B4B-83CD-CBA7BFF85184}"/>
              </a:ext>
            </a:extLst>
          </p:cNvPr>
          <p:cNvSpPr/>
          <p:nvPr/>
        </p:nvSpPr>
        <p:spPr>
          <a:xfrm>
            <a:off x="5159434" y="10432853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6889350-34C2-CB40-8A38-4E7FA2EB1C40}"/>
              </a:ext>
            </a:extLst>
          </p:cNvPr>
          <p:cNvSpPr/>
          <p:nvPr/>
        </p:nvSpPr>
        <p:spPr>
          <a:xfrm>
            <a:off x="8943031" y="10432853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4A3E1CF-3B5C-E44E-B67A-A6A4FC35F083}"/>
              </a:ext>
            </a:extLst>
          </p:cNvPr>
          <p:cNvSpPr/>
          <p:nvPr/>
        </p:nvSpPr>
        <p:spPr>
          <a:xfrm>
            <a:off x="13194513" y="10432853"/>
            <a:ext cx="2955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6" name="CuadroTexto 162">
            <a:extLst>
              <a:ext uri="{FF2B5EF4-FFF2-40B4-BE49-F238E27FC236}">
                <a16:creationId xmlns:a16="http://schemas.microsoft.com/office/drawing/2014/main" id="{5ED03A32-B9DF-D54C-8DAF-0237A47D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27262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1DA3BB38-43D8-8A4F-8A54-2E465C19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234" y="2072860"/>
            <a:ext cx="3823698" cy="4639086"/>
          </a:xfrm>
          <a:custGeom>
            <a:avLst/>
            <a:gdLst>
              <a:gd name="T0" fmla="*/ 216083 w 2636"/>
              <a:gd name="T1" fmla="*/ 1487128 h 4130"/>
              <a:gd name="T2" fmla="*/ 0 w 2636"/>
              <a:gd name="T3" fmla="*/ 0 h 4130"/>
              <a:gd name="T4" fmla="*/ 715235 w 2636"/>
              <a:gd name="T5" fmla="*/ 0 h 4130"/>
              <a:gd name="T6" fmla="*/ 948965 w 2636"/>
              <a:gd name="T7" fmla="*/ 1487128 h 4130"/>
              <a:gd name="T8" fmla="*/ 216083 w 2636"/>
              <a:gd name="T9" fmla="*/ 1487128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6" h="4130">
                <a:moveTo>
                  <a:pt x="600" y="4129"/>
                </a:moveTo>
                <a:lnTo>
                  <a:pt x="0" y="0"/>
                </a:lnTo>
                <a:lnTo>
                  <a:pt x="1986" y="0"/>
                </a:lnTo>
                <a:lnTo>
                  <a:pt x="2635" y="4129"/>
                </a:lnTo>
                <a:lnTo>
                  <a:pt x="600" y="41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F1EB61C6-2FC2-CF4D-8A79-06882FE2E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234" y="7013956"/>
            <a:ext cx="3823698" cy="4639086"/>
          </a:xfrm>
          <a:custGeom>
            <a:avLst/>
            <a:gdLst>
              <a:gd name="T0" fmla="*/ 216083 w 2636"/>
              <a:gd name="T1" fmla="*/ 0 h 4130"/>
              <a:gd name="T2" fmla="*/ 0 w 2636"/>
              <a:gd name="T3" fmla="*/ 1487128 h 4130"/>
              <a:gd name="T4" fmla="*/ 715235 w 2636"/>
              <a:gd name="T5" fmla="*/ 1487128 h 4130"/>
              <a:gd name="T6" fmla="*/ 948965 w 2636"/>
              <a:gd name="T7" fmla="*/ 0 h 4130"/>
              <a:gd name="T8" fmla="*/ 216083 w 2636"/>
              <a:gd name="T9" fmla="*/ 0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6" h="4130">
                <a:moveTo>
                  <a:pt x="600" y="0"/>
                </a:moveTo>
                <a:lnTo>
                  <a:pt x="0" y="4129"/>
                </a:lnTo>
                <a:lnTo>
                  <a:pt x="1986" y="4129"/>
                </a:lnTo>
                <a:lnTo>
                  <a:pt x="2635" y="0"/>
                </a:lnTo>
                <a:lnTo>
                  <a:pt x="60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455BDB5C-3BB2-554D-93D1-037E4526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703" y="2062958"/>
            <a:ext cx="3823698" cy="4639086"/>
          </a:xfrm>
          <a:custGeom>
            <a:avLst/>
            <a:gdLst>
              <a:gd name="T0" fmla="*/ 216165 w 2635"/>
              <a:gd name="T1" fmla="*/ 1487128 h 4130"/>
              <a:gd name="T2" fmla="*/ 0 w 2635"/>
              <a:gd name="T3" fmla="*/ 0 h 4130"/>
              <a:gd name="T4" fmla="*/ 715146 w 2635"/>
              <a:gd name="T5" fmla="*/ 0 h 4130"/>
              <a:gd name="T6" fmla="*/ 948965 w 2635"/>
              <a:gd name="T7" fmla="*/ 1487128 h 4130"/>
              <a:gd name="T8" fmla="*/ 216165 w 2635"/>
              <a:gd name="T9" fmla="*/ 1487128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4129"/>
                </a:moveTo>
                <a:lnTo>
                  <a:pt x="0" y="0"/>
                </a:lnTo>
                <a:lnTo>
                  <a:pt x="1985" y="0"/>
                </a:lnTo>
                <a:lnTo>
                  <a:pt x="2634" y="4129"/>
                </a:lnTo>
                <a:lnTo>
                  <a:pt x="600" y="4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CD7A6B17-DAE2-7146-8FB8-CAEA7A99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703" y="7004054"/>
            <a:ext cx="3823698" cy="4639086"/>
          </a:xfrm>
          <a:custGeom>
            <a:avLst/>
            <a:gdLst>
              <a:gd name="T0" fmla="*/ 216165 w 2635"/>
              <a:gd name="T1" fmla="*/ 0 h 4130"/>
              <a:gd name="T2" fmla="*/ 0 w 2635"/>
              <a:gd name="T3" fmla="*/ 1487128 h 4130"/>
              <a:gd name="T4" fmla="*/ 715146 w 2635"/>
              <a:gd name="T5" fmla="*/ 1487128 h 4130"/>
              <a:gd name="T6" fmla="*/ 948965 w 2635"/>
              <a:gd name="T7" fmla="*/ 0 h 4130"/>
              <a:gd name="T8" fmla="*/ 216165 w 2635"/>
              <a:gd name="T9" fmla="*/ 0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0"/>
                </a:moveTo>
                <a:lnTo>
                  <a:pt x="0" y="4129"/>
                </a:lnTo>
                <a:lnTo>
                  <a:pt x="1985" y="4129"/>
                </a:lnTo>
                <a:lnTo>
                  <a:pt x="2634" y="0"/>
                </a:lnTo>
                <a:lnTo>
                  <a:pt x="6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C539CB18-0524-2743-BD1D-B4091D3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383" y="2072860"/>
            <a:ext cx="3817306" cy="4639086"/>
          </a:xfrm>
          <a:custGeom>
            <a:avLst/>
            <a:gdLst>
              <a:gd name="T0" fmla="*/ 215886 w 2634"/>
              <a:gd name="T1" fmla="*/ 1487128 h 4130"/>
              <a:gd name="T2" fmla="*/ 0 w 2634"/>
              <a:gd name="T3" fmla="*/ 0 h 4130"/>
              <a:gd name="T4" fmla="*/ 713862 w 2634"/>
              <a:gd name="T5" fmla="*/ 0 h 4130"/>
              <a:gd name="T6" fmla="*/ 947378 w 2634"/>
              <a:gd name="T7" fmla="*/ 1487128 h 4130"/>
              <a:gd name="T8" fmla="*/ 215886 w 2634"/>
              <a:gd name="T9" fmla="*/ 1487128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4" h="4130">
                <a:moveTo>
                  <a:pt x="600" y="4129"/>
                </a:moveTo>
                <a:lnTo>
                  <a:pt x="0" y="0"/>
                </a:lnTo>
                <a:lnTo>
                  <a:pt x="1984" y="0"/>
                </a:lnTo>
                <a:lnTo>
                  <a:pt x="2633" y="4129"/>
                </a:lnTo>
                <a:lnTo>
                  <a:pt x="600" y="41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E6902C65-D0C8-5A4A-ABFE-4CD2954A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383" y="7013956"/>
            <a:ext cx="3817306" cy="4639086"/>
          </a:xfrm>
          <a:custGeom>
            <a:avLst/>
            <a:gdLst>
              <a:gd name="T0" fmla="*/ 215886 w 2634"/>
              <a:gd name="T1" fmla="*/ 0 h 4130"/>
              <a:gd name="T2" fmla="*/ 0 w 2634"/>
              <a:gd name="T3" fmla="*/ 1487128 h 4130"/>
              <a:gd name="T4" fmla="*/ 713862 w 2634"/>
              <a:gd name="T5" fmla="*/ 1487128 h 4130"/>
              <a:gd name="T6" fmla="*/ 947378 w 2634"/>
              <a:gd name="T7" fmla="*/ 0 h 4130"/>
              <a:gd name="T8" fmla="*/ 215886 w 2634"/>
              <a:gd name="T9" fmla="*/ 0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4" h="4130">
                <a:moveTo>
                  <a:pt x="600" y="0"/>
                </a:moveTo>
                <a:lnTo>
                  <a:pt x="0" y="4129"/>
                </a:lnTo>
                <a:lnTo>
                  <a:pt x="1984" y="4129"/>
                </a:lnTo>
                <a:lnTo>
                  <a:pt x="2633" y="0"/>
                </a:lnTo>
                <a:lnTo>
                  <a:pt x="60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2589973B-759C-6B4C-8B6D-752722B6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852" y="2072860"/>
            <a:ext cx="3823698" cy="4639086"/>
          </a:xfrm>
          <a:custGeom>
            <a:avLst/>
            <a:gdLst>
              <a:gd name="T0" fmla="*/ 216165 w 2635"/>
              <a:gd name="T1" fmla="*/ 1487128 h 4130"/>
              <a:gd name="T2" fmla="*/ 0 w 2635"/>
              <a:gd name="T3" fmla="*/ 0 h 4130"/>
              <a:gd name="T4" fmla="*/ 715506 w 2635"/>
              <a:gd name="T5" fmla="*/ 0 h 4130"/>
              <a:gd name="T6" fmla="*/ 948965 w 2635"/>
              <a:gd name="T7" fmla="*/ 1487128 h 4130"/>
              <a:gd name="T8" fmla="*/ 216165 w 2635"/>
              <a:gd name="T9" fmla="*/ 1487128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4129"/>
                </a:moveTo>
                <a:lnTo>
                  <a:pt x="0" y="0"/>
                </a:lnTo>
                <a:lnTo>
                  <a:pt x="1986" y="0"/>
                </a:lnTo>
                <a:lnTo>
                  <a:pt x="2634" y="4129"/>
                </a:lnTo>
                <a:lnTo>
                  <a:pt x="600" y="4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00147749-81E3-9A4F-8681-B15814378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852" y="7013956"/>
            <a:ext cx="3823698" cy="4639086"/>
          </a:xfrm>
          <a:custGeom>
            <a:avLst/>
            <a:gdLst>
              <a:gd name="T0" fmla="*/ 216165 w 2635"/>
              <a:gd name="T1" fmla="*/ 0 h 4130"/>
              <a:gd name="T2" fmla="*/ 0 w 2635"/>
              <a:gd name="T3" fmla="*/ 1487128 h 4130"/>
              <a:gd name="T4" fmla="*/ 715506 w 2635"/>
              <a:gd name="T5" fmla="*/ 1487128 h 4130"/>
              <a:gd name="T6" fmla="*/ 948965 w 2635"/>
              <a:gd name="T7" fmla="*/ 0 h 4130"/>
              <a:gd name="T8" fmla="*/ 216165 w 2635"/>
              <a:gd name="T9" fmla="*/ 0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0"/>
                </a:moveTo>
                <a:lnTo>
                  <a:pt x="0" y="4129"/>
                </a:lnTo>
                <a:lnTo>
                  <a:pt x="1986" y="4129"/>
                </a:lnTo>
                <a:lnTo>
                  <a:pt x="2634" y="0"/>
                </a:lnTo>
                <a:lnTo>
                  <a:pt x="60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395E82AB-44E9-7B4A-BF63-E5A1029C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717" y="2072860"/>
            <a:ext cx="3823698" cy="4639086"/>
          </a:xfrm>
          <a:custGeom>
            <a:avLst/>
            <a:gdLst>
              <a:gd name="T0" fmla="*/ 216165 w 2635"/>
              <a:gd name="T1" fmla="*/ 1487128 h 4130"/>
              <a:gd name="T2" fmla="*/ 0 w 2635"/>
              <a:gd name="T3" fmla="*/ 0 h 4130"/>
              <a:gd name="T4" fmla="*/ 715506 w 2635"/>
              <a:gd name="T5" fmla="*/ 0 h 4130"/>
              <a:gd name="T6" fmla="*/ 948965 w 2635"/>
              <a:gd name="T7" fmla="*/ 1487128 h 4130"/>
              <a:gd name="T8" fmla="*/ 216165 w 2635"/>
              <a:gd name="T9" fmla="*/ 1487128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4129"/>
                </a:moveTo>
                <a:lnTo>
                  <a:pt x="0" y="0"/>
                </a:lnTo>
                <a:lnTo>
                  <a:pt x="1986" y="0"/>
                </a:lnTo>
                <a:lnTo>
                  <a:pt x="2634" y="4129"/>
                </a:lnTo>
                <a:lnTo>
                  <a:pt x="600" y="4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0240D96F-FE88-3946-A1B2-57D54408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717" y="7013956"/>
            <a:ext cx="3823698" cy="4639086"/>
          </a:xfrm>
          <a:custGeom>
            <a:avLst/>
            <a:gdLst>
              <a:gd name="T0" fmla="*/ 216165 w 2635"/>
              <a:gd name="T1" fmla="*/ 0 h 4130"/>
              <a:gd name="T2" fmla="*/ 0 w 2635"/>
              <a:gd name="T3" fmla="*/ 1487128 h 4130"/>
              <a:gd name="T4" fmla="*/ 715506 w 2635"/>
              <a:gd name="T5" fmla="*/ 1487128 h 4130"/>
              <a:gd name="T6" fmla="*/ 948965 w 2635"/>
              <a:gd name="T7" fmla="*/ 0 h 4130"/>
              <a:gd name="T8" fmla="*/ 216165 w 2635"/>
              <a:gd name="T9" fmla="*/ 0 h 4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5" h="4130">
                <a:moveTo>
                  <a:pt x="600" y="0"/>
                </a:moveTo>
                <a:lnTo>
                  <a:pt x="0" y="4129"/>
                </a:lnTo>
                <a:lnTo>
                  <a:pt x="1986" y="4129"/>
                </a:lnTo>
                <a:lnTo>
                  <a:pt x="2634" y="0"/>
                </a:lnTo>
                <a:lnTo>
                  <a:pt x="60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Subtitle 2">
            <a:extLst>
              <a:ext uri="{FF2B5EF4-FFF2-40B4-BE49-F238E27FC236}">
                <a16:creationId xmlns:a16="http://schemas.microsoft.com/office/drawing/2014/main" id="{6464ACDD-D741-8245-9BBF-95E6941416FE}"/>
              </a:ext>
            </a:extLst>
          </p:cNvPr>
          <p:cNvSpPr txBox="1">
            <a:spLocks/>
          </p:cNvSpPr>
          <p:nvPr/>
        </p:nvSpPr>
        <p:spPr>
          <a:xfrm>
            <a:off x="4249582" y="8148205"/>
            <a:ext cx="2469968" cy="23507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97319CA-495C-3E4F-9EAB-AE32FD06308D}"/>
              </a:ext>
            </a:extLst>
          </p:cNvPr>
          <p:cNvSpPr/>
          <p:nvPr/>
        </p:nvSpPr>
        <p:spPr>
          <a:xfrm>
            <a:off x="4743640" y="3828503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30" name="Subtitle 2">
            <a:extLst>
              <a:ext uri="{FF2B5EF4-FFF2-40B4-BE49-F238E27FC236}">
                <a16:creationId xmlns:a16="http://schemas.microsoft.com/office/drawing/2014/main" id="{725C72E2-C80A-D74E-AFB8-AD8BA90302EE}"/>
              </a:ext>
            </a:extLst>
          </p:cNvPr>
          <p:cNvSpPr txBox="1">
            <a:spLocks/>
          </p:cNvSpPr>
          <p:nvPr/>
        </p:nvSpPr>
        <p:spPr>
          <a:xfrm>
            <a:off x="7629335" y="8148205"/>
            <a:ext cx="2469968" cy="23507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1" name="Subtitle 2">
            <a:extLst>
              <a:ext uri="{FF2B5EF4-FFF2-40B4-BE49-F238E27FC236}">
                <a16:creationId xmlns:a16="http://schemas.microsoft.com/office/drawing/2014/main" id="{6D3B9918-50FD-D040-8E8E-500EBD4E7FE0}"/>
              </a:ext>
            </a:extLst>
          </p:cNvPr>
          <p:cNvSpPr txBox="1">
            <a:spLocks/>
          </p:cNvSpPr>
          <p:nvPr/>
        </p:nvSpPr>
        <p:spPr>
          <a:xfrm>
            <a:off x="10993388" y="8148205"/>
            <a:ext cx="2469968" cy="23507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2" name="Subtitle 2">
            <a:extLst>
              <a:ext uri="{FF2B5EF4-FFF2-40B4-BE49-F238E27FC236}">
                <a16:creationId xmlns:a16="http://schemas.microsoft.com/office/drawing/2014/main" id="{8E9E325B-E855-6E46-8557-02C1F89FA4E0}"/>
              </a:ext>
            </a:extLst>
          </p:cNvPr>
          <p:cNvSpPr txBox="1">
            <a:spLocks/>
          </p:cNvSpPr>
          <p:nvPr/>
        </p:nvSpPr>
        <p:spPr>
          <a:xfrm>
            <a:off x="14297977" y="8148205"/>
            <a:ext cx="2469968" cy="23507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3" name="Subtitle 2">
            <a:extLst>
              <a:ext uri="{FF2B5EF4-FFF2-40B4-BE49-F238E27FC236}">
                <a16:creationId xmlns:a16="http://schemas.microsoft.com/office/drawing/2014/main" id="{C192E41E-F495-034F-962E-3F95E3B1DC0B}"/>
              </a:ext>
            </a:extLst>
          </p:cNvPr>
          <p:cNvSpPr txBox="1">
            <a:spLocks/>
          </p:cNvSpPr>
          <p:nvPr/>
        </p:nvSpPr>
        <p:spPr>
          <a:xfrm>
            <a:off x="17667689" y="8148205"/>
            <a:ext cx="2469968" cy="23507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8390C5E-44C3-6044-AF00-6FD33BBDC548}"/>
              </a:ext>
            </a:extLst>
          </p:cNvPr>
          <p:cNvSpPr/>
          <p:nvPr/>
        </p:nvSpPr>
        <p:spPr>
          <a:xfrm>
            <a:off x="8087775" y="3828503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317D797-1058-0045-BE6E-DC756304DE79}"/>
              </a:ext>
            </a:extLst>
          </p:cNvPr>
          <p:cNvSpPr/>
          <p:nvPr/>
        </p:nvSpPr>
        <p:spPr>
          <a:xfrm>
            <a:off x="11224104" y="3828503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4CB57E-4AB4-2549-A87C-6838EB9D0774}"/>
              </a:ext>
            </a:extLst>
          </p:cNvPr>
          <p:cNvSpPr/>
          <p:nvPr/>
        </p:nvSpPr>
        <p:spPr>
          <a:xfrm>
            <a:off x="14714048" y="3828503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DE010AA-4895-7C41-8783-B42772A59CA9}"/>
              </a:ext>
            </a:extLst>
          </p:cNvPr>
          <p:cNvSpPr/>
          <p:nvPr/>
        </p:nvSpPr>
        <p:spPr>
          <a:xfrm>
            <a:off x="17998708" y="3828503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872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ine 225">
            <a:extLst>
              <a:ext uri="{FF2B5EF4-FFF2-40B4-BE49-F238E27FC236}">
                <a16:creationId xmlns:a16="http://schemas.microsoft.com/office/drawing/2014/main" id="{6BAC201F-1EE5-054C-BC44-76EA26C2F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802" y="7898504"/>
            <a:ext cx="15450714" cy="6601"/>
          </a:xfrm>
          <a:prstGeom prst="line">
            <a:avLst/>
          </a:pr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67" name="Line 226">
            <a:extLst>
              <a:ext uri="{FF2B5EF4-FFF2-40B4-BE49-F238E27FC236}">
                <a16:creationId xmlns:a16="http://schemas.microsoft.com/office/drawing/2014/main" id="{94F2DC0E-56C4-664A-B0D0-AF911C76C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407" y="8505968"/>
            <a:ext cx="15444109" cy="6601"/>
          </a:xfrm>
          <a:prstGeom prst="line">
            <a:avLst/>
          </a:pr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AF70C2E7-C30D-AE4A-A53B-57A34BD9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375" y="4999842"/>
            <a:ext cx="3895693" cy="6391577"/>
          </a:xfrm>
          <a:custGeom>
            <a:avLst/>
            <a:gdLst>
              <a:gd name="T0" fmla="*/ 597899 w 2602"/>
              <a:gd name="T1" fmla="*/ 1536340 h 4270"/>
              <a:gd name="T2" fmla="*/ 0 w 2602"/>
              <a:gd name="T3" fmla="*/ 1536340 h 4270"/>
              <a:gd name="T4" fmla="*/ 392720 w 2602"/>
              <a:gd name="T5" fmla="*/ 767990 h 4270"/>
              <a:gd name="T6" fmla="*/ 0 w 2602"/>
              <a:gd name="T7" fmla="*/ 0 h 4270"/>
              <a:gd name="T8" fmla="*/ 597899 w 2602"/>
              <a:gd name="T9" fmla="*/ 0 h 4270"/>
              <a:gd name="T10" fmla="*/ 936265 w 2602"/>
              <a:gd name="T11" fmla="*/ 767990 h 4270"/>
              <a:gd name="T12" fmla="*/ 597899 w 2602"/>
              <a:gd name="T13" fmla="*/ 1536340 h 42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02" h="4270">
                <a:moveTo>
                  <a:pt x="1661" y="4269"/>
                </a:moveTo>
                <a:lnTo>
                  <a:pt x="0" y="4269"/>
                </a:lnTo>
                <a:lnTo>
                  <a:pt x="1091" y="2134"/>
                </a:lnTo>
                <a:lnTo>
                  <a:pt x="0" y="0"/>
                </a:lnTo>
                <a:lnTo>
                  <a:pt x="1661" y="0"/>
                </a:lnTo>
                <a:lnTo>
                  <a:pt x="2601" y="2134"/>
                </a:lnTo>
                <a:lnTo>
                  <a:pt x="1661" y="4269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601A5C07-E0E7-9B49-8636-7FDC63EA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582" y="5917643"/>
            <a:ext cx="2779810" cy="4562580"/>
          </a:xfrm>
          <a:custGeom>
            <a:avLst/>
            <a:gdLst>
              <a:gd name="T0" fmla="*/ 241394 w 1855"/>
              <a:gd name="T1" fmla="*/ 0 h 3046"/>
              <a:gd name="T2" fmla="*/ 667978 w 1855"/>
              <a:gd name="T3" fmla="*/ 0 h 3046"/>
              <a:gd name="T4" fmla="*/ 387672 w 1855"/>
              <a:gd name="T5" fmla="*/ 548121 h 3046"/>
              <a:gd name="T6" fmla="*/ 667978 w 1855"/>
              <a:gd name="T7" fmla="*/ 1096602 h 3046"/>
              <a:gd name="T8" fmla="*/ 241394 w 1855"/>
              <a:gd name="T9" fmla="*/ 1096602 h 3046"/>
              <a:gd name="T10" fmla="*/ 0 w 1855"/>
              <a:gd name="T11" fmla="*/ 548121 h 3046"/>
              <a:gd name="T12" fmla="*/ 241394 w 1855"/>
              <a:gd name="T13" fmla="*/ 0 h 30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55" h="3046">
                <a:moveTo>
                  <a:pt x="670" y="0"/>
                </a:moveTo>
                <a:lnTo>
                  <a:pt x="1854" y="0"/>
                </a:lnTo>
                <a:lnTo>
                  <a:pt x="1076" y="1522"/>
                </a:lnTo>
                <a:lnTo>
                  <a:pt x="1854" y="3045"/>
                </a:lnTo>
                <a:lnTo>
                  <a:pt x="670" y="3045"/>
                </a:lnTo>
                <a:lnTo>
                  <a:pt x="0" y="1522"/>
                </a:lnTo>
                <a:lnTo>
                  <a:pt x="67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88ABF663-1DF5-4246-9D0F-5607F8EC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910" y="3494388"/>
            <a:ext cx="4311676" cy="4410716"/>
          </a:xfrm>
          <a:custGeom>
            <a:avLst/>
            <a:gdLst>
              <a:gd name="T0" fmla="*/ 418040 w 2879"/>
              <a:gd name="T1" fmla="*/ 1060090 h 2945"/>
              <a:gd name="T2" fmla="*/ 1036278 w 2879"/>
              <a:gd name="T3" fmla="*/ 1060090 h 2945"/>
              <a:gd name="T4" fmla="*/ 598074 w 2879"/>
              <a:gd name="T5" fmla="*/ 0 h 2945"/>
              <a:gd name="T6" fmla="*/ 0 w 2879"/>
              <a:gd name="T7" fmla="*/ 0 h 2945"/>
              <a:gd name="T8" fmla="*/ 418040 w 2879"/>
              <a:gd name="T9" fmla="*/ 1060090 h 29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9" h="2945">
                <a:moveTo>
                  <a:pt x="1161" y="2944"/>
                </a:moveTo>
                <a:lnTo>
                  <a:pt x="2878" y="2944"/>
                </a:lnTo>
                <a:lnTo>
                  <a:pt x="1661" y="0"/>
                </a:lnTo>
                <a:lnTo>
                  <a:pt x="0" y="0"/>
                </a:lnTo>
                <a:lnTo>
                  <a:pt x="1161" y="29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0BD354CB-425B-124F-9682-98F0A3A1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332" y="4266926"/>
            <a:ext cx="4001339" cy="3631578"/>
          </a:xfrm>
          <a:custGeom>
            <a:avLst/>
            <a:gdLst>
              <a:gd name="T0" fmla="*/ 343246 w 2671"/>
              <a:gd name="T1" fmla="*/ 872765 h 2425"/>
              <a:gd name="T2" fmla="*/ 961665 w 2671"/>
              <a:gd name="T3" fmla="*/ 872765 h 2425"/>
              <a:gd name="T4" fmla="*/ 597889 w 2671"/>
              <a:gd name="T5" fmla="*/ 0 h 2425"/>
              <a:gd name="T6" fmla="*/ 0 w 2671"/>
              <a:gd name="T7" fmla="*/ 0 h 2425"/>
              <a:gd name="T8" fmla="*/ 343246 w 2671"/>
              <a:gd name="T9" fmla="*/ 872765 h 24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71" h="2425">
                <a:moveTo>
                  <a:pt x="953" y="2424"/>
                </a:moveTo>
                <a:lnTo>
                  <a:pt x="2670" y="2424"/>
                </a:lnTo>
                <a:lnTo>
                  <a:pt x="1660" y="0"/>
                </a:lnTo>
                <a:lnTo>
                  <a:pt x="0" y="0"/>
                </a:lnTo>
                <a:lnTo>
                  <a:pt x="953" y="24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FFAFDD0D-0C07-3F43-8786-8CA7281AC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988" y="5098887"/>
            <a:ext cx="3684401" cy="2793011"/>
          </a:xfrm>
          <a:custGeom>
            <a:avLst/>
            <a:gdLst>
              <a:gd name="T0" fmla="*/ 267331 w 2462"/>
              <a:gd name="T1" fmla="*/ 671152 h 1864"/>
              <a:gd name="T2" fmla="*/ 885465 w 2462"/>
              <a:gd name="T3" fmla="*/ 671152 h 1864"/>
              <a:gd name="T4" fmla="*/ 597626 w 2462"/>
              <a:gd name="T5" fmla="*/ 0 h 1864"/>
              <a:gd name="T6" fmla="*/ 0 w 2462"/>
              <a:gd name="T7" fmla="*/ 0 h 1864"/>
              <a:gd name="T8" fmla="*/ 267331 w 2462"/>
              <a:gd name="T9" fmla="*/ 671152 h 1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2" h="1864">
                <a:moveTo>
                  <a:pt x="743" y="1863"/>
                </a:moveTo>
                <a:lnTo>
                  <a:pt x="2461" y="1863"/>
                </a:lnTo>
                <a:lnTo>
                  <a:pt x="1661" y="0"/>
                </a:lnTo>
                <a:lnTo>
                  <a:pt x="0" y="0"/>
                </a:lnTo>
                <a:lnTo>
                  <a:pt x="743" y="18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CEA0C875-895C-FF4F-8736-2102AC79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910" y="8505968"/>
            <a:ext cx="4311676" cy="4410716"/>
          </a:xfrm>
          <a:custGeom>
            <a:avLst/>
            <a:gdLst>
              <a:gd name="T0" fmla="*/ 618238 w 2879"/>
              <a:gd name="T1" fmla="*/ 1060090 h 2947"/>
              <a:gd name="T2" fmla="*/ 0 w 2879"/>
              <a:gd name="T3" fmla="*/ 1060090 h 2947"/>
              <a:gd name="T4" fmla="*/ 438204 w 2879"/>
              <a:gd name="T5" fmla="*/ 0 h 2947"/>
              <a:gd name="T6" fmla="*/ 1036278 w 2879"/>
              <a:gd name="T7" fmla="*/ 0 h 2947"/>
              <a:gd name="T8" fmla="*/ 618238 w 2879"/>
              <a:gd name="T9" fmla="*/ 1060090 h 29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9" h="2947">
                <a:moveTo>
                  <a:pt x="1717" y="2946"/>
                </a:moveTo>
                <a:lnTo>
                  <a:pt x="0" y="2946"/>
                </a:lnTo>
                <a:lnTo>
                  <a:pt x="1217" y="0"/>
                </a:lnTo>
                <a:lnTo>
                  <a:pt x="2878" y="0"/>
                </a:lnTo>
                <a:lnTo>
                  <a:pt x="1717" y="29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1A8271C7-AFA4-E048-84A2-E8DA4118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537" y="8512568"/>
            <a:ext cx="3994738" cy="3631578"/>
          </a:xfrm>
          <a:custGeom>
            <a:avLst/>
            <a:gdLst>
              <a:gd name="T0" fmla="*/ 617270 w 2670"/>
              <a:gd name="T1" fmla="*/ 872765 h 2426"/>
              <a:gd name="T2" fmla="*/ 0 w 2670"/>
              <a:gd name="T3" fmla="*/ 872765 h 2426"/>
              <a:gd name="T4" fmla="*/ 362952 w 2670"/>
              <a:gd name="T5" fmla="*/ 0 h 2426"/>
              <a:gd name="T6" fmla="*/ 960078 w 2670"/>
              <a:gd name="T7" fmla="*/ 0 h 2426"/>
              <a:gd name="T8" fmla="*/ 617270 w 2670"/>
              <a:gd name="T9" fmla="*/ 872765 h 2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70" h="2426">
                <a:moveTo>
                  <a:pt x="1716" y="2425"/>
                </a:moveTo>
                <a:lnTo>
                  <a:pt x="0" y="2425"/>
                </a:lnTo>
                <a:lnTo>
                  <a:pt x="1009" y="0"/>
                </a:lnTo>
                <a:lnTo>
                  <a:pt x="2669" y="0"/>
                </a:lnTo>
                <a:lnTo>
                  <a:pt x="1716" y="2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7030DB6-9495-964B-8A2B-3D760B17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988" y="8525774"/>
            <a:ext cx="3684401" cy="2793016"/>
          </a:xfrm>
          <a:custGeom>
            <a:avLst/>
            <a:gdLst>
              <a:gd name="T0" fmla="*/ 617775 w 2462"/>
              <a:gd name="T1" fmla="*/ 671153 h 1865"/>
              <a:gd name="T2" fmla="*/ 0 w 2462"/>
              <a:gd name="T3" fmla="*/ 671153 h 1865"/>
              <a:gd name="T4" fmla="*/ 287839 w 2462"/>
              <a:gd name="T5" fmla="*/ 0 h 1865"/>
              <a:gd name="T6" fmla="*/ 885465 w 2462"/>
              <a:gd name="T7" fmla="*/ 0 h 1865"/>
              <a:gd name="T8" fmla="*/ 617775 w 2462"/>
              <a:gd name="T9" fmla="*/ 671153 h 1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2" h="1865">
                <a:moveTo>
                  <a:pt x="1717" y="1864"/>
                </a:moveTo>
                <a:lnTo>
                  <a:pt x="0" y="1864"/>
                </a:lnTo>
                <a:lnTo>
                  <a:pt x="800" y="0"/>
                </a:lnTo>
                <a:lnTo>
                  <a:pt x="2461" y="0"/>
                </a:lnTo>
                <a:lnTo>
                  <a:pt x="1717" y="18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8" name="Subtitle 2">
            <a:extLst>
              <a:ext uri="{FF2B5EF4-FFF2-40B4-BE49-F238E27FC236}">
                <a16:creationId xmlns:a16="http://schemas.microsoft.com/office/drawing/2014/main" id="{C06D1A10-5853-D745-9496-98FF57BFFEF4}"/>
              </a:ext>
            </a:extLst>
          </p:cNvPr>
          <p:cNvSpPr txBox="1">
            <a:spLocks/>
          </p:cNvSpPr>
          <p:nvPr/>
        </p:nvSpPr>
        <p:spPr>
          <a:xfrm>
            <a:off x="6709586" y="5627118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69" name="Subtitle 2">
            <a:extLst>
              <a:ext uri="{FF2B5EF4-FFF2-40B4-BE49-F238E27FC236}">
                <a16:creationId xmlns:a16="http://schemas.microsoft.com/office/drawing/2014/main" id="{66752545-788F-D941-9DB4-D9E0661CD55C}"/>
              </a:ext>
            </a:extLst>
          </p:cNvPr>
          <p:cNvSpPr txBox="1">
            <a:spLocks/>
          </p:cNvSpPr>
          <p:nvPr/>
        </p:nvSpPr>
        <p:spPr>
          <a:xfrm>
            <a:off x="6709586" y="9261858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0" name="Subtitle 2">
            <a:extLst>
              <a:ext uri="{FF2B5EF4-FFF2-40B4-BE49-F238E27FC236}">
                <a16:creationId xmlns:a16="http://schemas.microsoft.com/office/drawing/2014/main" id="{B2426625-DD10-3D4F-8483-E88750FE5F07}"/>
              </a:ext>
            </a:extLst>
          </p:cNvPr>
          <p:cNvSpPr txBox="1">
            <a:spLocks/>
          </p:cNvSpPr>
          <p:nvPr/>
        </p:nvSpPr>
        <p:spPr>
          <a:xfrm>
            <a:off x="10417435" y="5029962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1" name="Subtitle 2">
            <a:extLst>
              <a:ext uri="{FF2B5EF4-FFF2-40B4-BE49-F238E27FC236}">
                <a16:creationId xmlns:a16="http://schemas.microsoft.com/office/drawing/2014/main" id="{B6F523FA-9989-A944-9646-07B5A826618A}"/>
              </a:ext>
            </a:extLst>
          </p:cNvPr>
          <p:cNvSpPr txBox="1">
            <a:spLocks/>
          </p:cNvSpPr>
          <p:nvPr/>
        </p:nvSpPr>
        <p:spPr>
          <a:xfrm>
            <a:off x="10417435" y="9909049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2" name="Subtitle 2">
            <a:extLst>
              <a:ext uri="{FF2B5EF4-FFF2-40B4-BE49-F238E27FC236}">
                <a16:creationId xmlns:a16="http://schemas.microsoft.com/office/drawing/2014/main" id="{4B5BD324-BCDC-3C46-8686-F40E62E5243E}"/>
              </a:ext>
            </a:extLst>
          </p:cNvPr>
          <p:cNvSpPr txBox="1">
            <a:spLocks/>
          </p:cNvSpPr>
          <p:nvPr/>
        </p:nvSpPr>
        <p:spPr>
          <a:xfrm>
            <a:off x="14181121" y="4521109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3" name="Subtitle 2">
            <a:extLst>
              <a:ext uri="{FF2B5EF4-FFF2-40B4-BE49-F238E27FC236}">
                <a16:creationId xmlns:a16="http://schemas.microsoft.com/office/drawing/2014/main" id="{931C8E43-6226-4146-922F-44450B43EE24}"/>
              </a:ext>
            </a:extLst>
          </p:cNvPr>
          <p:cNvSpPr txBox="1">
            <a:spLocks/>
          </p:cNvSpPr>
          <p:nvPr/>
        </p:nvSpPr>
        <p:spPr>
          <a:xfrm>
            <a:off x="14181121" y="10579009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8" name="CuadroTexto 162">
            <a:extLst>
              <a:ext uri="{FF2B5EF4-FFF2-40B4-BE49-F238E27FC236}">
                <a16:creationId xmlns:a16="http://schemas.microsoft.com/office/drawing/2014/main" id="{8957F54F-2EA1-A94A-914D-A2B1B13B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43316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0">
            <a:extLst>
              <a:ext uri="{FF2B5EF4-FFF2-40B4-BE49-F238E27FC236}">
                <a16:creationId xmlns:a16="http://schemas.microsoft.com/office/drawing/2014/main" id="{0E2B34F3-DB5D-9849-A3CA-272F4D0B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54" y="7748335"/>
            <a:ext cx="17018634" cy="4254660"/>
          </a:xfrm>
          <a:custGeom>
            <a:avLst/>
            <a:gdLst>
              <a:gd name="T0" fmla="*/ 5657490 w 15718"/>
              <a:gd name="T1" fmla="*/ 0 h 3929"/>
              <a:gd name="T2" fmla="*/ 5657490 w 15718"/>
              <a:gd name="T3" fmla="*/ 0 h 3929"/>
              <a:gd name="T4" fmla="*/ 2686381 w 15718"/>
              <a:gd name="T5" fmla="*/ 1345702 h 3929"/>
              <a:gd name="T6" fmla="*/ 2686381 w 15718"/>
              <a:gd name="T7" fmla="*/ 1345702 h 3929"/>
              <a:gd name="T8" fmla="*/ 0 w 15718"/>
              <a:gd name="T9" fmla="*/ 0 h 3929"/>
              <a:gd name="T10" fmla="*/ 5657490 w 15718"/>
              <a:gd name="T11" fmla="*/ 0 h 39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18" h="3929">
                <a:moveTo>
                  <a:pt x="15717" y="0"/>
                </a:moveTo>
                <a:lnTo>
                  <a:pt x="15717" y="0"/>
                </a:lnTo>
                <a:cubicBezTo>
                  <a:pt x="15562" y="204"/>
                  <a:pt x="12638" y="3928"/>
                  <a:pt x="7463" y="3738"/>
                </a:cubicBezTo>
                <a:cubicBezTo>
                  <a:pt x="2779" y="3566"/>
                  <a:pt x="251" y="333"/>
                  <a:pt x="0" y="0"/>
                </a:cubicBezTo>
                <a:lnTo>
                  <a:pt x="15717" y="0"/>
                </a:lnTo>
              </a:path>
            </a:pathLst>
          </a:custGeom>
          <a:solidFill>
            <a:schemeClr val="bg1">
              <a:lumMod val="50000"/>
              <a:alpha val="7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90593DEC-42A7-ED4C-9BF1-EDB42213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431" y="3493678"/>
            <a:ext cx="17018634" cy="4254657"/>
          </a:xfrm>
          <a:custGeom>
            <a:avLst/>
            <a:gdLst>
              <a:gd name="T0" fmla="*/ 5657490 w 15718"/>
              <a:gd name="T1" fmla="*/ 1414102 h 3929"/>
              <a:gd name="T2" fmla="*/ 5657490 w 15718"/>
              <a:gd name="T3" fmla="*/ 1414102 h 3929"/>
              <a:gd name="T4" fmla="*/ 2970749 w 15718"/>
              <a:gd name="T5" fmla="*/ 68401 h 3929"/>
              <a:gd name="T6" fmla="*/ 2970749 w 15718"/>
              <a:gd name="T7" fmla="*/ 68401 h 3929"/>
              <a:gd name="T8" fmla="*/ 0 w 15718"/>
              <a:gd name="T9" fmla="*/ 1414102 h 3929"/>
              <a:gd name="T10" fmla="*/ 5657490 w 15718"/>
              <a:gd name="T11" fmla="*/ 1414102 h 39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18" h="3929">
                <a:moveTo>
                  <a:pt x="15717" y="3928"/>
                </a:moveTo>
                <a:lnTo>
                  <a:pt x="15717" y="3928"/>
                </a:lnTo>
                <a:cubicBezTo>
                  <a:pt x="15466" y="3595"/>
                  <a:pt x="12938" y="362"/>
                  <a:pt x="8253" y="190"/>
                </a:cubicBezTo>
                <a:cubicBezTo>
                  <a:pt x="3079" y="0"/>
                  <a:pt x="154" y="3723"/>
                  <a:pt x="0" y="3928"/>
                </a:cubicBezTo>
                <a:lnTo>
                  <a:pt x="15717" y="3928"/>
                </a:lnTo>
              </a:path>
            </a:pathLst>
          </a:custGeom>
          <a:solidFill>
            <a:schemeClr val="bg1">
              <a:lumMod val="50000"/>
              <a:alpha val="7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42277489-6618-4A4B-9986-DF26536A35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6739" y="7810413"/>
            <a:ext cx="13489797" cy="9550"/>
          </a:xfrm>
          <a:prstGeom prst="line">
            <a:avLst/>
          </a:prstGeom>
          <a:noFill/>
          <a:ln w="69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22D89A57-A90B-E544-9B8A-75972D6B7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464" y="5441939"/>
            <a:ext cx="1346592" cy="4741722"/>
          </a:xfrm>
          <a:custGeom>
            <a:avLst/>
            <a:gdLst>
              <a:gd name="T0" fmla="*/ 0 w 1244"/>
              <a:gd name="T1" fmla="*/ 0 h 4380"/>
              <a:gd name="T2" fmla="*/ 447315 w 1244"/>
              <a:gd name="T3" fmla="*/ 787834 h 4380"/>
              <a:gd name="T4" fmla="*/ 0 w 1244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0">
                <a:moveTo>
                  <a:pt x="0" y="0"/>
                </a:moveTo>
                <a:lnTo>
                  <a:pt x="1243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EBD9A3D3-0D02-964A-8F45-CB924ABC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066" y="5437162"/>
            <a:ext cx="1346592" cy="4741725"/>
          </a:xfrm>
          <a:custGeom>
            <a:avLst/>
            <a:gdLst>
              <a:gd name="T0" fmla="*/ 0 w 1244"/>
              <a:gd name="T1" fmla="*/ 0 h 4381"/>
              <a:gd name="T2" fmla="*/ 447315 w 1244"/>
              <a:gd name="T3" fmla="*/ 788014 h 4381"/>
              <a:gd name="T4" fmla="*/ 0 w 1244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1">
                <a:moveTo>
                  <a:pt x="0" y="0"/>
                </a:moveTo>
                <a:lnTo>
                  <a:pt x="1243" y="2190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41D97522-B38C-B545-A1F0-7E2B1396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196" y="5465813"/>
            <a:ext cx="1346592" cy="4741725"/>
          </a:xfrm>
          <a:custGeom>
            <a:avLst/>
            <a:gdLst>
              <a:gd name="T0" fmla="*/ 0 w 1244"/>
              <a:gd name="T1" fmla="*/ 0 h 4381"/>
              <a:gd name="T2" fmla="*/ 447315 w 1244"/>
              <a:gd name="T3" fmla="*/ 788014 h 4381"/>
              <a:gd name="T4" fmla="*/ 0 w 1244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1">
                <a:moveTo>
                  <a:pt x="0" y="0"/>
                </a:moveTo>
                <a:lnTo>
                  <a:pt x="1243" y="2190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7">
            <a:extLst>
              <a:ext uri="{FF2B5EF4-FFF2-40B4-BE49-F238E27FC236}">
                <a16:creationId xmlns:a16="http://schemas.microsoft.com/office/drawing/2014/main" id="{2084E3F8-4756-B44F-B183-E3F6B4277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7053" y="7201735"/>
            <a:ext cx="1218274" cy="1226908"/>
          </a:xfrm>
          <a:custGeom>
            <a:avLst/>
            <a:gdLst>
              <a:gd name="T0" fmla="*/ 0 w 623"/>
              <a:gd name="T1" fmla="*/ 112532 h 625"/>
              <a:gd name="T2" fmla="*/ 0 w 623"/>
              <a:gd name="T3" fmla="*/ 112532 h 625"/>
              <a:gd name="T4" fmla="*/ 111739 w 623"/>
              <a:gd name="T5" fmla="*/ 225064 h 625"/>
              <a:gd name="T6" fmla="*/ 111739 w 623"/>
              <a:gd name="T7" fmla="*/ 225064 h 625"/>
              <a:gd name="T8" fmla="*/ 223479 w 623"/>
              <a:gd name="T9" fmla="*/ 112532 h 625"/>
              <a:gd name="T10" fmla="*/ 223479 w 623"/>
              <a:gd name="T11" fmla="*/ 112532 h 625"/>
              <a:gd name="T12" fmla="*/ 111739 w 623"/>
              <a:gd name="T13" fmla="*/ 0 h 625"/>
              <a:gd name="T14" fmla="*/ 111739 w 623"/>
              <a:gd name="T15" fmla="*/ 0 h 625"/>
              <a:gd name="T16" fmla="*/ 0 w 623"/>
              <a:gd name="T17" fmla="*/ 112532 h 6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3" h="625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4"/>
                  <a:pt x="311" y="624"/>
                </a:cubicBezTo>
                <a:cubicBezTo>
                  <a:pt x="483" y="624"/>
                  <a:pt x="622" y="484"/>
                  <a:pt x="622" y="312"/>
                </a:cubicBezTo>
                <a:cubicBezTo>
                  <a:pt x="622" y="140"/>
                  <a:pt x="483" y="0"/>
                  <a:pt x="311" y="0"/>
                </a:cubicBez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12F18D7E-1AD9-4B4B-B82D-8874F50D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735" y="7206509"/>
            <a:ext cx="1218270" cy="1226908"/>
          </a:xfrm>
          <a:custGeom>
            <a:avLst/>
            <a:gdLst>
              <a:gd name="T0" fmla="*/ 0 w 623"/>
              <a:gd name="T1" fmla="*/ 112713 h 624"/>
              <a:gd name="T2" fmla="*/ 0 w 623"/>
              <a:gd name="T3" fmla="*/ 112713 h 624"/>
              <a:gd name="T4" fmla="*/ 111739 w 623"/>
              <a:gd name="T5" fmla="*/ 225064 h 624"/>
              <a:gd name="T6" fmla="*/ 111739 w 623"/>
              <a:gd name="T7" fmla="*/ 225064 h 624"/>
              <a:gd name="T8" fmla="*/ 223478 w 623"/>
              <a:gd name="T9" fmla="*/ 112713 h 624"/>
              <a:gd name="T10" fmla="*/ 223478 w 623"/>
              <a:gd name="T11" fmla="*/ 112713 h 624"/>
              <a:gd name="T12" fmla="*/ 111739 w 623"/>
              <a:gd name="T13" fmla="*/ 0 h 624"/>
              <a:gd name="T14" fmla="*/ 111739 w 623"/>
              <a:gd name="T15" fmla="*/ 0 h 624"/>
              <a:gd name="T16" fmla="*/ 0 w 623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3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1" y="623"/>
                </a:cubicBezTo>
                <a:cubicBezTo>
                  <a:pt x="483" y="623"/>
                  <a:pt x="622" y="484"/>
                  <a:pt x="622" y="312"/>
                </a:cubicBezTo>
                <a:cubicBezTo>
                  <a:pt x="622" y="140"/>
                  <a:pt x="483" y="0"/>
                  <a:pt x="311" y="0"/>
                </a:cubicBez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9">
            <a:extLst>
              <a:ext uri="{FF2B5EF4-FFF2-40B4-BE49-F238E27FC236}">
                <a16:creationId xmlns:a16="http://schemas.microsoft.com/office/drawing/2014/main" id="{61FB6307-9516-1A47-8208-61D16959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861" y="7206509"/>
            <a:ext cx="1218274" cy="1226908"/>
          </a:xfrm>
          <a:custGeom>
            <a:avLst/>
            <a:gdLst>
              <a:gd name="T0" fmla="*/ 0 w 623"/>
              <a:gd name="T1" fmla="*/ 112713 h 624"/>
              <a:gd name="T2" fmla="*/ 0 w 623"/>
              <a:gd name="T3" fmla="*/ 112713 h 624"/>
              <a:gd name="T4" fmla="*/ 111739 w 623"/>
              <a:gd name="T5" fmla="*/ 225064 h 624"/>
              <a:gd name="T6" fmla="*/ 111739 w 623"/>
              <a:gd name="T7" fmla="*/ 225064 h 624"/>
              <a:gd name="T8" fmla="*/ 223479 w 623"/>
              <a:gd name="T9" fmla="*/ 112713 h 624"/>
              <a:gd name="T10" fmla="*/ 223479 w 623"/>
              <a:gd name="T11" fmla="*/ 112713 h 624"/>
              <a:gd name="T12" fmla="*/ 111739 w 623"/>
              <a:gd name="T13" fmla="*/ 0 h 624"/>
              <a:gd name="T14" fmla="*/ 111739 w 623"/>
              <a:gd name="T15" fmla="*/ 0 h 624"/>
              <a:gd name="T16" fmla="*/ 0 w 623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3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1" y="623"/>
                </a:cubicBezTo>
                <a:cubicBezTo>
                  <a:pt x="483" y="623"/>
                  <a:pt x="622" y="484"/>
                  <a:pt x="622" y="312"/>
                </a:cubicBezTo>
                <a:cubicBezTo>
                  <a:pt x="622" y="140"/>
                  <a:pt x="483" y="0"/>
                  <a:pt x="311" y="0"/>
                </a:cubicBezTo>
                <a:cubicBezTo>
                  <a:pt x="139" y="0"/>
                  <a:pt x="0" y="140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43">
            <a:extLst>
              <a:ext uri="{FF2B5EF4-FFF2-40B4-BE49-F238E27FC236}">
                <a16:creationId xmlns:a16="http://schemas.microsoft.com/office/drawing/2014/main" id="{E95ABE84-31B1-AD4D-B61C-9EE40421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84" y="5107679"/>
            <a:ext cx="2110616" cy="5276539"/>
          </a:xfrm>
          <a:custGeom>
            <a:avLst/>
            <a:gdLst>
              <a:gd name="T0" fmla="*/ 0 w 1947"/>
              <a:gd name="T1" fmla="*/ 0 h 4871"/>
              <a:gd name="T2" fmla="*/ 701315 w 1947"/>
              <a:gd name="T3" fmla="*/ 852425 h 4871"/>
              <a:gd name="T4" fmla="*/ 0 w 1947"/>
              <a:gd name="T5" fmla="*/ 1753827 h 4871"/>
              <a:gd name="T6" fmla="*/ 0 w 1947"/>
              <a:gd name="T7" fmla="*/ 0 h 4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7" h="4871">
                <a:moveTo>
                  <a:pt x="0" y="0"/>
                </a:moveTo>
                <a:lnTo>
                  <a:pt x="1946" y="2367"/>
                </a:lnTo>
                <a:lnTo>
                  <a:pt x="0" y="487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7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Subtitle 2">
            <a:extLst>
              <a:ext uri="{FF2B5EF4-FFF2-40B4-BE49-F238E27FC236}">
                <a16:creationId xmlns:a16="http://schemas.microsoft.com/office/drawing/2014/main" id="{FE58B96C-4560-9B4B-B583-593ED5C8B153}"/>
              </a:ext>
            </a:extLst>
          </p:cNvPr>
          <p:cNvSpPr txBox="1">
            <a:spLocks/>
          </p:cNvSpPr>
          <p:nvPr/>
        </p:nvSpPr>
        <p:spPr>
          <a:xfrm>
            <a:off x="7271291" y="5422838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79" name="Subtitle 2">
            <a:extLst>
              <a:ext uri="{FF2B5EF4-FFF2-40B4-BE49-F238E27FC236}">
                <a16:creationId xmlns:a16="http://schemas.microsoft.com/office/drawing/2014/main" id="{B9258831-6F60-4145-9313-2C282C6CB87F}"/>
              </a:ext>
            </a:extLst>
          </p:cNvPr>
          <p:cNvSpPr txBox="1">
            <a:spLocks/>
          </p:cNvSpPr>
          <p:nvPr/>
        </p:nvSpPr>
        <p:spPr>
          <a:xfrm>
            <a:off x="10333896" y="5422838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0" name="Subtitle 2">
            <a:extLst>
              <a:ext uri="{FF2B5EF4-FFF2-40B4-BE49-F238E27FC236}">
                <a16:creationId xmlns:a16="http://schemas.microsoft.com/office/drawing/2014/main" id="{BFD1EE91-70C0-3C40-A9FF-69A42D468B7A}"/>
              </a:ext>
            </a:extLst>
          </p:cNvPr>
          <p:cNvSpPr txBox="1">
            <a:spLocks/>
          </p:cNvSpPr>
          <p:nvPr/>
        </p:nvSpPr>
        <p:spPr>
          <a:xfrm>
            <a:off x="13430387" y="5422838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1" name="Subtitle 2">
            <a:extLst>
              <a:ext uri="{FF2B5EF4-FFF2-40B4-BE49-F238E27FC236}">
                <a16:creationId xmlns:a16="http://schemas.microsoft.com/office/drawing/2014/main" id="{D45657B6-2637-6E4B-B73C-87D8EBA40D56}"/>
              </a:ext>
            </a:extLst>
          </p:cNvPr>
          <p:cNvSpPr txBox="1">
            <a:spLocks/>
          </p:cNvSpPr>
          <p:nvPr/>
        </p:nvSpPr>
        <p:spPr>
          <a:xfrm>
            <a:off x="7271291" y="8664801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2" name="Subtitle 2">
            <a:extLst>
              <a:ext uri="{FF2B5EF4-FFF2-40B4-BE49-F238E27FC236}">
                <a16:creationId xmlns:a16="http://schemas.microsoft.com/office/drawing/2014/main" id="{67A89B9D-691D-BE4B-96CB-15B947F7070B}"/>
              </a:ext>
            </a:extLst>
          </p:cNvPr>
          <p:cNvSpPr txBox="1">
            <a:spLocks/>
          </p:cNvSpPr>
          <p:nvPr/>
        </p:nvSpPr>
        <p:spPr>
          <a:xfrm>
            <a:off x="10333896" y="8664801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3" name="Subtitle 2">
            <a:extLst>
              <a:ext uri="{FF2B5EF4-FFF2-40B4-BE49-F238E27FC236}">
                <a16:creationId xmlns:a16="http://schemas.microsoft.com/office/drawing/2014/main" id="{8F29D7B4-BCFA-5D49-AEC7-3FC035543594}"/>
              </a:ext>
            </a:extLst>
          </p:cNvPr>
          <p:cNvSpPr txBox="1">
            <a:spLocks/>
          </p:cNvSpPr>
          <p:nvPr/>
        </p:nvSpPr>
        <p:spPr>
          <a:xfrm>
            <a:off x="13430387" y="8664801"/>
            <a:ext cx="2469968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71D93F7F-3C25-494E-AE4D-F6B91EAD8A52}"/>
              </a:ext>
            </a:extLst>
          </p:cNvPr>
          <p:cNvSpPr/>
          <p:nvPr/>
        </p:nvSpPr>
        <p:spPr>
          <a:xfrm>
            <a:off x="10265320" y="745195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A5B71843-DB18-4141-B89C-3ABA29680D17}"/>
              </a:ext>
            </a:extLst>
          </p:cNvPr>
          <p:cNvSpPr/>
          <p:nvPr/>
        </p:nvSpPr>
        <p:spPr>
          <a:xfrm>
            <a:off x="13320248" y="745195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7885BEE-43FB-554A-A39F-5439C15232FC}"/>
              </a:ext>
            </a:extLst>
          </p:cNvPr>
          <p:cNvSpPr/>
          <p:nvPr/>
        </p:nvSpPr>
        <p:spPr>
          <a:xfrm>
            <a:off x="16354394" y="745195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1" name="CuadroTexto 162">
            <a:extLst>
              <a:ext uri="{FF2B5EF4-FFF2-40B4-BE49-F238E27FC236}">
                <a16:creationId xmlns:a16="http://schemas.microsoft.com/office/drawing/2014/main" id="{2336E4B0-88C4-E048-AE0C-01060866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443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14">
            <a:extLst>
              <a:ext uri="{FF2B5EF4-FFF2-40B4-BE49-F238E27FC236}">
                <a16:creationId xmlns:a16="http://schemas.microsoft.com/office/drawing/2014/main" id="{93201F8B-7EED-434F-B455-D46F14EE1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802" y="8037204"/>
            <a:ext cx="14603365" cy="5889"/>
          </a:xfrm>
          <a:prstGeom prst="line">
            <a:avLst/>
          </a:prstGeom>
          <a:noFill/>
          <a:ln w="29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146" name="Line 115">
            <a:extLst>
              <a:ext uri="{FF2B5EF4-FFF2-40B4-BE49-F238E27FC236}">
                <a16:creationId xmlns:a16="http://schemas.microsoft.com/office/drawing/2014/main" id="{6E00A8B5-FFC5-0C4A-9388-DAA180A1D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584" y="8608613"/>
            <a:ext cx="14597476" cy="5893"/>
          </a:xfrm>
          <a:prstGeom prst="line">
            <a:avLst/>
          </a:prstGeom>
          <a:noFill/>
          <a:ln w="29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FDC90994-AF10-AB4F-9DED-3B33DC53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190" y="5297967"/>
            <a:ext cx="3681767" cy="6043991"/>
          </a:xfrm>
          <a:custGeom>
            <a:avLst/>
            <a:gdLst>
              <a:gd name="T0" fmla="*/ 633617 w 2756"/>
              <a:gd name="T1" fmla="*/ 1628415 h 4523"/>
              <a:gd name="T2" fmla="*/ 0 w 2756"/>
              <a:gd name="T3" fmla="*/ 1628415 h 4523"/>
              <a:gd name="T4" fmla="*/ 416171 w 2756"/>
              <a:gd name="T5" fmla="*/ 814207 h 4523"/>
              <a:gd name="T6" fmla="*/ 0 w 2756"/>
              <a:gd name="T7" fmla="*/ 0 h 4523"/>
              <a:gd name="T8" fmla="*/ 633617 w 2756"/>
              <a:gd name="T9" fmla="*/ 0 h 4523"/>
              <a:gd name="T10" fmla="*/ 991827 w 2756"/>
              <a:gd name="T11" fmla="*/ 814207 h 4523"/>
              <a:gd name="T12" fmla="*/ 633617 w 2756"/>
              <a:gd name="T13" fmla="*/ 1628415 h 45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6" h="4523">
                <a:moveTo>
                  <a:pt x="1760" y="4522"/>
                </a:moveTo>
                <a:lnTo>
                  <a:pt x="0" y="4522"/>
                </a:lnTo>
                <a:lnTo>
                  <a:pt x="1156" y="2261"/>
                </a:lnTo>
                <a:lnTo>
                  <a:pt x="0" y="0"/>
                </a:lnTo>
                <a:lnTo>
                  <a:pt x="1760" y="0"/>
                </a:lnTo>
                <a:lnTo>
                  <a:pt x="2755" y="2261"/>
                </a:lnTo>
                <a:lnTo>
                  <a:pt x="1760" y="4522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DE9A526F-F397-D64C-BAF3-779B947B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693" y="6163920"/>
            <a:ext cx="2627310" cy="4306194"/>
          </a:xfrm>
          <a:custGeom>
            <a:avLst/>
            <a:gdLst>
              <a:gd name="T0" fmla="*/ 255696 w 1966"/>
              <a:gd name="T1" fmla="*/ 0 h 3225"/>
              <a:gd name="T2" fmla="*/ 707665 w 1966"/>
              <a:gd name="T3" fmla="*/ 0 h 3225"/>
              <a:gd name="T4" fmla="*/ 410914 w 1966"/>
              <a:gd name="T5" fmla="*/ 580051 h 3225"/>
              <a:gd name="T6" fmla="*/ 707665 w 1966"/>
              <a:gd name="T7" fmla="*/ 1160102 h 3225"/>
              <a:gd name="T8" fmla="*/ 255696 w 1966"/>
              <a:gd name="T9" fmla="*/ 1160102 h 3225"/>
              <a:gd name="T10" fmla="*/ 0 w 1966"/>
              <a:gd name="T11" fmla="*/ 580051 h 3225"/>
              <a:gd name="T12" fmla="*/ 255696 w 1966"/>
              <a:gd name="T13" fmla="*/ 0 h 32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" h="3225">
                <a:moveTo>
                  <a:pt x="710" y="0"/>
                </a:moveTo>
                <a:lnTo>
                  <a:pt x="1965" y="0"/>
                </a:lnTo>
                <a:lnTo>
                  <a:pt x="1141" y="1612"/>
                </a:lnTo>
                <a:lnTo>
                  <a:pt x="1965" y="3224"/>
                </a:lnTo>
                <a:lnTo>
                  <a:pt x="710" y="3224"/>
                </a:lnTo>
                <a:lnTo>
                  <a:pt x="0" y="1612"/>
                </a:lnTo>
                <a:lnTo>
                  <a:pt x="710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B2F63908-BFAC-0E4C-9A8E-3776B43A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267" y="3872386"/>
            <a:ext cx="4076454" cy="4170707"/>
          </a:xfrm>
          <a:custGeom>
            <a:avLst/>
            <a:gdLst>
              <a:gd name="T0" fmla="*/ 443022 w 3050"/>
              <a:gd name="T1" fmla="*/ 1123590 h 3120"/>
              <a:gd name="T2" fmla="*/ 1098190 w 3050"/>
              <a:gd name="T3" fmla="*/ 1123590 h 3120"/>
              <a:gd name="T4" fmla="*/ 633917 w 3050"/>
              <a:gd name="T5" fmla="*/ 0 h 3120"/>
              <a:gd name="T6" fmla="*/ 0 w 3050"/>
              <a:gd name="T7" fmla="*/ 0 h 3120"/>
              <a:gd name="T8" fmla="*/ 443022 w 3050"/>
              <a:gd name="T9" fmla="*/ 1123590 h 3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0" h="3120">
                <a:moveTo>
                  <a:pt x="1230" y="3119"/>
                </a:moveTo>
                <a:lnTo>
                  <a:pt x="3049" y="3119"/>
                </a:lnTo>
                <a:lnTo>
                  <a:pt x="1760" y="0"/>
                </a:lnTo>
                <a:lnTo>
                  <a:pt x="0" y="0"/>
                </a:lnTo>
                <a:lnTo>
                  <a:pt x="1230" y="31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2BC9CA4D-E13E-4347-A88A-61B7CF07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804" y="4602849"/>
            <a:ext cx="3781913" cy="3428463"/>
          </a:xfrm>
          <a:custGeom>
            <a:avLst/>
            <a:gdLst>
              <a:gd name="T0" fmla="*/ 364094 w 2830"/>
              <a:gd name="T1" fmla="*/ 923565 h 2568"/>
              <a:gd name="T2" fmla="*/ 1018815 w 2830"/>
              <a:gd name="T3" fmla="*/ 923565 h 2568"/>
              <a:gd name="T4" fmla="*/ 633833 w 2830"/>
              <a:gd name="T5" fmla="*/ 0 h 2568"/>
              <a:gd name="T6" fmla="*/ 0 w 2830"/>
              <a:gd name="T7" fmla="*/ 0 h 2568"/>
              <a:gd name="T8" fmla="*/ 364094 w 2830"/>
              <a:gd name="T9" fmla="*/ 923565 h 2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0" h="2568">
                <a:moveTo>
                  <a:pt x="1011" y="2567"/>
                </a:moveTo>
                <a:lnTo>
                  <a:pt x="2829" y="2567"/>
                </a:lnTo>
                <a:lnTo>
                  <a:pt x="1760" y="0"/>
                </a:lnTo>
                <a:lnTo>
                  <a:pt x="0" y="0"/>
                </a:lnTo>
                <a:lnTo>
                  <a:pt x="1011" y="25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BF9E927-7765-4B49-ACE8-DCE6BFD1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32" y="5392220"/>
            <a:ext cx="3481482" cy="2639092"/>
          </a:xfrm>
          <a:custGeom>
            <a:avLst/>
            <a:gdLst>
              <a:gd name="T0" fmla="*/ 283119 w 2608"/>
              <a:gd name="T1" fmla="*/ 710840 h 1975"/>
              <a:gd name="T2" fmla="*/ 937853 w 2608"/>
              <a:gd name="T3" fmla="*/ 710840 h 1975"/>
              <a:gd name="T4" fmla="*/ 633150 w 2608"/>
              <a:gd name="T5" fmla="*/ 0 h 1975"/>
              <a:gd name="T6" fmla="*/ 0 w 2608"/>
              <a:gd name="T7" fmla="*/ 0 h 1975"/>
              <a:gd name="T8" fmla="*/ 283119 w 2608"/>
              <a:gd name="T9" fmla="*/ 710840 h 1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8" h="1975">
                <a:moveTo>
                  <a:pt x="787" y="1974"/>
                </a:moveTo>
                <a:lnTo>
                  <a:pt x="2607" y="1974"/>
                </a:lnTo>
                <a:lnTo>
                  <a:pt x="1760" y="0"/>
                </a:lnTo>
                <a:lnTo>
                  <a:pt x="0" y="0"/>
                </a:lnTo>
                <a:lnTo>
                  <a:pt x="787" y="19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F61F8933-0D09-B047-A163-41F044C5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267" y="8608613"/>
            <a:ext cx="4076454" cy="4170707"/>
          </a:xfrm>
          <a:custGeom>
            <a:avLst/>
            <a:gdLst>
              <a:gd name="T0" fmla="*/ 655168 w 3050"/>
              <a:gd name="T1" fmla="*/ 1123590 h 3121"/>
              <a:gd name="T2" fmla="*/ 0 w 3050"/>
              <a:gd name="T3" fmla="*/ 1123590 h 3121"/>
              <a:gd name="T4" fmla="*/ 464272 w 3050"/>
              <a:gd name="T5" fmla="*/ 0 h 3121"/>
              <a:gd name="T6" fmla="*/ 1098190 w 3050"/>
              <a:gd name="T7" fmla="*/ 0 h 3121"/>
              <a:gd name="T8" fmla="*/ 655168 w 3050"/>
              <a:gd name="T9" fmla="*/ 1123590 h 31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0" h="3121">
                <a:moveTo>
                  <a:pt x="1819" y="3120"/>
                </a:moveTo>
                <a:lnTo>
                  <a:pt x="0" y="3120"/>
                </a:lnTo>
                <a:lnTo>
                  <a:pt x="1289" y="0"/>
                </a:lnTo>
                <a:lnTo>
                  <a:pt x="3049" y="0"/>
                </a:lnTo>
                <a:lnTo>
                  <a:pt x="1819" y="31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BDAE4C2-060B-7149-A8D8-41BFE74D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1586" y="8620394"/>
            <a:ext cx="3781913" cy="3434355"/>
          </a:xfrm>
          <a:custGeom>
            <a:avLst/>
            <a:gdLst>
              <a:gd name="T0" fmla="*/ 655441 w 2830"/>
              <a:gd name="T1" fmla="*/ 925153 h 2569"/>
              <a:gd name="T2" fmla="*/ 0 w 2830"/>
              <a:gd name="T3" fmla="*/ 925153 h 2569"/>
              <a:gd name="T4" fmla="*/ 385702 w 2830"/>
              <a:gd name="T5" fmla="*/ 0 h 2569"/>
              <a:gd name="T6" fmla="*/ 1018815 w 2830"/>
              <a:gd name="T7" fmla="*/ 0 h 2569"/>
              <a:gd name="T8" fmla="*/ 655441 w 2830"/>
              <a:gd name="T9" fmla="*/ 925153 h 2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0" h="2569">
                <a:moveTo>
                  <a:pt x="1820" y="2568"/>
                </a:moveTo>
                <a:lnTo>
                  <a:pt x="0" y="2568"/>
                </a:lnTo>
                <a:lnTo>
                  <a:pt x="1071" y="0"/>
                </a:lnTo>
                <a:lnTo>
                  <a:pt x="2829" y="0"/>
                </a:lnTo>
                <a:lnTo>
                  <a:pt x="1820" y="2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26EE0217-4689-C149-97B2-80FAF2379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32" y="8626287"/>
            <a:ext cx="3481482" cy="2639092"/>
          </a:xfrm>
          <a:custGeom>
            <a:avLst/>
            <a:gdLst>
              <a:gd name="T0" fmla="*/ 654375 w 2608"/>
              <a:gd name="T1" fmla="*/ 710840 h 1975"/>
              <a:gd name="T2" fmla="*/ 0 w 2608"/>
              <a:gd name="T3" fmla="*/ 710840 h 1975"/>
              <a:gd name="T4" fmla="*/ 304703 w 2608"/>
              <a:gd name="T5" fmla="*/ 0 h 1975"/>
              <a:gd name="T6" fmla="*/ 937853 w 2608"/>
              <a:gd name="T7" fmla="*/ 0 h 1975"/>
              <a:gd name="T8" fmla="*/ 654375 w 2608"/>
              <a:gd name="T9" fmla="*/ 710840 h 1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8" h="1975">
                <a:moveTo>
                  <a:pt x="1819" y="1974"/>
                </a:moveTo>
                <a:lnTo>
                  <a:pt x="0" y="1974"/>
                </a:lnTo>
                <a:lnTo>
                  <a:pt x="847" y="0"/>
                </a:lnTo>
                <a:lnTo>
                  <a:pt x="2607" y="0"/>
                </a:lnTo>
                <a:lnTo>
                  <a:pt x="1819" y="19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0EE2E8-FF75-E244-A6F5-73B2E4B31963}"/>
              </a:ext>
            </a:extLst>
          </p:cNvPr>
          <p:cNvSpPr/>
          <p:nvPr/>
        </p:nvSpPr>
        <p:spPr>
          <a:xfrm>
            <a:off x="7221751" y="6317080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B9625BC-CFD4-FB40-B669-6E26F5668B62}"/>
              </a:ext>
            </a:extLst>
          </p:cNvPr>
          <p:cNvSpPr/>
          <p:nvPr/>
        </p:nvSpPr>
        <p:spPr>
          <a:xfrm>
            <a:off x="10743884" y="5707480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6AE055E-43ED-314F-BC01-40139C7472AE}"/>
              </a:ext>
            </a:extLst>
          </p:cNvPr>
          <p:cNvSpPr/>
          <p:nvPr/>
        </p:nvSpPr>
        <p:spPr>
          <a:xfrm>
            <a:off x="14198284" y="5131747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153" name="Subtitle 2">
            <a:extLst>
              <a:ext uri="{FF2B5EF4-FFF2-40B4-BE49-F238E27FC236}">
                <a16:creationId xmlns:a16="http://schemas.microsoft.com/office/drawing/2014/main" id="{C9058A00-7E1B-BC4E-ACCB-1FF343E36E1E}"/>
              </a:ext>
            </a:extLst>
          </p:cNvPr>
          <p:cNvSpPr txBox="1">
            <a:spLocks/>
          </p:cNvSpPr>
          <p:nvPr/>
        </p:nvSpPr>
        <p:spPr>
          <a:xfrm>
            <a:off x="7127358" y="9304654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09D6D737-D194-A447-9F4E-B00487417DA1}"/>
              </a:ext>
            </a:extLst>
          </p:cNvPr>
          <p:cNvSpPr txBox="1">
            <a:spLocks/>
          </p:cNvSpPr>
          <p:nvPr/>
        </p:nvSpPr>
        <p:spPr>
          <a:xfrm>
            <a:off x="10496912" y="9697244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5" name="Subtitle 2">
            <a:extLst>
              <a:ext uri="{FF2B5EF4-FFF2-40B4-BE49-F238E27FC236}">
                <a16:creationId xmlns:a16="http://schemas.microsoft.com/office/drawing/2014/main" id="{7A3B5CAA-1573-8048-84FD-FCA12D100B18}"/>
              </a:ext>
            </a:extLst>
          </p:cNvPr>
          <p:cNvSpPr txBox="1">
            <a:spLocks/>
          </p:cNvSpPr>
          <p:nvPr/>
        </p:nvSpPr>
        <p:spPr>
          <a:xfrm>
            <a:off x="13913593" y="10463102"/>
            <a:ext cx="2057132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8" name="CuadroTexto 162">
            <a:extLst>
              <a:ext uri="{FF2B5EF4-FFF2-40B4-BE49-F238E27FC236}">
                <a16:creationId xmlns:a16="http://schemas.microsoft.com/office/drawing/2014/main" id="{C05D02B7-8D3E-3D4B-BEED-D34DB1B2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0156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01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E7E8C1"/>
      </a:accent1>
      <a:accent2>
        <a:srgbClr val="D5A657"/>
      </a:accent2>
      <a:accent3>
        <a:srgbClr val="E26E76"/>
      </a:accent3>
      <a:accent4>
        <a:srgbClr val="364CBA"/>
      </a:accent4>
      <a:accent5>
        <a:srgbClr val="238ECE"/>
      </a:accent5>
      <a:accent6>
        <a:srgbClr val="E7E8C1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83364</TotalTime>
  <Words>524</Words>
  <Application>Microsoft Macintosh PowerPoint</Application>
  <PresentationFormat>Custom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Montserrat Semi</vt:lpstr>
      <vt:lpstr>Montserrat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15288</cp:revision>
  <dcterms:created xsi:type="dcterms:W3CDTF">2014-11-12T21:47:38Z</dcterms:created>
  <dcterms:modified xsi:type="dcterms:W3CDTF">2019-06-06T17:15:11Z</dcterms:modified>
  <cp:category/>
</cp:coreProperties>
</file>