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79" r:id="rId2"/>
    <p:sldId id="4380" r:id="rId3"/>
    <p:sldId id="4381" r:id="rId4"/>
    <p:sldId id="4382" r:id="rId5"/>
    <p:sldId id="4383" r:id="rId6"/>
    <p:sldId id="4384" r:id="rId7"/>
    <p:sldId id="4385" r:id="rId8"/>
    <p:sldId id="4386" r:id="rId9"/>
    <p:sldId id="4387" r:id="rId10"/>
    <p:sldId id="4388" r:id="rId11"/>
    <p:sldId id="4389" r:id="rId12"/>
    <p:sldId id="4390" r:id="rId13"/>
    <p:sldId id="4392" r:id="rId14"/>
    <p:sldId id="4393" r:id="rId15"/>
    <p:sldId id="4396" r:id="rId16"/>
    <p:sldId id="4395" r:id="rId17"/>
    <p:sldId id="4398" r:id="rId18"/>
    <p:sldId id="4397" r:id="rId19"/>
    <p:sldId id="4399" r:id="rId20"/>
    <p:sldId id="4400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E4C1F"/>
    <a:srgbClr val="6C421D"/>
    <a:srgbClr val="8F5722"/>
    <a:srgbClr val="9E0202"/>
    <a:srgbClr val="F1EEF4"/>
    <a:srgbClr val="5693D7"/>
    <a:srgbClr val="BDDB90"/>
    <a:srgbClr val="337EBF"/>
    <a:srgbClr val="FAE28A"/>
    <a:srgbClr val="FFC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1" autoAdjust="0"/>
    <p:restoredTop sz="38338" autoAdjust="0"/>
  </p:normalViewPr>
  <p:slideViewPr>
    <p:cSldViewPr snapToGrid="0" snapToObjects="1">
      <p:cViewPr>
        <p:scale>
          <a:sx n="54" d="100"/>
          <a:sy n="54" d="100"/>
        </p:scale>
        <p:origin x="616" y="400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11/17/20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A7EECAA-28CE-9F45-A721-8BDF69BD3897}"/>
              </a:ext>
            </a:extLst>
          </p:cNvPr>
          <p:cNvGrpSpPr/>
          <p:nvPr/>
        </p:nvGrpSpPr>
        <p:grpSpPr>
          <a:xfrm>
            <a:off x="13131930" y="5318758"/>
            <a:ext cx="8420605" cy="6648995"/>
            <a:chOff x="2463985" y="5286101"/>
            <a:chExt cx="8420605" cy="6648995"/>
          </a:xfrm>
        </p:grpSpPr>
        <p:sp>
          <p:nvSpPr>
            <p:cNvPr id="194" name="Forma libre 12">
              <a:extLst>
                <a:ext uri="{FF2B5EF4-FFF2-40B4-BE49-F238E27FC236}">
                  <a16:creationId xmlns:a16="http://schemas.microsoft.com/office/drawing/2014/main" id="{E55CBB0A-8272-DF45-A561-0522599F2A2F}"/>
                </a:ext>
              </a:extLst>
            </p:cNvPr>
            <p:cNvSpPr/>
            <p:nvPr/>
          </p:nvSpPr>
          <p:spPr>
            <a:xfrm>
              <a:off x="8703953" y="8690291"/>
              <a:ext cx="2180637" cy="1593568"/>
            </a:xfrm>
            <a:custGeom>
              <a:avLst/>
              <a:gdLst>
                <a:gd name="connsiteX0" fmla="*/ 3052 w 198367"/>
                <a:gd name="connsiteY0" fmla="*/ 125398 h 144963"/>
                <a:gd name="connsiteX1" fmla="*/ 107119 w 198367"/>
                <a:gd name="connsiteY1" fmla="*/ 14081 h 144963"/>
                <a:gd name="connsiteX2" fmla="*/ 124056 w 198367"/>
                <a:gd name="connsiteY2" fmla="*/ 16904 h 144963"/>
                <a:gd name="connsiteX3" fmla="*/ 126498 w 198367"/>
                <a:gd name="connsiteY3" fmla="*/ 21101 h 144963"/>
                <a:gd name="connsiteX4" fmla="*/ 148318 w 198367"/>
                <a:gd name="connsiteY4" fmla="*/ 2179 h 144963"/>
                <a:gd name="connsiteX5" fmla="*/ 165103 w 198367"/>
                <a:gd name="connsiteY5" fmla="*/ 6681 h 144963"/>
                <a:gd name="connsiteX6" fmla="*/ 164340 w 198367"/>
                <a:gd name="connsiteY6" fmla="*/ 26365 h 144963"/>
                <a:gd name="connsiteX7" fmla="*/ 160678 w 198367"/>
                <a:gd name="connsiteY7" fmla="*/ 29569 h 144963"/>
                <a:gd name="connsiteX8" fmla="*/ 181278 w 198367"/>
                <a:gd name="connsiteY8" fmla="*/ 18659 h 144963"/>
                <a:gd name="connsiteX9" fmla="*/ 197376 w 198367"/>
                <a:gd name="connsiteY9" fmla="*/ 26670 h 144963"/>
                <a:gd name="connsiteX10" fmla="*/ 193256 w 198367"/>
                <a:gd name="connsiteY10" fmla="*/ 45363 h 144963"/>
                <a:gd name="connsiteX11" fmla="*/ 167010 w 198367"/>
                <a:gd name="connsiteY11" fmla="*/ 59249 h 144963"/>
                <a:gd name="connsiteX12" fmla="*/ 173419 w 198367"/>
                <a:gd name="connsiteY12" fmla="*/ 67565 h 144963"/>
                <a:gd name="connsiteX13" fmla="*/ 167926 w 198367"/>
                <a:gd name="connsiteY13" fmla="*/ 85495 h 144963"/>
                <a:gd name="connsiteX14" fmla="*/ 29831 w 198367"/>
                <a:gd name="connsiteY14" fmla="*/ 140200 h 144963"/>
                <a:gd name="connsiteX15" fmla="*/ 27848 w 198367"/>
                <a:gd name="connsiteY15" fmla="*/ 140734 h 144963"/>
                <a:gd name="connsiteX16" fmla="*/ 20905 w 198367"/>
                <a:gd name="connsiteY16" fmla="*/ 148211 h 144963"/>
                <a:gd name="connsiteX17" fmla="*/ 17777 w 198367"/>
                <a:gd name="connsiteY17" fmla="*/ 150423 h 144963"/>
                <a:gd name="connsiteX18" fmla="*/ 3967 w 198367"/>
                <a:gd name="connsiteY18" fmla="*/ 145464 h 144963"/>
                <a:gd name="connsiteX19" fmla="*/ 3052 w 198367"/>
                <a:gd name="connsiteY19" fmla="*/ 125398 h 144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8367" h="144963">
                  <a:moveTo>
                    <a:pt x="3052" y="125398"/>
                  </a:moveTo>
                  <a:lnTo>
                    <a:pt x="107119" y="14081"/>
                  </a:lnTo>
                  <a:cubicBezTo>
                    <a:pt x="111544" y="9351"/>
                    <a:pt x="119097" y="10648"/>
                    <a:pt x="124056" y="16904"/>
                  </a:cubicBezTo>
                  <a:cubicBezTo>
                    <a:pt x="125048" y="18201"/>
                    <a:pt x="125887" y="19651"/>
                    <a:pt x="126498" y="21101"/>
                  </a:cubicBezTo>
                  <a:lnTo>
                    <a:pt x="148318" y="2179"/>
                  </a:lnTo>
                  <a:cubicBezTo>
                    <a:pt x="153201" y="-2017"/>
                    <a:pt x="160678" y="43"/>
                    <a:pt x="165103" y="6681"/>
                  </a:cubicBezTo>
                  <a:cubicBezTo>
                    <a:pt x="169528" y="13395"/>
                    <a:pt x="169147" y="22169"/>
                    <a:pt x="164340" y="26365"/>
                  </a:cubicBezTo>
                  <a:lnTo>
                    <a:pt x="160678" y="29569"/>
                  </a:lnTo>
                  <a:lnTo>
                    <a:pt x="181278" y="18659"/>
                  </a:lnTo>
                  <a:cubicBezTo>
                    <a:pt x="186847" y="15683"/>
                    <a:pt x="194095" y="19269"/>
                    <a:pt x="197376" y="26670"/>
                  </a:cubicBezTo>
                  <a:cubicBezTo>
                    <a:pt x="200733" y="34071"/>
                    <a:pt x="198902" y="42387"/>
                    <a:pt x="193256" y="45363"/>
                  </a:cubicBezTo>
                  <a:lnTo>
                    <a:pt x="167010" y="59249"/>
                  </a:lnTo>
                  <a:cubicBezTo>
                    <a:pt x="169757" y="61004"/>
                    <a:pt x="172046" y="63903"/>
                    <a:pt x="173419" y="67565"/>
                  </a:cubicBezTo>
                  <a:cubicBezTo>
                    <a:pt x="176242" y="75195"/>
                    <a:pt x="173724" y="83206"/>
                    <a:pt x="167926" y="85495"/>
                  </a:cubicBezTo>
                  <a:lnTo>
                    <a:pt x="29831" y="140200"/>
                  </a:lnTo>
                  <a:cubicBezTo>
                    <a:pt x="29145" y="140428"/>
                    <a:pt x="28534" y="140657"/>
                    <a:pt x="27848" y="140734"/>
                  </a:cubicBezTo>
                  <a:lnTo>
                    <a:pt x="20905" y="148211"/>
                  </a:lnTo>
                  <a:cubicBezTo>
                    <a:pt x="19989" y="149202"/>
                    <a:pt x="18921" y="149889"/>
                    <a:pt x="17777" y="150423"/>
                  </a:cubicBezTo>
                  <a:cubicBezTo>
                    <a:pt x="13428" y="152254"/>
                    <a:pt x="7858" y="150423"/>
                    <a:pt x="3967" y="145464"/>
                  </a:cubicBezTo>
                  <a:cubicBezTo>
                    <a:pt x="-916" y="138979"/>
                    <a:pt x="-1373" y="130052"/>
                    <a:pt x="3052" y="12539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5" name="Forma libre 13">
              <a:extLst>
                <a:ext uri="{FF2B5EF4-FFF2-40B4-BE49-F238E27FC236}">
                  <a16:creationId xmlns:a16="http://schemas.microsoft.com/office/drawing/2014/main" id="{4D59604C-A109-C646-BF8C-5F74D0113E6A}"/>
                </a:ext>
              </a:extLst>
            </p:cNvPr>
            <p:cNvSpPr/>
            <p:nvPr/>
          </p:nvSpPr>
          <p:spPr>
            <a:xfrm>
              <a:off x="5513664" y="9502817"/>
              <a:ext cx="4109657" cy="2432279"/>
            </a:xfrm>
            <a:custGeom>
              <a:avLst/>
              <a:gdLst>
                <a:gd name="connsiteX0" fmla="*/ 521 w 373847"/>
                <a:gd name="connsiteY0" fmla="*/ 215979 h 221260"/>
                <a:gd name="connsiteX1" fmla="*/ 196371 w 373847"/>
                <a:gd name="connsiteY1" fmla="*/ 172948 h 221260"/>
                <a:gd name="connsiteX2" fmla="*/ 377344 w 373847"/>
                <a:gd name="connsiteY2" fmla="*/ 37750 h 221260"/>
                <a:gd name="connsiteX3" fmla="*/ 149068 w 373847"/>
                <a:gd name="connsiteY3" fmla="*/ 87495 h 221260"/>
                <a:gd name="connsiteX4" fmla="*/ 521 w 373847"/>
                <a:gd name="connsiteY4" fmla="*/ 215979 h 22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847" h="221260">
                  <a:moveTo>
                    <a:pt x="521" y="215979"/>
                  </a:moveTo>
                  <a:cubicBezTo>
                    <a:pt x="8379" y="234900"/>
                    <a:pt x="99781" y="206823"/>
                    <a:pt x="196371" y="172948"/>
                  </a:cubicBezTo>
                  <a:cubicBezTo>
                    <a:pt x="295708" y="138156"/>
                    <a:pt x="394205" y="90395"/>
                    <a:pt x="377344" y="37750"/>
                  </a:cubicBezTo>
                  <a:cubicBezTo>
                    <a:pt x="351098" y="-43964"/>
                    <a:pt x="242301" y="23025"/>
                    <a:pt x="149068" y="87495"/>
                  </a:cubicBezTo>
                  <a:cubicBezTo>
                    <a:pt x="67203" y="144107"/>
                    <a:pt x="-6956" y="197897"/>
                    <a:pt x="521" y="215979"/>
                  </a:cubicBezTo>
                  <a:close/>
                </a:path>
              </a:pathLst>
            </a:custGeom>
            <a:solidFill>
              <a:schemeClr val="accent3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6" name="Forma libre 14">
              <a:extLst>
                <a:ext uri="{FF2B5EF4-FFF2-40B4-BE49-F238E27FC236}">
                  <a16:creationId xmlns:a16="http://schemas.microsoft.com/office/drawing/2014/main" id="{52A86ADB-3C5A-DE4C-BE50-AEAE80D2CAE6}"/>
                </a:ext>
              </a:extLst>
            </p:cNvPr>
            <p:cNvSpPr/>
            <p:nvPr/>
          </p:nvSpPr>
          <p:spPr>
            <a:xfrm>
              <a:off x="2463985" y="9479149"/>
              <a:ext cx="2348377" cy="1929048"/>
            </a:xfrm>
            <a:custGeom>
              <a:avLst/>
              <a:gdLst>
                <a:gd name="connsiteX0" fmla="*/ 217137 w 213627"/>
                <a:gd name="connsiteY0" fmla="*/ 88428 h 175482"/>
                <a:gd name="connsiteX1" fmla="*/ 108568 w 213627"/>
                <a:gd name="connsiteY1" fmla="*/ 176855 h 175482"/>
                <a:gd name="connsiteX2" fmla="*/ 0 w 213627"/>
                <a:gd name="connsiteY2" fmla="*/ 88428 h 175482"/>
                <a:gd name="connsiteX3" fmla="*/ 108568 w 213627"/>
                <a:gd name="connsiteY3" fmla="*/ 0 h 175482"/>
                <a:gd name="connsiteX4" fmla="*/ 217137 w 213627"/>
                <a:gd name="connsiteY4" fmla="*/ 88428 h 175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627" h="175482">
                  <a:moveTo>
                    <a:pt x="217137" y="88428"/>
                  </a:moveTo>
                  <a:cubicBezTo>
                    <a:pt x="217137" y="137265"/>
                    <a:pt x="168529" y="176855"/>
                    <a:pt x="108568" y="176855"/>
                  </a:cubicBezTo>
                  <a:cubicBezTo>
                    <a:pt x="48608" y="176855"/>
                    <a:pt x="0" y="137265"/>
                    <a:pt x="0" y="88428"/>
                  </a:cubicBezTo>
                  <a:cubicBezTo>
                    <a:pt x="0" y="39590"/>
                    <a:pt x="48608" y="0"/>
                    <a:pt x="108568" y="0"/>
                  </a:cubicBezTo>
                  <a:cubicBezTo>
                    <a:pt x="168529" y="0"/>
                    <a:pt x="217137" y="39591"/>
                    <a:pt x="217137" y="88428"/>
                  </a:cubicBezTo>
                  <a:close/>
                </a:path>
              </a:pathLst>
            </a:custGeom>
            <a:solidFill>
              <a:schemeClr val="accent2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7" name="Forma libre 15">
              <a:extLst>
                <a:ext uri="{FF2B5EF4-FFF2-40B4-BE49-F238E27FC236}">
                  <a16:creationId xmlns:a16="http://schemas.microsoft.com/office/drawing/2014/main" id="{AB0A7A47-7E2D-1E42-8E6F-211202DEE4AD}"/>
                </a:ext>
              </a:extLst>
            </p:cNvPr>
            <p:cNvSpPr/>
            <p:nvPr/>
          </p:nvSpPr>
          <p:spPr>
            <a:xfrm>
              <a:off x="3279239" y="9297185"/>
              <a:ext cx="587097" cy="419355"/>
            </a:xfrm>
            <a:custGeom>
              <a:avLst/>
              <a:gdLst>
                <a:gd name="connsiteX0" fmla="*/ 30439 w 53406"/>
                <a:gd name="connsiteY0" fmla="*/ 45164 h 38148"/>
                <a:gd name="connsiteX1" fmla="*/ 73 w 53406"/>
                <a:gd name="connsiteY1" fmla="*/ 9763 h 38148"/>
                <a:gd name="connsiteX2" fmla="*/ 7474 w 53406"/>
                <a:gd name="connsiteY2" fmla="*/ 73 h 38148"/>
                <a:gd name="connsiteX3" fmla="*/ 17163 w 53406"/>
                <a:gd name="connsiteY3" fmla="*/ 7474 h 38148"/>
                <a:gd name="connsiteX4" fmla="*/ 17163 w 53406"/>
                <a:gd name="connsiteY4" fmla="*/ 7474 h 38148"/>
                <a:gd name="connsiteX5" fmla="*/ 31583 w 53406"/>
                <a:gd name="connsiteY5" fmla="*/ 27845 h 38148"/>
                <a:gd name="connsiteX6" fmla="*/ 39899 w 53406"/>
                <a:gd name="connsiteY6" fmla="*/ 24717 h 38148"/>
                <a:gd name="connsiteX7" fmla="*/ 40662 w 53406"/>
                <a:gd name="connsiteY7" fmla="*/ 21818 h 38148"/>
                <a:gd name="connsiteX8" fmla="*/ 47147 w 53406"/>
                <a:gd name="connsiteY8" fmla="*/ 11518 h 38148"/>
                <a:gd name="connsiteX9" fmla="*/ 57447 w 53406"/>
                <a:gd name="connsiteY9" fmla="*/ 18003 h 38148"/>
                <a:gd name="connsiteX10" fmla="*/ 53938 w 53406"/>
                <a:gd name="connsiteY10" fmla="*/ 34788 h 38148"/>
                <a:gd name="connsiteX11" fmla="*/ 33414 w 53406"/>
                <a:gd name="connsiteY11" fmla="*/ 45012 h 38148"/>
                <a:gd name="connsiteX12" fmla="*/ 30439 w 53406"/>
                <a:gd name="connsiteY12" fmla="*/ 45164 h 3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406" h="38148">
                  <a:moveTo>
                    <a:pt x="30439" y="45164"/>
                  </a:moveTo>
                  <a:cubicBezTo>
                    <a:pt x="10220" y="45164"/>
                    <a:pt x="1675" y="22352"/>
                    <a:pt x="73" y="9763"/>
                  </a:cubicBezTo>
                  <a:cubicBezTo>
                    <a:pt x="-537" y="5032"/>
                    <a:pt x="2743" y="683"/>
                    <a:pt x="7474" y="73"/>
                  </a:cubicBezTo>
                  <a:cubicBezTo>
                    <a:pt x="12128" y="-537"/>
                    <a:pt x="16477" y="2743"/>
                    <a:pt x="17163" y="7474"/>
                  </a:cubicBezTo>
                  <a:lnTo>
                    <a:pt x="17163" y="7474"/>
                  </a:lnTo>
                  <a:cubicBezTo>
                    <a:pt x="17163" y="7703"/>
                    <a:pt x="20291" y="28989"/>
                    <a:pt x="31583" y="27845"/>
                  </a:cubicBezTo>
                  <a:cubicBezTo>
                    <a:pt x="35703" y="27463"/>
                    <a:pt x="38755" y="26319"/>
                    <a:pt x="39899" y="24717"/>
                  </a:cubicBezTo>
                  <a:cubicBezTo>
                    <a:pt x="40815" y="23496"/>
                    <a:pt x="40662" y="21818"/>
                    <a:pt x="40662" y="21818"/>
                  </a:cubicBezTo>
                  <a:cubicBezTo>
                    <a:pt x="39594" y="17164"/>
                    <a:pt x="42493" y="12586"/>
                    <a:pt x="47147" y="11518"/>
                  </a:cubicBezTo>
                  <a:cubicBezTo>
                    <a:pt x="51801" y="10449"/>
                    <a:pt x="56379" y="13349"/>
                    <a:pt x="57447" y="18003"/>
                  </a:cubicBezTo>
                  <a:cubicBezTo>
                    <a:pt x="57676" y="18918"/>
                    <a:pt x="59355" y="27235"/>
                    <a:pt x="53938" y="34788"/>
                  </a:cubicBezTo>
                  <a:cubicBezTo>
                    <a:pt x="49741" y="40663"/>
                    <a:pt x="42798" y="44096"/>
                    <a:pt x="33414" y="45012"/>
                  </a:cubicBezTo>
                  <a:cubicBezTo>
                    <a:pt x="32270" y="45164"/>
                    <a:pt x="31354" y="45164"/>
                    <a:pt x="30439" y="4516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8" name="Forma libre 16">
              <a:extLst>
                <a:ext uri="{FF2B5EF4-FFF2-40B4-BE49-F238E27FC236}">
                  <a16:creationId xmlns:a16="http://schemas.microsoft.com/office/drawing/2014/main" id="{6C208E16-3EB7-5845-93C4-94321FB67311}"/>
                </a:ext>
              </a:extLst>
            </p:cNvPr>
            <p:cNvSpPr/>
            <p:nvPr/>
          </p:nvSpPr>
          <p:spPr>
            <a:xfrm>
              <a:off x="2960402" y="7276610"/>
              <a:ext cx="3438695" cy="2683894"/>
            </a:xfrm>
            <a:custGeom>
              <a:avLst/>
              <a:gdLst>
                <a:gd name="connsiteX0" fmla="*/ 188241 w 312811"/>
                <a:gd name="connsiteY0" fmla="*/ 66383 h 244149"/>
                <a:gd name="connsiteX1" fmla="*/ 284853 w 312811"/>
                <a:gd name="connsiteY1" fmla="*/ 191272 h 244149"/>
                <a:gd name="connsiteX2" fmla="*/ 127155 w 312811"/>
                <a:gd name="connsiteY2" fmla="*/ 183395 h 244149"/>
                <a:gd name="connsiteX3" fmla="*/ 30543 w 312811"/>
                <a:gd name="connsiteY3" fmla="*/ 58506 h 244149"/>
                <a:gd name="connsiteX4" fmla="*/ 188241 w 312811"/>
                <a:gd name="connsiteY4" fmla="*/ 66383 h 24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811" h="244149">
                  <a:moveTo>
                    <a:pt x="188241" y="66383"/>
                  </a:moveTo>
                  <a:cubicBezTo>
                    <a:pt x="258467" y="103045"/>
                    <a:pt x="301722" y="158960"/>
                    <a:pt x="284853" y="191272"/>
                  </a:cubicBezTo>
                  <a:cubicBezTo>
                    <a:pt x="267985" y="223584"/>
                    <a:pt x="197381" y="220057"/>
                    <a:pt x="127155" y="183395"/>
                  </a:cubicBezTo>
                  <a:cubicBezTo>
                    <a:pt x="56929" y="146733"/>
                    <a:pt x="13674" y="90818"/>
                    <a:pt x="30543" y="58506"/>
                  </a:cubicBezTo>
                  <a:cubicBezTo>
                    <a:pt x="47411" y="26194"/>
                    <a:pt x="118015" y="29721"/>
                    <a:pt x="188241" y="6638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9" name="Forma libre 17">
              <a:extLst>
                <a:ext uri="{FF2B5EF4-FFF2-40B4-BE49-F238E27FC236}">
                  <a16:creationId xmlns:a16="http://schemas.microsoft.com/office/drawing/2014/main" id="{20D83E54-347E-4D4E-9950-521D2D903649}"/>
                </a:ext>
              </a:extLst>
            </p:cNvPr>
            <p:cNvSpPr/>
            <p:nvPr/>
          </p:nvSpPr>
          <p:spPr>
            <a:xfrm>
              <a:off x="5812561" y="7317361"/>
              <a:ext cx="3438695" cy="2767770"/>
            </a:xfrm>
            <a:custGeom>
              <a:avLst/>
              <a:gdLst>
                <a:gd name="connsiteX0" fmla="*/ 283772 w 312811"/>
                <a:gd name="connsiteY0" fmla="*/ 58070 h 251778"/>
                <a:gd name="connsiteX1" fmla="*/ 188918 w 312811"/>
                <a:gd name="connsiteY1" fmla="*/ 184288 h 251778"/>
                <a:gd name="connsiteX2" fmla="*/ 31354 w 312811"/>
                <a:gd name="connsiteY2" fmla="*/ 194365 h 251778"/>
                <a:gd name="connsiteX3" fmla="*/ 126209 w 312811"/>
                <a:gd name="connsiteY3" fmla="*/ 68147 h 251778"/>
                <a:gd name="connsiteX4" fmla="*/ 283772 w 312811"/>
                <a:gd name="connsiteY4" fmla="*/ 58070 h 25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811" h="251778">
                  <a:moveTo>
                    <a:pt x="283772" y="58070"/>
                  </a:moveTo>
                  <a:cubicBezTo>
                    <a:pt x="301089" y="90142"/>
                    <a:pt x="258621" y="146651"/>
                    <a:pt x="188918" y="184288"/>
                  </a:cubicBezTo>
                  <a:cubicBezTo>
                    <a:pt x="119215" y="221925"/>
                    <a:pt x="48671" y="226436"/>
                    <a:pt x="31354" y="194365"/>
                  </a:cubicBezTo>
                  <a:cubicBezTo>
                    <a:pt x="14038" y="162293"/>
                    <a:pt x="56506" y="105784"/>
                    <a:pt x="126209" y="68147"/>
                  </a:cubicBezTo>
                  <a:cubicBezTo>
                    <a:pt x="195912" y="30511"/>
                    <a:pt x="266455" y="25999"/>
                    <a:pt x="283772" y="5807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0" name="Forma libre 18">
              <a:extLst>
                <a:ext uri="{FF2B5EF4-FFF2-40B4-BE49-F238E27FC236}">
                  <a16:creationId xmlns:a16="http://schemas.microsoft.com/office/drawing/2014/main" id="{6CE80DB3-D0B3-3D4B-96D4-D309E69360CA}"/>
                </a:ext>
              </a:extLst>
            </p:cNvPr>
            <p:cNvSpPr/>
            <p:nvPr/>
          </p:nvSpPr>
          <p:spPr>
            <a:xfrm>
              <a:off x="5288156" y="6554863"/>
              <a:ext cx="3019339" cy="3187125"/>
            </a:xfrm>
            <a:custGeom>
              <a:avLst/>
              <a:gdLst>
                <a:gd name="connsiteX0" fmla="*/ 25299 w 274663"/>
                <a:gd name="connsiteY0" fmla="*/ 238092 h 289927"/>
                <a:gd name="connsiteX1" fmla="*/ 280278 w 274663"/>
                <a:gd name="connsiteY1" fmla="*/ 38501 h 289927"/>
                <a:gd name="connsiteX2" fmla="*/ 281346 w 274663"/>
                <a:gd name="connsiteY2" fmla="*/ 38653 h 289927"/>
                <a:gd name="connsiteX3" fmla="*/ 269291 w 274663"/>
                <a:gd name="connsiteY3" fmla="*/ 5235 h 289927"/>
                <a:gd name="connsiteX4" fmla="*/ 211841 w 274663"/>
                <a:gd name="connsiteY4" fmla="*/ 200 h 289927"/>
                <a:gd name="connsiteX5" fmla="*/ 197 w 274663"/>
                <a:gd name="connsiteY5" fmla="*/ 228555 h 289927"/>
                <a:gd name="connsiteX6" fmla="*/ 11108 w 274663"/>
                <a:gd name="connsiteY6" fmla="*/ 287838 h 289927"/>
                <a:gd name="connsiteX7" fmla="*/ 25604 w 274663"/>
                <a:gd name="connsiteY7" fmla="*/ 292339 h 289927"/>
                <a:gd name="connsiteX8" fmla="*/ 25299 w 274663"/>
                <a:gd name="connsiteY8" fmla="*/ 238092 h 28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663" h="289927">
                  <a:moveTo>
                    <a:pt x="25299" y="238092"/>
                  </a:moveTo>
                  <a:cubicBezTo>
                    <a:pt x="39947" y="113042"/>
                    <a:pt x="154161" y="23699"/>
                    <a:pt x="280278" y="38501"/>
                  </a:cubicBezTo>
                  <a:cubicBezTo>
                    <a:pt x="280659" y="38577"/>
                    <a:pt x="281041" y="38653"/>
                    <a:pt x="281346" y="38653"/>
                  </a:cubicBezTo>
                  <a:cubicBezTo>
                    <a:pt x="278218" y="27056"/>
                    <a:pt x="274250" y="15917"/>
                    <a:pt x="269291" y="5235"/>
                  </a:cubicBezTo>
                  <a:cubicBezTo>
                    <a:pt x="250828" y="1191"/>
                    <a:pt x="231601" y="-640"/>
                    <a:pt x="211841" y="200"/>
                  </a:cubicBezTo>
                  <a:cubicBezTo>
                    <a:pt x="89845" y="5388"/>
                    <a:pt x="-4914" y="107625"/>
                    <a:pt x="197" y="228555"/>
                  </a:cubicBezTo>
                  <a:cubicBezTo>
                    <a:pt x="1113" y="249232"/>
                    <a:pt x="4851" y="269069"/>
                    <a:pt x="11108" y="287838"/>
                  </a:cubicBezTo>
                  <a:cubicBezTo>
                    <a:pt x="15838" y="289516"/>
                    <a:pt x="20721" y="290966"/>
                    <a:pt x="25604" y="292339"/>
                  </a:cubicBezTo>
                  <a:cubicBezTo>
                    <a:pt x="23391" y="274715"/>
                    <a:pt x="23162" y="256556"/>
                    <a:pt x="25299" y="23809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1" name="Forma libre 19">
              <a:extLst>
                <a:ext uri="{FF2B5EF4-FFF2-40B4-BE49-F238E27FC236}">
                  <a16:creationId xmlns:a16="http://schemas.microsoft.com/office/drawing/2014/main" id="{9FCC6D1C-4299-204C-8001-A607FF21D3B7}"/>
                </a:ext>
              </a:extLst>
            </p:cNvPr>
            <p:cNvSpPr/>
            <p:nvPr/>
          </p:nvSpPr>
          <p:spPr>
            <a:xfrm>
              <a:off x="5551073" y="6960467"/>
              <a:ext cx="2851598" cy="2851634"/>
            </a:xfrm>
            <a:custGeom>
              <a:avLst/>
              <a:gdLst>
                <a:gd name="connsiteX0" fmla="*/ 264372 w 259404"/>
                <a:gd name="connsiteY0" fmla="*/ 46466 h 259408"/>
                <a:gd name="connsiteX1" fmla="*/ 261015 w 259404"/>
                <a:gd name="connsiteY1" fmla="*/ 17015 h 259408"/>
                <a:gd name="connsiteX2" fmla="*/ 257505 w 259404"/>
                <a:gd name="connsiteY2" fmla="*/ 1756 h 259408"/>
                <a:gd name="connsiteX3" fmla="*/ 256437 w 259404"/>
                <a:gd name="connsiteY3" fmla="*/ 1603 h 259408"/>
                <a:gd name="connsiteX4" fmla="*/ 1458 w 259404"/>
                <a:gd name="connsiteY4" fmla="*/ 201195 h 259408"/>
                <a:gd name="connsiteX5" fmla="*/ 1763 w 259404"/>
                <a:gd name="connsiteY5" fmla="*/ 255442 h 259408"/>
                <a:gd name="connsiteX6" fmla="*/ 65775 w 259404"/>
                <a:gd name="connsiteY6" fmla="*/ 262766 h 259408"/>
                <a:gd name="connsiteX7" fmla="*/ 264372 w 259404"/>
                <a:gd name="connsiteY7" fmla="*/ 46466 h 2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9404" h="259408">
                  <a:moveTo>
                    <a:pt x="264372" y="46466"/>
                  </a:moveTo>
                  <a:cubicBezTo>
                    <a:pt x="263914" y="36471"/>
                    <a:pt x="262769" y="26629"/>
                    <a:pt x="261015" y="17015"/>
                  </a:cubicBezTo>
                  <a:cubicBezTo>
                    <a:pt x="260023" y="11827"/>
                    <a:pt x="258802" y="6791"/>
                    <a:pt x="257505" y="1756"/>
                  </a:cubicBezTo>
                  <a:cubicBezTo>
                    <a:pt x="257124" y="1680"/>
                    <a:pt x="256742" y="1603"/>
                    <a:pt x="256437" y="1603"/>
                  </a:cubicBezTo>
                  <a:cubicBezTo>
                    <a:pt x="130244" y="-13198"/>
                    <a:pt x="16107" y="76145"/>
                    <a:pt x="1458" y="201195"/>
                  </a:cubicBezTo>
                  <a:cubicBezTo>
                    <a:pt x="-679" y="219659"/>
                    <a:pt x="-373" y="237818"/>
                    <a:pt x="1763" y="255442"/>
                  </a:cubicBezTo>
                  <a:cubicBezTo>
                    <a:pt x="22058" y="261088"/>
                    <a:pt x="43573" y="263758"/>
                    <a:pt x="65775" y="262766"/>
                  </a:cubicBezTo>
                  <a:cubicBezTo>
                    <a:pt x="180294" y="257883"/>
                    <a:pt x="269254" y="161063"/>
                    <a:pt x="264372" y="46466"/>
                  </a:cubicBezTo>
                  <a:close/>
                </a:path>
              </a:pathLst>
            </a:custGeom>
            <a:solidFill>
              <a:schemeClr val="accent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2" name="Forma libre 20">
              <a:extLst>
                <a:ext uri="{FF2B5EF4-FFF2-40B4-BE49-F238E27FC236}">
                  <a16:creationId xmlns:a16="http://schemas.microsoft.com/office/drawing/2014/main" id="{6246F33B-F374-FF4A-929E-F51CE8AE460A}"/>
                </a:ext>
              </a:extLst>
            </p:cNvPr>
            <p:cNvSpPr/>
            <p:nvPr/>
          </p:nvSpPr>
          <p:spPr>
            <a:xfrm>
              <a:off x="3893423" y="6383441"/>
              <a:ext cx="1677415" cy="3271001"/>
            </a:xfrm>
            <a:custGeom>
              <a:avLst/>
              <a:gdLst>
                <a:gd name="connsiteX0" fmla="*/ 30255 w 152590"/>
                <a:gd name="connsiteY0" fmla="*/ 0 h 297556"/>
                <a:gd name="connsiteX1" fmla="*/ 4238 w 152590"/>
                <a:gd name="connsiteY1" fmla="*/ 66073 h 297556"/>
                <a:gd name="connsiteX2" fmla="*/ 2559 w 152590"/>
                <a:gd name="connsiteY2" fmla="*/ 75076 h 297556"/>
                <a:gd name="connsiteX3" fmla="*/ 194 w 152590"/>
                <a:gd name="connsiteY3" fmla="*/ 116658 h 297556"/>
                <a:gd name="connsiteX4" fmla="*/ 137984 w 152590"/>
                <a:gd name="connsiteY4" fmla="*/ 303432 h 297556"/>
                <a:gd name="connsiteX5" fmla="*/ 127073 w 152590"/>
                <a:gd name="connsiteY5" fmla="*/ 244149 h 297556"/>
                <a:gd name="connsiteX6" fmla="*/ 152632 w 152590"/>
                <a:gd name="connsiteY6" fmla="*/ 132298 h 297556"/>
                <a:gd name="connsiteX7" fmla="*/ 30255 w 152590"/>
                <a:gd name="connsiteY7" fmla="*/ 0 h 29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590" h="297556">
                  <a:moveTo>
                    <a:pt x="30255" y="0"/>
                  </a:moveTo>
                  <a:cubicBezTo>
                    <a:pt x="18047" y="20066"/>
                    <a:pt x="9121" y="42421"/>
                    <a:pt x="4238" y="66073"/>
                  </a:cubicBezTo>
                  <a:cubicBezTo>
                    <a:pt x="3628" y="69048"/>
                    <a:pt x="3093" y="72024"/>
                    <a:pt x="2559" y="75076"/>
                  </a:cubicBezTo>
                  <a:cubicBezTo>
                    <a:pt x="423" y="88580"/>
                    <a:pt x="-416" y="102466"/>
                    <a:pt x="194" y="116658"/>
                  </a:cubicBezTo>
                  <a:cubicBezTo>
                    <a:pt x="3933" y="203712"/>
                    <a:pt x="60696" y="275889"/>
                    <a:pt x="137984" y="303432"/>
                  </a:cubicBezTo>
                  <a:cubicBezTo>
                    <a:pt x="131804" y="284739"/>
                    <a:pt x="127989" y="264826"/>
                    <a:pt x="127073" y="244149"/>
                  </a:cubicBezTo>
                  <a:cubicBezTo>
                    <a:pt x="125395" y="203788"/>
                    <a:pt x="134779" y="165564"/>
                    <a:pt x="152632" y="132298"/>
                  </a:cubicBezTo>
                  <a:cubicBezTo>
                    <a:pt x="130888" y="73474"/>
                    <a:pt x="86408" y="26017"/>
                    <a:pt x="30255" y="0"/>
                  </a:cubicBezTo>
                  <a:close/>
                </a:path>
              </a:pathLst>
            </a:custGeom>
            <a:solidFill>
              <a:schemeClr val="accent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3" name="Forma libre 21">
              <a:extLst>
                <a:ext uri="{FF2B5EF4-FFF2-40B4-BE49-F238E27FC236}">
                  <a16:creationId xmlns:a16="http://schemas.microsoft.com/office/drawing/2014/main" id="{9FDD21C8-FCE0-A246-A197-2B9376905459}"/>
                </a:ext>
              </a:extLst>
            </p:cNvPr>
            <p:cNvSpPr/>
            <p:nvPr/>
          </p:nvSpPr>
          <p:spPr>
            <a:xfrm>
              <a:off x="4226002" y="6035374"/>
              <a:ext cx="1509675" cy="1761308"/>
            </a:xfrm>
            <a:custGeom>
              <a:avLst/>
              <a:gdLst>
                <a:gd name="connsiteX0" fmla="*/ 23652 w 137331"/>
                <a:gd name="connsiteY0" fmla="*/ 0 h 160222"/>
                <a:gd name="connsiteX1" fmla="*/ 0 w 137331"/>
                <a:gd name="connsiteY1" fmla="*/ 31663 h 160222"/>
                <a:gd name="connsiteX2" fmla="*/ 122454 w 137331"/>
                <a:gd name="connsiteY2" fmla="*/ 163961 h 160222"/>
                <a:gd name="connsiteX3" fmla="*/ 143206 w 137331"/>
                <a:gd name="connsiteY3" fmla="*/ 132146 h 160222"/>
                <a:gd name="connsiteX4" fmla="*/ 23652 w 137331"/>
                <a:gd name="connsiteY4" fmla="*/ 0 h 16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31" h="160222">
                  <a:moveTo>
                    <a:pt x="23652" y="0"/>
                  </a:moveTo>
                  <a:cubicBezTo>
                    <a:pt x="14801" y="9766"/>
                    <a:pt x="6943" y="20371"/>
                    <a:pt x="0" y="31663"/>
                  </a:cubicBezTo>
                  <a:cubicBezTo>
                    <a:pt x="56153" y="57680"/>
                    <a:pt x="100557" y="105137"/>
                    <a:pt x="122454" y="163961"/>
                  </a:cubicBezTo>
                  <a:cubicBezTo>
                    <a:pt x="128481" y="152746"/>
                    <a:pt x="135424" y="142141"/>
                    <a:pt x="143206" y="132146"/>
                  </a:cubicBezTo>
                  <a:cubicBezTo>
                    <a:pt x="121996" y="73855"/>
                    <a:pt x="78661" y="26551"/>
                    <a:pt x="2365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4" name="Forma libre 22">
              <a:extLst>
                <a:ext uri="{FF2B5EF4-FFF2-40B4-BE49-F238E27FC236}">
                  <a16:creationId xmlns:a16="http://schemas.microsoft.com/office/drawing/2014/main" id="{6396AD0D-EFDE-7A4A-BEB4-3F38C4D9A007}"/>
                </a:ext>
              </a:extLst>
            </p:cNvPr>
            <p:cNvSpPr/>
            <p:nvPr/>
          </p:nvSpPr>
          <p:spPr>
            <a:xfrm>
              <a:off x="5666070" y="5695695"/>
              <a:ext cx="2516118" cy="1761308"/>
            </a:xfrm>
            <a:custGeom>
              <a:avLst/>
              <a:gdLst>
                <a:gd name="connsiteX0" fmla="*/ 0 w 228886"/>
                <a:gd name="connsiteY0" fmla="*/ 135426 h 160222"/>
                <a:gd name="connsiteX1" fmla="*/ 12207 w 228886"/>
                <a:gd name="connsiteY1" fmla="*/ 163122 h 160222"/>
                <a:gd name="connsiteX2" fmla="*/ 177539 w 228886"/>
                <a:gd name="connsiteY2" fmla="*/ 78433 h 160222"/>
                <a:gd name="connsiteX3" fmla="*/ 234990 w 228886"/>
                <a:gd name="connsiteY3" fmla="*/ 83468 h 160222"/>
                <a:gd name="connsiteX4" fmla="*/ 229649 w 228886"/>
                <a:gd name="connsiteY4" fmla="*/ 72558 h 160222"/>
                <a:gd name="connsiteX5" fmla="*/ 165027 w 228886"/>
                <a:gd name="connsiteY5" fmla="*/ 0 h 160222"/>
                <a:gd name="connsiteX6" fmla="*/ 0 w 228886"/>
                <a:gd name="connsiteY6" fmla="*/ 135426 h 16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886" h="160222">
                  <a:moveTo>
                    <a:pt x="0" y="135426"/>
                  </a:moveTo>
                  <a:cubicBezTo>
                    <a:pt x="4654" y="144353"/>
                    <a:pt x="8774" y="153585"/>
                    <a:pt x="12207" y="163122"/>
                  </a:cubicBezTo>
                  <a:cubicBezTo>
                    <a:pt x="50736" y="113987"/>
                    <a:pt x="109942" y="81332"/>
                    <a:pt x="177539" y="78433"/>
                  </a:cubicBezTo>
                  <a:cubicBezTo>
                    <a:pt x="197300" y="77594"/>
                    <a:pt x="216603" y="79425"/>
                    <a:pt x="234990" y="83468"/>
                  </a:cubicBezTo>
                  <a:cubicBezTo>
                    <a:pt x="233311" y="79806"/>
                    <a:pt x="231556" y="76144"/>
                    <a:pt x="229649" y="72558"/>
                  </a:cubicBezTo>
                  <a:cubicBezTo>
                    <a:pt x="214085" y="43489"/>
                    <a:pt x="191807" y="18693"/>
                    <a:pt x="165027" y="0"/>
                  </a:cubicBezTo>
                  <a:cubicBezTo>
                    <a:pt x="91554" y="13352"/>
                    <a:pt x="28153" y="63860"/>
                    <a:pt x="0" y="135426"/>
                  </a:cubicBezTo>
                  <a:close/>
                </a:path>
              </a:pathLst>
            </a:custGeom>
            <a:solidFill>
              <a:schemeClr val="accent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5" name="Forma libre 23">
              <a:extLst>
                <a:ext uri="{FF2B5EF4-FFF2-40B4-BE49-F238E27FC236}">
                  <a16:creationId xmlns:a16="http://schemas.microsoft.com/office/drawing/2014/main" id="{72502F9A-A65F-BB44-AC08-1183E75DBA1A}"/>
                </a:ext>
              </a:extLst>
            </p:cNvPr>
            <p:cNvSpPr/>
            <p:nvPr/>
          </p:nvSpPr>
          <p:spPr>
            <a:xfrm>
              <a:off x="5474838" y="5483500"/>
              <a:ext cx="1929020" cy="1677433"/>
            </a:xfrm>
            <a:custGeom>
              <a:avLst/>
              <a:gdLst>
                <a:gd name="connsiteX0" fmla="*/ 0 w 175479"/>
                <a:gd name="connsiteY0" fmla="*/ 126195 h 152593"/>
                <a:gd name="connsiteX1" fmla="*/ 17395 w 175479"/>
                <a:gd name="connsiteY1" fmla="*/ 154653 h 152593"/>
                <a:gd name="connsiteX2" fmla="*/ 182422 w 175479"/>
                <a:gd name="connsiteY2" fmla="*/ 19227 h 152593"/>
                <a:gd name="connsiteX3" fmla="*/ 148318 w 175479"/>
                <a:gd name="connsiteY3" fmla="*/ 0 h 152593"/>
                <a:gd name="connsiteX4" fmla="*/ 0 w 175479"/>
                <a:gd name="connsiteY4" fmla="*/ 126195 h 152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79" h="152593">
                  <a:moveTo>
                    <a:pt x="0" y="126195"/>
                  </a:moveTo>
                  <a:cubicBezTo>
                    <a:pt x="6409" y="135198"/>
                    <a:pt x="12284" y="144735"/>
                    <a:pt x="17395" y="154653"/>
                  </a:cubicBezTo>
                  <a:cubicBezTo>
                    <a:pt x="45625" y="83087"/>
                    <a:pt x="108950" y="32579"/>
                    <a:pt x="182422" y="19227"/>
                  </a:cubicBezTo>
                  <a:cubicBezTo>
                    <a:pt x="171741" y="11750"/>
                    <a:pt x="160297" y="5341"/>
                    <a:pt x="148318" y="0"/>
                  </a:cubicBezTo>
                  <a:cubicBezTo>
                    <a:pt x="83009" y="16480"/>
                    <a:pt x="27390" y="62487"/>
                    <a:pt x="0" y="12619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6" name="Forma libre 24">
              <a:extLst>
                <a:ext uri="{FF2B5EF4-FFF2-40B4-BE49-F238E27FC236}">
                  <a16:creationId xmlns:a16="http://schemas.microsoft.com/office/drawing/2014/main" id="{1D77EDC8-B7E5-0E47-8183-7F9061444F78}"/>
                </a:ext>
              </a:extLst>
            </p:cNvPr>
            <p:cNvSpPr/>
            <p:nvPr/>
          </p:nvSpPr>
          <p:spPr>
            <a:xfrm>
              <a:off x="5723101" y="5286101"/>
              <a:ext cx="1341934" cy="587106"/>
            </a:xfrm>
            <a:custGeom>
              <a:avLst/>
              <a:gdLst>
                <a:gd name="connsiteX0" fmla="*/ 44938 w 122072"/>
                <a:gd name="connsiteY0" fmla="*/ 57326 h 53407"/>
                <a:gd name="connsiteX1" fmla="*/ 125735 w 122072"/>
                <a:gd name="connsiteY1" fmla="*/ 18033 h 53407"/>
                <a:gd name="connsiteX2" fmla="*/ 32502 w 122072"/>
                <a:gd name="connsiteY2" fmla="*/ 179 h 53407"/>
                <a:gd name="connsiteX3" fmla="*/ 0 w 122072"/>
                <a:gd name="connsiteY3" fmla="*/ 4147 h 53407"/>
                <a:gd name="connsiteX4" fmla="*/ 44938 w 122072"/>
                <a:gd name="connsiteY4" fmla="*/ 57326 h 5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72" h="53407">
                  <a:moveTo>
                    <a:pt x="44938" y="57326"/>
                  </a:moveTo>
                  <a:cubicBezTo>
                    <a:pt x="68742" y="38938"/>
                    <a:pt x="96208" y="25434"/>
                    <a:pt x="125735" y="18033"/>
                  </a:cubicBezTo>
                  <a:cubicBezTo>
                    <a:pt x="97353" y="5368"/>
                    <a:pt x="65690" y="-1194"/>
                    <a:pt x="32502" y="179"/>
                  </a:cubicBezTo>
                  <a:cubicBezTo>
                    <a:pt x="21439" y="637"/>
                    <a:pt x="10529" y="2011"/>
                    <a:pt x="0" y="4147"/>
                  </a:cubicBezTo>
                  <a:cubicBezTo>
                    <a:pt x="17472" y="19101"/>
                    <a:pt x="32731" y="36954"/>
                    <a:pt x="44938" y="57326"/>
                  </a:cubicBezTo>
                  <a:close/>
                </a:path>
              </a:pathLst>
            </a:custGeom>
            <a:solidFill>
              <a:schemeClr val="accent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7" name="Forma libre 25">
              <a:extLst>
                <a:ext uri="{FF2B5EF4-FFF2-40B4-BE49-F238E27FC236}">
                  <a16:creationId xmlns:a16="http://schemas.microsoft.com/office/drawing/2014/main" id="{EA2B5AB2-A22E-1E44-A17D-E55D11C5F40F}"/>
                </a:ext>
              </a:extLst>
            </p:cNvPr>
            <p:cNvSpPr/>
            <p:nvPr/>
          </p:nvSpPr>
          <p:spPr>
            <a:xfrm>
              <a:off x="4486006" y="5446597"/>
              <a:ext cx="1425799" cy="1341953"/>
            </a:xfrm>
            <a:custGeom>
              <a:avLst/>
              <a:gdLst>
                <a:gd name="connsiteX0" fmla="*/ 77287 w 129702"/>
                <a:gd name="connsiteY0" fmla="*/ 0 h 122074"/>
                <a:gd name="connsiteX1" fmla="*/ 0 w 129702"/>
                <a:gd name="connsiteY1" fmla="*/ 53560 h 122074"/>
                <a:gd name="connsiteX2" fmla="*/ 89952 w 129702"/>
                <a:gd name="connsiteY2" fmla="*/ 129628 h 122074"/>
                <a:gd name="connsiteX3" fmla="*/ 136263 w 129702"/>
                <a:gd name="connsiteY3" fmla="*/ 61495 h 122074"/>
                <a:gd name="connsiteX4" fmla="*/ 77287 w 129702"/>
                <a:gd name="connsiteY4" fmla="*/ 0 h 12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702" h="122074">
                  <a:moveTo>
                    <a:pt x="77287" y="0"/>
                  </a:moveTo>
                  <a:cubicBezTo>
                    <a:pt x="47456" y="11826"/>
                    <a:pt x="21134" y="30290"/>
                    <a:pt x="0" y="53560"/>
                  </a:cubicBezTo>
                  <a:cubicBezTo>
                    <a:pt x="35935" y="70956"/>
                    <a:pt x="66835" y="97202"/>
                    <a:pt x="89952" y="129628"/>
                  </a:cubicBezTo>
                  <a:cubicBezTo>
                    <a:pt x="101091" y="103687"/>
                    <a:pt x="116961" y="80722"/>
                    <a:pt x="136263" y="61495"/>
                  </a:cubicBezTo>
                  <a:cubicBezTo>
                    <a:pt x="120547" y="36928"/>
                    <a:pt x="100405" y="16175"/>
                    <a:pt x="77287" y="0"/>
                  </a:cubicBezTo>
                  <a:close/>
                </a:path>
              </a:pathLst>
            </a:custGeom>
            <a:solidFill>
              <a:schemeClr val="accent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8" name="Forma libre 26">
              <a:extLst>
                <a:ext uri="{FF2B5EF4-FFF2-40B4-BE49-F238E27FC236}">
                  <a16:creationId xmlns:a16="http://schemas.microsoft.com/office/drawing/2014/main" id="{09DC07C5-39E8-E947-A936-2EBACCE711F8}"/>
                </a:ext>
              </a:extLst>
            </p:cNvPr>
            <p:cNvSpPr/>
            <p:nvPr/>
          </p:nvSpPr>
          <p:spPr>
            <a:xfrm>
              <a:off x="5983940" y="5916277"/>
              <a:ext cx="251616" cy="419355"/>
            </a:xfrm>
            <a:custGeom>
              <a:avLst/>
              <a:gdLst>
                <a:gd name="connsiteX0" fmla="*/ 0 w 22888"/>
                <a:gd name="connsiteY0" fmla="*/ 18693 h 38148"/>
                <a:gd name="connsiteX1" fmla="*/ 11826 w 22888"/>
                <a:gd name="connsiteY1" fmla="*/ 39369 h 38148"/>
                <a:gd name="connsiteX2" fmla="*/ 26780 w 22888"/>
                <a:gd name="connsiteY2" fmla="*/ 9537 h 38148"/>
                <a:gd name="connsiteX3" fmla="*/ 21286 w 22888"/>
                <a:gd name="connsiteY3" fmla="*/ 0 h 38148"/>
                <a:gd name="connsiteX4" fmla="*/ 0 w 22888"/>
                <a:gd name="connsiteY4" fmla="*/ 18693 h 3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88" h="38148">
                  <a:moveTo>
                    <a:pt x="0" y="18693"/>
                  </a:moveTo>
                  <a:cubicBezTo>
                    <a:pt x="4273" y="25330"/>
                    <a:pt x="8240" y="32197"/>
                    <a:pt x="11826" y="39369"/>
                  </a:cubicBezTo>
                  <a:cubicBezTo>
                    <a:pt x="16098" y="29069"/>
                    <a:pt x="21134" y="19074"/>
                    <a:pt x="26780" y="9537"/>
                  </a:cubicBezTo>
                  <a:cubicBezTo>
                    <a:pt x="25025" y="6256"/>
                    <a:pt x="23194" y="3128"/>
                    <a:pt x="21286" y="0"/>
                  </a:cubicBezTo>
                  <a:cubicBezTo>
                    <a:pt x="13733" y="5722"/>
                    <a:pt x="6638" y="11979"/>
                    <a:pt x="0" y="186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9" name="Forma libre 27">
              <a:extLst>
                <a:ext uri="{FF2B5EF4-FFF2-40B4-BE49-F238E27FC236}">
                  <a16:creationId xmlns:a16="http://schemas.microsoft.com/office/drawing/2014/main" id="{C3E25356-8208-E840-BC93-7CFDB2A23B5C}"/>
                </a:ext>
              </a:extLst>
            </p:cNvPr>
            <p:cNvSpPr/>
            <p:nvPr/>
          </p:nvSpPr>
          <p:spPr>
            <a:xfrm>
              <a:off x="5335613" y="5330853"/>
              <a:ext cx="838702" cy="754846"/>
            </a:xfrm>
            <a:custGeom>
              <a:avLst/>
              <a:gdLst>
                <a:gd name="connsiteX0" fmla="*/ 35249 w 76295"/>
                <a:gd name="connsiteY0" fmla="*/ 0 h 68666"/>
                <a:gd name="connsiteX1" fmla="*/ 0 w 76295"/>
                <a:gd name="connsiteY1" fmla="*/ 10529 h 68666"/>
                <a:gd name="connsiteX2" fmla="*/ 58976 w 76295"/>
                <a:gd name="connsiteY2" fmla="*/ 71948 h 68666"/>
                <a:gd name="connsiteX3" fmla="*/ 80263 w 76295"/>
                <a:gd name="connsiteY3" fmla="*/ 53179 h 68666"/>
                <a:gd name="connsiteX4" fmla="*/ 35249 w 76295"/>
                <a:gd name="connsiteY4" fmla="*/ 0 h 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95" h="68666">
                  <a:moveTo>
                    <a:pt x="35249" y="0"/>
                  </a:moveTo>
                  <a:cubicBezTo>
                    <a:pt x="23041" y="2441"/>
                    <a:pt x="11292" y="6027"/>
                    <a:pt x="0" y="10529"/>
                  </a:cubicBezTo>
                  <a:cubicBezTo>
                    <a:pt x="23194" y="26704"/>
                    <a:pt x="43336" y="47456"/>
                    <a:pt x="58976" y="71948"/>
                  </a:cubicBezTo>
                  <a:cubicBezTo>
                    <a:pt x="65690" y="65234"/>
                    <a:pt x="72786" y="58977"/>
                    <a:pt x="80263" y="53179"/>
                  </a:cubicBezTo>
                  <a:cubicBezTo>
                    <a:pt x="67979" y="32884"/>
                    <a:pt x="52720" y="15030"/>
                    <a:pt x="3524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474F451B-8CF5-814B-80D3-FC73002541AC}"/>
              </a:ext>
            </a:extLst>
          </p:cNvPr>
          <p:cNvSpPr/>
          <p:nvPr/>
        </p:nvSpPr>
        <p:spPr>
          <a:xfrm>
            <a:off x="2668308" y="5318758"/>
            <a:ext cx="9771017" cy="169629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EB89E808-5263-EF48-8105-5E6AA8A74489}"/>
              </a:ext>
            </a:extLst>
          </p:cNvPr>
          <p:cNvSpPr/>
          <p:nvPr/>
        </p:nvSpPr>
        <p:spPr>
          <a:xfrm>
            <a:off x="2668308" y="7795106"/>
            <a:ext cx="9771017" cy="169629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ounded Rectangle 212">
            <a:extLst>
              <a:ext uri="{FF2B5EF4-FFF2-40B4-BE49-F238E27FC236}">
                <a16:creationId xmlns:a16="http://schemas.microsoft.com/office/drawing/2014/main" id="{765F3FDC-C2B3-8D44-AAFC-5AEDF20F2742}"/>
              </a:ext>
            </a:extLst>
          </p:cNvPr>
          <p:cNvSpPr/>
          <p:nvPr/>
        </p:nvSpPr>
        <p:spPr>
          <a:xfrm>
            <a:off x="2668308" y="10271455"/>
            <a:ext cx="9771017" cy="169629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uadroTexto 395">
            <a:extLst>
              <a:ext uri="{FF2B5EF4-FFF2-40B4-BE49-F238E27FC236}">
                <a16:creationId xmlns:a16="http://schemas.microsoft.com/office/drawing/2014/main" id="{BAA89C73-BA91-5E49-80AA-3AD8BB2A51E6}"/>
              </a:ext>
            </a:extLst>
          </p:cNvPr>
          <p:cNvSpPr txBox="1"/>
          <p:nvPr/>
        </p:nvSpPr>
        <p:spPr>
          <a:xfrm flipH="1">
            <a:off x="3360913" y="5830753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Initiation</a:t>
            </a:r>
          </a:p>
        </p:txBody>
      </p:sp>
      <p:sp>
        <p:nvSpPr>
          <p:cNvPr id="215" name="Rectangle 56">
            <a:extLst>
              <a:ext uri="{FF2B5EF4-FFF2-40B4-BE49-F238E27FC236}">
                <a16:creationId xmlns:a16="http://schemas.microsoft.com/office/drawing/2014/main" id="{59EFA016-C9CD-1044-9730-F0C79A467C07}"/>
              </a:ext>
            </a:extLst>
          </p:cNvPr>
          <p:cNvSpPr/>
          <p:nvPr/>
        </p:nvSpPr>
        <p:spPr>
          <a:xfrm flipH="1">
            <a:off x="6139359" y="5704575"/>
            <a:ext cx="5414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16" name="CuadroTexto 395">
            <a:extLst>
              <a:ext uri="{FF2B5EF4-FFF2-40B4-BE49-F238E27FC236}">
                <a16:creationId xmlns:a16="http://schemas.microsoft.com/office/drawing/2014/main" id="{463DA102-DF9D-FB4F-B44B-AF1F268BB146}"/>
              </a:ext>
            </a:extLst>
          </p:cNvPr>
          <p:cNvSpPr txBox="1"/>
          <p:nvPr/>
        </p:nvSpPr>
        <p:spPr>
          <a:xfrm flipH="1">
            <a:off x="3360913" y="8308999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Planning</a:t>
            </a:r>
          </a:p>
        </p:txBody>
      </p:sp>
      <p:sp>
        <p:nvSpPr>
          <p:cNvPr id="217" name="Rectangle 56">
            <a:extLst>
              <a:ext uri="{FF2B5EF4-FFF2-40B4-BE49-F238E27FC236}">
                <a16:creationId xmlns:a16="http://schemas.microsoft.com/office/drawing/2014/main" id="{B5D63C5F-3CF4-D04E-AC67-A6F174F1E542}"/>
              </a:ext>
            </a:extLst>
          </p:cNvPr>
          <p:cNvSpPr/>
          <p:nvPr/>
        </p:nvSpPr>
        <p:spPr>
          <a:xfrm flipH="1">
            <a:off x="6139359" y="8182821"/>
            <a:ext cx="5414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18" name="CuadroTexto 395">
            <a:extLst>
              <a:ext uri="{FF2B5EF4-FFF2-40B4-BE49-F238E27FC236}">
                <a16:creationId xmlns:a16="http://schemas.microsoft.com/office/drawing/2014/main" id="{61614E91-30CB-CC4D-BDC5-6FCE943FCB9D}"/>
              </a:ext>
            </a:extLst>
          </p:cNvPr>
          <p:cNvSpPr txBox="1"/>
          <p:nvPr/>
        </p:nvSpPr>
        <p:spPr>
          <a:xfrm flipH="1">
            <a:off x="3360913" y="10787245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Execution</a:t>
            </a:r>
          </a:p>
        </p:txBody>
      </p:sp>
      <p:sp>
        <p:nvSpPr>
          <p:cNvPr id="219" name="Rectangle 56">
            <a:extLst>
              <a:ext uri="{FF2B5EF4-FFF2-40B4-BE49-F238E27FC236}">
                <a16:creationId xmlns:a16="http://schemas.microsoft.com/office/drawing/2014/main" id="{7F06CF79-24CC-9044-93DF-FB80BF3DD15B}"/>
              </a:ext>
            </a:extLst>
          </p:cNvPr>
          <p:cNvSpPr/>
          <p:nvPr/>
        </p:nvSpPr>
        <p:spPr>
          <a:xfrm flipH="1">
            <a:off x="6139359" y="10661067"/>
            <a:ext cx="5414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248209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20B3E1-AF13-EE4C-BF30-C1C25914622C}"/>
              </a:ext>
            </a:extLst>
          </p:cNvPr>
          <p:cNvGrpSpPr/>
          <p:nvPr/>
        </p:nvGrpSpPr>
        <p:grpSpPr>
          <a:xfrm>
            <a:off x="13265890" y="6210613"/>
            <a:ext cx="9217646" cy="4918439"/>
            <a:chOff x="13263839" y="6414250"/>
            <a:chExt cx="9217646" cy="4918439"/>
          </a:xfrm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B7EE7B7D-FCB8-234D-86C0-D5D4033526D0}"/>
                </a:ext>
              </a:extLst>
            </p:cNvPr>
            <p:cNvSpPr/>
            <p:nvPr/>
          </p:nvSpPr>
          <p:spPr>
            <a:xfrm>
              <a:off x="19286237" y="6942204"/>
              <a:ext cx="2261146" cy="2031358"/>
            </a:xfrm>
            <a:custGeom>
              <a:avLst/>
              <a:gdLst>
                <a:gd name="connsiteX0" fmla="*/ 0 w 146726"/>
                <a:gd name="connsiteY0" fmla="*/ 59158 h 131815"/>
                <a:gd name="connsiteX1" fmla="*/ 142177 w 146726"/>
                <a:gd name="connsiteY1" fmla="*/ 0 h 131815"/>
                <a:gd name="connsiteX2" fmla="*/ 25289 w 146726"/>
                <a:gd name="connsiteY2" fmla="*/ 131815 h 13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726" h="131815">
                  <a:moveTo>
                    <a:pt x="0" y="59158"/>
                  </a:moveTo>
                  <a:cubicBezTo>
                    <a:pt x="0" y="59158"/>
                    <a:pt x="96951" y="61132"/>
                    <a:pt x="142177" y="0"/>
                  </a:cubicBezTo>
                  <a:cubicBezTo>
                    <a:pt x="154853" y="33431"/>
                    <a:pt x="148355" y="106153"/>
                    <a:pt x="25289" y="13181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FF8470B6-E828-2748-AA40-E2FB408C9121}"/>
                </a:ext>
              </a:extLst>
            </p:cNvPr>
            <p:cNvSpPr/>
            <p:nvPr/>
          </p:nvSpPr>
          <p:spPr>
            <a:xfrm>
              <a:off x="18254539" y="6964765"/>
              <a:ext cx="2248710" cy="2067665"/>
            </a:xfrm>
            <a:custGeom>
              <a:avLst/>
              <a:gdLst>
                <a:gd name="connsiteX0" fmla="*/ 0 w 145919"/>
                <a:gd name="connsiteY0" fmla="*/ 62024 h 134171"/>
                <a:gd name="connsiteX1" fmla="*/ 140711 w 145919"/>
                <a:gd name="connsiteY1" fmla="*/ 0 h 134171"/>
                <a:gd name="connsiteX2" fmla="*/ 27008 w 145919"/>
                <a:gd name="connsiteY2" fmla="*/ 134171 h 13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919" h="134171">
                  <a:moveTo>
                    <a:pt x="0" y="62024"/>
                  </a:moveTo>
                  <a:cubicBezTo>
                    <a:pt x="0" y="62024"/>
                    <a:pt x="97014" y="62024"/>
                    <a:pt x="140711" y="0"/>
                  </a:cubicBezTo>
                  <a:cubicBezTo>
                    <a:pt x="154215" y="33177"/>
                    <a:pt x="149438" y="106025"/>
                    <a:pt x="27008" y="134171"/>
                  </a:cubicBezTo>
                </a:path>
              </a:pathLst>
            </a:custGeom>
            <a:solidFill>
              <a:schemeClr val="accent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7C547C65-B271-964D-BC69-99862C3168AD}"/>
                </a:ext>
              </a:extLst>
            </p:cNvPr>
            <p:cNvSpPr/>
            <p:nvPr/>
          </p:nvSpPr>
          <p:spPr>
            <a:xfrm>
              <a:off x="19231267" y="8599668"/>
              <a:ext cx="2140974" cy="2305144"/>
            </a:xfrm>
            <a:custGeom>
              <a:avLst/>
              <a:gdLst>
                <a:gd name="connsiteX0" fmla="*/ 0 w 138928"/>
                <a:gd name="connsiteY0" fmla="*/ 66927 h 149581"/>
                <a:gd name="connsiteX1" fmla="*/ 127207 w 138928"/>
                <a:gd name="connsiteY1" fmla="*/ 149582 h 149581"/>
                <a:gd name="connsiteX2" fmla="*/ 40067 w 138928"/>
                <a:gd name="connsiteY2" fmla="*/ 0 h 149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928" h="149581">
                  <a:moveTo>
                    <a:pt x="0" y="66927"/>
                  </a:moveTo>
                  <a:cubicBezTo>
                    <a:pt x="0" y="66927"/>
                    <a:pt x="95612" y="81763"/>
                    <a:pt x="127207" y="149582"/>
                  </a:cubicBezTo>
                  <a:cubicBezTo>
                    <a:pt x="146699" y="118952"/>
                    <a:pt x="155490" y="46422"/>
                    <a:pt x="40067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ED360E1-2292-1549-B4FB-5B7F0AD780F8}"/>
                </a:ext>
              </a:extLst>
            </p:cNvPr>
            <p:cNvSpPr/>
            <p:nvPr/>
          </p:nvSpPr>
          <p:spPr>
            <a:xfrm>
              <a:off x="18153414" y="8721366"/>
              <a:ext cx="2181704" cy="2228599"/>
            </a:xfrm>
            <a:custGeom>
              <a:avLst/>
              <a:gdLst>
                <a:gd name="connsiteX0" fmla="*/ 0 w 141571"/>
                <a:gd name="connsiteY0" fmla="*/ 69028 h 144614"/>
                <a:gd name="connsiteX1" fmla="*/ 132430 w 141571"/>
                <a:gd name="connsiteY1" fmla="*/ 144615 h 144614"/>
                <a:gd name="connsiteX2" fmla="*/ 35544 w 141571"/>
                <a:gd name="connsiteY2" fmla="*/ 0 h 14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571" h="144614">
                  <a:moveTo>
                    <a:pt x="0" y="69028"/>
                  </a:moveTo>
                  <a:cubicBezTo>
                    <a:pt x="0" y="69028"/>
                    <a:pt x="96377" y="78643"/>
                    <a:pt x="132430" y="144615"/>
                  </a:cubicBezTo>
                  <a:cubicBezTo>
                    <a:pt x="149884" y="112966"/>
                    <a:pt x="153896" y="40118"/>
                    <a:pt x="35544" y="0"/>
                  </a:cubicBezTo>
                </a:path>
              </a:pathLst>
            </a:custGeom>
            <a:solidFill>
              <a:schemeClr val="accent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36A98C02-E73D-694C-B556-CA33CE075B0C}"/>
                </a:ext>
              </a:extLst>
            </p:cNvPr>
            <p:cNvSpPr/>
            <p:nvPr/>
          </p:nvSpPr>
          <p:spPr>
            <a:xfrm>
              <a:off x="18658976" y="8131569"/>
              <a:ext cx="3822509" cy="1401339"/>
            </a:xfrm>
            <a:custGeom>
              <a:avLst/>
              <a:gdLst>
                <a:gd name="connsiteX0" fmla="*/ 248044 w 248043"/>
                <a:gd name="connsiteY0" fmla="*/ 45467 h 90933"/>
                <a:gd name="connsiteX1" fmla="*/ 124022 w 248043"/>
                <a:gd name="connsiteY1" fmla="*/ 90934 h 90933"/>
                <a:gd name="connsiteX2" fmla="*/ 0 w 248043"/>
                <a:gd name="connsiteY2" fmla="*/ 45467 h 90933"/>
                <a:gd name="connsiteX3" fmla="*/ 124022 w 248043"/>
                <a:gd name="connsiteY3" fmla="*/ 0 h 90933"/>
                <a:gd name="connsiteX4" fmla="*/ 248044 w 248043"/>
                <a:gd name="connsiteY4" fmla="*/ 45467 h 9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043" h="90933">
                  <a:moveTo>
                    <a:pt x="248044" y="45467"/>
                  </a:moveTo>
                  <a:cubicBezTo>
                    <a:pt x="248044" y="45467"/>
                    <a:pt x="192498" y="90934"/>
                    <a:pt x="124022" y="90934"/>
                  </a:cubicBezTo>
                  <a:cubicBezTo>
                    <a:pt x="55545" y="90934"/>
                    <a:pt x="0" y="45467"/>
                    <a:pt x="0" y="45467"/>
                  </a:cubicBezTo>
                  <a:cubicBezTo>
                    <a:pt x="0" y="45467"/>
                    <a:pt x="55545" y="0"/>
                    <a:pt x="124022" y="0"/>
                  </a:cubicBezTo>
                  <a:cubicBezTo>
                    <a:pt x="192498" y="0"/>
                    <a:pt x="248044" y="45467"/>
                    <a:pt x="248044" y="45467"/>
                  </a:cubicBezTo>
                  <a:close/>
                </a:path>
              </a:pathLst>
            </a:custGeom>
            <a:solidFill>
              <a:schemeClr val="accent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3" name="Graphic 4">
              <a:extLst>
                <a:ext uri="{FF2B5EF4-FFF2-40B4-BE49-F238E27FC236}">
                  <a16:creationId xmlns:a16="http://schemas.microsoft.com/office/drawing/2014/main" id="{E8E35AE2-737F-3F42-B20F-027862538955}"/>
                </a:ext>
              </a:extLst>
            </p:cNvPr>
            <p:cNvGrpSpPr/>
            <p:nvPr/>
          </p:nvGrpSpPr>
          <p:grpSpPr>
            <a:xfrm>
              <a:off x="14682330" y="6421108"/>
              <a:ext cx="4323171" cy="4889975"/>
              <a:chOff x="7694337" y="5692337"/>
              <a:chExt cx="280531" cy="317311"/>
            </a:xfrm>
            <a:solidFill>
              <a:schemeClr val="accent1"/>
            </a:solidFill>
          </p:grpSpPr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C2D0EA22-CFB5-A940-9406-CC2B03060586}"/>
                  </a:ext>
                </a:extLst>
              </p:cNvPr>
              <p:cNvSpPr/>
              <p:nvPr/>
            </p:nvSpPr>
            <p:spPr>
              <a:xfrm>
                <a:off x="7694337" y="5925593"/>
                <a:ext cx="151730" cy="84056"/>
              </a:xfrm>
              <a:custGeom>
                <a:avLst/>
                <a:gdLst>
                  <a:gd name="connsiteX0" fmla="*/ 127 w 151730"/>
                  <a:gd name="connsiteY0" fmla="*/ 47250 h 84056"/>
                  <a:gd name="connsiteX1" fmla="*/ 0 w 151730"/>
                  <a:gd name="connsiteY1" fmla="*/ 84056 h 84056"/>
                  <a:gd name="connsiteX2" fmla="*/ 151731 w 151730"/>
                  <a:gd name="connsiteY2" fmla="*/ 56483 h 84056"/>
                  <a:gd name="connsiteX3" fmla="*/ 111728 w 151730"/>
                  <a:gd name="connsiteY3" fmla="*/ 0 h 84056"/>
                  <a:gd name="connsiteX4" fmla="*/ 127 w 151730"/>
                  <a:gd name="connsiteY4" fmla="*/ 47250 h 84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730" h="84056">
                    <a:moveTo>
                      <a:pt x="127" y="47250"/>
                    </a:moveTo>
                    <a:lnTo>
                      <a:pt x="0" y="84056"/>
                    </a:lnTo>
                    <a:cubicBezTo>
                      <a:pt x="56182" y="82337"/>
                      <a:pt x="108161" y="72467"/>
                      <a:pt x="151731" y="56483"/>
                    </a:cubicBezTo>
                    <a:cubicBezTo>
                      <a:pt x="139119" y="36170"/>
                      <a:pt x="125678" y="17321"/>
                      <a:pt x="111728" y="0"/>
                    </a:cubicBezTo>
                    <a:cubicBezTo>
                      <a:pt x="78796" y="17130"/>
                      <a:pt x="41595" y="33177"/>
                      <a:pt x="127" y="47250"/>
                    </a:cubicBezTo>
                    <a:close/>
                  </a:path>
                </a:pathLst>
              </a:custGeom>
              <a:solidFill>
                <a:srgbClr val="AD7317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9DDE9693-65C8-7E4A-A9C6-1345FE1AF499}"/>
                  </a:ext>
                </a:extLst>
              </p:cNvPr>
              <p:cNvSpPr/>
              <p:nvPr/>
            </p:nvSpPr>
            <p:spPr>
              <a:xfrm>
                <a:off x="7695228" y="5692337"/>
                <a:ext cx="115167" cy="129713"/>
              </a:xfrm>
              <a:custGeom>
                <a:avLst/>
                <a:gdLst>
                  <a:gd name="connsiteX0" fmla="*/ 37328 w 115167"/>
                  <a:gd name="connsiteY0" fmla="*/ 129714 h 129713"/>
                  <a:gd name="connsiteX1" fmla="*/ 115168 w 115167"/>
                  <a:gd name="connsiteY1" fmla="*/ 70110 h 129713"/>
                  <a:gd name="connsiteX2" fmla="*/ 24588 w 115167"/>
                  <a:gd name="connsiteY2" fmla="*/ 1401 h 129713"/>
                  <a:gd name="connsiteX3" fmla="*/ 382 w 115167"/>
                  <a:gd name="connsiteY3" fmla="*/ 0 h 129713"/>
                  <a:gd name="connsiteX4" fmla="*/ 0 w 115167"/>
                  <a:gd name="connsiteY4" fmla="*/ 101822 h 129713"/>
                  <a:gd name="connsiteX5" fmla="*/ 37328 w 115167"/>
                  <a:gd name="connsiteY5" fmla="*/ 129714 h 129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167" h="129713">
                    <a:moveTo>
                      <a:pt x="37328" y="129714"/>
                    </a:moveTo>
                    <a:cubicBezTo>
                      <a:pt x="67393" y="110228"/>
                      <a:pt x="93128" y="89978"/>
                      <a:pt x="115168" y="70110"/>
                    </a:cubicBezTo>
                    <a:cubicBezTo>
                      <a:pt x="84210" y="41710"/>
                      <a:pt x="53061" y="19104"/>
                      <a:pt x="24588" y="1401"/>
                    </a:cubicBezTo>
                    <a:cubicBezTo>
                      <a:pt x="16625" y="764"/>
                      <a:pt x="8535" y="318"/>
                      <a:pt x="382" y="0"/>
                    </a:cubicBezTo>
                    <a:lnTo>
                      <a:pt x="0" y="101822"/>
                    </a:lnTo>
                    <a:cubicBezTo>
                      <a:pt x="11848" y="110037"/>
                      <a:pt x="24396" y="119270"/>
                      <a:pt x="37328" y="129714"/>
                    </a:cubicBezTo>
                    <a:close/>
                  </a:path>
                </a:pathLst>
              </a:custGeom>
              <a:solidFill>
                <a:srgbClr val="AD7317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FAB5D88C-27C2-FF49-A87F-27D236214D1A}"/>
                  </a:ext>
                </a:extLst>
              </p:cNvPr>
              <p:cNvSpPr/>
              <p:nvPr/>
            </p:nvSpPr>
            <p:spPr>
              <a:xfrm>
                <a:off x="7694527" y="5847778"/>
                <a:ext cx="98160" cy="104114"/>
              </a:xfrm>
              <a:custGeom>
                <a:avLst/>
                <a:gdLst>
                  <a:gd name="connsiteX0" fmla="*/ 35736 w 98160"/>
                  <a:gd name="connsiteY0" fmla="*/ 0 h 104114"/>
                  <a:gd name="connsiteX1" fmla="*/ 319 w 98160"/>
                  <a:gd name="connsiteY1" fmla="*/ 20122 h 104114"/>
                  <a:gd name="connsiteX2" fmla="*/ 0 w 98160"/>
                  <a:gd name="connsiteY2" fmla="*/ 104115 h 104114"/>
                  <a:gd name="connsiteX3" fmla="*/ 98160 w 98160"/>
                  <a:gd name="connsiteY3" fmla="*/ 61959 h 104114"/>
                  <a:gd name="connsiteX4" fmla="*/ 35736 w 98160"/>
                  <a:gd name="connsiteY4" fmla="*/ 0 h 10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160" h="104114">
                    <a:moveTo>
                      <a:pt x="35736" y="0"/>
                    </a:moveTo>
                    <a:cubicBezTo>
                      <a:pt x="24525" y="6813"/>
                      <a:pt x="12740" y="13500"/>
                      <a:pt x="319" y="20122"/>
                    </a:cubicBezTo>
                    <a:lnTo>
                      <a:pt x="0" y="104115"/>
                    </a:lnTo>
                    <a:cubicBezTo>
                      <a:pt x="36054" y="91443"/>
                      <a:pt x="68732" y="77179"/>
                      <a:pt x="98160" y="61959"/>
                    </a:cubicBezTo>
                    <a:cubicBezTo>
                      <a:pt x="77841" y="38462"/>
                      <a:pt x="56756" y="17957"/>
                      <a:pt x="35736" y="0"/>
                    </a:cubicBezTo>
                    <a:close/>
                  </a:path>
                </a:pathLst>
              </a:custGeom>
              <a:solidFill>
                <a:srgbClr val="AD7317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31B2C8F4-CE1F-C24F-BB12-FC75DB7A1E07}"/>
                  </a:ext>
                </a:extLst>
              </p:cNvPr>
              <p:cNvSpPr/>
              <p:nvPr/>
            </p:nvSpPr>
            <p:spPr>
              <a:xfrm>
                <a:off x="7694910" y="5819950"/>
                <a:ext cx="18536" cy="24771"/>
              </a:xfrm>
              <a:custGeom>
                <a:avLst/>
                <a:gdLst>
                  <a:gd name="connsiteX0" fmla="*/ 128 w 18536"/>
                  <a:gd name="connsiteY0" fmla="*/ 0 h 24771"/>
                  <a:gd name="connsiteX1" fmla="*/ 0 w 18536"/>
                  <a:gd name="connsiteY1" fmla="*/ 24771 h 24771"/>
                  <a:gd name="connsiteX2" fmla="*/ 18537 w 18536"/>
                  <a:gd name="connsiteY2" fmla="*/ 14009 h 24771"/>
                  <a:gd name="connsiteX3" fmla="*/ 128 w 18536"/>
                  <a:gd name="connsiteY3" fmla="*/ 0 h 2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36" h="24771">
                    <a:moveTo>
                      <a:pt x="128" y="0"/>
                    </a:moveTo>
                    <a:lnTo>
                      <a:pt x="0" y="24771"/>
                    </a:lnTo>
                    <a:cubicBezTo>
                      <a:pt x="6306" y="21205"/>
                      <a:pt x="12485" y="17639"/>
                      <a:pt x="18537" y="14009"/>
                    </a:cubicBezTo>
                    <a:cubicBezTo>
                      <a:pt x="12357" y="9106"/>
                      <a:pt x="6242" y="4458"/>
                      <a:pt x="128" y="0"/>
                    </a:cubicBezTo>
                    <a:close/>
                  </a:path>
                </a:pathLst>
              </a:custGeom>
              <a:solidFill>
                <a:srgbClr val="AD7317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863647EE-E82B-8F43-A59B-810E0A1C32F2}"/>
                  </a:ext>
                </a:extLst>
              </p:cNvPr>
              <p:cNvSpPr/>
              <p:nvPr/>
            </p:nvSpPr>
            <p:spPr>
              <a:xfrm>
                <a:off x="7766507" y="5699597"/>
                <a:ext cx="84018" cy="48204"/>
              </a:xfrm>
              <a:custGeom>
                <a:avLst/>
                <a:gdLst>
                  <a:gd name="connsiteX0" fmla="*/ 59495 w 84018"/>
                  <a:gd name="connsiteY0" fmla="*/ 48205 h 48204"/>
                  <a:gd name="connsiteX1" fmla="*/ 84019 w 84018"/>
                  <a:gd name="connsiteY1" fmla="*/ 22797 h 48204"/>
                  <a:gd name="connsiteX2" fmla="*/ 0 w 84018"/>
                  <a:gd name="connsiteY2" fmla="*/ 0 h 48204"/>
                  <a:gd name="connsiteX3" fmla="*/ 59495 w 84018"/>
                  <a:gd name="connsiteY3" fmla="*/ 48205 h 48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018" h="48204">
                    <a:moveTo>
                      <a:pt x="59495" y="48205"/>
                    </a:moveTo>
                    <a:cubicBezTo>
                      <a:pt x="68349" y="39608"/>
                      <a:pt x="76503" y="31075"/>
                      <a:pt x="84019" y="22797"/>
                    </a:cubicBezTo>
                    <a:cubicBezTo>
                      <a:pt x="58667" y="12990"/>
                      <a:pt x="30385" y="5222"/>
                      <a:pt x="0" y="0"/>
                    </a:cubicBezTo>
                    <a:cubicBezTo>
                      <a:pt x="18727" y="13372"/>
                      <a:pt x="38920" y="29356"/>
                      <a:pt x="59495" y="48205"/>
                    </a:cubicBezTo>
                    <a:close/>
                  </a:path>
                </a:pathLst>
              </a:custGeom>
              <a:solidFill>
                <a:srgbClr val="AD7317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D1D6C6CF-E4D4-BF4A-9957-FBDEF30C2917}"/>
                  </a:ext>
                </a:extLst>
              </p:cNvPr>
              <p:cNvSpPr/>
              <p:nvPr/>
            </p:nvSpPr>
            <p:spPr>
              <a:xfrm>
                <a:off x="7749118" y="5777285"/>
                <a:ext cx="138927" cy="121944"/>
              </a:xfrm>
              <a:custGeom>
                <a:avLst/>
                <a:gdLst>
                  <a:gd name="connsiteX0" fmla="*/ 0 w 138927"/>
                  <a:gd name="connsiteY0" fmla="*/ 58648 h 121944"/>
                  <a:gd name="connsiteX1" fmla="*/ 63062 w 138927"/>
                  <a:gd name="connsiteY1" fmla="*/ 121945 h 121944"/>
                  <a:gd name="connsiteX2" fmla="*/ 138927 w 138927"/>
                  <a:gd name="connsiteY2" fmla="*/ 72530 h 121944"/>
                  <a:gd name="connsiteX3" fmla="*/ 76821 w 138927"/>
                  <a:gd name="connsiteY3" fmla="*/ 0 h 121944"/>
                  <a:gd name="connsiteX4" fmla="*/ 0 w 138927"/>
                  <a:gd name="connsiteY4" fmla="*/ 58648 h 121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927" h="121944">
                    <a:moveTo>
                      <a:pt x="0" y="58648"/>
                    </a:moveTo>
                    <a:cubicBezTo>
                      <a:pt x="20830" y="76669"/>
                      <a:pt x="42233" y="97683"/>
                      <a:pt x="63062" y="121945"/>
                    </a:cubicBezTo>
                    <a:cubicBezTo>
                      <a:pt x="91472" y="106089"/>
                      <a:pt x="116633" y="89405"/>
                      <a:pt x="138927" y="72530"/>
                    </a:cubicBezTo>
                    <a:cubicBezTo>
                      <a:pt x="119244" y="45276"/>
                      <a:pt x="98223" y="21141"/>
                      <a:pt x="76821" y="0"/>
                    </a:cubicBezTo>
                    <a:cubicBezTo>
                      <a:pt x="55482" y="19040"/>
                      <a:pt x="30066" y="39035"/>
                      <a:pt x="0" y="58648"/>
                    </a:cubicBezTo>
                    <a:close/>
                  </a:path>
                </a:pathLst>
              </a:custGeom>
              <a:solidFill>
                <a:srgbClr val="AD7317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D44BDFBE-04D1-384B-868E-5637E7C42AAF}"/>
                  </a:ext>
                </a:extLst>
              </p:cNvPr>
              <p:cNvSpPr/>
              <p:nvPr/>
            </p:nvSpPr>
            <p:spPr>
              <a:xfrm>
                <a:off x="7841673" y="5731372"/>
                <a:ext cx="111663" cy="104942"/>
              </a:xfrm>
              <a:custGeom>
                <a:avLst/>
                <a:gdLst>
                  <a:gd name="connsiteX0" fmla="*/ 0 w 111663"/>
                  <a:gd name="connsiteY0" fmla="*/ 31330 h 104942"/>
                  <a:gd name="connsiteX1" fmla="*/ 63508 w 111663"/>
                  <a:gd name="connsiteY1" fmla="*/ 104943 h 104942"/>
                  <a:gd name="connsiteX2" fmla="*/ 111664 w 111663"/>
                  <a:gd name="connsiteY2" fmla="*/ 61068 h 104942"/>
                  <a:gd name="connsiteX3" fmla="*/ 30130 w 111663"/>
                  <a:gd name="connsiteY3" fmla="*/ 0 h 104942"/>
                  <a:gd name="connsiteX4" fmla="*/ 18027 w 111663"/>
                  <a:gd name="connsiteY4" fmla="*/ 13182 h 104942"/>
                  <a:gd name="connsiteX5" fmla="*/ 0 w 111663"/>
                  <a:gd name="connsiteY5" fmla="*/ 31330 h 104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663" h="104942">
                    <a:moveTo>
                      <a:pt x="0" y="31330"/>
                    </a:moveTo>
                    <a:cubicBezTo>
                      <a:pt x="21530" y="52535"/>
                      <a:pt x="43124" y="76988"/>
                      <a:pt x="63508" y="104943"/>
                    </a:cubicBezTo>
                    <a:cubicBezTo>
                      <a:pt x="81662" y="90169"/>
                      <a:pt x="97587" y="75396"/>
                      <a:pt x="111664" y="61068"/>
                    </a:cubicBezTo>
                    <a:cubicBezTo>
                      <a:pt x="93829" y="37443"/>
                      <a:pt x="65673" y="16556"/>
                      <a:pt x="30130" y="0"/>
                    </a:cubicBezTo>
                    <a:cubicBezTo>
                      <a:pt x="26244" y="4330"/>
                      <a:pt x="22231" y="8724"/>
                      <a:pt x="18027" y="13182"/>
                    </a:cubicBezTo>
                    <a:cubicBezTo>
                      <a:pt x="12421" y="19104"/>
                      <a:pt x="6434" y="25153"/>
                      <a:pt x="0" y="31330"/>
                    </a:cubicBezTo>
                    <a:close/>
                  </a:path>
                </a:pathLst>
              </a:custGeom>
              <a:solidFill>
                <a:srgbClr val="AD7317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812A3E1F-2225-2641-BC08-668CDEF3F117}"/>
                  </a:ext>
                </a:extLst>
              </p:cNvPr>
              <p:cNvSpPr/>
              <p:nvPr/>
            </p:nvSpPr>
            <p:spPr>
              <a:xfrm>
                <a:off x="7825365" y="5867136"/>
                <a:ext cx="110836" cy="106725"/>
              </a:xfrm>
              <a:custGeom>
                <a:avLst/>
                <a:gdLst>
                  <a:gd name="connsiteX0" fmla="*/ 0 w 110836"/>
                  <a:gd name="connsiteY0" fmla="*/ 48077 h 106725"/>
                  <a:gd name="connsiteX1" fmla="*/ 41341 w 110836"/>
                  <a:gd name="connsiteY1" fmla="*/ 106726 h 106725"/>
                  <a:gd name="connsiteX2" fmla="*/ 110837 w 110836"/>
                  <a:gd name="connsiteY2" fmla="*/ 62660 h 106725"/>
                  <a:gd name="connsiteX3" fmla="*/ 74591 w 110836"/>
                  <a:gd name="connsiteY3" fmla="*/ 0 h 106725"/>
                  <a:gd name="connsiteX4" fmla="*/ 0 w 110836"/>
                  <a:gd name="connsiteY4" fmla="*/ 48077 h 10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36" h="106725">
                    <a:moveTo>
                      <a:pt x="0" y="48077"/>
                    </a:moveTo>
                    <a:cubicBezTo>
                      <a:pt x="14332" y="65971"/>
                      <a:pt x="28219" y="85457"/>
                      <a:pt x="41341" y="106726"/>
                    </a:cubicBezTo>
                    <a:cubicBezTo>
                      <a:pt x="69241" y="94436"/>
                      <a:pt x="92873" y="79535"/>
                      <a:pt x="110837" y="62660"/>
                    </a:cubicBezTo>
                    <a:cubicBezTo>
                      <a:pt x="99689" y="40181"/>
                      <a:pt x="87522" y="19358"/>
                      <a:pt x="74591" y="0"/>
                    </a:cubicBezTo>
                    <a:cubicBezTo>
                      <a:pt x="52871" y="16174"/>
                      <a:pt x="28028" y="32412"/>
                      <a:pt x="0" y="48077"/>
                    </a:cubicBezTo>
                    <a:close/>
                  </a:path>
                </a:pathLst>
              </a:custGeom>
              <a:solidFill>
                <a:srgbClr val="AD7317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E181FD91-6919-9641-8A48-57F1E1C5B9A9}"/>
                  </a:ext>
                </a:extLst>
              </p:cNvPr>
              <p:cNvSpPr/>
              <p:nvPr/>
            </p:nvSpPr>
            <p:spPr>
              <a:xfrm>
                <a:off x="7917410" y="5811417"/>
                <a:ext cx="57457" cy="100930"/>
              </a:xfrm>
              <a:custGeom>
                <a:avLst/>
                <a:gdLst>
                  <a:gd name="connsiteX0" fmla="*/ 47711 w 57457"/>
                  <a:gd name="connsiteY0" fmla="*/ 0 h 100930"/>
                  <a:gd name="connsiteX1" fmla="*/ 0 w 57457"/>
                  <a:gd name="connsiteY1" fmla="*/ 42283 h 100930"/>
                  <a:gd name="connsiteX2" fmla="*/ 34908 w 57457"/>
                  <a:gd name="connsiteY2" fmla="*/ 100931 h 100930"/>
                  <a:gd name="connsiteX3" fmla="*/ 57457 w 57457"/>
                  <a:gd name="connsiteY3" fmla="*/ 40755 h 100930"/>
                  <a:gd name="connsiteX4" fmla="*/ 47711 w 57457"/>
                  <a:gd name="connsiteY4" fmla="*/ 0 h 100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457" h="100930">
                    <a:moveTo>
                      <a:pt x="47711" y="0"/>
                    </a:moveTo>
                    <a:cubicBezTo>
                      <a:pt x="34080" y="13500"/>
                      <a:pt x="18219" y="27764"/>
                      <a:pt x="0" y="42283"/>
                    </a:cubicBezTo>
                    <a:cubicBezTo>
                      <a:pt x="12294" y="60431"/>
                      <a:pt x="24015" y="79917"/>
                      <a:pt x="34908" y="100931"/>
                    </a:cubicBezTo>
                    <a:cubicBezTo>
                      <a:pt x="49304" y="82400"/>
                      <a:pt x="57393" y="62087"/>
                      <a:pt x="57457" y="40755"/>
                    </a:cubicBezTo>
                    <a:cubicBezTo>
                      <a:pt x="57520" y="26618"/>
                      <a:pt x="54081" y="12990"/>
                      <a:pt x="47711" y="0"/>
                    </a:cubicBezTo>
                    <a:close/>
                  </a:path>
                </a:pathLst>
              </a:custGeom>
              <a:solidFill>
                <a:srgbClr val="AD7317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EFCE1DC1-2396-804C-8DA0-A676E04D3A4E}"/>
                  </a:ext>
                </a:extLst>
              </p:cNvPr>
              <p:cNvSpPr/>
              <p:nvPr/>
            </p:nvSpPr>
            <p:spPr>
              <a:xfrm>
                <a:off x="7825938" y="5762702"/>
                <a:ext cx="79242" cy="87112"/>
              </a:xfrm>
              <a:custGeom>
                <a:avLst/>
                <a:gdLst>
                  <a:gd name="connsiteX0" fmla="*/ 62107 w 79242"/>
                  <a:gd name="connsiteY0" fmla="*/ 87113 h 87112"/>
                  <a:gd name="connsiteX1" fmla="*/ 79242 w 79242"/>
                  <a:gd name="connsiteY1" fmla="*/ 73613 h 87112"/>
                  <a:gd name="connsiteX2" fmla="*/ 15734 w 79242"/>
                  <a:gd name="connsiteY2" fmla="*/ 0 h 87112"/>
                  <a:gd name="connsiteX3" fmla="*/ 0 w 79242"/>
                  <a:gd name="connsiteY3" fmla="*/ 14583 h 87112"/>
                  <a:gd name="connsiteX4" fmla="*/ 62107 w 79242"/>
                  <a:gd name="connsiteY4" fmla="*/ 87113 h 8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242" h="87112">
                    <a:moveTo>
                      <a:pt x="62107" y="87113"/>
                    </a:moveTo>
                    <a:cubicBezTo>
                      <a:pt x="68031" y="82655"/>
                      <a:pt x="73764" y="78134"/>
                      <a:pt x="79242" y="73613"/>
                    </a:cubicBezTo>
                    <a:cubicBezTo>
                      <a:pt x="58795" y="45658"/>
                      <a:pt x="37265" y="21205"/>
                      <a:pt x="15734" y="0"/>
                    </a:cubicBezTo>
                    <a:cubicBezTo>
                      <a:pt x="10766" y="4776"/>
                      <a:pt x="5478" y="9616"/>
                      <a:pt x="0" y="14583"/>
                    </a:cubicBezTo>
                    <a:cubicBezTo>
                      <a:pt x="21403" y="35724"/>
                      <a:pt x="42424" y="59795"/>
                      <a:pt x="62107" y="87113"/>
                    </a:cubicBezTo>
                    <a:close/>
                  </a:path>
                </a:pathLst>
              </a:custGeom>
              <a:solidFill>
                <a:srgbClr val="93580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F8FA84F4-196F-9143-9707-C6CFD03E0A2A}"/>
                  </a:ext>
                </a:extLst>
              </p:cNvPr>
              <p:cNvSpPr/>
              <p:nvPr/>
            </p:nvSpPr>
            <p:spPr>
              <a:xfrm>
                <a:off x="7900020" y="5853636"/>
                <a:ext cx="52297" cy="76096"/>
              </a:xfrm>
              <a:custGeom>
                <a:avLst/>
                <a:gdLst>
                  <a:gd name="connsiteX0" fmla="*/ 0 w 52297"/>
                  <a:gd name="connsiteY0" fmla="*/ 13436 h 76096"/>
                  <a:gd name="connsiteX1" fmla="*/ 36245 w 52297"/>
                  <a:gd name="connsiteY1" fmla="*/ 76096 h 76096"/>
                  <a:gd name="connsiteX2" fmla="*/ 52297 w 52297"/>
                  <a:gd name="connsiteY2" fmla="*/ 58648 h 76096"/>
                  <a:gd name="connsiteX3" fmla="*/ 17390 w 52297"/>
                  <a:gd name="connsiteY3" fmla="*/ 0 h 76096"/>
                  <a:gd name="connsiteX4" fmla="*/ 0 w 52297"/>
                  <a:gd name="connsiteY4" fmla="*/ 13436 h 76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97" h="76096">
                    <a:moveTo>
                      <a:pt x="0" y="13436"/>
                    </a:moveTo>
                    <a:cubicBezTo>
                      <a:pt x="12931" y="32794"/>
                      <a:pt x="25098" y="53681"/>
                      <a:pt x="36245" y="76096"/>
                    </a:cubicBezTo>
                    <a:cubicBezTo>
                      <a:pt x="42233" y="70493"/>
                      <a:pt x="47584" y="64698"/>
                      <a:pt x="52297" y="58648"/>
                    </a:cubicBezTo>
                    <a:cubicBezTo>
                      <a:pt x="41404" y="37698"/>
                      <a:pt x="29684" y="18148"/>
                      <a:pt x="17390" y="0"/>
                    </a:cubicBezTo>
                    <a:cubicBezTo>
                      <a:pt x="11785" y="4521"/>
                      <a:pt x="5988" y="8979"/>
                      <a:pt x="0" y="13436"/>
                    </a:cubicBezTo>
                    <a:close/>
                  </a:path>
                </a:pathLst>
              </a:custGeom>
              <a:solidFill>
                <a:srgbClr val="93580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0278F21B-6C95-B048-A9CC-2274E4BAF504}"/>
                  </a:ext>
                </a:extLst>
              </p:cNvPr>
              <p:cNvSpPr/>
              <p:nvPr/>
            </p:nvSpPr>
            <p:spPr>
              <a:xfrm>
                <a:off x="7719752" y="5693738"/>
                <a:ext cx="106185" cy="68709"/>
              </a:xfrm>
              <a:custGeom>
                <a:avLst/>
                <a:gdLst>
                  <a:gd name="connsiteX0" fmla="*/ 90580 w 106185"/>
                  <a:gd name="connsiteY0" fmla="*/ 68709 h 68709"/>
                  <a:gd name="connsiteX1" fmla="*/ 106186 w 106185"/>
                  <a:gd name="connsiteY1" fmla="*/ 54063 h 68709"/>
                  <a:gd name="connsiteX2" fmla="*/ 46627 w 106185"/>
                  <a:gd name="connsiteY2" fmla="*/ 5858 h 68709"/>
                  <a:gd name="connsiteX3" fmla="*/ 0 w 106185"/>
                  <a:gd name="connsiteY3" fmla="*/ 0 h 68709"/>
                  <a:gd name="connsiteX4" fmla="*/ 90580 w 106185"/>
                  <a:gd name="connsiteY4" fmla="*/ 68709 h 68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185" h="68709">
                    <a:moveTo>
                      <a:pt x="90580" y="68709"/>
                    </a:moveTo>
                    <a:cubicBezTo>
                      <a:pt x="95994" y="63806"/>
                      <a:pt x="101218" y="58903"/>
                      <a:pt x="106186" y="54063"/>
                    </a:cubicBezTo>
                    <a:cubicBezTo>
                      <a:pt x="85611" y="35214"/>
                      <a:pt x="65419" y="19231"/>
                      <a:pt x="46627" y="5858"/>
                    </a:cubicBezTo>
                    <a:cubicBezTo>
                      <a:pt x="31531" y="3247"/>
                      <a:pt x="15989" y="1273"/>
                      <a:pt x="0" y="0"/>
                    </a:cubicBezTo>
                    <a:cubicBezTo>
                      <a:pt x="28537" y="17703"/>
                      <a:pt x="59686" y="40245"/>
                      <a:pt x="90580" y="68709"/>
                    </a:cubicBezTo>
                    <a:close/>
                  </a:path>
                </a:pathLst>
              </a:custGeom>
              <a:solidFill>
                <a:srgbClr val="93580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8CAFB145-52F3-6F4D-B7D8-21EC6AE554D2}"/>
                  </a:ext>
                </a:extLst>
              </p:cNvPr>
              <p:cNvSpPr/>
              <p:nvPr/>
            </p:nvSpPr>
            <p:spPr>
              <a:xfrm>
                <a:off x="7730263" y="5835933"/>
                <a:ext cx="81916" cy="73740"/>
              </a:xfrm>
              <a:custGeom>
                <a:avLst/>
                <a:gdLst>
                  <a:gd name="connsiteX0" fmla="*/ 0 w 81916"/>
                  <a:gd name="connsiteY0" fmla="*/ 11845 h 73740"/>
                  <a:gd name="connsiteX1" fmla="*/ 62425 w 81916"/>
                  <a:gd name="connsiteY1" fmla="*/ 73740 h 73740"/>
                  <a:gd name="connsiteX2" fmla="*/ 81917 w 81916"/>
                  <a:gd name="connsiteY2" fmla="*/ 63297 h 73740"/>
                  <a:gd name="connsiteX3" fmla="*/ 18855 w 81916"/>
                  <a:gd name="connsiteY3" fmla="*/ 0 h 73740"/>
                  <a:gd name="connsiteX4" fmla="*/ 0 w 81916"/>
                  <a:gd name="connsiteY4" fmla="*/ 11845 h 73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6" h="73740">
                    <a:moveTo>
                      <a:pt x="0" y="11845"/>
                    </a:moveTo>
                    <a:cubicBezTo>
                      <a:pt x="21020" y="29802"/>
                      <a:pt x="42105" y="50306"/>
                      <a:pt x="62425" y="73740"/>
                    </a:cubicBezTo>
                    <a:cubicBezTo>
                      <a:pt x="69050" y="70302"/>
                      <a:pt x="75547" y="66799"/>
                      <a:pt x="81917" y="63297"/>
                    </a:cubicBezTo>
                    <a:cubicBezTo>
                      <a:pt x="61087" y="39035"/>
                      <a:pt x="39684" y="18021"/>
                      <a:pt x="18855" y="0"/>
                    </a:cubicBezTo>
                    <a:cubicBezTo>
                      <a:pt x="12740" y="3948"/>
                      <a:pt x="6497" y="7960"/>
                      <a:pt x="0" y="11845"/>
                    </a:cubicBezTo>
                    <a:close/>
                  </a:path>
                </a:pathLst>
              </a:custGeom>
              <a:solidFill>
                <a:srgbClr val="93580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92B56A11-81B2-B24C-B80E-CAB82269486B}"/>
                  </a:ext>
                </a:extLst>
              </p:cNvPr>
              <p:cNvSpPr/>
              <p:nvPr/>
            </p:nvSpPr>
            <p:spPr>
              <a:xfrm>
                <a:off x="7695037" y="5794160"/>
                <a:ext cx="37518" cy="39799"/>
              </a:xfrm>
              <a:custGeom>
                <a:avLst/>
                <a:gdLst>
                  <a:gd name="connsiteX0" fmla="*/ 37519 w 37518"/>
                  <a:gd name="connsiteY0" fmla="*/ 27891 h 39799"/>
                  <a:gd name="connsiteX1" fmla="*/ 128 w 37518"/>
                  <a:gd name="connsiteY1" fmla="*/ 0 h 39799"/>
                  <a:gd name="connsiteX2" fmla="*/ 0 w 37518"/>
                  <a:gd name="connsiteY2" fmla="*/ 25790 h 39799"/>
                  <a:gd name="connsiteX3" fmla="*/ 18409 w 37518"/>
                  <a:gd name="connsiteY3" fmla="*/ 39799 h 39799"/>
                  <a:gd name="connsiteX4" fmla="*/ 37519 w 37518"/>
                  <a:gd name="connsiteY4" fmla="*/ 27891 h 39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18" h="39799">
                    <a:moveTo>
                      <a:pt x="37519" y="27891"/>
                    </a:moveTo>
                    <a:cubicBezTo>
                      <a:pt x="24588" y="17448"/>
                      <a:pt x="12039" y="8151"/>
                      <a:pt x="128" y="0"/>
                    </a:cubicBezTo>
                    <a:lnTo>
                      <a:pt x="0" y="25790"/>
                    </a:lnTo>
                    <a:cubicBezTo>
                      <a:pt x="6115" y="30247"/>
                      <a:pt x="12230" y="34896"/>
                      <a:pt x="18409" y="39799"/>
                    </a:cubicBezTo>
                    <a:cubicBezTo>
                      <a:pt x="24970" y="35915"/>
                      <a:pt x="31339" y="31903"/>
                      <a:pt x="37519" y="27891"/>
                    </a:cubicBezTo>
                    <a:close/>
                  </a:path>
                </a:pathLst>
              </a:custGeom>
              <a:solidFill>
                <a:srgbClr val="93580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F253467C-594A-4E41-B8F5-9A7C093C501E}"/>
                  </a:ext>
                </a:extLst>
              </p:cNvPr>
              <p:cNvSpPr/>
              <p:nvPr/>
            </p:nvSpPr>
            <p:spPr>
              <a:xfrm>
                <a:off x="7806000" y="5915213"/>
                <a:ext cx="60705" cy="66926"/>
              </a:xfrm>
              <a:custGeom>
                <a:avLst/>
                <a:gdLst>
                  <a:gd name="connsiteX0" fmla="*/ 0 w 60705"/>
                  <a:gd name="connsiteY0" fmla="*/ 10443 h 66926"/>
                  <a:gd name="connsiteX1" fmla="*/ 40003 w 60705"/>
                  <a:gd name="connsiteY1" fmla="*/ 66927 h 66926"/>
                  <a:gd name="connsiteX2" fmla="*/ 60705 w 60705"/>
                  <a:gd name="connsiteY2" fmla="*/ 58648 h 66926"/>
                  <a:gd name="connsiteX3" fmla="*/ 19365 w 60705"/>
                  <a:gd name="connsiteY3" fmla="*/ 0 h 66926"/>
                  <a:gd name="connsiteX4" fmla="*/ 0 w 60705"/>
                  <a:gd name="connsiteY4" fmla="*/ 10443 h 66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5" h="66926">
                    <a:moveTo>
                      <a:pt x="0" y="10443"/>
                    </a:moveTo>
                    <a:cubicBezTo>
                      <a:pt x="13950" y="27764"/>
                      <a:pt x="27391" y="46549"/>
                      <a:pt x="40003" y="66927"/>
                    </a:cubicBezTo>
                    <a:cubicBezTo>
                      <a:pt x="47137" y="64316"/>
                      <a:pt x="54080" y="61577"/>
                      <a:pt x="60705" y="58648"/>
                    </a:cubicBezTo>
                    <a:cubicBezTo>
                      <a:pt x="47584" y="37443"/>
                      <a:pt x="33697" y="17894"/>
                      <a:pt x="19365" y="0"/>
                    </a:cubicBezTo>
                    <a:cubicBezTo>
                      <a:pt x="13059" y="3502"/>
                      <a:pt x="6689" y="7005"/>
                      <a:pt x="0" y="10443"/>
                    </a:cubicBezTo>
                    <a:close/>
                  </a:path>
                </a:pathLst>
              </a:custGeom>
              <a:solidFill>
                <a:srgbClr val="93580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74FDD2CD-158B-0F45-9BAB-485BA4DBED5E}"/>
                  </a:ext>
                </a:extLst>
              </p:cNvPr>
              <p:cNvSpPr/>
              <p:nvPr/>
            </p:nvSpPr>
            <p:spPr>
              <a:xfrm>
                <a:off x="7694463" y="5909737"/>
                <a:ext cx="111600" cy="63105"/>
              </a:xfrm>
              <a:custGeom>
                <a:avLst/>
                <a:gdLst>
                  <a:gd name="connsiteX0" fmla="*/ 64 w 111600"/>
                  <a:gd name="connsiteY0" fmla="*/ 42155 h 63105"/>
                  <a:gd name="connsiteX1" fmla="*/ 0 w 111600"/>
                  <a:gd name="connsiteY1" fmla="*/ 63106 h 63105"/>
                  <a:gd name="connsiteX2" fmla="*/ 111601 w 111600"/>
                  <a:gd name="connsiteY2" fmla="*/ 15920 h 63105"/>
                  <a:gd name="connsiteX3" fmla="*/ 98288 w 111600"/>
                  <a:gd name="connsiteY3" fmla="*/ 0 h 63105"/>
                  <a:gd name="connsiteX4" fmla="*/ 64 w 111600"/>
                  <a:gd name="connsiteY4" fmla="*/ 42155 h 6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600" h="63105">
                    <a:moveTo>
                      <a:pt x="64" y="42155"/>
                    </a:moveTo>
                    <a:lnTo>
                      <a:pt x="0" y="63106"/>
                    </a:lnTo>
                    <a:cubicBezTo>
                      <a:pt x="41532" y="49033"/>
                      <a:pt x="78669" y="33049"/>
                      <a:pt x="111601" y="15920"/>
                    </a:cubicBezTo>
                    <a:cubicBezTo>
                      <a:pt x="107206" y="10443"/>
                      <a:pt x="102747" y="5158"/>
                      <a:pt x="98288" y="0"/>
                    </a:cubicBezTo>
                    <a:cubicBezTo>
                      <a:pt x="68795" y="15219"/>
                      <a:pt x="36181" y="29483"/>
                      <a:pt x="64" y="42155"/>
                    </a:cubicBezTo>
                    <a:close/>
                  </a:path>
                </a:pathLst>
              </a:custGeom>
              <a:solidFill>
                <a:srgbClr val="93580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7BFC40F4-9389-4147-9AD9-263C50672230}"/>
                  </a:ext>
                </a:extLst>
              </p:cNvPr>
              <p:cNvSpPr/>
              <p:nvPr/>
            </p:nvSpPr>
            <p:spPr>
              <a:xfrm>
                <a:off x="7812180" y="5849815"/>
                <a:ext cx="87840" cy="65398"/>
              </a:xfrm>
              <a:custGeom>
                <a:avLst/>
                <a:gdLst>
                  <a:gd name="connsiteX0" fmla="*/ 0 w 87840"/>
                  <a:gd name="connsiteY0" fmla="*/ 49415 h 65398"/>
                  <a:gd name="connsiteX1" fmla="*/ 13185 w 87840"/>
                  <a:gd name="connsiteY1" fmla="*/ 65398 h 65398"/>
                  <a:gd name="connsiteX2" fmla="*/ 87840 w 87840"/>
                  <a:gd name="connsiteY2" fmla="*/ 17257 h 65398"/>
                  <a:gd name="connsiteX3" fmla="*/ 75865 w 87840"/>
                  <a:gd name="connsiteY3" fmla="*/ 0 h 65398"/>
                  <a:gd name="connsiteX4" fmla="*/ 0 w 87840"/>
                  <a:gd name="connsiteY4" fmla="*/ 49415 h 6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840" h="65398">
                    <a:moveTo>
                      <a:pt x="0" y="49415"/>
                    </a:moveTo>
                    <a:cubicBezTo>
                      <a:pt x="4459" y="54573"/>
                      <a:pt x="8854" y="59922"/>
                      <a:pt x="13185" y="65398"/>
                    </a:cubicBezTo>
                    <a:cubicBezTo>
                      <a:pt x="41213" y="49733"/>
                      <a:pt x="65992" y="33495"/>
                      <a:pt x="87840" y="17257"/>
                    </a:cubicBezTo>
                    <a:cubicBezTo>
                      <a:pt x="83891" y="11335"/>
                      <a:pt x="79942" y="5604"/>
                      <a:pt x="75865" y="0"/>
                    </a:cubicBezTo>
                    <a:cubicBezTo>
                      <a:pt x="53570" y="16875"/>
                      <a:pt x="28410" y="33559"/>
                      <a:pt x="0" y="49415"/>
                    </a:cubicBezTo>
                    <a:close/>
                  </a:path>
                </a:pathLst>
              </a:custGeom>
              <a:solidFill>
                <a:srgbClr val="93580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55D3E96C-0111-414B-AE99-A7587D58CC9A}"/>
                  </a:ext>
                </a:extLst>
              </p:cNvPr>
              <p:cNvSpPr/>
              <p:nvPr/>
            </p:nvSpPr>
            <p:spPr>
              <a:xfrm>
                <a:off x="7905180" y="5792504"/>
                <a:ext cx="59941" cy="61195"/>
              </a:xfrm>
              <a:custGeom>
                <a:avLst/>
                <a:gdLst>
                  <a:gd name="connsiteX0" fmla="*/ 0 w 59941"/>
                  <a:gd name="connsiteY0" fmla="*/ 43811 h 61195"/>
                  <a:gd name="connsiteX1" fmla="*/ 12230 w 59941"/>
                  <a:gd name="connsiteY1" fmla="*/ 61196 h 61195"/>
                  <a:gd name="connsiteX2" fmla="*/ 59941 w 59941"/>
                  <a:gd name="connsiteY2" fmla="*/ 18913 h 61195"/>
                  <a:gd name="connsiteX3" fmla="*/ 48156 w 59941"/>
                  <a:gd name="connsiteY3" fmla="*/ 0 h 61195"/>
                  <a:gd name="connsiteX4" fmla="*/ 0 w 59941"/>
                  <a:gd name="connsiteY4" fmla="*/ 43811 h 61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941" h="61195">
                    <a:moveTo>
                      <a:pt x="0" y="43811"/>
                    </a:moveTo>
                    <a:cubicBezTo>
                      <a:pt x="4141" y="49479"/>
                      <a:pt x="8217" y="55274"/>
                      <a:pt x="12230" y="61196"/>
                    </a:cubicBezTo>
                    <a:cubicBezTo>
                      <a:pt x="30448" y="46677"/>
                      <a:pt x="46246" y="32413"/>
                      <a:pt x="59941" y="18913"/>
                    </a:cubicBezTo>
                    <a:cubicBezTo>
                      <a:pt x="56756" y="12417"/>
                      <a:pt x="52807" y="6113"/>
                      <a:pt x="48156" y="0"/>
                    </a:cubicBezTo>
                    <a:cubicBezTo>
                      <a:pt x="34143" y="14264"/>
                      <a:pt x="18154" y="29038"/>
                      <a:pt x="0" y="43811"/>
                    </a:cubicBezTo>
                    <a:close/>
                  </a:path>
                </a:pathLst>
              </a:custGeom>
              <a:solidFill>
                <a:srgbClr val="93580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941652E3-85C0-2848-BD7D-A9F0559E19FB}"/>
                  </a:ext>
                </a:extLst>
              </p:cNvPr>
              <p:cNvSpPr/>
              <p:nvPr/>
            </p:nvSpPr>
            <p:spPr>
              <a:xfrm>
                <a:off x="7888045" y="5836315"/>
                <a:ext cx="29365" cy="30756"/>
              </a:xfrm>
              <a:custGeom>
                <a:avLst/>
                <a:gdLst>
                  <a:gd name="connsiteX0" fmla="*/ 0 w 29365"/>
                  <a:gd name="connsiteY0" fmla="*/ 13500 h 30756"/>
                  <a:gd name="connsiteX1" fmla="*/ 11975 w 29365"/>
                  <a:gd name="connsiteY1" fmla="*/ 30757 h 30756"/>
                  <a:gd name="connsiteX2" fmla="*/ 29365 w 29365"/>
                  <a:gd name="connsiteY2" fmla="*/ 17385 h 30756"/>
                  <a:gd name="connsiteX3" fmla="*/ 17135 w 29365"/>
                  <a:gd name="connsiteY3" fmla="*/ 0 h 30756"/>
                  <a:gd name="connsiteX4" fmla="*/ 0 w 29365"/>
                  <a:gd name="connsiteY4" fmla="*/ 13500 h 30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65" h="30756">
                    <a:moveTo>
                      <a:pt x="0" y="13500"/>
                    </a:moveTo>
                    <a:cubicBezTo>
                      <a:pt x="4077" y="19104"/>
                      <a:pt x="8026" y="24899"/>
                      <a:pt x="11975" y="30757"/>
                    </a:cubicBezTo>
                    <a:cubicBezTo>
                      <a:pt x="17964" y="26299"/>
                      <a:pt x="23760" y="21842"/>
                      <a:pt x="29365" y="17385"/>
                    </a:cubicBezTo>
                    <a:cubicBezTo>
                      <a:pt x="25353" y="11463"/>
                      <a:pt x="21276" y="5668"/>
                      <a:pt x="17135" y="0"/>
                    </a:cubicBezTo>
                    <a:cubicBezTo>
                      <a:pt x="11594" y="4521"/>
                      <a:pt x="5924" y="8979"/>
                      <a:pt x="0" y="13500"/>
                    </a:cubicBezTo>
                    <a:close/>
                  </a:path>
                </a:pathLst>
              </a:custGeom>
              <a:solidFill>
                <a:srgbClr val="93580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49EC6FBC-BD26-7245-B3BB-637DFF31E08C}"/>
                  </a:ext>
                </a:extLst>
              </p:cNvPr>
              <p:cNvSpPr/>
              <p:nvPr/>
            </p:nvSpPr>
            <p:spPr>
              <a:xfrm>
                <a:off x="7792688" y="5899230"/>
                <a:ext cx="32677" cy="26426"/>
              </a:xfrm>
              <a:custGeom>
                <a:avLst/>
                <a:gdLst>
                  <a:gd name="connsiteX0" fmla="*/ 0 w 32677"/>
                  <a:gd name="connsiteY0" fmla="*/ 10507 h 26426"/>
                  <a:gd name="connsiteX1" fmla="*/ 13313 w 32677"/>
                  <a:gd name="connsiteY1" fmla="*/ 26427 h 26426"/>
                  <a:gd name="connsiteX2" fmla="*/ 32678 w 32677"/>
                  <a:gd name="connsiteY2" fmla="*/ 15983 h 26426"/>
                  <a:gd name="connsiteX3" fmla="*/ 19492 w 32677"/>
                  <a:gd name="connsiteY3" fmla="*/ 0 h 26426"/>
                  <a:gd name="connsiteX4" fmla="*/ 0 w 32677"/>
                  <a:gd name="connsiteY4" fmla="*/ 10507 h 2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77" h="26426">
                    <a:moveTo>
                      <a:pt x="0" y="10507"/>
                    </a:moveTo>
                    <a:cubicBezTo>
                      <a:pt x="4459" y="15665"/>
                      <a:pt x="8918" y="21014"/>
                      <a:pt x="13313" y="26427"/>
                    </a:cubicBezTo>
                    <a:cubicBezTo>
                      <a:pt x="19938" y="22988"/>
                      <a:pt x="26372" y="19486"/>
                      <a:pt x="32678" y="15983"/>
                    </a:cubicBezTo>
                    <a:cubicBezTo>
                      <a:pt x="28283" y="10507"/>
                      <a:pt x="23887" y="5222"/>
                      <a:pt x="19492" y="0"/>
                    </a:cubicBezTo>
                    <a:cubicBezTo>
                      <a:pt x="13186" y="3566"/>
                      <a:pt x="6689" y="7069"/>
                      <a:pt x="0" y="10507"/>
                    </a:cubicBezTo>
                    <a:close/>
                  </a:path>
                </a:pathLst>
              </a:custGeom>
              <a:solidFill>
                <a:srgbClr val="93580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53903B7-D67E-9A45-A22A-9260500DA961}"/>
                  </a:ext>
                </a:extLst>
              </p:cNvPr>
              <p:cNvSpPr/>
              <p:nvPr/>
            </p:nvSpPr>
            <p:spPr>
              <a:xfrm>
                <a:off x="7732492" y="5762448"/>
                <a:ext cx="93446" cy="73485"/>
              </a:xfrm>
              <a:custGeom>
                <a:avLst/>
                <a:gdLst>
                  <a:gd name="connsiteX0" fmla="*/ 93446 w 93446"/>
                  <a:gd name="connsiteY0" fmla="*/ 14837 h 73485"/>
                  <a:gd name="connsiteX1" fmla="*/ 77840 w 93446"/>
                  <a:gd name="connsiteY1" fmla="*/ 0 h 73485"/>
                  <a:gd name="connsiteX2" fmla="*/ 0 w 93446"/>
                  <a:gd name="connsiteY2" fmla="*/ 59603 h 73485"/>
                  <a:gd name="connsiteX3" fmla="*/ 16562 w 93446"/>
                  <a:gd name="connsiteY3" fmla="*/ 73485 h 73485"/>
                  <a:gd name="connsiteX4" fmla="*/ 93446 w 93446"/>
                  <a:gd name="connsiteY4" fmla="*/ 14837 h 73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446" h="73485">
                    <a:moveTo>
                      <a:pt x="93446" y="14837"/>
                    </a:moveTo>
                    <a:cubicBezTo>
                      <a:pt x="88287" y="9743"/>
                      <a:pt x="83063" y="4776"/>
                      <a:pt x="77840" y="0"/>
                    </a:cubicBezTo>
                    <a:cubicBezTo>
                      <a:pt x="55864" y="19868"/>
                      <a:pt x="30066" y="40118"/>
                      <a:pt x="0" y="59603"/>
                    </a:cubicBezTo>
                    <a:cubicBezTo>
                      <a:pt x="5478" y="63997"/>
                      <a:pt x="11020" y="68646"/>
                      <a:pt x="16562" y="73485"/>
                    </a:cubicBezTo>
                    <a:cubicBezTo>
                      <a:pt x="46691" y="53872"/>
                      <a:pt x="72107" y="33877"/>
                      <a:pt x="93446" y="14837"/>
                    </a:cubicBezTo>
                    <a:close/>
                  </a:path>
                </a:pathLst>
              </a:custGeom>
              <a:solidFill>
                <a:srgbClr val="93580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E8CC9A21-D31C-6F4D-B005-4A14570D5D22}"/>
                  </a:ext>
                </a:extLst>
              </p:cNvPr>
              <p:cNvSpPr/>
              <p:nvPr/>
            </p:nvSpPr>
            <p:spPr>
              <a:xfrm>
                <a:off x="7825938" y="5722394"/>
                <a:ext cx="45800" cy="40308"/>
              </a:xfrm>
              <a:custGeom>
                <a:avLst/>
                <a:gdLst>
                  <a:gd name="connsiteX0" fmla="*/ 15734 w 45800"/>
                  <a:gd name="connsiteY0" fmla="*/ 40308 h 40308"/>
                  <a:gd name="connsiteX1" fmla="*/ 33697 w 45800"/>
                  <a:gd name="connsiteY1" fmla="*/ 22224 h 40308"/>
                  <a:gd name="connsiteX2" fmla="*/ 45800 w 45800"/>
                  <a:gd name="connsiteY2" fmla="*/ 9042 h 40308"/>
                  <a:gd name="connsiteX3" fmla="*/ 24525 w 45800"/>
                  <a:gd name="connsiteY3" fmla="*/ 0 h 40308"/>
                  <a:gd name="connsiteX4" fmla="*/ 0 w 45800"/>
                  <a:gd name="connsiteY4" fmla="*/ 25408 h 40308"/>
                  <a:gd name="connsiteX5" fmla="*/ 15734 w 45800"/>
                  <a:gd name="connsiteY5" fmla="*/ 40308 h 40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800" h="40308">
                    <a:moveTo>
                      <a:pt x="15734" y="40308"/>
                    </a:moveTo>
                    <a:cubicBezTo>
                      <a:pt x="22168" y="34132"/>
                      <a:pt x="28155" y="28082"/>
                      <a:pt x="33697" y="22224"/>
                    </a:cubicBezTo>
                    <a:cubicBezTo>
                      <a:pt x="37901" y="17766"/>
                      <a:pt x="41978" y="13372"/>
                      <a:pt x="45800" y="9042"/>
                    </a:cubicBezTo>
                    <a:cubicBezTo>
                      <a:pt x="38984" y="5858"/>
                      <a:pt x="31850" y="2865"/>
                      <a:pt x="24525" y="0"/>
                    </a:cubicBezTo>
                    <a:cubicBezTo>
                      <a:pt x="17008" y="8278"/>
                      <a:pt x="8854" y="16748"/>
                      <a:pt x="0" y="25408"/>
                    </a:cubicBezTo>
                    <a:cubicBezTo>
                      <a:pt x="5288" y="30184"/>
                      <a:pt x="10511" y="35150"/>
                      <a:pt x="15734" y="40308"/>
                    </a:cubicBezTo>
                    <a:close/>
                  </a:path>
                </a:pathLst>
              </a:custGeom>
              <a:solidFill>
                <a:srgbClr val="93580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74AD98A0-EECA-C840-A9D8-DA55C34D243F}"/>
                  </a:ext>
                </a:extLst>
              </p:cNvPr>
              <p:cNvSpPr/>
              <p:nvPr/>
            </p:nvSpPr>
            <p:spPr>
              <a:xfrm>
                <a:off x="7694846" y="5833959"/>
                <a:ext cx="35417" cy="33940"/>
              </a:xfrm>
              <a:custGeom>
                <a:avLst/>
                <a:gdLst>
                  <a:gd name="connsiteX0" fmla="*/ 18664 w 35417"/>
                  <a:gd name="connsiteY0" fmla="*/ 0 h 33940"/>
                  <a:gd name="connsiteX1" fmla="*/ 128 w 35417"/>
                  <a:gd name="connsiteY1" fmla="*/ 10762 h 33940"/>
                  <a:gd name="connsiteX2" fmla="*/ 0 w 35417"/>
                  <a:gd name="connsiteY2" fmla="*/ 33941 h 33940"/>
                  <a:gd name="connsiteX3" fmla="*/ 35417 w 35417"/>
                  <a:gd name="connsiteY3" fmla="*/ 13819 h 33940"/>
                  <a:gd name="connsiteX4" fmla="*/ 18664 w 35417"/>
                  <a:gd name="connsiteY4" fmla="*/ 0 h 3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17" h="33940">
                    <a:moveTo>
                      <a:pt x="18664" y="0"/>
                    </a:moveTo>
                    <a:cubicBezTo>
                      <a:pt x="12676" y="3630"/>
                      <a:pt x="6434" y="7196"/>
                      <a:pt x="128" y="10762"/>
                    </a:cubicBezTo>
                    <a:lnTo>
                      <a:pt x="0" y="33941"/>
                    </a:lnTo>
                    <a:cubicBezTo>
                      <a:pt x="12357" y="27382"/>
                      <a:pt x="24206" y="20632"/>
                      <a:pt x="35417" y="13819"/>
                    </a:cubicBezTo>
                    <a:cubicBezTo>
                      <a:pt x="29812" y="9043"/>
                      <a:pt x="24206" y="4458"/>
                      <a:pt x="18664" y="0"/>
                    </a:cubicBezTo>
                    <a:close/>
                  </a:path>
                </a:pathLst>
              </a:custGeom>
              <a:solidFill>
                <a:srgbClr val="93580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6A37CB22-D3A0-1A48-BEDC-E76A720056F5}"/>
                  </a:ext>
                </a:extLst>
              </p:cNvPr>
              <p:cNvSpPr/>
              <p:nvPr/>
            </p:nvSpPr>
            <p:spPr>
              <a:xfrm>
                <a:off x="7810396" y="5747802"/>
                <a:ext cx="31276" cy="29483"/>
              </a:xfrm>
              <a:custGeom>
                <a:avLst/>
                <a:gdLst>
                  <a:gd name="connsiteX0" fmla="*/ 31276 w 31276"/>
                  <a:gd name="connsiteY0" fmla="*/ 14901 h 29483"/>
                  <a:gd name="connsiteX1" fmla="*/ 15606 w 31276"/>
                  <a:gd name="connsiteY1" fmla="*/ 0 h 29483"/>
                  <a:gd name="connsiteX2" fmla="*/ 0 w 31276"/>
                  <a:gd name="connsiteY2" fmla="*/ 14646 h 29483"/>
                  <a:gd name="connsiteX3" fmla="*/ 15606 w 31276"/>
                  <a:gd name="connsiteY3" fmla="*/ 29483 h 29483"/>
                  <a:gd name="connsiteX4" fmla="*/ 31276 w 31276"/>
                  <a:gd name="connsiteY4" fmla="*/ 14901 h 29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276" h="29483">
                    <a:moveTo>
                      <a:pt x="31276" y="14901"/>
                    </a:moveTo>
                    <a:cubicBezTo>
                      <a:pt x="26053" y="9743"/>
                      <a:pt x="20830" y="4776"/>
                      <a:pt x="15606" y="0"/>
                    </a:cubicBezTo>
                    <a:cubicBezTo>
                      <a:pt x="10638" y="4840"/>
                      <a:pt x="5414" y="9743"/>
                      <a:pt x="0" y="14646"/>
                    </a:cubicBezTo>
                    <a:cubicBezTo>
                      <a:pt x="5223" y="19422"/>
                      <a:pt x="10383" y="24389"/>
                      <a:pt x="15606" y="29483"/>
                    </a:cubicBezTo>
                    <a:cubicBezTo>
                      <a:pt x="21020" y="24580"/>
                      <a:pt x="26308" y="19677"/>
                      <a:pt x="31276" y="14901"/>
                    </a:cubicBezTo>
                    <a:close/>
                  </a:path>
                </a:pathLst>
              </a:custGeom>
              <a:solidFill>
                <a:srgbClr val="93580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679493C8-67CD-E840-8C7B-F2A2E00A092B}"/>
                  </a:ext>
                </a:extLst>
              </p:cNvPr>
              <p:cNvSpPr/>
              <p:nvPr/>
            </p:nvSpPr>
            <p:spPr>
              <a:xfrm>
                <a:off x="7713510" y="5822051"/>
                <a:ext cx="35607" cy="25726"/>
              </a:xfrm>
              <a:custGeom>
                <a:avLst/>
                <a:gdLst>
                  <a:gd name="connsiteX0" fmla="*/ 16753 w 35607"/>
                  <a:gd name="connsiteY0" fmla="*/ 25727 h 25726"/>
                  <a:gd name="connsiteX1" fmla="*/ 35608 w 35607"/>
                  <a:gd name="connsiteY1" fmla="*/ 13882 h 25726"/>
                  <a:gd name="connsiteX2" fmla="*/ 19046 w 35607"/>
                  <a:gd name="connsiteY2" fmla="*/ 0 h 25726"/>
                  <a:gd name="connsiteX3" fmla="*/ 0 w 35607"/>
                  <a:gd name="connsiteY3" fmla="*/ 11908 h 25726"/>
                  <a:gd name="connsiteX4" fmla="*/ 16753 w 35607"/>
                  <a:gd name="connsiteY4" fmla="*/ 25727 h 25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07" h="25726">
                    <a:moveTo>
                      <a:pt x="16753" y="25727"/>
                    </a:moveTo>
                    <a:cubicBezTo>
                      <a:pt x="23250" y="21778"/>
                      <a:pt x="29493" y="17830"/>
                      <a:pt x="35608" y="13882"/>
                    </a:cubicBezTo>
                    <a:cubicBezTo>
                      <a:pt x="30002" y="9042"/>
                      <a:pt x="24524" y="4458"/>
                      <a:pt x="19046" y="0"/>
                    </a:cubicBezTo>
                    <a:cubicBezTo>
                      <a:pt x="12867" y="4012"/>
                      <a:pt x="6497" y="7960"/>
                      <a:pt x="0" y="11908"/>
                    </a:cubicBezTo>
                    <a:cubicBezTo>
                      <a:pt x="5542" y="16366"/>
                      <a:pt x="11147" y="20951"/>
                      <a:pt x="16753" y="25727"/>
                    </a:cubicBezTo>
                    <a:close/>
                  </a:path>
                </a:pathLst>
              </a:custGeom>
              <a:solidFill>
                <a:srgbClr val="93580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74811C3-F0A8-D04E-9231-E4834A1180F7}"/>
                </a:ext>
              </a:extLst>
            </p:cNvPr>
            <p:cNvSpPr/>
            <p:nvPr/>
          </p:nvSpPr>
          <p:spPr>
            <a:xfrm>
              <a:off x="13263839" y="6414250"/>
              <a:ext cx="2709335" cy="4918439"/>
            </a:xfrm>
            <a:custGeom>
              <a:avLst/>
              <a:gdLst>
                <a:gd name="connsiteX0" fmla="*/ 175809 w 175809"/>
                <a:gd name="connsiteY0" fmla="*/ 159579 h 319158"/>
                <a:gd name="connsiteX1" fmla="*/ 87904 w 175809"/>
                <a:gd name="connsiteY1" fmla="*/ 319158 h 319158"/>
                <a:gd name="connsiteX2" fmla="*/ -1 w 175809"/>
                <a:gd name="connsiteY2" fmla="*/ 159579 h 319158"/>
                <a:gd name="connsiteX3" fmla="*/ 87904 w 175809"/>
                <a:gd name="connsiteY3" fmla="*/ 0 h 319158"/>
                <a:gd name="connsiteX4" fmla="*/ 175809 w 175809"/>
                <a:gd name="connsiteY4" fmla="*/ 159579 h 31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809" h="319158">
                  <a:moveTo>
                    <a:pt x="175809" y="159579"/>
                  </a:moveTo>
                  <a:cubicBezTo>
                    <a:pt x="175809" y="247712"/>
                    <a:pt x="136453" y="319158"/>
                    <a:pt x="87904" y="319158"/>
                  </a:cubicBezTo>
                  <a:cubicBezTo>
                    <a:pt x="39355" y="319158"/>
                    <a:pt x="-1" y="247712"/>
                    <a:pt x="-1" y="159579"/>
                  </a:cubicBezTo>
                  <a:cubicBezTo>
                    <a:pt x="-1" y="71446"/>
                    <a:pt x="39355" y="0"/>
                    <a:pt x="87904" y="0"/>
                  </a:cubicBezTo>
                  <a:cubicBezTo>
                    <a:pt x="136453" y="0"/>
                    <a:pt x="175809" y="71446"/>
                    <a:pt x="175809" y="159579"/>
                  </a:cubicBezTo>
                  <a:close/>
                </a:path>
              </a:pathLst>
            </a:custGeom>
            <a:solidFill>
              <a:srgbClr val="FEE100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EDA90AF1-992A-C840-88F2-DE4CC94BD7C8}"/>
                </a:ext>
              </a:extLst>
            </p:cNvPr>
            <p:cNvSpPr/>
            <p:nvPr/>
          </p:nvSpPr>
          <p:spPr>
            <a:xfrm>
              <a:off x="13805709" y="7452498"/>
              <a:ext cx="1397856" cy="2873335"/>
            </a:xfrm>
            <a:custGeom>
              <a:avLst/>
              <a:gdLst>
                <a:gd name="connsiteX0" fmla="*/ 90707 w 90707"/>
                <a:gd name="connsiteY0" fmla="*/ 93226 h 186451"/>
                <a:gd name="connsiteX1" fmla="*/ 45354 w 90707"/>
                <a:gd name="connsiteY1" fmla="*/ 186452 h 186451"/>
                <a:gd name="connsiteX2" fmla="*/ 0 w 90707"/>
                <a:gd name="connsiteY2" fmla="*/ 93226 h 186451"/>
                <a:gd name="connsiteX3" fmla="*/ 45354 w 90707"/>
                <a:gd name="connsiteY3" fmla="*/ 0 h 186451"/>
                <a:gd name="connsiteX4" fmla="*/ 90707 w 90707"/>
                <a:gd name="connsiteY4" fmla="*/ 93226 h 18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07" h="186451">
                  <a:moveTo>
                    <a:pt x="90707" y="93226"/>
                  </a:moveTo>
                  <a:cubicBezTo>
                    <a:pt x="90707" y="144713"/>
                    <a:pt x="70402" y="186452"/>
                    <a:pt x="45354" y="186452"/>
                  </a:cubicBezTo>
                  <a:cubicBezTo>
                    <a:pt x="20306" y="186452"/>
                    <a:pt x="0" y="144713"/>
                    <a:pt x="0" y="93226"/>
                  </a:cubicBezTo>
                  <a:cubicBezTo>
                    <a:pt x="0" y="41739"/>
                    <a:pt x="20306" y="0"/>
                    <a:pt x="45354" y="0"/>
                  </a:cubicBezTo>
                  <a:cubicBezTo>
                    <a:pt x="70402" y="0"/>
                    <a:pt x="90707" y="41739"/>
                    <a:pt x="90707" y="93226"/>
                  </a:cubicBezTo>
                  <a:close/>
                </a:path>
              </a:pathLst>
            </a:custGeom>
            <a:solidFill>
              <a:srgbClr val="D1B300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6AFE1D9-285E-7641-BD1D-4C0CE9F4B68F}"/>
              </a:ext>
            </a:extLst>
          </p:cNvPr>
          <p:cNvSpPr/>
          <p:nvPr/>
        </p:nvSpPr>
        <p:spPr>
          <a:xfrm>
            <a:off x="1894114" y="5355771"/>
            <a:ext cx="10294711" cy="66281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75B7C8-62FB-AC46-8D68-0B6644EDCDC7}"/>
              </a:ext>
            </a:extLst>
          </p:cNvPr>
          <p:cNvGrpSpPr/>
          <p:nvPr/>
        </p:nvGrpSpPr>
        <p:grpSpPr>
          <a:xfrm>
            <a:off x="3133130" y="6247706"/>
            <a:ext cx="7901733" cy="4910981"/>
            <a:chOff x="3169037" y="6247706"/>
            <a:chExt cx="7901733" cy="4910981"/>
          </a:xfrm>
        </p:grpSpPr>
        <p:sp>
          <p:nvSpPr>
            <p:cNvPr id="77" name="CuadroTexto 395">
              <a:extLst>
                <a:ext uri="{FF2B5EF4-FFF2-40B4-BE49-F238E27FC236}">
                  <a16:creationId xmlns:a16="http://schemas.microsoft.com/office/drawing/2014/main" id="{8CBFD69F-2FAE-5141-8F18-1406FBED37E9}"/>
                </a:ext>
              </a:extLst>
            </p:cNvPr>
            <p:cNvSpPr txBox="1"/>
            <p:nvPr/>
          </p:nvSpPr>
          <p:spPr>
            <a:xfrm flipH="1">
              <a:off x="3169040" y="6247706"/>
              <a:ext cx="277844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Initiation</a:t>
              </a:r>
            </a:p>
          </p:txBody>
        </p: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DBC0D643-0A67-FE46-9FA1-AFA4D44BFBFE}"/>
                </a:ext>
              </a:extLst>
            </p:cNvPr>
            <p:cNvSpPr/>
            <p:nvPr/>
          </p:nvSpPr>
          <p:spPr>
            <a:xfrm flipH="1">
              <a:off x="3169037" y="7411998"/>
              <a:ext cx="79017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 useful information.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CF7E661C-6D5D-5E4B-A4A9-ABEE0B524819}"/>
                </a:ext>
              </a:extLst>
            </p:cNvPr>
            <p:cNvSpPr/>
            <p:nvPr/>
          </p:nvSpPr>
          <p:spPr>
            <a:xfrm flipH="1">
              <a:off x="3169037" y="8808289"/>
              <a:ext cx="79017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 useful information.</a:t>
              </a: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D5B559B3-C4D5-F24F-837F-1CBFC67A2014}"/>
                </a:ext>
              </a:extLst>
            </p:cNvPr>
            <p:cNvSpPr/>
            <p:nvPr/>
          </p:nvSpPr>
          <p:spPr>
            <a:xfrm flipH="1">
              <a:off x="3169037" y="10204580"/>
              <a:ext cx="79017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 useful information.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934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7" name="Forma libre 310">
            <a:extLst>
              <a:ext uri="{FF2B5EF4-FFF2-40B4-BE49-F238E27FC236}">
                <a16:creationId xmlns:a16="http://schemas.microsoft.com/office/drawing/2014/main" id="{05FEE5D4-26F7-4849-BF2D-58BAC7DA753E}"/>
              </a:ext>
            </a:extLst>
          </p:cNvPr>
          <p:cNvSpPr/>
          <p:nvPr/>
        </p:nvSpPr>
        <p:spPr>
          <a:xfrm>
            <a:off x="3263955" y="6580176"/>
            <a:ext cx="3725420" cy="3053680"/>
          </a:xfrm>
          <a:custGeom>
            <a:avLst/>
            <a:gdLst>
              <a:gd name="connsiteX0" fmla="*/ 392259 w 388564"/>
              <a:gd name="connsiteY0" fmla="*/ 159696 h 318500"/>
              <a:gd name="connsiteX1" fmla="*/ 196129 w 388564"/>
              <a:gd name="connsiteY1" fmla="*/ 319393 h 318500"/>
              <a:gd name="connsiteX2" fmla="*/ 0 w 388564"/>
              <a:gd name="connsiteY2" fmla="*/ 159696 h 318500"/>
              <a:gd name="connsiteX3" fmla="*/ 196129 w 388564"/>
              <a:gd name="connsiteY3" fmla="*/ 0 h 318500"/>
              <a:gd name="connsiteX4" fmla="*/ 392259 w 388564"/>
              <a:gd name="connsiteY4" fmla="*/ 159696 h 31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564" h="318500">
                <a:moveTo>
                  <a:pt x="392259" y="159696"/>
                </a:moveTo>
                <a:cubicBezTo>
                  <a:pt x="392259" y="247894"/>
                  <a:pt x="304449" y="319393"/>
                  <a:pt x="196129" y="319393"/>
                </a:cubicBezTo>
                <a:cubicBezTo>
                  <a:pt x="87810" y="319393"/>
                  <a:pt x="0" y="247894"/>
                  <a:pt x="0" y="159696"/>
                </a:cubicBezTo>
                <a:cubicBezTo>
                  <a:pt x="0" y="71499"/>
                  <a:pt x="87810" y="0"/>
                  <a:pt x="196129" y="0"/>
                </a:cubicBezTo>
                <a:cubicBezTo>
                  <a:pt x="304449" y="0"/>
                  <a:pt x="392259" y="71499"/>
                  <a:pt x="392259" y="159696"/>
                </a:cubicBezTo>
                <a:close/>
              </a:path>
            </a:pathLst>
          </a:custGeom>
          <a:solidFill>
            <a:schemeClr val="accent1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8" name="Forma libre 311">
            <a:extLst>
              <a:ext uri="{FF2B5EF4-FFF2-40B4-BE49-F238E27FC236}">
                <a16:creationId xmlns:a16="http://schemas.microsoft.com/office/drawing/2014/main" id="{347419F5-4C80-6245-ADCF-1DAED3513B4B}"/>
              </a:ext>
            </a:extLst>
          </p:cNvPr>
          <p:cNvSpPr/>
          <p:nvPr/>
        </p:nvSpPr>
        <p:spPr>
          <a:xfrm>
            <a:off x="4740512" y="6857452"/>
            <a:ext cx="610724" cy="488587"/>
          </a:xfrm>
          <a:custGeom>
            <a:avLst/>
            <a:gdLst>
              <a:gd name="connsiteX0" fmla="*/ 24670 w 63699"/>
              <a:gd name="connsiteY0" fmla="*/ 9236 h 50960"/>
              <a:gd name="connsiteX1" fmla="*/ 21740 w 63699"/>
              <a:gd name="connsiteY1" fmla="*/ 9937 h 50960"/>
              <a:gd name="connsiteX2" fmla="*/ 6324 w 63699"/>
              <a:gd name="connsiteY2" fmla="*/ 8026 h 50960"/>
              <a:gd name="connsiteX3" fmla="*/ 10974 w 63699"/>
              <a:gd name="connsiteY3" fmla="*/ 19237 h 50960"/>
              <a:gd name="connsiteX4" fmla="*/ 10210 w 63699"/>
              <a:gd name="connsiteY4" fmla="*/ 23887 h 50960"/>
              <a:gd name="connsiteX5" fmla="*/ 1419 w 63699"/>
              <a:gd name="connsiteY5" fmla="*/ 30003 h 50960"/>
              <a:gd name="connsiteX6" fmla="*/ 3076 w 63699"/>
              <a:gd name="connsiteY6" fmla="*/ 35990 h 50960"/>
              <a:gd name="connsiteX7" fmla="*/ 14796 w 63699"/>
              <a:gd name="connsiteY7" fmla="*/ 36882 h 50960"/>
              <a:gd name="connsiteX8" fmla="*/ 17727 w 63699"/>
              <a:gd name="connsiteY8" fmla="*/ 39175 h 50960"/>
              <a:gd name="connsiteX9" fmla="*/ 21166 w 63699"/>
              <a:gd name="connsiteY9" fmla="*/ 50450 h 50960"/>
              <a:gd name="connsiteX10" fmla="*/ 26771 w 63699"/>
              <a:gd name="connsiteY10" fmla="*/ 51661 h 50960"/>
              <a:gd name="connsiteX11" fmla="*/ 36518 w 63699"/>
              <a:gd name="connsiteY11" fmla="*/ 40449 h 50960"/>
              <a:gd name="connsiteX12" fmla="*/ 40021 w 63699"/>
              <a:gd name="connsiteY12" fmla="*/ 39494 h 50960"/>
              <a:gd name="connsiteX13" fmla="*/ 56774 w 63699"/>
              <a:gd name="connsiteY13" fmla="*/ 45100 h 50960"/>
              <a:gd name="connsiteX14" fmla="*/ 60787 w 63699"/>
              <a:gd name="connsiteY14" fmla="*/ 40577 h 50960"/>
              <a:gd name="connsiteX15" fmla="*/ 55882 w 63699"/>
              <a:gd name="connsiteY15" fmla="*/ 30130 h 50960"/>
              <a:gd name="connsiteX16" fmla="*/ 56774 w 63699"/>
              <a:gd name="connsiteY16" fmla="*/ 26181 h 50960"/>
              <a:gd name="connsiteX17" fmla="*/ 65946 w 63699"/>
              <a:gd name="connsiteY17" fmla="*/ 18791 h 50960"/>
              <a:gd name="connsiteX18" fmla="*/ 64036 w 63699"/>
              <a:gd name="connsiteY18" fmla="*/ 12931 h 50960"/>
              <a:gd name="connsiteX19" fmla="*/ 47792 w 63699"/>
              <a:gd name="connsiteY19" fmla="*/ 12230 h 50960"/>
              <a:gd name="connsiteX20" fmla="*/ 45117 w 63699"/>
              <a:gd name="connsiteY20" fmla="*/ 10701 h 50960"/>
              <a:gd name="connsiteX21" fmla="*/ 39384 w 63699"/>
              <a:gd name="connsiteY21" fmla="*/ 1529 h 50960"/>
              <a:gd name="connsiteX22" fmla="*/ 34416 w 63699"/>
              <a:gd name="connsiteY22" fmla="*/ 828 h 50960"/>
              <a:gd name="connsiteX23" fmla="*/ 24670 w 63699"/>
              <a:gd name="connsiteY23" fmla="*/ 9236 h 5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699" h="50960">
                <a:moveTo>
                  <a:pt x="24670" y="9236"/>
                </a:moveTo>
                <a:cubicBezTo>
                  <a:pt x="23841" y="9937"/>
                  <a:pt x="22758" y="10128"/>
                  <a:pt x="21740" y="9937"/>
                </a:cubicBezTo>
                <a:cubicBezTo>
                  <a:pt x="11611" y="8154"/>
                  <a:pt x="7917" y="5797"/>
                  <a:pt x="6324" y="8026"/>
                </a:cubicBezTo>
                <a:cubicBezTo>
                  <a:pt x="4477" y="10510"/>
                  <a:pt x="6643" y="12485"/>
                  <a:pt x="10974" y="19237"/>
                </a:cubicBezTo>
                <a:cubicBezTo>
                  <a:pt x="11994" y="20766"/>
                  <a:pt x="11739" y="22804"/>
                  <a:pt x="10210" y="23887"/>
                </a:cubicBezTo>
                <a:lnTo>
                  <a:pt x="1419" y="30003"/>
                </a:lnTo>
                <a:cubicBezTo>
                  <a:pt x="-1129" y="31786"/>
                  <a:pt x="-46" y="35736"/>
                  <a:pt x="3076" y="35990"/>
                </a:cubicBezTo>
                <a:lnTo>
                  <a:pt x="14796" y="36882"/>
                </a:lnTo>
                <a:cubicBezTo>
                  <a:pt x="16134" y="37010"/>
                  <a:pt x="17280" y="37901"/>
                  <a:pt x="17727" y="39175"/>
                </a:cubicBezTo>
                <a:lnTo>
                  <a:pt x="21166" y="50450"/>
                </a:lnTo>
                <a:cubicBezTo>
                  <a:pt x="21930" y="52935"/>
                  <a:pt x="25115" y="53635"/>
                  <a:pt x="26771" y="51661"/>
                </a:cubicBezTo>
                <a:lnTo>
                  <a:pt x="36518" y="40449"/>
                </a:lnTo>
                <a:cubicBezTo>
                  <a:pt x="37409" y="39430"/>
                  <a:pt x="38811" y="39048"/>
                  <a:pt x="40021" y="39494"/>
                </a:cubicBezTo>
                <a:lnTo>
                  <a:pt x="56774" y="45100"/>
                </a:lnTo>
                <a:cubicBezTo>
                  <a:pt x="59513" y="45991"/>
                  <a:pt x="61997" y="43189"/>
                  <a:pt x="60787" y="40577"/>
                </a:cubicBezTo>
                <a:lnTo>
                  <a:pt x="55882" y="30130"/>
                </a:lnTo>
                <a:cubicBezTo>
                  <a:pt x="55245" y="28729"/>
                  <a:pt x="55627" y="27136"/>
                  <a:pt x="56774" y="26181"/>
                </a:cubicBezTo>
                <a:lnTo>
                  <a:pt x="65946" y="18791"/>
                </a:lnTo>
                <a:cubicBezTo>
                  <a:pt x="68303" y="16880"/>
                  <a:pt x="67030" y="13058"/>
                  <a:pt x="64036" y="12931"/>
                </a:cubicBezTo>
                <a:lnTo>
                  <a:pt x="47792" y="12230"/>
                </a:lnTo>
                <a:cubicBezTo>
                  <a:pt x="46709" y="12167"/>
                  <a:pt x="45691" y="11593"/>
                  <a:pt x="45117" y="10701"/>
                </a:cubicBezTo>
                <a:lnTo>
                  <a:pt x="39384" y="1529"/>
                </a:lnTo>
                <a:cubicBezTo>
                  <a:pt x="38301" y="-191"/>
                  <a:pt x="35944" y="-510"/>
                  <a:pt x="34416" y="828"/>
                </a:cubicBezTo>
                <a:lnTo>
                  <a:pt x="24670" y="9236"/>
                </a:lnTo>
                <a:close/>
              </a:path>
            </a:pathLst>
          </a:custGeom>
          <a:solidFill>
            <a:schemeClr val="tx2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9" name="Forma libre 312">
            <a:extLst>
              <a:ext uri="{FF2B5EF4-FFF2-40B4-BE49-F238E27FC236}">
                <a16:creationId xmlns:a16="http://schemas.microsoft.com/office/drawing/2014/main" id="{45C31C33-B522-734B-86E1-064125F95994}"/>
              </a:ext>
            </a:extLst>
          </p:cNvPr>
          <p:cNvSpPr/>
          <p:nvPr/>
        </p:nvSpPr>
        <p:spPr>
          <a:xfrm>
            <a:off x="4943991" y="5825292"/>
            <a:ext cx="610724" cy="1282541"/>
          </a:xfrm>
          <a:custGeom>
            <a:avLst/>
            <a:gdLst>
              <a:gd name="connsiteX0" fmla="*/ 11217 w 63699"/>
              <a:gd name="connsiteY0" fmla="*/ 136447 h 133770"/>
              <a:gd name="connsiteX1" fmla="*/ 1726 w 63699"/>
              <a:gd name="connsiteY1" fmla="*/ 128039 h 133770"/>
              <a:gd name="connsiteX2" fmla="*/ 54724 w 63699"/>
              <a:gd name="connsiteY2" fmla="*/ 1148 h 133770"/>
              <a:gd name="connsiteX3" fmla="*/ 67591 w 63699"/>
              <a:gd name="connsiteY3" fmla="*/ 5289 h 133770"/>
              <a:gd name="connsiteX4" fmla="*/ 63451 w 63699"/>
              <a:gd name="connsiteY4" fmla="*/ 18156 h 133770"/>
              <a:gd name="connsiteX5" fmla="*/ 20645 w 63699"/>
              <a:gd name="connsiteY5" fmla="*/ 125810 h 133770"/>
              <a:gd name="connsiteX6" fmla="*/ 12301 w 63699"/>
              <a:gd name="connsiteY6" fmla="*/ 136447 h 133770"/>
              <a:gd name="connsiteX7" fmla="*/ 11217 w 63699"/>
              <a:gd name="connsiteY7" fmla="*/ 136447 h 13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99" h="133770">
                <a:moveTo>
                  <a:pt x="11217" y="136447"/>
                </a:moveTo>
                <a:cubicBezTo>
                  <a:pt x="6440" y="136447"/>
                  <a:pt x="2299" y="132880"/>
                  <a:pt x="1726" y="128039"/>
                </a:cubicBezTo>
                <a:cubicBezTo>
                  <a:pt x="1599" y="127020"/>
                  <a:pt x="-14580" y="40005"/>
                  <a:pt x="54724" y="1148"/>
                </a:cubicBezTo>
                <a:cubicBezTo>
                  <a:pt x="59311" y="-1463"/>
                  <a:pt x="65170" y="575"/>
                  <a:pt x="67591" y="5289"/>
                </a:cubicBezTo>
                <a:cubicBezTo>
                  <a:pt x="70012" y="10003"/>
                  <a:pt x="68037" y="15545"/>
                  <a:pt x="63451" y="18156"/>
                </a:cubicBezTo>
                <a:cubicBezTo>
                  <a:pt x="7268" y="50516"/>
                  <a:pt x="20581" y="124918"/>
                  <a:pt x="20645" y="125810"/>
                </a:cubicBezTo>
                <a:cubicBezTo>
                  <a:pt x="21282" y="131033"/>
                  <a:pt x="17524" y="135810"/>
                  <a:pt x="12301" y="136447"/>
                </a:cubicBezTo>
                <a:cubicBezTo>
                  <a:pt x="11982" y="136384"/>
                  <a:pt x="11600" y="136447"/>
                  <a:pt x="11217" y="136447"/>
                </a:cubicBezTo>
                <a:close/>
              </a:path>
            </a:pathLst>
          </a:custGeom>
          <a:solidFill>
            <a:schemeClr val="tx2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1" name="Forma libre 310">
            <a:extLst>
              <a:ext uri="{FF2B5EF4-FFF2-40B4-BE49-F238E27FC236}">
                <a16:creationId xmlns:a16="http://schemas.microsoft.com/office/drawing/2014/main" id="{54870552-EBA6-844E-AB99-42174BA97208}"/>
              </a:ext>
            </a:extLst>
          </p:cNvPr>
          <p:cNvSpPr/>
          <p:nvPr/>
        </p:nvSpPr>
        <p:spPr>
          <a:xfrm>
            <a:off x="10061557" y="6580176"/>
            <a:ext cx="3725420" cy="3053680"/>
          </a:xfrm>
          <a:custGeom>
            <a:avLst/>
            <a:gdLst>
              <a:gd name="connsiteX0" fmla="*/ 392259 w 388564"/>
              <a:gd name="connsiteY0" fmla="*/ 159696 h 318500"/>
              <a:gd name="connsiteX1" fmla="*/ 196129 w 388564"/>
              <a:gd name="connsiteY1" fmla="*/ 319393 h 318500"/>
              <a:gd name="connsiteX2" fmla="*/ 0 w 388564"/>
              <a:gd name="connsiteY2" fmla="*/ 159696 h 318500"/>
              <a:gd name="connsiteX3" fmla="*/ 196129 w 388564"/>
              <a:gd name="connsiteY3" fmla="*/ 0 h 318500"/>
              <a:gd name="connsiteX4" fmla="*/ 392259 w 388564"/>
              <a:gd name="connsiteY4" fmla="*/ 159696 h 31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564" h="318500">
                <a:moveTo>
                  <a:pt x="392259" y="159696"/>
                </a:moveTo>
                <a:cubicBezTo>
                  <a:pt x="392259" y="247894"/>
                  <a:pt x="304449" y="319393"/>
                  <a:pt x="196129" y="319393"/>
                </a:cubicBezTo>
                <a:cubicBezTo>
                  <a:pt x="87810" y="319393"/>
                  <a:pt x="0" y="247894"/>
                  <a:pt x="0" y="159696"/>
                </a:cubicBezTo>
                <a:cubicBezTo>
                  <a:pt x="0" y="71499"/>
                  <a:pt x="87810" y="0"/>
                  <a:pt x="196129" y="0"/>
                </a:cubicBezTo>
                <a:cubicBezTo>
                  <a:pt x="304449" y="0"/>
                  <a:pt x="392259" y="71499"/>
                  <a:pt x="392259" y="159696"/>
                </a:cubicBezTo>
                <a:close/>
              </a:path>
            </a:pathLst>
          </a:custGeom>
          <a:solidFill>
            <a:schemeClr val="accent2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2" name="Forma libre 311">
            <a:extLst>
              <a:ext uri="{FF2B5EF4-FFF2-40B4-BE49-F238E27FC236}">
                <a16:creationId xmlns:a16="http://schemas.microsoft.com/office/drawing/2014/main" id="{5F6B3ED0-E4B0-4644-81B6-8C2F9BB99940}"/>
              </a:ext>
            </a:extLst>
          </p:cNvPr>
          <p:cNvSpPr/>
          <p:nvPr/>
        </p:nvSpPr>
        <p:spPr>
          <a:xfrm>
            <a:off x="11538114" y="6857452"/>
            <a:ext cx="610724" cy="488587"/>
          </a:xfrm>
          <a:custGeom>
            <a:avLst/>
            <a:gdLst>
              <a:gd name="connsiteX0" fmla="*/ 24670 w 63699"/>
              <a:gd name="connsiteY0" fmla="*/ 9236 h 50960"/>
              <a:gd name="connsiteX1" fmla="*/ 21740 w 63699"/>
              <a:gd name="connsiteY1" fmla="*/ 9937 h 50960"/>
              <a:gd name="connsiteX2" fmla="*/ 6324 w 63699"/>
              <a:gd name="connsiteY2" fmla="*/ 8026 h 50960"/>
              <a:gd name="connsiteX3" fmla="*/ 10974 w 63699"/>
              <a:gd name="connsiteY3" fmla="*/ 19237 h 50960"/>
              <a:gd name="connsiteX4" fmla="*/ 10210 w 63699"/>
              <a:gd name="connsiteY4" fmla="*/ 23887 h 50960"/>
              <a:gd name="connsiteX5" fmla="*/ 1419 w 63699"/>
              <a:gd name="connsiteY5" fmla="*/ 30003 h 50960"/>
              <a:gd name="connsiteX6" fmla="*/ 3076 w 63699"/>
              <a:gd name="connsiteY6" fmla="*/ 35990 h 50960"/>
              <a:gd name="connsiteX7" fmla="*/ 14796 w 63699"/>
              <a:gd name="connsiteY7" fmla="*/ 36882 h 50960"/>
              <a:gd name="connsiteX8" fmla="*/ 17727 w 63699"/>
              <a:gd name="connsiteY8" fmla="*/ 39175 h 50960"/>
              <a:gd name="connsiteX9" fmla="*/ 21166 w 63699"/>
              <a:gd name="connsiteY9" fmla="*/ 50450 h 50960"/>
              <a:gd name="connsiteX10" fmla="*/ 26771 w 63699"/>
              <a:gd name="connsiteY10" fmla="*/ 51661 h 50960"/>
              <a:gd name="connsiteX11" fmla="*/ 36518 w 63699"/>
              <a:gd name="connsiteY11" fmla="*/ 40449 h 50960"/>
              <a:gd name="connsiteX12" fmla="*/ 40021 w 63699"/>
              <a:gd name="connsiteY12" fmla="*/ 39494 h 50960"/>
              <a:gd name="connsiteX13" fmla="*/ 56774 w 63699"/>
              <a:gd name="connsiteY13" fmla="*/ 45100 h 50960"/>
              <a:gd name="connsiteX14" fmla="*/ 60787 w 63699"/>
              <a:gd name="connsiteY14" fmla="*/ 40577 h 50960"/>
              <a:gd name="connsiteX15" fmla="*/ 55882 w 63699"/>
              <a:gd name="connsiteY15" fmla="*/ 30130 h 50960"/>
              <a:gd name="connsiteX16" fmla="*/ 56774 w 63699"/>
              <a:gd name="connsiteY16" fmla="*/ 26181 h 50960"/>
              <a:gd name="connsiteX17" fmla="*/ 65946 w 63699"/>
              <a:gd name="connsiteY17" fmla="*/ 18791 h 50960"/>
              <a:gd name="connsiteX18" fmla="*/ 64036 w 63699"/>
              <a:gd name="connsiteY18" fmla="*/ 12931 h 50960"/>
              <a:gd name="connsiteX19" fmla="*/ 47792 w 63699"/>
              <a:gd name="connsiteY19" fmla="*/ 12230 h 50960"/>
              <a:gd name="connsiteX20" fmla="*/ 45117 w 63699"/>
              <a:gd name="connsiteY20" fmla="*/ 10701 h 50960"/>
              <a:gd name="connsiteX21" fmla="*/ 39384 w 63699"/>
              <a:gd name="connsiteY21" fmla="*/ 1529 h 50960"/>
              <a:gd name="connsiteX22" fmla="*/ 34416 w 63699"/>
              <a:gd name="connsiteY22" fmla="*/ 828 h 50960"/>
              <a:gd name="connsiteX23" fmla="*/ 24670 w 63699"/>
              <a:gd name="connsiteY23" fmla="*/ 9236 h 5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699" h="50960">
                <a:moveTo>
                  <a:pt x="24670" y="9236"/>
                </a:moveTo>
                <a:cubicBezTo>
                  <a:pt x="23841" y="9937"/>
                  <a:pt x="22758" y="10128"/>
                  <a:pt x="21740" y="9937"/>
                </a:cubicBezTo>
                <a:cubicBezTo>
                  <a:pt x="11611" y="8154"/>
                  <a:pt x="7917" y="5797"/>
                  <a:pt x="6324" y="8026"/>
                </a:cubicBezTo>
                <a:cubicBezTo>
                  <a:pt x="4477" y="10510"/>
                  <a:pt x="6643" y="12485"/>
                  <a:pt x="10974" y="19237"/>
                </a:cubicBezTo>
                <a:cubicBezTo>
                  <a:pt x="11994" y="20766"/>
                  <a:pt x="11739" y="22804"/>
                  <a:pt x="10210" y="23887"/>
                </a:cubicBezTo>
                <a:lnTo>
                  <a:pt x="1419" y="30003"/>
                </a:lnTo>
                <a:cubicBezTo>
                  <a:pt x="-1129" y="31786"/>
                  <a:pt x="-46" y="35736"/>
                  <a:pt x="3076" y="35990"/>
                </a:cubicBezTo>
                <a:lnTo>
                  <a:pt x="14796" y="36882"/>
                </a:lnTo>
                <a:cubicBezTo>
                  <a:pt x="16134" y="37010"/>
                  <a:pt x="17280" y="37901"/>
                  <a:pt x="17727" y="39175"/>
                </a:cubicBezTo>
                <a:lnTo>
                  <a:pt x="21166" y="50450"/>
                </a:lnTo>
                <a:cubicBezTo>
                  <a:pt x="21930" y="52935"/>
                  <a:pt x="25115" y="53635"/>
                  <a:pt x="26771" y="51661"/>
                </a:cubicBezTo>
                <a:lnTo>
                  <a:pt x="36518" y="40449"/>
                </a:lnTo>
                <a:cubicBezTo>
                  <a:pt x="37409" y="39430"/>
                  <a:pt x="38811" y="39048"/>
                  <a:pt x="40021" y="39494"/>
                </a:cubicBezTo>
                <a:lnTo>
                  <a:pt x="56774" y="45100"/>
                </a:lnTo>
                <a:cubicBezTo>
                  <a:pt x="59513" y="45991"/>
                  <a:pt x="61997" y="43189"/>
                  <a:pt x="60787" y="40577"/>
                </a:cubicBezTo>
                <a:lnTo>
                  <a:pt x="55882" y="30130"/>
                </a:lnTo>
                <a:cubicBezTo>
                  <a:pt x="55245" y="28729"/>
                  <a:pt x="55627" y="27136"/>
                  <a:pt x="56774" y="26181"/>
                </a:cubicBezTo>
                <a:lnTo>
                  <a:pt x="65946" y="18791"/>
                </a:lnTo>
                <a:cubicBezTo>
                  <a:pt x="68303" y="16880"/>
                  <a:pt x="67030" y="13058"/>
                  <a:pt x="64036" y="12931"/>
                </a:cubicBezTo>
                <a:lnTo>
                  <a:pt x="47792" y="12230"/>
                </a:lnTo>
                <a:cubicBezTo>
                  <a:pt x="46709" y="12167"/>
                  <a:pt x="45691" y="11593"/>
                  <a:pt x="45117" y="10701"/>
                </a:cubicBezTo>
                <a:lnTo>
                  <a:pt x="39384" y="1529"/>
                </a:lnTo>
                <a:cubicBezTo>
                  <a:pt x="38301" y="-191"/>
                  <a:pt x="35944" y="-510"/>
                  <a:pt x="34416" y="828"/>
                </a:cubicBezTo>
                <a:lnTo>
                  <a:pt x="24670" y="9236"/>
                </a:lnTo>
                <a:close/>
              </a:path>
            </a:pathLst>
          </a:custGeom>
          <a:solidFill>
            <a:schemeClr val="tx2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3" name="Forma libre 312">
            <a:extLst>
              <a:ext uri="{FF2B5EF4-FFF2-40B4-BE49-F238E27FC236}">
                <a16:creationId xmlns:a16="http://schemas.microsoft.com/office/drawing/2014/main" id="{AA68C3EE-8BC6-504D-A138-2F9ED4876692}"/>
              </a:ext>
            </a:extLst>
          </p:cNvPr>
          <p:cNvSpPr/>
          <p:nvPr/>
        </p:nvSpPr>
        <p:spPr>
          <a:xfrm>
            <a:off x="11741593" y="5825292"/>
            <a:ext cx="610724" cy="1282541"/>
          </a:xfrm>
          <a:custGeom>
            <a:avLst/>
            <a:gdLst>
              <a:gd name="connsiteX0" fmla="*/ 11217 w 63699"/>
              <a:gd name="connsiteY0" fmla="*/ 136447 h 133770"/>
              <a:gd name="connsiteX1" fmla="*/ 1726 w 63699"/>
              <a:gd name="connsiteY1" fmla="*/ 128039 h 133770"/>
              <a:gd name="connsiteX2" fmla="*/ 54724 w 63699"/>
              <a:gd name="connsiteY2" fmla="*/ 1148 h 133770"/>
              <a:gd name="connsiteX3" fmla="*/ 67591 w 63699"/>
              <a:gd name="connsiteY3" fmla="*/ 5289 h 133770"/>
              <a:gd name="connsiteX4" fmla="*/ 63451 w 63699"/>
              <a:gd name="connsiteY4" fmla="*/ 18156 h 133770"/>
              <a:gd name="connsiteX5" fmla="*/ 20645 w 63699"/>
              <a:gd name="connsiteY5" fmla="*/ 125810 h 133770"/>
              <a:gd name="connsiteX6" fmla="*/ 12301 w 63699"/>
              <a:gd name="connsiteY6" fmla="*/ 136447 h 133770"/>
              <a:gd name="connsiteX7" fmla="*/ 11217 w 63699"/>
              <a:gd name="connsiteY7" fmla="*/ 136447 h 13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99" h="133770">
                <a:moveTo>
                  <a:pt x="11217" y="136447"/>
                </a:moveTo>
                <a:cubicBezTo>
                  <a:pt x="6440" y="136447"/>
                  <a:pt x="2299" y="132880"/>
                  <a:pt x="1726" y="128039"/>
                </a:cubicBezTo>
                <a:cubicBezTo>
                  <a:pt x="1599" y="127020"/>
                  <a:pt x="-14580" y="40005"/>
                  <a:pt x="54724" y="1148"/>
                </a:cubicBezTo>
                <a:cubicBezTo>
                  <a:pt x="59311" y="-1463"/>
                  <a:pt x="65170" y="575"/>
                  <a:pt x="67591" y="5289"/>
                </a:cubicBezTo>
                <a:cubicBezTo>
                  <a:pt x="70012" y="10003"/>
                  <a:pt x="68037" y="15545"/>
                  <a:pt x="63451" y="18156"/>
                </a:cubicBezTo>
                <a:cubicBezTo>
                  <a:pt x="7268" y="50516"/>
                  <a:pt x="20581" y="124918"/>
                  <a:pt x="20645" y="125810"/>
                </a:cubicBezTo>
                <a:cubicBezTo>
                  <a:pt x="21282" y="131033"/>
                  <a:pt x="17524" y="135810"/>
                  <a:pt x="12301" y="136447"/>
                </a:cubicBezTo>
                <a:cubicBezTo>
                  <a:pt x="11982" y="136384"/>
                  <a:pt x="11600" y="136447"/>
                  <a:pt x="11217" y="136447"/>
                </a:cubicBezTo>
                <a:close/>
              </a:path>
            </a:pathLst>
          </a:custGeom>
          <a:solidFill>
            <a:schemeClr val="tx2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1" name="Forma libre 310">
            <a:extLst>
              <a:ext uri="{FF2B5EF4-FFF2-40B4-BE49-F238E27FC236}">
                <a16:creationId xmlns:a16="http://schemas.microsoft.com/office/drawing/2014/main" id="{309FD290-4E9C-8647-A18C-A2699D597BD8}"/>
              </a:ext>
            </a:extLst>
          </p:cNvPr>
          <p:cNvSpPr/>
          <p:nvPr/>
        </p:nvSpPr>
        <p:spPr>
          <a:xfrm>
            <a:off x="16813954" y="6580176"/>
            <a:ext cx="3725420" cy="3053680"/>
          </a:xfrm>
          <a:custGeom>
            <a:avLst/>
            <a:gdLst>
              <a:gd name="connsiteX0" fmla="*/ 392259 w 388564"/>
              <a:gd name="connsiteY0" fmla="*/ 159696 h 318500"/>
              <a:gd name="connsiteX1" fmla="*/ 196129 w 388564"/>
              <a:gd name="connsiteY1" fmla="*/ 319393 h 318500"/>
              <a:gd name="connsiteX2" fmla="*/ 0 w 388564"/>
              <a:gd name="connsiteY2" fmla="*/ 159696 h 318500"/>
              <a:gd name="connsiteX3" fmla="*/ 196129 w 388564"/>
              <a:gd name="connsiteY3" fmla="*/ 0 h 318500"/>
              <a:gd name="connsiteX4" fmla="*/ 392259 w 388564"/>
              <a:gd name="connsiteY4" fmla="*/ 159696 h 31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564" h="318500">
                <a:moveTo>
                  <a:pt x="392259" y="159696"/>
                </a:moveTo>
                <a:cubicBezTo>
                  <a:pt x="392259" y="247894"/>
                  <a:pt x="304449" y="319393"/>
                  <a:pt x="196129" y="319393"/>
                </a:cubicBezTo>
                <a:cubicBezTo>
                  <a:pt x="87810" y="319393"/>
                  <a:pt x="0" y="247894"/>
                  <a:pt x="0" y="159696"/>
                </a:cubicBezTo>
                <a:cubicBezTo>
                  <a:pt x="0" y="71499"/>
                  <a:pt x="87810" y="0"/>
                  <a:pt x="196129" y="0"/>
                </a:cubicBezTo>
                <a:cubicBezTo>
                  <a:pt x="304449" y="0"/>
                  <a:pt x="392259" y="71499"/>
                  <a:pt x="392259" y="159696"/>
                </a:cubicBezTo>
                <a:close/>
              </a:path>
            </a:pathLst>
          </a:custGeom>
          <a:solidFill>
            <a:schemeClr val="accent3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2" name="Forma libre 311">
            <a:extLst>
              <a:ext uri="{FF2B5EF4-FFF2-40B4-BE49-F238E27FC236}">
                <a16:creationId xmlns:a16="http://schemas.microsoft.com/office/drawing/2014/main" id="{5AA2E288-32B1-7D40-B1CD-CD6476CA5D0B}"/>
              </a:ext>
            </a:extLst>
          </p:cNvPr>
          <p:cNvSpPr/>
          <p:nvPr/>
        </p:nvSpPr>
        <p:spPr>
          <a:xfrm>
            <a:off x="18290511" y="6857452"/>
            <a:ext cx="610724" cy="488587"/>
          </a:xfrm>
          <a:custGeom>
            <a:avLst/>
            <a:gdLst>
              <a:gd name="connsiteX0" fmla="*/ 24670 w 63699"/>
              <a:gd name="connsiteY0" fmla="*/ 9236 h 50960"/>
              <a:gd name="connsiteX1" fmla="*/ 21740 w 63699"/>
              <a:gd name="connsiteY1" fmla="*/ 9937 h 50960"/>
              <a:gd name="connsiteX2" fmla="*/ 6324 w 63699"/>
              <a:gd name="connsiteY2" fmla="*/ 8026 h 50960"/>
              <a:gd name="connsiteX3" fmla="*/ 10974 w 63699"/>
              <a:gd name="connsiteY3" fmla="*/ 19237 h 50960"/>
              <a:gd name="connsiteX4" fmla="*/ 10210 w 63699"/>
              <a:gd name="connsiteY4" fmla="*/ 23887 h 50960"/>
              <a:gd name="connsiteX5" fmla="*/ 1419 w 63699"/>
              <a:gd name="connsiteY5" fmla="*/ 30003 h 50960"/>
              <a:gd name="connsiteX6" fmla="*/ 3076 w 63699"/>
              <a:gd name="connsiteY6" fmla="*/ 35990 h 50960"/>
              <a:gd name="connsiteX7" fmla="*/ 14796 w 63699"/>
              <a:gd name="connsiteY7" fmla="*/ 36882 h 50960"/>
              <a:gd name="connsiteX8" fmla="*/ 17727 w 63699"/>
              <a:gd name="connsiteY8" fmla="*/ 39175 h 50960"/>
              <a:gd name="connsiteX9" fmla="*/ 21166 w 63699"/>
              <a:gd name="connsiteY9" fmla="*/ 50450 h 50960"/>
              <a:gd name="connsiteX10" fmla="*/ 26771 w 63699"/>
              <a:gd name="connsiteY10" fmla="*/ 51661 h 50960"/>
              <a:gd name="connsiteX11" fmla="*/ 36518 w 63699"/>
              <a:gd name="connsiteY11" fmla="*/ 40449 h 50960"/>
              <a:gd name="connsiteX12" fmla="*/ 40021 w 63699"/>
              <a:gd name="connsiteY12" fmla="*/ 39494 h 50960"/>
              <a:gd name="connsiteX13" fmla="*/ 56774 w 63699"/>
              <a:gd name="connsiteY13" fmla="*/ 45100 h 50960"/>
              <a:gd name="connsiteX14" fmla="*/ 60787 w 63699"/>
              <a:gd name="connsiteY14" fmla="*/ 40577 h 50960"/>
              <a:gd name="connsiteX15" fmla="*/ 55882 w 63699"/>
              <a:gd name="connsiteY15" fmla="*/ 30130 h 50960"/>
              <a:gd name="connsiteX16" fmla="*/ 56774 w 63699"/>
              <a:gd name="connsiteY16" fmla="*/ 26181 h 50960"/>
              <a:gd name="connsiteX17" fmla="*/ 65946 w 63699"/>
              <a:gd name="connsiteY17" fmla="*/ 18791 h 50960"/>
              <a:gd name="connsiteX18" fmla="*/ 64036 w 63699"/>
              <a:gd name="connsiteY18" fmla="*/ 12931 h 50960"/>
              <a:gd name="connsiteX19" fmla="*/ 47792 w 63699"/>
              <a:gd name="connsiteY19" fmla="*/ 12230 h 50960"/>
              <a:gd name="connsiteX20" fmla="*/ 45117 w 63699"/>
              <a:gd name="connsiteY20" fmla="*/ 10701 h 50960"/>
              <a:gd name="connsiteX21" fmla="*/ 39384 w 63699"/>
              <a:gd name="connsiteY21" fmla="*/ 1529 h 50960"/>
              <a:gd name="connsiteX22" fmla="*/ 34416 w 63699"/>
              <a:gd name="connsiteY22" fmla="*/ 828 h 50960"/>
              <a:gd name="connsiteX23" fmla="*/ 24670 w 63699"/>
              <a:gd name="connsiteY23" fmla="*/ 9236 h 5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699" h="50960">
                <a:moveTo>
                  <a:pt x="24670" y="9236"/>
                </a:moveTo>
                <a:cubicBezTo>
                  <a:pt x="23841" y="9937"/>
                  <a:pt x="22758" y="10128"/>
                  <a:pt x="21740" y="9937"/>
                </a:cubicBezTo>
                <a:cubicBezTo>
                  <a:pt x="11611" y="8154"/>
                  <a:pt x="7917" y="5797"/>
                  <a:pt x="6324" y="8026"/>
                </a:cubicBezTo>
                <a:cubicBezTo>
                  <a:pt x="4477" y="10510"/>
                  <a:pt x="6643" y="12485"/>
                  <a:pt x="10974" y="19237"/>
                </a:cubicBezTo>
                <a:cubicBezTo>
                  <a:pt x="11994" y="20766"/>
                  <a:pt x="11739" y="22804"/>
                  <a:pt x="10210" y="23887"/>
                </a:cubicBezTo>
                <a:lnTo>
                  <a:pt x="1419" y="30003"/>
                </a:lnTo>
                <a:cubicBezTo>
                  <a:pt x="-1129" y="31786"/>
                  <a:pt x="-46" y="35736"/>
                  <a:pt x="3076" y="35990"/>
                </a:cubicBezTo>
                <a:lnTo>
                  <a:pt x="14796" y="36882"/>
                </a:lnTo>
                <a:cubicBezTo>
                  <a:pt x="16134" y="37010"/>
                  <a:pt x="17280" y="37901"/>
                  <a:pt x="17727" y="39175"/>
                </a:cubicBezTo>
                <a:lnTo>
                  <a:pt x="21166" y="50450"/>
                </a:lnTo>
                <a:cubicBezTo>
                  <a:pt x="21930" y="52935"/>
                  <a:pt x="25115" y="53635"/>
                  <a:pt x="26771" y="51661"/>
                </a:cubicBezTo>
                <a:lnTo>
                  <a:pt x="36518" y="40449"/>
                </a:lnTo>
                <a:cubicBezTo>
                  <a:pt x="37409" y="39430"/>
                  <a:pt x="38811" y="39048"/>
                  <a:pt x="40021" y="39494"/>
                </a:cubicBezTo>
                <a:lnTo>
                  <a:pt x="56774" y="45100"/>
                </a:lnTo>
                <a:cubicBezTo>
                  <a:pt x="59513" y="45991"/>
                  <a:pt x="61997" y="43189"/>
                  <a:pt x="60787" y="40577"/>
                </a:cubicBezTo>
                <a:lnTo>
                  <a:pt x="55882" y="30130"/>
                </a:lnTo>
                <a:cubicBezTo>
                  <a:pt x="55245" y="28729"/>
                  <a:pt x="55627" y="27136"/>
                  <a:pt x="56774" y="26181"/>
                </a:cubicBezTo>
                <a:lnTo>
                  <a:pt x="65946" y="18791"/>
                </a:lnTo>
                <a:cubicBezTo>
                  <a:pt x="68303" y="16880"/>
                  <a:pt x="67030" y="13058"/>
                  <a:pt x="64036" y="12931"/>
                </a:cubicBezTo>
                <a:lnTo>
                  <a:pt x="47792" y="12230"/>
                </a:lnTo>
                <a:cubicBezTo>
                  <a:pt x="46709" y="12167"/>
                  <a:pt x="45691" y="11593"/>
                  <a:pt x="45117" y="10701"/>
                </a:cubicBezTo>
                <a:lnTo>
                  <a:pt x="39384" y="1529"/>
                </a:lnTo>
                <a:cubicBezTo>
                  <a:pt x="38301" y="-191"/>
                  <a:pt x="35944" y="-510"/>
                  <a:pt x="34416" y="828"/>
                </a:cubicBezTo>
                <a:lnTo>
                  <a:pt x="24670" y="9236"/>
                </a:lnTo>
                <a:close/>
              </a:path>
            </a:pathLst>
          </a:custGeom>
          <a:solidFill>
            <a:schemeClr val="tx2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3" name="Forma libre 312">
            <a:extLst>
              <a:ext uri="{FF2B5EF4-FFF2-40B4-BE49-F238E27FC236}">
                <a16:creationId xmlns:a16="http://schemas.microsoft.com/office/drawing/2014/main" id="{74B2013E-BDD3-BB41-AC99-1DEEA228A607}"/>
              </a:ext>
            </a:extLst>
          </p:cNvPr>
          <p:cNvSpPr/>
          <p:nvPr/>
        </p:nvSpPr>
        <p:spPr>
          <a:xfrm>
            <a:off x="18493990" y="5825292"/>
            <a:ext cx="610724" cy="1282541"/>
          </a:xfrm>
          <a:custGeom>
            <a:avLst/>
            <a:gdLst>
              <a:gd name="connsiteX0" fmla="*/ 11217 w 63699"/>
              <a:gd name="connsiteY0" fmla="*/ 136447 h 133770"/>
              <a:gd name="connsiteX1" fmla="*/ 1726 w 63699"/>
              <a:gd name="connsiteY1" fmla="*/ 128039 h 133770"/>
              <a:gd name="connsiteX2" fmla="*/ 54724 w 63699"/>
              <a:gd name="connsiteY2" fmla="*/ 1148 h 133770"/>
              <a:gd name="connsiteX3" fmla="*/ 67591 w 63699"/>
              <a:gd name="connsiteY3" fmla="*/ 5289 h 133770"/>
              <a:gd name="connsiteX4" fmla="*/ 63451 w 63699"/>
              <a:gd name="connsiteY4" fmla="*/ 18156 h 133770"/>
              <a:gd name="connsiteX5" fmla="*/ 20645 w 63699"/>
              <a:gd name="connsiteY5" fmla="*/ 125810 h 133770"/>
              <a:gd name="connsiteX6" fmla="*/ 12301 w 63699"/>
              <a:gd name="connsiteY6" fmla="*/ 136447 h 133770"/>
              <a:gd name="connsiteX7" fmla="*/ 11217 w 63699"/>
              <a:gd name="connsiteY7" fmla="*/ 136447 h 13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99" h="133770">
                <a:moveTo>
                  <a:pt x="11217" y="136447"/>
                </a:moveTo>
                <a:cubicBezTo>
                  <a:pt x="6440" y="136447"/>
                  <a:pt x="2299" y="132880"/>
                  <a:pt x="1726" y="128039"/>
                </a:cubicBezTo>
                <a:cubicBezTo>
                  <a:pt x="1599" y="127020"/>
                  <a:pt x="-14580" y="40005"/>
                  <a:pt x="54724" y="1148"/>
                </a:cubicBezTo>
                <a:cubicBezTo>
                  <a:pt x="59311" y="-1463"/>
                  <a:pt x="65170" y="575"/>
                  <a:pt x="67591" y="5289"/>
                </a:cubicBezTo>
                <a:cubicBezTo>
                  <a:pt x="70012" y="10003"/>
                  <a:pt x="68037" y="15545"/>
                  <a:pt x="63451" y="18156"/>
                </a:cubicBezTo>
                <a:cubicBezTo>
                  <a:pt x="7268" y="50516"/>
                  <a:pt x="20581" y="124918"/>
                  <a:pt x="20645" y="125810"/>
                </a:cubicBezTo>
                <a:cubicBezTo>
                  <a:pt x="21282" y="131033"/>
                  <a:pt x="17524" y="135810"/>
                  <a:pt x="12301" y="136447"/>
                </a:cubicBezTo>
                <a:cubicBezTo>
                  <a:pt x="11982" y="136384"/>
                  <a:pt x="11600" y="136447"/>
                  <a:pt x="11217" y="136447"/>
                </a:cubicBezTo>
                <a:close/>
              </a:path>
            </a:pathLst>
          </a:custGeom>
          <a:solidFill>
            <a:schemeClr val="tx2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7B68A3A-00D9-ED42-9E31-79E88733D41F}"/>
              </a:ext>
            </a:extLst>
          </p:cNvPr>
          <p:cNvGrpSpPr/>
          <p:nvPr/>
        </p:nvGrpSpPr>
        <p:grpSpPr>
          <a:xfrm>
            <a:off x="2158138" y="10388740"/>
            <a:ext cx="5901418" cy="1600438"/>
            <a:chOff x="1511412" y="7284285"/>
            <a:chExt cx="5901418" cy="1600438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A8F01DC3-DB0B-C14E-88B8-9B260BA6E969}"/>
                </a:ext>
              </a:extLst>
            </p:cNvPr>
            <p:cNvSpPr txBox="1"/>
            <p:nvPr/>
          </p:nvSpPr>
          <p:spPr>
            <a:xfrm flipH="1">
              <a:off x="2883660" y="7284285"/>
              <a:ext cx="315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Initiation</a:t>
              </a: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441894D8-F7F7-414F-90B6-36449D1728CF}"/>
                </a:ext>
              </a:extLst>
            </p:cNvPr>
            <p:cNvSpPr/>
            <p:nvPr/>
          </p:nvSpPr>
          <p:spPr>
            <a:xfrm flipH="1">
              <a:off x="1511412" y="7930616"/>
              <a:ext cx="590141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454764E-444C-CC43-97B1-37E5BC873760}"/>
              </a:ext>
            </a:extLst>
          </p:cNvPr>
          <p:cNvGrpSpPr/>
          <p:nvPr/>
        </p:nvGrpSpPr>
        <p:grpSpPr>
          <a:xfrm>
            <a:off x="8790884" y="10388740"/>
            <a:ext cx="5901418" cy="1600438"/>
            <a:chOff x="1511412" y="7284285"/>
            <a:chExt cx="5901418" cy="1600438"/>
          </a:xfrm>
        </p:grpSpPr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7CFC460B-26A2-184D-AAF0-0E0F2A52A29A}"/>
                </a:ext>
              </a:extLst>
            </p:cNvPr>
            <p:cNvSpPr txBox="1"/>
            <p:nvPr/>
          </p:nvSpPr>
          <p:spPr>
            <a:xfrm flipH="1">
              <a:off x="2883660" y="7284285"/>
              <a:ext cx="315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Planning</a:t>
              </a:r>
            </a:p>
          </p:txBody>
        </p:sp>
        <p:sp>
          <p:nvSpPr>
            <p:cNvPr id="89" name="Rectangle 56">
              <a:extLst>
                <a:ext uri="{FF2B5EF4-FFF2-40B4-BE49-F238E27FC236}">
                  <a16:creationId xmlns:a16="http://schemas.microsoft.com/office/drawing/2014/main" id="{A2486208-E303-5C45-9E1C-EE8CD396B3D4}"/>
                </a:ext>
              </a:extLst>
            </p:cNvPr>
            <p:cNvSpPr/>
            <p:nvPr/>
          </p:nvSpPr>
          <p:spPr>
            <a:xfrm flipH="1">
              <a:off x="1511412" y="7930616"/>
              <a:ext cx="590141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F332447-960D-7848-9B82-1E46E7DD5F78}"/>
              </a:ext>
            </a:extLst>
          </p:cNvPr>
          <p:cNvGrpSpPr/>
          <p:nvPr/>
        </p:nvGrpSpPr>
        <p:grpSpPr>
          <a:xfrm>
            <a:off x="15645164" y="10388740"/>
            <a:ext cx="5901418" cy="1600438"/>
            <a:chOff x="1511412" y="7284285"/>
            <a:chExt cx="5901418" cy="1600438"/>
          </a:xfrm>
        </p:grpSpPr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40484D2C-4A46-0648-BCC9-4D7D452AD438}"/>
                </a:ext>
              </a:extLst>
            </p:cNvPr>
            <p:cNvSpPr txBox="1"/>
            <p:nvPr/>
          </p:nvSpPr>
          <p:spPr>
            <a:xfrm flipH="1">
              <a:off x="2883660" y="7284285"/>
              <a:ext cx="315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Execution</a:t>
              </a:r>
            </a:p>
          </p:txBody>
        </p:sp>
        <p:sp>
          <p:nvSpPr>
            <p:cNvPr id="92" name="Rectangle 56">
              <a:extLst>
                <a:ext uri="{FF2B5EF4-FFF2-40B4-BE49-F238E27FC236}">
                  <a16:creationId xmlns:a16="http://schemas.microsoft.com/office/drawing/2014/main" id="{3A9AEC6C-EE21-C34F-BE3B-56440F05F57D}"/>
                </a:ext>
              </a:extLst>
            </p:cNvPr>
            <p:cNvSpPr/>
            <p:nvPr/>
          </p:nvSpPr>
          <p:spPr>
            <a:xfrm flipH="1">
              <a:off x="1511412" y="7930616"/>
              <a:ext cx="590141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9181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83" name="Freeform 682">
            <a:extLst>
              <a:ext uri="{FF2B5EF4-FFF2-40B4-BE49-F238E27FC236}">
                <a16:creationId xmlns:a16="http://schemas.microsoft.com/office/drawing/2014/main" id="{8FFBE647-CF53-EA47-A61C-E06DFBF9A143}"/>
              </a:ext>
            </a:extLst>
          </p:cNvPr>
          <p:cNvSpPr/>
          <p:nvPr/>
        </p:nvSpPr>
        <p:spPr>
          <a:xfrm>
            <a:off x="16471660" y="8363657"/>
            <a:ext cx="2421830" cy="1512046"/>
          </a:xfrm>
          <a:custGeom>
            <a:avLst/>
            <a:gdLst>
              <a:gd name="connsiteX0" fmla="*/ 124723 w 125132"/>
              <a:gd name="connsiteY0" fmla="*/ -27 h 78125"/>
              <a:gd name="connsiteX1" fmla="*/ 85613 w 125132"/>
              <a:gd name="connsiteY1" fmla="*/ -27 h 78125"/>
              <a:gd name="connsiteX2" fmla="*/ -28 w 125132"/>
              <a:gd name="connsiteY2" fmla="*/ 78099 h 78125"/>
              <a:gd name="connsiteX3" fmla="*/ 125104 w 125132"/>
              <a:gd name="connsiteY3" fmla="*/ 77528 h 7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132" h="78125">
                <a:moveTo>
                  <a:pt x="124723" y="-27"/>
                </a:moveTo>
                <a:lnTo>
                  <a:pt x="85613" y="-27"/>
                </a:lnTo>
                <a:cubicBezTo>
                  <a:pt x="41241" y="164"/>
                  <a:pt x="4225" y="33926"/>
                  <a:pt x="-28" y="78099"/>
                </a:cubicBezTo>
                <a:cubicBezTo>
                  <a:pt x="733" y="78099"/>
                  <a:pt x="62110" y="78099"/>
                  <a:pt x="125104" y="77528"/>
                </a:cubicBezTo>
                <a:close/>
              </a:path>
            </a:pathLst>
          </a:custGeom>
          <a:solidFill>
            <a:schemeClr val="accent3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4" name="Freeform 683">
            <a:extLst>
              <a:ext uri="{FF2B5EF4-FFF2-40B4-BE49-F238E27FC236}">
                <a16:creationId xmlns:a16="http://schemas.microsoft.com/office/drawing/2014/main" id="{2AE9041A-6A0E-6A42-BE25-AE63CB6748F6}"/>
              </a:ext>
            </a:extLst>
          </p:cNvPr>
          <p:cNvSpPr/>
          <p:nvPr/>
        </p:nvSpPr>
        <p:spPr>
          <a:xfrm>
            <a:off x="18886136" y="8363657"/>
            <a:ext cx="2366577" cy="1512046"/>
          </a:xfrm>
          <a:custGeom>
            <a:avLst/>
            <a:gdLst>
              <a:gd name="connsiteX0" fmla="*/ 122249 w 122277"/>
              <a:gd name="connsiteY0" fmla="*/ 78099 h 78125"/>
              <a:gd name="connsiteX1" fmla="*/ 36131 w 122277"/>
              <a:gd name="connsiteY1" fmla="*/ -27 h 78125"/>
              <a:gd name="connsiteX2" fmla="*/ -28 w 122277"/>
              <a:gd name="connsiteY2" fmla="*/ -27 h 78125"/>
              <a:gd name="connsiteX3" fmla="*/ -28 w 122277"/>
              <a:gd name="connsiteY3" fmla="*/ 77147 h 78125"/>
              <a:gd name="connsiteX4" fmla="*/ 122249 w 122277"/>
              <a:gd name="connsiteY4" fmla="*/ 78099 h 7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77" h="78125">
                <a:moveTo>
                  <a:pt x="122249" y="78099"/>
                </a:moveTo>
                <a:cubicBezTo>
                  <a:pt x="117938" y="33774"/>
                  <a:pt x="80665" y="-36"/>
                  <a:pt x="36131" y="-27"/>
                </a:cubicBezTo>
                <a:lnTo>
                  <a:pt x="-28" y="-27"/>
                </a:lnTo>
                <a:lnTo>
                  <a:pt x="-28" y="77147"/>
                </a:lnTo>
                <a:cubicBezTo>
                  <a:pt x="49073" y="77147"/>
                  <a:pt x="99126" y="77147"/>
                  <a:pt x="122249" y="78099"/>
                </a:cubicBezTo>
                <a:close/>
              </a:path>
            </a:pathLst>
          </a:custGeom>
          <a:solidFill>
            <a:schemeClr val="accent3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5" name="Freeform 684">
            <a:extLst>
              <a:ext uri="{FF2B5EF4-FFF2-40B4-BE49-F238E27FC236}">
                <a16:creationId xmlns:a16="http://schemas.microsoft.com/office/drawing/2014/main" id="{D79A8B0B-E6AB-F04A-84B9-62B44EB6245C}"/>
              </a:ext>
            </a:extLst>
          </p:cNvPr>
          <p:cNvSpPr/>
          <p:nvPr/>
        </p:nvSpPr>
        <p:spPr>
          <a:xfrm>
            <a:off x="18891651" y="10199846"/>
            <a:ext cx="2569155" cy="451205"/>
          </a:xfrm>
          <a:custGeom>
            <a:avLst/>
            <a:gdLst>
              <a:gd name="connsiteX0" fmla="*/ 47550 w 132744"/>
              <a:gd name="connsiteY0" fmla="*/ 1306 h 23313"/>
              <a:gd name="connsiteX1" fmla="*/ -28 w 132744"/>
              <a:gd name="connsiteY1" fmla="*/ -27 h 23313"/>
              <a:gd name="connsiteX2" fmla="*/ -28 w 132744"/>
              <a:gd name="connsiteY2" fmla="*/ 23287 h 23313"/>
              <a:gd name="connsiteX3" fmla="*/ 123676 w 132744"/>
              <a:gd name="connsiteY3" fmla="*/ 23287 h 23313"/>
              <a:gd name="connsiteX4" fmla="*/ 132716 w 132744"/>
              <a:gd name="connsiteY4" fmla="*/ 9680 h 23313"/>
              <a:gd name="connsiteX5" fmla="*/ 130718 w 132744"/>
              <a:gd name="connsiteY5" fmla="*/ 1210 h 23313"/>
              <a:gd name="connsiteX6" fmla="*/ 47550 w 132744"/>
              <a:gd name="connsiteY6" fmla="*/ 1306 h 2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744" h="23313">
                <a:moveTo>
                  <a:pt x="47550" y="1306"/>
                </a:moveTo>
                <a:cubicBezTo>
                  <a:pt x="31697" y="2923"/>
                  <a:pt x="15711" y="2476"/>
                  <a:pt x="-28" y="-27"/>
                </a:cubicBezTo>
                <a:lnTo>
                  <a:pt x="-28" y="23287"/>
                </a:lnTo>
                <a:lnTo>
                  <a:pt x="123676" y="23287"/>
                </a:lnTo>
                <a:cubicBezTo>
                  <a:pt x="128624" y="23287"/>
                  <a:pt x="132716" y="17197"/>
                  <a:pt x="132716" y="9680"/>
                </a:cubicBezTo>
                <a:cubicBezTo>
                  <a:pt x="132716" y="6739"/>
                  <a:pt x="132031" y="3837"/>
                  <a:pt x="130718" y="1210"/>
                </a:cubicBezTo>
                <a:cubicBezTo>
                  <a:pt x="94748" y="4731"/>
                  <a:pt x="68009" y="-1549"/>
                  <a:pt x="47550" y="1306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6" name="Freeform 685">
            <a:extLst>
              <a:ext uri="{FF2B5EF4-FFF2-40B4-BE49-F238E27FC236}">
                <a16:creationId xmlns:a16="http://schemas.microsoft.com/office/drawing/2014/main" id="{4AEBC5F8-6C8B-0349-A7D5-A0BEC8265F74}"/>
              </a:ext>
            </a:extLst>
          </p:cNvPr>
          <p:cNvSpPr/>
          <p:nvPr/>
        </p:nvSpPr>
        <p:spPr>
          <a:xfrm>
            <a:off x="16129446" y="10161179"/>
            <a:ext cx="2790453" cy="493569"/>
          </a:xfrm>
          <a:custGeom>
            <a:avLst/>
            <a:gdLst>
              <a:gd name="connsiteX0" fmla="*/ 143389 w 144178"/>
              <a:gd name="connsiteY0" fmla="*/ 2257 h 25502"/>
              <a:gd name="connsiteX1" fmla="*/ 112939 w 144178"/>
              <a:gd name="connsiteY1" fmla="*/ 3209 h 25502"/>
              <a:gd name="connsiteX2" fmla="*/ 55844 w 144178"/>
              <a:gd name="connsiteY2" fmla="*/ 3209 h 25502"/>
              <a:gd name="connsiteX3" fmla="*/ 9122 w 144178"/>
              <a:gd name="connsiteY3" fmla="*/ 1020 h 25502"/>
              <a:gd name="connsiteX4" fmla="*/ 4840 w 144178"/>
              <a:gd name="connsiteY4" fmla="*/ -27 h 25502"/>
              <a:gd name="connsiteX5" fmla="*/ -13 w 144178"/>
              <a:gd name="connsiteY5" fmla="*/ 11868 h 25502"/>
              <a:gd name="connsiteX6" fmla="*/ 9503 w 144178"/>
              <a:gd name="connsiteY6" fmla="*/ 25476 h 25502"/>
              <a:gd name="connsiteX7" fmla="*/ 144150 w 144178"/>
              <a:gd name="connsiteY7" fmla="*/ 25476 h 2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178" h="25502">
                <a:moveTo>
                  <a:pt x="143389" y="2257"/>
                </a:moveTo>
                <a:cubicBezTo>
                  <a:pt x="133255" y="954"/>
                  <a:pt x="122978" y="1268"/>
                  <a:pt x="112939" y="3209"/>
                </a:cubicBezTo>
                <a:cubicBezTo>
                  <a:pt x="84867" y="9870"/>
                  <a:pt x="63362" y="-502"/>
                  <a:pt x="55844" y="3209"/>
                </a:cubicBezTo>
                <a:cubicBezTo>
                  <a:pt x="48327" y="6920"/>
                  <a:pt x="29010" y="6635"/>
                  <a:pt x="9122" y="1020"/>
                </a:cubicBezTo>
                <a:lnTo>
                  <a:pt x="4840" y="-27"/>
                </a:lnTo>
                <a:cubicBezTo>
                  <a:pt x="1557" y="3038"/>
                  <a:pt x="-213" y="7386"/>
                  <a:pt x="-13" y="11868"/>
                </a:cubicBezTo>
                <a:cubicBezTo>
                  <a:pt x="-13" y="19386"/>
                  <a:pt x="4078" y="25476"/>
                  <a:pt x="9503" y="25476"/>
                </a:cubicBezTo>
                <a:lnTo>
                  <a:pt x="144150" y="25476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7" name="Freeform 686">
            <a:extLst>
              <a:ext uri="{FF2B5EF4-FFF2-40B4-BE49-F238E27FC236}">
                <a16:creationId xmlns:a16="http://schemas.microsoft.com/office/drawing/2014/main" id="{BDD8CD30-E0DB-684B-ABE6-7BD8F690310F}"/>
              </a:ext>
            </a:extLst>
          </p:cNvPr>
          <p:cNvSpPr/>
          <p:nvPr/>
        </p:nvSpPr>
        <p:spPr>
          <a:xfrm>
            <a:off x="18874440" y="9864035"/>
            <a:ext cx="2997463" cy="385515"/>
          </a:xfrm>
          <a:custGeom>
            <a:avLst/>
            <a:gdLst>
              <a:gd name="connsiteX0" fmla="*/ 122249 w 154874"/>
              <a:gd name="connsiteY0" fmla="*/ 577 h 19919"/>
              <a:gd name="connsiteX1" fmla="*/ 122249 w 154874"/>
              <a:gd name="connsiteY1" fmla="*/ 577 h 19919"/>
              <a:gd name="connsiteX2" fmla="*/ -28 w 154874"/>
              <a:gd name="connsiteY2" fmla="*/ 6 h 19919"/>
              <a:gd name="connsiteX3" fmla="*/ -28 w 154874"/>
              <a:gd name="connsiteY3" fmla="*/ 17610 h 19919"/>
              <a:gd name="connsiteX4" fmla="*/ 47550 w 154874"/>
              <a:gd name="connsiteY4" fmla="*/ 18942 h 19919"/>
              <a:gd name="connsiteX5" fmla="*/ 130528 w 154874"/>
              <a:gd name="connsiteY5" fmla="*/ 18942 h 19919"/>
              <a:gd name="connsiteX6" fmla="*/ 148607 w 154874"/>
              <a:gd name="connsiteY6" fmla="*/ 16563 h 19919"/>
              <a:gd name="connsiteX7" fmla="*/ 122249 w 154874"/>
              <a:gd name="connsiteY7" fmla="*/ 577 h 1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74" h="19919">
                <a:moveTo>
                  <a:pt x="122249" y="577"/>
                </a:moveTo>
                <a:lnTo>
                  <a:pt x="122249" y="577"/>
                </a:lnTo>
                <a:cubicBezTo>
                  <a:pt x="99125" y="6"/>
                  <a:pt x="49073" y="-90"/>
                  <a:pt x="-28" y="6"/>
                </a:cubicBezTo>
                <a:lnTo>
                  <a:pt x="-28" y="17610"/>
                </a:lnTo>
                <a:cubicBezTo>
                  <a:pt x="15711" y="20113"/>
                  <a:pt x="31697" y="20560"/>
                  <a:pt x="47550" y="18942"/>
                </a:cubicBezTo>
                <a:cubicBezTo>
                  <a:pt x="68009" y="15802"/>
                  <a:pt x="95129" y="22082"/>
                  <a:pt x="130528" y="18942"/>
                </a:cubicBezTo>
                <a:cubicBezTo>
                  <a:pt x="136332" y="18466"/>
                  <a:pt x="142327" y="17705"/>
                  <a:pt x="148607" y="16563"/>
                </a:cubicBezTo>
                <a:cubicBezTo>
                  <a:pt x="159170" y="14660"/>
                  <a:pt x="159836" y="1528"/>
                  <a:pt x="122249" y="577"/>
                </a:cubicBezTo>
                <a:close/>
              </a:path>
            </a:pathLst>
          </a:custGeom>
          <a:solidFill>
            <a:schemeClr val="accent2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8" name="Freeform 687">
            <a:extLst>
              <a:ext uri="{FF2B5EF4-FFF2-40B4-BE49-F238E27FC236}">
                <a16:creationId xmlns:a16="http://schemas.microsoft.com/office/drawing/2014/main" id="{816AF1F7-8C2A-FF4B-8303-0BF35CA222DA}"/>
              </a:ext>
            </a:extLst>
          </p:cNvPr>
          <p:cNvSpPr/>
          <p:nvPr/>
        </p:nvSpPr>
        <p:spPr>
          <a:xfrm>
            <a:off x="15872161" y="9857298"/>
            <a:ext cx="3006601" cy="417006"/>
          </a:xfrm>
          <a:custGeom>
            <a:avLst/>
            <a:gdLst>
              <a:gd name="connsiteX0" fmla="*/ 67773 w 155346"/>
              <a:gd name="connsiteY0" fmla="*/ 19005 h 21546"/>
              <a:gd name="connsiteX1" fmla="*/ 124868 w 155346"/>
              <a:gd name="connsiteY1" fmla="*/ 19005 h 21546"/>
              <a:gd name="connsiteX2" fmla="*/ 155318 w 155346"/>
              <a:gd name="connsiteY2" fmla="*/ 18053 h 21546"/>
              <a:gd name="connsiteX3" fmla="*/ 155318 w 155346"/>
              <a:gd name="connsiteY3" fmla="*/ -27 h 21546"/>
              <a:gd name="connsiteX4" fmla="*/ 30186 w 155346"/>
              <a:gd name="connsiteY4" fmla="*/ 544 h 21546"/>
              <a:gd name="connsiteX5" fmla="*/ 30186 w 155346"/>
              <a:gd name="connsiteY5" fmla="*/ 544 h 21546"/>
              <a:gd name="connsiteX6" fmla="*/ 687 w 155346"/>
              <a:gd name="connsiteY6" fmla="*/ 10917 h 21546"/>
              <a:gd name="connsiteX7" fmla="*/ 16388 w 155346"/>
              <a:gd name="connsiteY7" fmla="*/ 15389 h 21546"/>
              <a:gd name="connsiteX8" fmla="*/ 20670 w 155346"/>
              <a:gd name="connsiteY8" fmla="*/ 16436 h 21546"/>
              <a:gd name="connsiteX9" fmla="*/ 67773 w 155346"/>
              <a:gd name="connsiteY9" fmla="*/ 19005 h 2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5346" h="21546">
                <a:moveTo>
                  <a:pt x="67773" y="19005"/>
                </a:moveTo>
                <a:cubicBezTo>
                  <a:pt x="75671" y="15199"/>
                  <a:pt x="97177" y="25571"/>
                  <a:pt x="124868" y="19005"/>
                </a:cubicBezTo>
                <a:cubicBezTo>
                  <a:pt x="134907" y="17064"/>
                  <a:pt x="145183" y="16750"/>
                  <a:pt x="155318" y="18053"/>
                </a:cubicBezTo>
                <a:lnTo>
                  <a:pt x="155318" y="-27"/>
                </a:lnTo>
                <a:cubicBezTo>
                  <a:pt x="92324" y="-27"/>
                  <a:pt x="30947" y="544"/>
                  <a:pt x="30186" y="544"/>
                </a:cubicBezTo>
                <a:lnTo>
                  <a:pt x="30186" y="544"/>
                </a:lnTo>
                <a:cubicBezTo>
                  <a:pt x="30186" y="544"/>
                  <a:pt x="2876" y="5588"/>
                  <a:pt x="687" y="10917"/>
                </a:cubicBezTo>
                <a:cubicBezTo>
                  <a:pt x="-1502" y="16246"/>
                  <a:pt x="687" y="11583"/>
                  <a:pt x="16388" y="15389"/>
                </a:cubicBezTo>
                <a:lnTo>
                  <a:pt x="20670" y="16436"/>
                </a:lnTo>
                <a:cubicBezTo>
                  <a:pt x="40939" y="22431"/>
                  <a:pt x="59875" y="22907"/>
                  <a:pt x="67773" y="19005"/>
                </a:cubicBezTo>
                <a:close/>
              </a:path>
            </a:pathLst>
          </a:custGeom>
          <a:solidFill>
            <a:schemeClr val="accent2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9" name="Freeform 688">
            <a:extLst>
              <a:ext uri="{FF2B5EF4-FFF2-40B4-BE49-F238E27FC236}">
                <a16:creationId xmlns:a16="http://schemas.microsoft.com/office/drawing/2014/main" id="{6F6CD7D4-6090-EE4E-A58B-CBF38D065244}"/>
              </a:ext>
            </a:extLst>
          </p:cNvPr>
          <p:cNvSpPr/>
          <p:nvPr/>
        </p:nvSpPr>
        <p:spPr>
          <a:xfrm>
            <a:off x="18886136" y="10656607"/>
            <a:ext cx="2283703" cy="1132644"/>
          </a:xfrm>
          <a:custGeom>
            <a:avLst/>
            <a:gdLst>
              <a:gd name="connsiteX0" fmla="*/ -28 w 117995"/>
              <a:gd name="connsiteY0" fmla="*/ 58496 h 58522"/>
              <a:gd name="connsiteX1" fmla="*/ 36131 w 117995"/>
              <a:gd name="connsiteY1" fmla="*/ 58496 h 58522"/>
              <a:gd name="connsiteX2" fmla="*/ 117967 w 117995"/>
              <a:gd name="connsiteY2" fmla="*/ -27 h 58522"/>
              <a:gd name="connsiteX3" fmla="*/ -28 w 117995"/>
              <a:gd name="connsiteY3" fmla="*/ -27 h 5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995" h="58522">
                <a:moveTo>
                  <a:pt x="-28" y="58496"/>
                </a:moveTo>
                <a:lnTo>
                  <a:pt x="36131" y="58496"/>
                </a:lnTo>
                <a:cubicBezTo>
                  <a:pt x="73110" y="58458"/>
                  <a:pt x="105977" y="34954"/>
                  <a:pt x="117967" y="-27"/>
                </a:cubicBezTo>
                <a:lnTo>
                  <a:pt x="-28" y="-27"/>
                </a:lnTo>
                <a:close/>
              </a:path>
            </a:pathLst>
          </a:custGeom>
          <a:solidFill>
            <a:schemeClr val="accent3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0" name="Freeform 689">
            <a:extLst>
              <a:ext uri="{FF2B5EF4-FFF2-40B4-BE49-F238E27FC236}">
                <a16:creationId xmlns:a16="http://schemas.microsoft.com/office/drawing/2014/main" id="{D4DE95B9-539F-5148-8214-35F3D8780218}"/>
              </a:ext>
            </a:extLst>
          </p:cNvPr>
          <p:cNvSpPr/>
          <p:nvPr/>
        </p:nvSpPr>
        <p:spPr>
          <a:xfrm>
            <a:off x="16547180" y="10656607"/>
            <a:ext cx="2338956" cy="1132644"/>
          </a:xfrm>
          <a:custGeom>
            <a:avLst/>
            <a:gdLst>
              <a:gd name="connsiteX0" fmla="*/ -28 w 120850"/>
              <a:gd name="connsiteY0" fmla="*/ -27 h 58522"/>
              <a:gd name="connsiteX1" fmla="*/ 81712 w 120850"/>
              <a:gd name="connsiteY1" fmla="*/ 58496 h 58522"/>
              <a:gd name="connsiteX2" fmla="*/ 120822 w 120850"/>
              <a:gd name="connsiteY2" fmla="*/ 58496 h 58522"/>
              <a:gd name="connsiteX3" fmla="*/ 120822 w 120850"/>
              <a:gd name="connsiteY3" fmla="*/ -27 h 5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850" h="58522">
                <a:moveTo>
                  <a:pt x="-28" y="-27"/>
                </a:moveTo>
                <a:cubicBezTo>
                  <a:pt x="11923" y="34935"/>
                  <a:pt x="44762" y="58448"/>
                  <a:pt x="81712" y="58496"/>
                </a:cubicBezTo>
                <a:lnTo>
                  <a:pt x="120822" y="58496"/>
                </a:lnTo>
                <a:lnTo>
                  <a:pt x="120822" y="-27"/>
                </a:lnTo>
                <a:close/>
              </a:path>
            </a:pathLst>
          </a:custGeom>
          <a:solidFill>
            <a:schemeClr val="accent3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1" name="Freeform 690">
            <a:extLst>
              <a:ext uri="{FF2B5EF4-FFF2-40B4-BE49-F238E27FC236}">
                <a16:creationId xmlns:a16="http://schemas.microsoft.com/office/drawing/2014/main" id="{FD18BD77-4094-9042-9A71-3AC6FD00271C}"/>
              </a:ext>
            </a:extLst>
          </p:cNvPr>
          <p:cNvSpPr/>
          <p:nvPr/>
        </p:nvSpPr>
        <p:spPr>
          <a:xfrm>
            <a:off x="18604356" y="8509143"/>
            <a:ext cx="254138" cy="167607"/>
          </a:xfrm>
          <a:custGeom>
            <a:avLst/>
            <a:gdLst>
              <a:gd name="connsiteX0" fmla="*/ 13103 w 13131"/>
              <a:gd name="connsiteY0" fmla="*/ 4257 h 8660"/>
              <a:gd name="connsiteX1" fmla="*/ 8726 w 13131"/>
              <a:gd name="connsiteY1" fmla="*/ 8634 h 8660"/>
              <a:gd name="connsiteX2" fmla="*/ 4254 w 13131"/>
              <a:gd name="connsiteY2" fmla="*/ 8634 h 8660"/>
              <a:gd name="connsiteX3" fmla="*/ -28 w 13131"/>
              <a:gd name="connsiteY3" fmla="*/ 4257 h 8660"/>
              <a:gd name="connsiteX4" fmla="*/ -28 w 13131"/>
              <a:gd name="connsiteY4" fmla="*/ 4257 h 8660"/>
              <a:gd name="connsiteX5" fmla="*/ 4254 w 13131"/>
              <a:gd name="connsiteY5" fmla="*/ -25 h 8660"/>
              <a:gd name="connsiteX6" fmla="*/ 8726 w 13131"/>
              <a:gd name="connsiteY6" fmla="*/ -25 h 8660"/>
              <a:gd name="connsiteX7" fmla="*/ 13103 w 13131"/>
              <a:gd name="connsiteY7" fmla="*/ 4162 h 8660"/>
              <a:gd name="connsiteX8" fmla="*/ 13103 w 13131"/>
              <a:gd name="connsiteY8" fmla="*/ 4257 h 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31" h="8660">
                <a:moveTo>
                  <a:pt x="13103" y="4257"/>
                </a:moveTo>
                <a:cubicBezTo>
                  <a:pt x="13103" y="6674"/>
                  <a:pt x="11143" y="8634"/>
                  <a:pt x="8726" y="8634"/>
                </a:cubicBezTo>
                <a:lnTo>
                  <a:pt x="4254" y="8634"/>
                </a:lnTo>
                <a:cubicBezTo>
                  <a:pt x="1875" y="8587"/>
                  <a:pt x="-28" y="6636"/>
                  <a:pt x="-28" y="4257"/>
                </a:cubicBezTo>
                <a:lnTo>
                  <a:pt x="-28" y="4257"/>
                </a:lnTo>
                <a:cubicBezTo>
                  <a:pt x="-28" y="1887"/>
                  <a:pt x="1884" y="-25"/>
                  <a:pt x="4254" y="-25"/>
                </a:cubicBezTo>
                <a:lnTo>
                  <a:pt x="8726" y="-25"/>
                </a:lnTo>
                <a:cubicBezTo>
                  <a:pt x="11086" y="-82"/>
                  <a:pt x="13046" y="1792"/>
                  <a:pt x="13103" y="4162"/>
                </a:cubicBezTo>
                <a:cubicBezTo>
                  <a:pt x="13103" y="4190"/>
                  <a:pt x="13103" y="4228"/>
                  <a:pt x="13103" y="425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2" name="Freeform 691">
            <a:extLst>
              <a:ext uri="{FF2B5EF4-FFF2-40B4-BE49-F238E27FC236}">
                <a16:creationId xmlns:a16="http://schemas.microsoft.com/office/drawing/2014/main" id="{95B7AECD-CEC5-0246-9F33-719AE4FDECF5}"/>
              </a:ext>
            </a:extLst>
          </p:cNvPr>
          <p:cNvSpPr/>
          <p:nvPr/>
        </p:nvSpPr>
        <p:spPr>
          <a:xfrm>
            <a:off x="20018765" y="8636240"/>
            <a:ext cx="254138" cy="167587"/>
          </a:xfrm>
          <a:custGeom>
            <a:avLst/>
            <a:gdLst>
              <a:gd name="connsiteX0" fmla="*/ 13103 w 13131"/>
              <a:gd name="connsiteY0" fmla="*/ 4351 h 8659"/>
              <a:gd name="connsiteX1" fmla="*/ 8821 w 13131"/>
              <a:gd name="connsiteY1" fmla="*/ 8633 h 8659"/>
              <a:gd name="connsiteX2" fmla="*/ 4349 w 13131"/>
              <a:gd name="connsiteY2" fmla="*/ 8633 h 8659"/>
              <a:gd name="connsiteX3" fmla="*/ -28 w 13131"/>
              <a:gd name="connsiteY3" fmla="*/ 4351 h 8659"/>
              <a:gd name="connsiteX4" fmla="*/ -28 w 13131"/>
              <a:gd name="connsiteY4" fmla="*/ 4351 h 8659"/>
              <a:gd name="connsiteX5" fmla="*/ 4349 w 13131"/>
              <a:gd name="connsiteY5" fmla="*/ -27 h 8659"/>
              <a:gd name="connsiteX6" fmla="*/ 8821 w 13131"/>
              <a:gd name="connsiteY6" fmla="*/ -27 h 8659"/>
              <a:gd name="connsiteX7" fmla="*/ 13103 w 13131"/>
              <a:gd name="connsiteY7" fmla="*/ 4351 h 8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31" h="8659">
                <a:moveTo>
                  <a:pt x="13103" y="4351"/>
                </a:moveTo>
                <a:cubicBezTo>
                  <a:pt x="13103" y="6720"/>
                  <a:pt x="11191" y="8633"/>
                  <a:pt x="8821" y="8633"/>
                </a:cubicBezTo>
                <a:lnTo>
                  <a:pt x="4349" y="8633"/>
                </a:lnTo>
                <a:cubicBezTo>
                  <a:pt x="1970" y="8633"/>
                  <a:pt x="19" y="6730"/>
                  <a:pt x="-28" y="4351"/>
                </a:cubicBezTo>
                <a:lnTo>
                  <a:pt x="-28" y="4351"/>
                </a:lnTo>
                <a:cubicBezTo>
                  <a:pt x="19" y="1953"/>
                  <a:pt x="1951" y="21"/>
                  <a:pt x="4349" y="-27"/>
                </a:cubicBezTo>
                <a:lnTo>
                  <a:pt x="8821" y="-27"/>
                </a:lnTo>
                <a:cubicBezTo>
                  <a:pt x="11200" y="21"/>
                  <a:pt x="13103" y="1972"/>
                  <a:pt x="13103" y="4351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3" name="Freeform 692">
            <a:extLst>
              <a:ext uri="{FF2B5EF4-FFF2-40B4-BE49-F238E27FC236}">
                <a16:creationId xmlns:a16="http://schemas.microsoft.com/office/drawing/2014/main" id="{4498F5AC-4905-6E47-B741-B974587FC7E2}"/>
              </a:ext>
            </a:extLst>
          </p:cNvPr>
          <p:cNvSpPr/>
          <p:nvPr/>
        </p:nvSpPr>
        <p:spPr>
          <a:xfrm>
            <a:off x="17742436" y="8929070"/>
            <a:ext cx="136274" cy="88390"/>
          </a:xfrm>
          <a:custGeom>
            <a:avLst/>
            <a:gdLst>
              <a:gd name="connsiteX0" fmla="*/ 7013 w 7041"/>
              <a:gd name="connsiteY0" fmla="*/ 2257 h 4567"/>
              <a:gd name="connsiteX1" fmla="*/ 4729 w 7041"/>
              <a:gd name="connsiteY1" fmla="*/ 4541 h 4567"/>
              <a:gd name="connsiteX2" fmla="*/ 2255 w 7041"/>
              <a:gd name="connsiteY2" fmla="*/ 4541 h 4567"/>
              <a:gd name="connsiteX3" fmla="*/ -28 w 7041"/>
              <a:gd name="connsiteY3" fmla="*/ 2257 h 4567"/>
              <a:gd name="connsiteX4" fmla="*/ -28 w 7041"/>
              <a:gd name="connsiteY4" fmla="*/ 2257 h 4567"/>
              <a:gd name="connsiteX5" fmla="*/ 2255 w 7041"/>
              <a:gd name="connsiteY5" fmla="*/ -27 h 4567"/>
              <a:gd name="connsiteX6" fmla="*/ 4729 w 7041"/>
              <a:gd name="connsiteY6" fmla="*/ -27 h 4567"/>
              <a:gd name="connsiteX7" fmla="*/ 7013 w 7041"/>
              <a:gd name="connsiteY7" fmla="*/ 2257 h 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1" h="4567">
                <a:moveTo>
                  <a:pt x="7013" y="2257"/>
                </a:moveTo>
                <a:cubicBezTo>
                  <a:pt x="7013" y="3523"/>
                  <a:pt x="5995" y="4541"/>
                  <a:pt x="4729" y="4541"/>
                </a:cubicBezTo>
                <a:lnTo>
                  <a:pt x="2255" y="4541"/>
                </a:lnTo>
                <a:cubicBezTo>
                  <a:pt x="990" y="4541"/>
                  <a:pt x="-28" y="3523"/>
                  <a:pt x="-28" y="2257"/>
                </a:cubicBezTo>
                <a:lnTo>
                  <a:pt x="-28" y="2257"/>
                </a:lnTo>
                <a:cubicBezTo>
                  <a:pt x="-28" y="992"/>
                  <a:pt x="990" y="-27"/>
                  <a:pt x="2255" y="-27"/>
                </a:cubicBezTo>
                <a:lnTo>
                  <a:pt x="4729" y="-27"/>
                </a:lnTo>
                <a:cubicBezTo>
                  <a:pt x="5995" y="-27"/>
                  <a:pt x="7013" y="992"/>
                  <a:pt x="7013" y="225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4" name="Freeform 693">
            <a:extLst>
              <a:ext uri="{FF2B5EF4-FFF2-40B4-BE49-F238E27FC236}">
                <a16:creationId xmlns:a16="http://schemas.microsoft.com/office/drawing/2014/main" id="{EC71E5A2-56F2-B943-B41B-485E363FDE70}"/>
              </a:ext>
            </a:extLst>
          </p:cNvPr>
          <p:cNvSpPr/>
          <p:nvPr/>
        </p:nvSpPr>
        <p:spPr>
          <a:xfrm>
            <a:off x="19604389" y="8929070"/>
            <a:ext cx="136274" cy="88429"/>
          </a:xfrm>
          <a:custGeom>
            <a:avLst/>
            <a:gdLst>
              <a:gd name="connsiteX0" fmla="*/ 7013 w 7041"/>
              <a:gd name="connsiteY0" fmla="*/ 2257 h 4569"/>
              <a:gd name="connsiteX1" fmla="*/ 4729 w 7041"/>
              <a:gd name="connsiteY1" fmla="*/ 4541 h 4569"/>
              <a:gd name="connsiteX2" fmla="*/ 2350 w 7041"/>
              <a:gd name="connsiteY2" fmla="*/ 4541 h 4569"/>
              <a:gd name="connsiteX3" fmla="*/ -28 w 7041"/>
              <a:gd name="connsiteY3" fmla="*/ 2352 h 4569"/>
              <a:gd name="connsiteX4" fmla="*/ -28 w 7041"/>
              <a:gd name="connsiteY4" fmla="*/ 2257 h 4569"/>
              <a:gd name="connsiteX5" fmla="*/ -28 w 7041"/>
              <a:gd name="connsiteY5" fmla="*/ 2257 h 4569"/>
              <a:gd name="connsiteX6" fmla="*/ 2350 w 7041"/>
              <a:gd name="connsiteY6" fmla="*/ -27 h 4569"/>
              <a:gd name="connsiteX7" fmla="*/ 4729 w 7041"/>
              <a:gd name="connsiteY7" fmla="*/ -27 h 4569"/>
              <a:gd name="connsiteX8" fmla="*/ 7013 w 7041"/>
              <a:gd name="connsiteY8" fmla="*/ 2257 h 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41" h="4569">
                <a:moveTo>
                  <a:pt x="7013" y="2257"/>
                </a:moveTo>
                <a:cubicBezTo>
                  <a:pt x="7013" y="3523"/>
                  <a:pt x="5995" y="4541"/>
                  <a:pt x="4729" y="4541"/>
                </a:cubicBezTo>
                <a:lnTo>
                  <a:pt x="2350" y="4541"/>
                </a:lnTo>
                <a:cubicBezTo>
                  <a:pt x="1095" y="4598"/>
                  <a:pt x="29" y="3618"/>
                  <a:pt x="-28" y="2352"/>
                </a:cubicBezTo>
                <a:cubicBezTo>
                  <a:pt x="-28" y="2324"/>
                  <a:pt x="-28" y="2286"/>
                  <a:pt x="-28" y="2257"/>
                </a:cubicBezTo>
                <a:lnTo>
                  <a:pt x="-28" y="2257"/>
                </a:lnTo>
                <a:cubicBezTo>
                  <a:pt x="19" y="982"/>
                  <a:pt x="1075" y="-27"/>
                  <a:pt x="2350" y="-27"/>
                </a:cubicBezTo>
                <a:lnTo>
                  <a:pt x="4729" y="-27"/>
                </a:lnTo>
                <a:cubicBezTo>
                  <a:pt x="5995" y="-27"/>
                  <a:pt x="7013" y="992"/>
                  <a:pt x="7013" y="225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5" name="Freeform 694">
            <a:extLst>
              <a:ext uri="{FF2B5EF4-FFF2-40B4-BE49-F238E27FC236}">
                <a16:creationId xmlns:a16="http://schemas.microsoft.com/office/drawing/2014/main" id="{85235906-212D-5B4D-B2D7-7F5F821758A5}"/>
              </a:ext>
            </a:extLst>
          </p:cNvPr>
          <p:cNvSpPr/>
          <p:nvPr/>
        </p:nvSpPr>
        <p:spPr>
          <a:xfrm>
            <a:off x="19468120" y="8547830"/>
            <a:ext cx="136274" cy="88429"/>
          </a:xfrm>
          <a:custGeom>
            <a:avLst/>
            <a:gdLst>
              <a:gd name="connsiteX0" fmla="*/ 7013 w 7041"/>
              <a:gd name="connsiteY0" fmla="*/ 2257 h 4569"/>
              <a:gd name="connsiteX1" fmla="*/ 4729 w 7041"/>
              <a:gd name="connsiteY1" fmla="*/ 4541 h 4569"/>
              <a:gd name="connsiteX2" fmla="*/ 2350 w 7041"/>
              <a:gd name="connsiteY2" fmla="*/ 4541 h 4569"/>
              <a:gd name="connsiteX3" fmla="*/ -28 w 7041"/>
              <a:gd name="connsiteY3" fmla="*/ 2352 h 4569"/>
              <a:gd name="connsiteX4" fmla="*/ -28 w 7041"/>
              <a:gd name="connsiteY4" fmla="*/ 2257 h 4569"/>
              <a:gd name="connsiteX5" fmla="*/ -28 w 7041"/>
              <a:gd name="connsiteY5" fmla="*/ 2257 h 4569"/>
              <a:gd name="connsiteX6" fmla="*/ 2350 w 7041"/>
              <a:gd name="connsiteY6" fmla="*/ -27 h 4569"/>
              <a:gd name="connsiteX7" fmla="*/ 4729 w 7041"/>
              <a:gd name="connsiteY7" fmla="*/ -27 h 4569"/>
              <a:gd name="connsiteX8" fmla="*/ 7013 w 7041"/>
              <a:gd name="connsiteY8" fmla="*/ 2257 h 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41" h="4569">
                <a:moveTo>
                  <a:pt x="7013" y="2257"/>
                </a:moveTo>
                <a:cubicBezTo>
                  <a:pt x="7013" y="3523"/>
                  <a:pt x="5995" y="4541"/>
                  <a:pt x="4729" y="4541"/>
                </a:cubicBezTo>
                <a:lnTo>
                  <a:pt x="2350" y="4541"/>
                </a:lnTo>
                <a:cubicBezTo>
                  <a:pt x="1094" y="4598"/>
                  <a:pt x="28" y="3618"/>
                  <a:pt x="-28" y="2352"/>
                </a:cubicBezTo>
                <a:cubicBezTo>
                  <a:pt x="-28" y="2324"/>
                  <a:pt x="-28" y="2286"/>
                  <a:pt x="-28" y="2257"/>
                </a:cubicBezTo>
                <a:lnTo>
                  <a:pt x="-28" y="2257"/>
                </a:lnTo>
                <a:cubicBezTo>
                  <a:pt x="19" y="982"/>
                  <a:pt x="1075" y="-27"/>
                  <a:pt x="2350" y="-27"/>
                </a:cubicBezTo>
                <a:lnTo>
                  <a:pt x="4729" y="-27"/>
                </a:lnTo>
                <a:cubicBezTo>
                  <a:pt x="5995" y="-27"/>
                  <a:pt x="7013" y="992"/>
                  <a:pt x="7013" y="225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6" name="Freeform 695">
            <a:extLst>
              <a:ext uri="{FF2B5EF4-FFF2-40B4-BE49-F238E27FC236}">
                <a16:creationId xmlns:a16="http://schemas.microsoft.com/office/drawing/2014/main" id="{B786066C-87B1-9B40-8C54-B7D0BAD66D69}"/>
              </a:ext>
            </a:extLst>
          </p:cNvPr>
          <p:cNvSpPr/>
          <p:nvPr/>
        </p:nvSpPr>
        <p:spPr>
          <a:xfrm>
            <a:off x="17674289" y="8547830"/>
            <a:ext cx="136274" cy="88429"/>
          </a:xfrm>
          <a:custGeom>
            <a:avLst/>
            <a:gdLst>
              <a:gd name="connsiteX0" fmla="*/ 7013 w 7041"/>
              <a:gd name="connsiteY0" fmla="*/ 2257 h 4569"/>
              <a:gd name="connsiteX1" fmla="*/ 4729 w 7041"/>
              <a:gd name="connsiteY1" fmla="*/ 4541 h 4569"/>
              <a:gd name="connsiteX2" fmla="*/ 2350 w 7041"/>
              <a:gd name="connsiteY2" fmla="*/ 4541 h 4569"/>
              <a:gd name="connsiteX3" fmla="*/ -28 w 7041"/>
              <a:gd name="connsiteY3" fmla="*/ 2352 h 4569"/>
              <a:gd name="connsiteX4" fmla="*/ -28 w 7041"/>
              <a:gd name="connsiteY4" fmla="*/ 2257 h 4569"/>
              <a:gd name="connsiteX5" fmla="*/ -28 w 7041"/>
              <a:gd name="connsiteY5" fmla="*/ 2257 h 4569"/>
              <a:gd name="connsiteX6" fmla="*/ 2350 w 7041"/>
              <a:gd name="connsiteY6" fmla="*/ -27 h 4569"/>
              <a:gd name="connsiteX7" fmla="*/ 4729 w 7041"/>
              <a:gd name="connsiteY7" fmla="*/ -27 h 4569"/>
              <a:gd name="connsiteX8" fmla="*/ 7013 w 7041"/>
              <a:gd name="connsiteY8" fmla="*/ 2257 h 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41" h="4569">
                <a:moveTo>
                  <a:pt x="7013" y="2257"/>
                </a:moveTo>
                <a:cubicBezTo>
                  <a:pt x="7013" y="3523"/>
                  <a:pt x="5995" y="4541"/>
                  <a:pt x="4729" y="4541"/>
                </a:cubicBezTo>
                <a:lnTo>
                  <a:pt x="2350" y="4541"/>
                </a:lnTo>
                <a:cubicBezTo>
                  <a:pt x="1094" y="4598"/>
                  <a:pt x="28" y="3618"/>
                  <a:pt x="-28" y="2352"/>
                </a:cubicBezTo>
                <a:cubicBezTo>
                  <a:pt x="-28" y="2324"/>
                  <a:pt x="-28" y="2286"/>
                  <a:pt x="-28" y="2257"/>
                </a:cubicBezTo>
                <a:lnTo>
                  <a:pt x="-28" y="2257"/>
                </a:lnTo>
                <a:cubicBezTo>
                  <a:pt x="19" y="982"/>
                  <a:pt x="1075" y="-27"/>
                  <a:pt x="2350" y="-27"/>
                </a:cubicBezTo>
                <a:lnTo>
                  <a:pt x="4729" y="-27"/>
                </a:lnTo>
                <a:cubicBezTo>
                  <a:pt x="5995" y="-27"/>
                  <a:pt x="7013" y="992"/>
                  <a:pt x="7013" y="225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7" name="Freeform 696">
            <a:extLst>
              <a:ext uri="{FF2B5EF4-FFF2-40B4-BE49-F238E27FC236}">
                <a16:creationId xmlns:a16="http://schemas.microsoft.com/office/drawing/2014/main" id="{F61D5B0B-F173-B54F-AB45-50D67EED877E}"/>
              </a:ext>
            </a:extLst>
          </p:cNvPr>
          <p:cNvSpPr/>
          <p:nvPr/>
        </p:nvSpPr>
        <p:spPr>
          <a:xfrm>
            <a:off x="18817989" y="8973272"/>
            <a:ext cx="136274" cy="90228"/>
          </a:xfrm>
          <a:custGeom>
            <a:avLst/>
            <a:gdLst>
              <a:gd name="connsiteX0" fmla="*/ 7013 w 7041"/>
              <a:gd name="connsiteY0" fmla="*/ 2257 h 4662"/>
              <a:gd name="connsiteX1" fmla="*/ 4634 w 7041"/>
              <a:gd name="connsiteY1" fmla="*/ 4636 h 4662"/>
              <a:gd name="connsiteX2" fmla="*/ 2255 w 7041"/>
              <a:gd name="connsiteY2" fmla="*/ 4636 h 4662"/>
              <a:gd name="connsiteX3" fmla="*/ -28 w 7041"/>
              <a:gd name="connsiteY3" fmla="*/ 2352 h 4662"/>
              <a:gd name="connsiteX4" fmla="*/ -28 w 7041"/>
              <a:gd name="connsiteY4" fmla="*/ 2257 h 4662"/>
              <a:gd name="connsiteX5" fmla="*/ -28 w 7041"/>
              <a:gd name="connsiteY5" fmla="*/ 2257 h 4662"/>
              <a:gd name="connsiteX6" fmla="*/ 2255 w 7041"/>
              <a:gd name="connsiteY6" fmla="*/ -27 h 4662"/>
              <a:gd name="connsiteX7" fmla="*/ 4634 w 7041"/>
              <a:gd name="connsiteY7" fmla="*/ -27 h 4662"/>
              <a:gd name="connsiteX8" fmla="*/ 7013 w 7041"/>
              <a:gd name="connsiteY8" fmla="*/ 2257 h 4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41" h="4662">
                <a:moveTo>
                  <a:pt x="7013" y="2257"/>
                </a:moveTo>
                <a:cubicBezTo>
                  <a:pt x="7013" y="3570"/>
                  <a:pt x="5947" y="4636"/>
                  <a:pt x="4634" y="4636"/>
                </a:cubicBezTo>
                <a:lnTo>
                  <a:pt x="2255" y="4636"/>
                </a:lnTo>
                <a:cubicBezTo>
                  <a:pt x="990" y="4636"/>
                  <a:pt x="-28" y="3618"/>
                  <a:pt x="-28" y="2352"/>
                </a:cubicBezTo>
                <a:cubicBezTo>
                  <a:pt x="-28" y="2324"/>
                  <a:pt x="-28" y="2286"/>
                  <a:pt x="-28" y="2257"/>
                </a:cubicBezTo>
                <a:lnTo>
                  <a:pt x="-28" y="2257"/>
                </a:lnTo>
                <a:cubicBezTo>
                  <a:pt x="-28" y="992"/>
                  <a:pt x="990" y="-27"/>
                  <a:pt x="2255" y="-27"/>
                </a:cubicBezTo>
                <a:lnTo>
                  <a:pt x="4634" y="-27"/>
                </a:lnTo>
                <a:cubicBezTo>
                  <a:pt x="5909" y="-27"/>
                  <a:pt x="6965" y="982"/>
                  <a:pt x="7013" y="225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8" name="Freeform 697">
            <a:extLst>
              <a:ext uri="{FF2B5EF4-FFF2-40B4-BE49-F238E27FC236}">
                <a16:creationId xmlns:a16="http://schemas.microsoft.com/office/drawing/2014/main" id="{7D0C7692-71C3-FD4B-87B1-53F1B233CE02}"/>
              </a:ext>
            </a:extLst>
          </p:cNvPr>
          <p:cNvSpPr/>
          <p:nvPr/>
        </p:nvSpPr>
        <p:spPr>
          <a:xfrm rot="17208521">
            <a:off x="12796722" y="7185140"/>
            <a:ext cx="3595973" cy="722142"/>
          </a:xfrm>
          <a:custGeom>
            <a:avLst/>
            <a:gdLst>
              <a:gd name="connsiteX0" fmla="*/ -29 w 185798"/>
              <a:gd name="connsiteY0" fmla="*/ -28 h 37312"/>
              <a:gd name="connsiteX1" fmla="*/ 185770 w 185798"/>
              <a:gd name="connsiteY1" fmla="*/ -28 h 37312"/>
              <a:gd name="connsiteX2" fmla="*/ 185770 w 185798"/>
              <a:gd name="connsiteY2" fmla="*/ 37285 h 37312"/>
              <a:gd name="connsiteX3" fmla="*/ -29 w 185798"/>
              <a:gd name="connsiteY3" fmla="*/ 37285 h 3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798" h="37312">
                <a:moveTo>
                  <a:pt x="-29" y="-28"/>
                </a:moveTo>
                <a:lnTo>
                  <a:pt x="185770" y="-28"/>
                </a:lnTo>
                <a:lnTo>
                  <a:pt x="185770" y="37285"/>
                </a:lnTo>
                <a:lnTo>
                  <a:pt x="-29" y="37285"/>
                </a:lnTo>
                <a:close/>
              </a:path>
            </a:pathLst>
          </a:custGeom>
          <a:solidFill>
            <a:schemeClr val="accent3"/>
          </a:solidFill>
          <a:ln w="952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0" name="Freeform 699">
            <a:extLst>
              <a:ext uri="{FF2B5EF4-FFF2-40B4-BE49-F238E27FC236}">
                <a16:creationId xmlns:a16="http://schemas.microsoft.com/office/drawing/2014/main" id="{882ACB1D-8211-E142-99C6-43C55D65A0AB}"/>
              </a:ext>
            </a:extLst>
          </p:cNvPr>
          <p:cNvSpPr/>
          <p:nvPr/>
        </p:nvSpPr>
        <p:spPr>
          <a:xfrm rot="17184600">
            <a:off x="13407557" y="7343011"/>
            <a:ext cx="2396032" cy="204421"/>
          </a:xfrm>
          <a:custGeom>
            <a:avLst/>
            <a:gdLst>
              <a:gd name="connsiteX0" fmla="*/ -28 w 123799"/>
              <a:gd name="connsiteY0" fmla="*/ -27 h 10562"/>
              <a:gd name="connsiteX1" fmla="*/ 123772 w 123799"/>
              <a:gd name="connsiteY1" fmla="*/ -27 h 10562"/>
              <a:gd name="connsiteX2" fmla="*/ 123772 w 123799"/>
              <a:gd name="connsiteY2" fmla="*/ 10536 h 10562"/>
              <a:gd name="connsiteX3" fmla="*/ -28 w 123799"/>
              <a:gd name="connsiteY3" fmla="*/ 10536 h 1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799" h="10562">
                <a:moveTo>
                  <a:pt x="-28" y="-27"/>
                </a:moveTo>
                <a:lnTo>
                  <a:pt x="123772" y="-27"/>
                </a:lnTo>
                <a:lnTo>
                  <a:pt x="123772" y="10536"/>
                </a:lnTo>
                <a:lnTo>
                  <a:pt x="-28" y="1053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1" name="Freeform 700">
            <a:extLst>
              <a:ext uri="{FF2B5EF4-FFF2-40B4-BE49-F238E27FC236}">
                <a16:creationId xmlns:a16="http://schemas.microsoft.com/office/drawing/2014/main" id="{4ACA7DE9-7CCD-AF48-A30F-F1051A824268}"/>
              </a:ext>
            </a:extLst>
          </p:cNvPr>
          <p:cNvSpPr/>
          <p:nvPr/>
        </p:nvSpPr>
        <p:spPr>
          <a:xfrm rot="16462800">
            <a:off x="12277157" y="6699231"/>
            <a:ext cx="3585773" cy="720091"/>
          </a:xfrm>
          <a:custGeom>
            <a:avLst/>
            <a:gdLst>
              <a:gd name="connsiteX0" fmla="*/ -28 w 185271"/>
              <a:gd name="connsiteY0" fmla="*/ -27 h 37206"/>
              <a:gd name="connsiteX1" fmla="*/ 185243 w 185271"/>
              <a:gd name="connsiteY1" fmla="*/ -27 h 37206"/>
              <a:gd name="connsiteX2" fmla="*/ 185243 w 185271"/>
              <a:gd name="connsiteY2" fmla="*/ 37180 h 37206"/>
              <a:gd name="connsiteX3" fmla="*/ -29 w 185271"/>
              <a:gd name="connsiteY3" fmla="*/ 37180 h 3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271" h="37206">
                <a:moveTo>
                  <a:pt x="-28" y="-27"/>
                </a:moveTo>
                <a:lnTo>
                  <a:pt x="185243" y="-27"/>
                </a:lnTo>
                <a:lnTo>
                  <a:pt x="185243" y="37180"/>
                </a:lnTo>
                <a:lnTo>
                  <a:pt x="-29" y="37180"/>
                </a:lnTo>
                <a:close/>
              </a:path>
            </a:pathLst>
          </a:custGeom>
          <a:solidFill>
            <a:schemeClr val="accent3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3" name="Freeform 702">
            <a:extLst>
              <a:ext uri="{FF2B5EF4-FFF2-40B4-BE49-F238E27FC236}">
                <a16:creationId xmlns:a16="http://schemas.microsoft.com/office/drawing/2014/main" id="{932EA23B-93E9-7B48-8102-69EA960BF183}"/>
              </a:ext>
            </a:extLst>
          </p:cNvPr>
          <p:cNvSpPr/>
          <p:nvPr/>
        </p:nvSpPr>
        <p:spPr>
          <a:xfrm rot="16440251">
            <a:off x="12979965" y="6595338"/>
            <a:ext cx="2401894" cy="204925"/>
          </a:xfrm>
          <a:custGeom>
            <a:avLst/>
            <a:gdLst>
              <a:gd name="connsiteX0" fmla="*/ -27 w 124102"/>
              <a:gd name="connsiteY0" fmla="*/ -27 h 10588"/>
              <a:gd name="connsiteX1" fmla="*/ 124076 w 124102"/>
              <a:gd name="connsiteY1" fmla="*/ -27 h 10588"/>
              <a:gd name="connsiteX2" fmla="*/ 124076 w 124102"/>
              <a:gd name="connsiteY2" fmla="*/ 10562 h 10588"/>
              <a:gd name="connsiteX3" fmla="*/ -27 w 124102"/>
              <a:gd name="connsiteY3" fmla="*/ 10562 h 1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102" h="10588">
                <a:moveTo>
                  <a:pt x="-27" y="-27"/>
                </a:moveTo>
                <a:lnTo>
                  <a:pt x="124076" y="-27"/>
                </a:lnTo>
                <a:lnTo>
                  <a:pt x="124076" y="10562"/>
                </a:lnTo>
                <a:lnTo>
                  <a:pt x="-27" y="10562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4" name="Freeform 703">
            <a:extLst>
              <a:ext uri="{FF2B5EF4-FFF2-40B4-BE49-F238E27FC236}">
                <a16:creationId xmlns:a16="http://schemas.microsoft.com/office/drawing/2014/main" id="{13238118-D954-5D4B-8617-7104B307599F}"/>
              </a:ext>
            </a:extLst>
          </p:cNvPr>
          <p:cNvSpPr/>
          <p:nvPr/>
        </p:nvSpPr>
        <p:spPr>
          <a:xfrm rot="16441200">
            <a:off x="11815385" y="7488922"/>
            <a:ext cx="3585773" cy="720091"/>
          </a:xfrm>
          <a:custGeom>
            <a:avLst/>
            <a:gdLst>
              <a:gd name="connsiteX0" fmla="*/ -28 w 185271"/>
              <a:gd name="connsiteY0" fmla="*/ -27 h 37206"/>
              <a:gd name="connsiteX1" fmla="*/ 185243 w 185271"/>
              <a:gd name="connsiteY1" fmla="*/ -27 h 37206"/>
              <a:gd name="connsiteX2" fmla="*/ 185243 w 185271"/>
              <a:gd name="connsiteY2" fmla="*/ 37180 h 37206"/>
              <a:gd name="connsiteX3" fmla="*/ -28 w 185271"/>
              <a:gd name="connsiteY3" fmla="*/ 37180 h 3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271" h="37206">
                <a:moveTo>
                  <a:pt x="-28" y="-27"/>
                </a:moveTo>
                <a:lnTo>
                  <a:pt x="185243" y="-27"/>
                </a:lnTo>
                <a:lnTo>
                  <a:pt x="185243" y="37180"/>
                </a:lnTo>
                <a:lnTo>
                  <a:pt x="-28" y="37180"/>
                </a:lnTo>
                <a:close/>
              </a:path>
            </a:pathLst>
          </a:custGeom>
          <a:solidFill>
            <a:schemeClr val="accent3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6" name="Freeform 705">
            <a:extLst>
              <a:ext uri="{FF2B5EF4-FFF2-40B4-BE49-F238E27FC236}">
                <a16:creationId xmlns:a16="http://schemas.microsoft.com/office/drawing/2014/main" id="{872E7AB6-6A46-3C48-8E3B-30DF199AB2C9}"/>
              </a:ext>
            </a:extLst>
          </p:cNvPr>
          <p:cNvSpPr/>
          <p:nvPr/>
        </p:nvSpPr>
        <p:spPr>
          <a:xfrm rot="16402800">
            <a:off x="12250815" y="7384140"/>
            <a:ext cx="2396032" cy="204421"/>
          </a:xfrm>
          <a:custGeom>
            <a:avLst/>
            <a:gdLst>
              <a:gd name="connsiteX0" fmla="*/ -28 w 123799"/>
              <a:gd name="connsiteY0" fmla="*/ -27 h 10562"/>
              <a:gd name="connsiteX1" fmla="*/ 123771 w 123799"/>
              <a:gd name="connsiteY1" fmla="*/ -27 h 10562"/>
              <a:gd name="connsiteX2" fmla="*/ 123771 w 123799"/>
              <a:gd name="connsiteY2" fmla="*/ 10536 h 10562"/>
              <a:gd name="connsiteX3" fmla="*/ -28 w 123799"/>
              <a:gd name="connsiteY3" fmla="*/ 10536 h 1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799" h="10562">
                <a:moveTo>
                  <a:pt x="-28" y="-27"/>
                </a:moveTo>
                <a:lnTo>
                  <a:pt x="123771" y="-27"/>
                </a:lnTo>
                <a:lnTo>
                  <a:pt x="123771" y="10536"/>
                </a:lnTo>
                <a:lnTo>
                  <a:pt x="-28" y="1053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7" name="Freeform 706">
            <a:extLst>
              <a:ext uri="{FF2B5EF4-FFF2-40B4-BE49-F238E27FC236}">
                <a16:creationId xmlns:a16="http://schemas.microsoft.com/office/drawing/2014/main" id="{25D0FB0A-BD43-6246-8BF7-612AC5A60ABF}"/>
              </a:ext>
            </a:extLst>
          </p:cNvPr>
          <p:cNvSpPr/>
          <p:nvPr/>
        </p:nvSpPr>
        <p:spPr>
          <a:xfrm rot="21081001">
            <a:off x="12274369" y="5484933"/>
            <a:ext cx="720091" cy="3585812"/>
          </a:xfrm>
          <a:custGeom>
            <a:avLst/>
            <a:gdLst>
              <a:gd name="connsiteX0" fmla="*/ -28 w 37206"/>
              <a:gd name="connsiteY0" fmla="*/ -27 h 185273"/>
              <a:gd name="connsiteX1" fmla="*/ 37178 w 37206"/>
              <a:gd name="connsiteY1" fmla="*/ -27 h 185273"/>
              <a:gd name="connsiteX2" fmla="*/ 37178 w 37206"/>
              <a:gd name="connsiteY2" fmla="*/ 185247 h 185273"/>
              <a:gd name="connsiteX3" fmla="*/ -28 w 37206"/>
              <a:gd name="connsiteY3" fmla="*/ 185247 h 18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06" h="185273">
                <a:moveTo>
                  <a:pt x="-28" y="-27"/>
                </a:moveTo>
                <a:lnTo>
                  <a:pt x="37178" y="-27"/>
                </a:lnTo>
                <a:lnTo>
                  <a:pt x="37178" y="185247"/>
                </a:lnTo>
                <a:lnTo>
                  <a:pt x="-28" y="185247"/>
                </a:lnTo>
                <a:close/>
              </a:path>
            </a:pathLst>
          </a:custGeom>
          <a:solidFill>
            <a:schemeClr val="accent3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9" name="Freeform 708">
            <a:extLst>
              <a:ext uri="{FF2B5EF4-FFF2-40B4-BE49-F238E27FC236}">
                <a16:creationId xmlns:a16="http://schemas.microsoft.com/office/drawing/2014/main" id="{2841632A-9B15-3C4C-B1C0-3B1C04761016}"/>
              </a:ext>
            </a:extLst>
          </p:cNvPr>
          <p:cNvSpPr/>
          <p:nvPr/>
        </p:nvSpPr>
        <p:spPr>
          <a:xfrm>
            <a:off x="12110533" y="5765008"/>
            <a:ext cx="589338" cy="2397910"/>
          </a:xfrm>
          <a:custGeom>
            <a:avLst/>
            <a:gdLst>
              <a:gd name="connsiteX0" fmla="*/ 30450 w 30450"/>
              <a:gd name="connsiteY0" fmla="*/ 122184 h 123896"/>
              <a:gd name="connsiteX1" fmla="*/ 19983 w 30450"/>
              <a:gd name="connsiteY1" fmla="*/ 123896 h 123896"/>
              <a:gd name="connsiteX2" fmla="*/ 0 w 30450"/>
              <a:gd name="connsiteY2" fmla="*/ 1713 h 123896"/>
              <a:gd name="connsiteX3" fmla="*/ 10467 w 30450"/>
              <a:gd name="connsiteY3" fmla="*/ 0 h 123896"/>
              <a:gd name="connsiteX4" fmla="*/ 30450 w 30450"/>
              <a:gd name="connsiteY4" fmla="*/ 122184 h 12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50" h="123896">
                <a:moveTo>
                  <a:pt x="30450" y="122184"/>
                </a:moveTo>
                <a:lnTo>
                  <a:pt x="19983" y="123896"/>
                </a:lnTo>
                <a:lnTo>
                  <a:pt x="0" y="1713"/>
                </a:lnTo>
                <a:lnTo>
                  <a:pt x="10467" y="0"/>
                </a:lnTo>
                <a:lnTo>
                  <a:pt x="30450" y="122184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0" name="Freeform 709">
            <a:extLst>
              <a:ext uri="{FF2B5EF4-FFF2-40B4-BE49-F238E27FC236}">
                <a16:creationId xmlns:a16="http://schemas.microsoft.com/office/drawing/2014/main" id="{03C122AE-D2A5-7649-8AC6-A1BA6EF0642B}"/>
              </a:ext>
            </a:extLst>
          </p:cNvPr>
          <p:cNvSpPr/>
          <p:nvPr/>
        </p:nvSpPr>
        <p:spPr>
          <a:xfrm rot="20778000">
            <a:off x="12011790" y="6591355"/>
            <a:ext cx="720091" cy="3585812"/>
          </a:xfrm>
          <a:custGeom>
            <a:avLst/>
            <a:gdLst>
              <a:gd name="connsiteX0" fmla="*/ -28 w 37206"/>
              <a:gd name="connsiteY0" fmla="*/ -27 h 185273"/>
              <a:gd name="connsiteX1" fmla="*/ 37178 w 37206"/>
              <a:gd name="connsiteY1" fmla="*/ -27 h 185273"/>
              <a:gd name="connsiteX2" fmla="*/ 37178 w 37206"/>
              <a:gd name="connsiteY2" fmla="*/ 185247 h 185273"/>
              <a:gd name="connsiteX3" fmla="*/ -28 w 37206"/>
              <a:gd name="connsiteY3" fmla="*/ 185247 h 18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06" h="185273">
                <a:moveTo>
                  <a:pt x="-28" y="-27"/>
                </a:moveTo>
                <a:lnTo>
                  <a:pt x="37178" y="-27"/>
                </a:lnTo>
                <a:lnTo>
                  <a:pt x="37178" y="185247"/>
                </a:lnTo>
                <a:lnTo>
                  <a:pt x="-28" y="185247"/>
                </a:lnTo>
                <a:close/>
              </a:path>
            </a:pathLst>
          </a:custGeom>
          <a:solidFill>
            <a:schemeClr val="accent3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2" name="Freeform 711">
            <a:extLst>
              <a:ext uri="{FF2B5EF4-FFF2-40B4-BE49-F238E27FC236}">
                <a16:creationId xmlns:a16="http://schemas.microsoft.com/office/drawing/2014/main" id="{B87C8C5C-B613-AE4C-84EA-594AD9C9FC93}"/>
              </a:ext>
            </a:extLst>
          </p:cNvPr>
          <p:cNvSpPr/>
          <p:nvPr/>
        </p:nvSpPr>
        <p:spPr>
          <a:xfrm rot="20816401">
            <a:off x="11955124" y="7027536"/>
            <a:ext cx="348068" cy="2396072"/>
          </a:xfrm>
          <a:custGeom>
            <a:avLst/>
            <a:gdLst>
              <a:gd name="connsiteX0" fmla="*/ -28 w 17984"/>
              <a:gd name="connsiteY0" fmla="*/ -27 h 123801"/>
              <a:gd name="connsiteX1" fmla="*/ 17956 w 17984"/>
              <a:gd name="connsiteY1" fmla="*/ -27 h 123801"/>
              <a:gd name="connsiteX2" fmla="*/ 17956 w 17984"/>
              <a:gd name="connsiteY2" fmla="*/ 123775 h 123801"/>
              <a:gd name="connsiteX3" fmla="*/ -28 w 17984"/>
              <a:gd name="connsiteY3" fmla="*/ 123775 h 12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4" h="123801">
                <a:moveTo>
                  <a:pt x="-28" y="-27"/>
                </a:moveTo>
                <a:lnTo>
                  <a:pt x="17956" y="-27"/>
                </a:lnTo>
                <a:lnTo>
                  <a:pt x="17956" y="123775"/>
                </a:lnTo>
                <a:lnTo>
                  <a:pt x="-28" y="123775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3" name="Freeform 712">
            <a:extLst>
              <a:ext uri="{FF2B5EF4-FFF2-40B4-BE49-F238E27FC236}">
                <a16:creationId xmlns:a16="http://schemas.microsoft.com/office/drawing/2014/main" id="{337B7240-90F9-364E-85B8-B002DADA477F}"/>
              </a:ext>
            </a:extLst>
          </p:cNvPr>
          <p:cNvSpPr/>
          <p:nvPr/>
        </p:nvSpPr>
        <p:spPr>
          <a:xfrm>
            <a:off x="11650101" y="8267889"/>
            <a:ext cx="3773627" cy="3521362"/>
          </a:xfrm>
          <a:custGeom>
            <a:avLst/>
            <a:gdLst>
              <a:gd name="connsiteX0" fmla="*/ 167258 w 194977"/>
              <a:gd name="connsiteY0" fmla="*/ -27 h 181943"/>
              <a:gd name="connsiteX1" fmla="*/ 99221 w 194977"/>
              <a:gd name="connsiteY1" fmla="*/ 38893 h 181943"/>
              <a:gd name="connsiteX2" fmla="*/ 95605 w 194977"/>
              <a:gd name="connsiteY2" fmla="*/ 38893 h 181943"/>
              <a:gd name="connsiteX3" fmla="*/ 27662 w 194977"/>
              <a:gd name="connsiteY3" fmla="*/ -27 h 181943"/>
              <a:gd name="connsiteX4" fmla="*/ -28 w 194977"/>
              <a:gd name="connsiteY4" fmla="*/ -27 h 181943"/>
              <a:gd name="connsiteX5" fmla="*/ 44315 w 194977"/>
              <a:gd name="connsiteY5" fmla="*/ 181917 h 181943"/>
              <a:gd name="connsiteX6" fmla="*/ 150511 w 194977"/>
              <a:gd name="connsiteY6" fmla="*/ 181917 h 181943"/>
              <a:gd name="connsiteX7" fmla="*/ 194949 w 194977"/>
              <a:gd name="connsiteY7" fmla="*/ -27 h 18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977" h="181943">
                <a:moveTo>
                  <a:pt x="167258" y="-27"/>
                </a:moveTo>
                <a:cubicBezTo>
                  <a:pt x="167258" y="-27"/>
                  <a:pt x="137189" y="38893"/>
                  <a:pt x="99221" y="38893"/>
                </a:cubicBezTo>
                <a:lnTo>
                  <a:pt x="95605" y="38893"/>
                </a:lnTo>
                <a:cubicBezTo>
                  <a:pt x="57542" y="38893"/>
                  <a:pt x="27662" y="-27"/>
                  <a:pt x="27662" y="-27"/>
                </a:cubicBezTo>
                <a:lnTo>
                  <a:pt x="-28" y="-27"/>
                </a:lnTo>
                <a:lnTo>
                  <a:pt x="44315" y="181917"/>
                </a:lnTo>
                <a:lnTo>
                  <a:pt x="150511" y="181917"/>
                </a:lnTo>
                <a:lnTo>
                  <a:pt x="194949" y="-27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2" name="Freeform 415">
            <a:extLst>
              <a:ext uri="{FF2B5EF4-FFF2-40B4-BE49-F238E27FC236}">
                <a16:creationId xmlns:a16="http://schemas.microsoft.com/office/drawing/2014/main" id="{6E83D464-06FD-9944-98AD-30A6F979A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747" y="6371566"/>
            <a:ext cx="1648954" cy="1648952"/>
          </a:xfrm>
          <a:custGeom>
            <a:avLst/>
            <a:gdLst>
              <a:gd name="T0" fmla="*/ 1103 w 1104"/>
              <a:gd name="T1" fmla="*/ 551 h 1103"/>
              <a:gd name="T2" fmla="*/ 1103 w 1104"/>
              <a:gd name="T3" fmla="*/ 551 h 1103"/>
              <a:gd name="T4" fmla="*/ 552 w 1104"/>
              <a:gd name="T5" fmla="*/ 1102 h 1103"/>
              <a:gd name="T6" fmla="*/ 0 w 1104"/>
              <a:gd name="T7" fmla="*/ 551 h 1103"/>
              <a:gd name="T8" fmla="*/ 552 w 1104"/>
              <a:gd name="T9" fmla="*/ 0 h 1103"/>
              <a:gd name="T10" fmla="*/ 1103 w 1104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1103">
                <a:moveTo>
                  <a:pt x="1103" y="551"/>
                </a:moveTo>
                <a:lnTo>
                  <a:pt x="1103" y="551"/>
                </a:lnTo>
                <a:cubicBezTo>
                  <a:pt x="1103" y="849"/>
                  <a:pt x="859" y="1102"/>
                  <a:pt x="552" y="1102"/>
                </a:cubicBezTo>
                <a:cubicBezTo>
                  <a:pt x="245" y="1102"/>
                  <a:pt x="0" y="849"/>
                  <a:pt x="0" y="551"/>
                </a:cubicBezTo>
                <a:cubicBezTo>
                  <a:pt x="0" y="244"/>
                  <a:pt x="245" y="0"/>
                  <a:pt x="552" y="0"/>
                </a:cubicBezTo>
                <a:cubicBezTo>
                  <a:pt x="859" y="0"/>
                  <a:pt x="1103" y="244"/>
                  <a:pt x="1103" y="5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" name="Freeform 416">
            <a:extLst>
              <a:ext uri="{FF2B5EF4-FFF2-40B4-BE49-F238E27FC236}">
                <a16:creationId xmlns:a16="http://schemas.microsoft.com/office/drawing/2014/main" id="{15935D58-6F6C-964E-B101-EE535C3AF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747" y="9041852"/>
            <a:ext cx="1648954" cy="1648952"/>
          </a:xfrm>
          <a:custGeom>
            <a:avLst/>
            <a:gdLst>
              <a:gd name="T0" fmla="*/ 1103 w 1104"/>
              <a:gd name="T1" fmla="*/ 551 h 1103"/>
              <a:gd name="T2" fmla="*/ 1103 w 1104"/>
              <a:gd name="T3" fmla="*/ 551 h 1103"/>
              <a:gd name="T4" fmla="*/ 552 w 1104"/>
              <a:gd name="T5" fmla="*/ 1102 h 1103"/>
              <a:gd name="T6" fmla="*/ 0 w 1104"/>
              <a:gd name="T7" fmla="*/ 551 h 1103"/>
              <a:gd name="T8" fmla="*/ 552 w 1104"/>
              <a:gd name="T9" fmla="*/ 0 h 1103"/>
              <a:gd name="T10" fmla="*/ 1103 w 1104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1103">
                <a:moveTo>
                  <a:pt x="1103" y="551"/>
                </a:moveTo>
                <a:lnTo>
                  <a:pt x="1103" y="551"/>
                </a:lnTo>
                <a:cubicBezTo>
                  <a:pt x="1103" y="859"/>
                  <a:pt x="859" y="1102"/>
                  <a:pt x="552" y="1102"/>
                </a:cubicBezTo>
                <a:cubicBezTo>
                  <a:pt x="245" y="1102"/>
                  <a:pt x="0" y="859"/>
                  <a:pt x="0" y="551"/>
                </a:cubicBezTo>
                <a:cubicBezTo>
                  <a:pt x="0" y="244"/>
                  <a:pt x="245" y="0"/>
                  <a:pt x="552" y="0"/>
                </a:cubicBezTo>
                <a:cubicBezTo>
                  <a:pt x="859" y="0"/>
                  <a:pt x="1103" y="244"/>
                  <a:pt x="1103" y="5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4" name="CuadroTexto 395">
            <a:extLst>
              <a:ext uri="{FF2B5EF4-FFF2-40B4-BE49-F238E27FC236}">
                <a16:creationId xmlns:a16="http://schemas.microsoft.com/office/drawing/2014/main" id="{C4B7EBEC-49B1-9141-BF35-E880FE109535}"/>
              </a:ext>
            </a:extLst>
          </p:cNvPr>
          <p:cNvSpPr txBox="1"/>
          <p:nvPr/>
        </p:nvSpPr>
        <p:spPr>
          <a:xfrm>
            <a:off x="4615535" y="6362656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Initiating</a:t>
            </a:r>
          </a:p>
        </p:txBody>
      </p:sp>
      <p:sp>
        <p:nvSpPr>
          <p:cNvPr id="725" name="Rectangle 56">
            <a:extLst>
              <a:ext uri="{FF2B5EF4-FFF2-40B4-BE49-F238E27FC236}">
                <a16:creationId xmlns:a16="http://schemas.microsoft.com/office/drawing/2014/main" id="{8D568FAB-9090-A245-B99D-5EE30D4C5787}"/>
              </a:ext>
            </a:extLst>
          </p:cNvPr>
          <p:cNvSpPr/>
          <p:nvPr/>
        </p:nvSpPr>
        <p:spPr>
          <a:xfrm>
            <a:off x="4615536" y="7045402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726" name="CuadroTexto 395">
            <a:extLst>
              <a:ext uri="{FF2B5EF4-FFF2-40B4-BE49-F238E27FC236}">
                <a16:creationId xmlns:a16="http://schemas.microsoft.com/office/drawing/2014/main" id="{3A614CF7-DABE-1E4E-8EBD-930A76932597}"/>
              </a:ext>
            </a:extLst>
          </p:cNvPr>
          <p:cNvSpPr txBox="1"/>
          <p:nvPr/>
        </p:nvSpPr>
        <p:spPr>
          <a:xfrm>
            <a:off x="4615535" y="9096879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Planning</a:t>
            </a:r>
          </a:p>
        </p:txBody>
      </p:sp>
      <p:sp>
        <p:nvSpPr>
          <p:cNvPr id="727" name="Rectangle 56">
            <a:extLst>
              <a:ext uri="{FF2B5EF4-FFF2-40B4-BE49-F238E27FC236}">
                <a16:creationId xmlns:a16="http://schemas.microsoft.com/office/drawing/2014/main" id="{9D1CDE46-1085-D641-BA6D-3444E1A760CB}"/>
              </a:ext>
            </a:extLst>
          </p:cNvPr>
          <p:cNvSpPr/>
          <p:nvPr/>
        </p:nvSpPr>
        <p:spPr>
          <a:xfrm>
            <a:off x="4615536" y="9779625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738" name="CuadroTexto 395">
            <a:extLst>
              <a:ext uri="{FF2B5EF4-FFF2-40B4-BE49-F238E27FC236}">
                <a16:creationId xmlns:a16="http://schemas.microsoft.com/office/drawing/2014/main" id="{3731DB34-41EC-D643-A0CC-9415438D8AA5}"/>
              </a:ext>
            </a:extLst>
          </p:cNvPr>
          <p:cNvSpPr txBox="1"/>
          <p:nvPr/>
        </p:nvSpPr>
        <p:spPr>
          <a:xfrm>
            <a:off x="2570536" y="6799550"/>
            <a:ext cx="1511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01</a:t>
            </a:r>
          </a:p>
        </p:txBody>
      </p:sp>
      <p:sp>
        <p:nvSpPr>
          <p:cNvPr id="739" name="CuadroTexto 395">
            <a:extLst>
              <a:ext uri="{FF2B5EF4-FFF2-40B4-BE49-F238E27FC236}">
                <a16:creationId xmlns:a16="http://schemas.microsoft.com/office/drawing/2014/main" id="{1A1C9031-4D03-7246-97EE-6FC8A63497F1}"/>
              </a:ext>
            </a:extLst>
          </p:cNvPr>
          <p:cNvSpPr txBox="1"/>
          <p:nvPr/>
        </p:nvSpPr>
        <p:spPr>
          <a:xfrm>
            <a:off x="2570536" y="9475017"/>
            <a:ext cx="1511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48352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235AB995-3C73-FE40-AB77-45C1AAEC9316}"/>
              </a:ext>
            </a:extLst>
          </p:cNvPr>
          <p:cNvSpPr txBox="1"/>
          <p:nvPr/>
        </p:nvSpPr>
        <p:spPr>
          <a:xfrm flipH="1">
            <a:off x="16180370" y="4985767"/>
            <a:ext cx="328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B. Planning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4BE43C7-AB98-DB41-8DE9-2284769E672A}"/>
              </a:ext>
            </a:extLst>
          </p:cNvPr>
          <p:cNvSpPr/>
          <p:nvPr/>
        </p:nvSpPr>
        <p:spPr>
          <a:xfrm flipH="1">
            <a:off x="16180366" y="5663965"/>
            <a:ext cx="56273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E419EF25-005A-B34E-AFC4-BB2EC4F529BD}"/>
              </a:ext>
            </a:extLst>
          </p:cNvPr>
          <p:cNvSpPr txBox="1"/>
          <p:nvPr/>
        </p:nvSpPr>
        <p:spPr>
          <a:xfrm flipH="1">
            <a:off x="16180370" y="10741319"/>
            <a:ext cx="328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C. Execution</a:t>
            </a:r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564B0A24-25A9-824B-946B-CFCD92E8B6FB}"/>
              </a:ext>
            </a:extLst>
          </p:cNvPr>
          <p:cNvSpPr/>
          <p:nvPr/>
        </p:nvSpPr>
        <p:spPr>
          <a:xfrm flipH="1">
            <a:off x="16180366" y="11419517"/>
            <a:ext cx="56273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32DD2DF0-7BB3-0C48-A393-6778851E1CEA}"/>
              </a:ext>
            </a:extLst>
          </p:cNvPr>
          <p:cNvSpPr txBox="1"/>
          <p:nvPr/>
        </p:nvSpPr>
        <p:spPr>
          <a:xfrm>
            <a:off x="4916260" y="4985767"/>
            <a:ext cx="328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A. Initiating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3CA5E4F9-12D0-1340-A24D-A9EE040A2A97}"/>
              </a:ext>
            </a:extLst>
          </p:cNvPr>
          <p:cNvSpPr/>
          <p:nvPr/>
        </p:nvSpPr>
        <p:spPr>
          <a:xfrm>
            <a:off x="2569944" y="5663965"/>
            <a:ext cx="56273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6CA718FF-7298-044F-AB39-328E998BE79A}"/>
              </a:ext>
            </a:extLst>
          </p:cNvPr>
          <p:cNvSpPr txBox="1"/>
          <p:nvPr/>
        </p:nvSpPr>
        <p:spPr>
          <a:xfrm>
            <a:off x="4916260" y="10741319"/>
            <a:ext cx="328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D. Control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916AE22-0FA4-EB4F-BB08-66C827E43ADD}"/>
              </a:ext>
            </a:extLst>
          </p:cNvPr>
          <p:cNvSpPr/>
          <p:nvPr/>
        </p:nvSpPr>
        <p:spPr>
          <a:xfrm>
            <a:off x="2569944" y="11419517"/>
            <a:ext cx="56273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4D0E971D-B3C0-C845-A0A2-CFB3753B552C}"/>
              </a:ext>
            </a:extLst>
          </p:cNvPr>
          <p:cNvSpPr/>
          <p:nvPr/>
        </p:nvSpPr>
        <p:spPr>
          <a:xfrm>
            <a:off x="8591660" y="7508722"/>
            <a:ext cx="6972757" cy="2410460"/>
          </a:xfrm>
          <a:custGeom>
            <a:avLst/>
            <a:gdLst>
              <a:gd name="connsiteX0" fmla="*/ 405437 w 405465"/>
              <a:gd name="connsiteY0" fmla="*/ 70010 h 140168"/>
              <a:gd name="connsiteX1" fmla="*/ 363473 w 405465"/>
              <a:gd name="connsiteY1" fmla="*/ 140142 h 140168"/>
              <a:gd name="connsiteX2" fmla="*/ 41936 w 405465"/>
              <a:gd name="connsiteY2" fmla="*/ 140142 h 140168"/>
              <a:gd name="connsiteX3" fmla="*/ -28 w 405465"/>
              <a:gd name="connsiteY3" fmla="*/ 70010 h 140168"/>
              <a:gd name="connsiteX4" fmla="*/ -28 w 405465"/>
              <a:gd name="connsiteY4" fmla="*/ 70010 h 140168"/>
              <a:gd name="connsiteX5" fmla="*/ 41936 w 405465"/>
              <a:gd name="connsiteY5" fmla="*/ -27 h 140168"/>
              <a:gd name="connsiteX6" fmla="*/ 363473 w 405465"/>
              <a:gd name="connsiteY6" fmla="*/ -27 h 140168"/>
              <a:gd name="connsiteX7" fmla="*/ 405437 w 405465"/>
              <a:gd name="connsiteY7" fmla="*/ 70010 h 14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465" h="140168">
                <a:moveTo>
                  <a:pt x="405437" y="70010"/>
                </a:moveTo>
                <a:cubicBezTo>
                  <a:pt x="405437" y="108835"/>
                  <a:pt x="386406" y="140142"/>
                  <a:pt x="363473" y="140142"/>
                </a:cubicBezTo>
                <a:lnTo>
                  <a:pt x="41936" y="140142"/>
                </a:lnTo>
                <a:cubicBezTo>
                  <a:pt x="18813" y="140142"/>
                  <a:pt x="-28" y="108835"/>
                  <a:pt x="-28" y="70010"/>
                </a:cubicBezTo>
                <a:lnTo>
                  <a:pt x="-28" y="70010"/>
                </a:lnTo>
                <a:cubicBezTo>
                  <a:pt x="-28" y="31281"/>
                  <a:pt x="19003" y="-27"/>
                  <a:pt x="41936" y="-27"/>
                </a:cubicBezTo>
                <a:lnTo>
                  <a:pt x="363473" y="-27"/>
                </a:lnTo>
                <a:cubicBezTo>
                  <a:pt x="386596" y="-27"/>
                  <a:pt x="405437" y="31281"/>
                  <a:pt x="405437" y="70010"/>
                </a:cubicBezTo>
                <a:close/>
              </a:path>
            </a:pathLst>
          </a:custGeom>
          <a:solidFill>
            <a:schemeClr val="accent3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5199A440-2E66-064B-A6C8-8E4C79223A30}"/>
              </a:ext>
            </a:extLst>
          </p:cNvPr>
          <p:cNvSpPr/>
          <p:nvPr/>
        </p:nvSpPr>
        <p:spPr>
          <a:xfrm>
            <a:off x="9113675" y="7567640"/>
            <a:ext cx="5928728" cy="122718"/>
          </a:xfrm>
          <a:custGeom>
            <a:avLst/>
            <a:gdLst>
              <a:gd name="connsiteX0" fmla="*/ 344727 w 344755"/>
              <a:gd name="connsiteY0" fmla="*/ 3494 h 7136"/>
              <a:gd name="connsiteX1" fmla="*/ 309043 w 344755"/>
              <a:gd name="connsiteY1" fmla="*/ 7110 h 7136"/>
              <a:gd name="connsiteX2" fmla="*/ 35656 w 344755"/>
              <a:gd name="connsiteY2" fmla="*/ 7110 h 7136"/>
              <a:gd name="connsiteX3" fmla="*/ -28 w 344755"/>
              <a:gd name="connsiteY3" fmla="*/ 3494 h 7136"/>
              <a:gd name="connsiteX4" fmla="*/ -28 w 344755"/>
              <a:gd name="connsiteY4" fmla="*/ 3494 h 7136"/>
              <a:gd name="connsiteX5" fmla="*/ 35656 w 344755"/>
              <a:gd name="connsiteY5" fmla="*/ -27 h 7136"/>
              <a:gd name="connsiteX6" fmla="*/ 309043 w 344755"/>
              <a:gd name="connsiteY6" fmla="*/ -27 h 7136"/>
              <a:gd name="connsiteX7" fmla="*/ 344727 w 344755"/>
              <a:gd name="connsiteY7" fmla="*/ 3494 h 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4755" h="7136">
                <a:moveTo>
                  <a:pt x="344727" y="3494"/>
                </a:moveTo>
                <a:cubicBezTo>
                  <a:pt x="344727" y="5492"/>
                  <a:pt x="328741" y="7110"/>
                  <a:pt x="309043" y="7110"/>
                </a:cubicBezTo>
                <a:lnTo>
                  <a:pt x="35656" y="7110"/>
                </a:lnTo>
                <a:cubicBezTo>
                  <a:pt x="15958" y="7110"/>
                  <a:pt x="-28" y="5492"/>
                  <a:pt x="-28" y="3494"/>
                </a:cubicBezTo>
                <a:lnTo>
                  <a:pt x="-28" y="3494"/>
                </a:lnTo>
                <a:cubicBezTo>
                  <a:pt x="-28" y="1496"/>
                  <a:pt x="15958" y="-27"/>
                  <a:pt x="35656" y="-27"/>
                </a:cubicBezTo>
                <a:lnTo>
                  <a:pt x="309043" y="-27"/>
                </a:lnTo>
                <a:cubicBezTo>
                  <a:pt x="328741" y="-27"/>
                  <a:pt x="344727" y="1496"/>
                  <a:pt x="344727" y="349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6C9CF095-A3BC-A149-8CC7-08AE351E154F}"/>
              </a:ext>
            </a:extLst>
          </p:cNvPr>
          <p:cNvSpPr/>
          <p:nvPr/>
        </p:nvSpPr>
        <p:spPr>
          <a:xfrm>
            <a:off x="8561001" y="7227278"/>
            <a:ext cx="7078687" cy="1007310"/>
          </a:xfrm>
          <a:custGeom>
            <a:avLst/>
            <a:gdLst>
              <a:gd name="connsiteX0" fmla="*/ 5275 w 411625"/>
              <a:gd name="connsiteY0" fmla="*/ 45743 h 58575"/>
              <a:gd name="connsiteX1" fmla="*/ 10604 w 411625"/>
              <a:gd name="connsiteY1" fmla="*/ 12438 h 58575"/>
              <a:gd name="connsiteX2" fmla="*/ 63987 w 411625"/>
              <a:gd name="connsiteY2" fmla="*/ 29281 h 58575"/>
              <a:gd name="connsiteX3" fmla="*/ 91773 w 411625"/>
              <a:gd name="connsiteY3" fmla="*/ 26902 h 58575"/>
              <a:gd name="connsiteX4" fmla="*/ 140970 w 411625"/>
              <a:gd name="connsiteY4" fmla="*/ 26902 h 58575"/>
              <a:gd name="connsiteX5" fmla="*/ 219189 w 411625"/>
              <a:gd name="connsiteY5" fmla="*/ 16339 h 58575"/>
              <a:gd name="connsiteX6" fmla="*/ 258965 w 411625"/>
              <a:gd name="connsiteY6" fmla="*/ 26902 h 58575"/>
              <a:gd name="connsiteX7" fmla="*/ 358119 w 411625"/>
              <a:gd name="connsiteY7" fmla="*/ 5206 h 58575"/>
              <a:gd name="connsiteX8" fmla="*/ 362496 w 411625"/>
              <a:gd name="connsiteY8" fmla="*/ 31279 h 58575"/>
              <a:gd name="connsiteX9" fmla="*/ 407411 w 411625"/>
              <a:gd name="connsiteY9" fmla="*/ 29852 h 58575"/>
              <a:gd name="connsiteX10" fmla="*/ 407411 w 411625"/>
              <a:gd name="connsiteY10" fmla="*/ 47742 h 58575"/>
              <a:gd name="connsiteX11" fmla="*/ 5275 w 411625"/>
              <a:gd name="connsiteY11" fmla="*/ 45743 h 5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1625" h="58575">
                <a:moveTo>
                  <a:pt x="5275" y="45743"/>
                </a:moveTo>
                <a:cubicBezTo>
                  <a:pt x="5275" y="45743"/>
                  <a:pt x="-9664" y="12438"/>
                  <a:pt x="10604" y="12438"/>
                </a:cubicBezTo>
                <a:cubicBezTo>
                  <a:pt x="30872" y="12438"/>
                  <a:pt x="63987" y="29281"/>
                  <a:pt x="63987" y="29281"/>
                </a:cubicBezTo>
                <a:cubicBezTo>
                  <a:pt x="73208" y="32098"/>
                  <a:pt x="83162" y="31251"/>
                  <a:pt x="91773" y="26902"/>
                </a:cubicBezTo>
                <a:cubicBezTo>
                  <a:pt x="107303" y="19337"/>
                  <a:pt x="125440" y="19337"/>
                  <a:pt x="140970" y="26902"/>
                </a:cubicBezTo>
                <a:cubicBezTo>
                  <a:pt x="155434" y="34895"/>
                  <a:pt x="195305" y="22334"/>
                  <a:pt x="219189" y="16339"/>
                </a:cubicBezTo>
                <a:cubicBezTo>
                  <a:pt x="243074" y="10344"/>
                  <a:pt x="240885" y="13580"/>
                  <a:pt x="258965" y="26902"/>
                </a:cubicBezTo>
                <a:cubicBezTo>
                  <a:pt x="277045" y="40224"/>
                  <a:pt x="329001" y="-17156"/>
                  <a:pt x="358119" y="5206"/>
                </a:cubicBezTo>
                <a:cubicBezTo>
                  <a:pt x="387237" y="27568"/>
                  <a:pt x="362496" y="31279"/>
                  <a:pt x="362496" y="31279"/>
                </a:cubicBezTo>
                <a:cubicBezTo>
                  <a:pt x="362496" y="31279"/>
                  <a:pt x="397990" y="13199"/>
                  <a:pt x="407411" y="29852"/>
                </a:cubicBezTo>
                <a:cubicBezTo>
                  <a:pt x="416831" y="46505"/>
                  <a:pt x="407411" y="47742"/>
                  <a:pt x="407411" y="47742"/>
                </a:cubicBezTo>
                <a:cubicBezTo>
                  <a:pt x="407411" y="47742"/>
                  <a:pt x="40579" y="73339"/>
                  <a:pt x="5275" y="45743"/>
                </a:cubicBezTo>
                <a:close/>
              </a:path>
            </a:pathLst>
          </a:custGeom>
          <a:solidFill>
            <a:srgbClr val="CFD822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452A5DB3-7996-9048-A726-FFF7AFC6D06C}"/>
              </a:ext>
            </a:extLst>
          </p:cNvPr>
          <p:cNvSpPr/>
          <p:nvPr/>
        </p:nvSpPr>
        <p:spPr>
          <a:xfrm>
            <a:off x="8197282" y="7919471"/>
            <a:ext cx="7763143" cy="1543148"/>
          </a:xfrm>
          <a:custGeom>
            <a:avLst/>
            <a:gdLst>
              <a:gd name="connsiteX0" fmla="*/ 451398 w 451426"/>
              <a:gd name="connsiteY0" fmla="*/ 44793 h 89734"/>
              <a:gd name="connsiteX1" fmla="*/ 400109 w 451426"/>
              <a:gd name="connsiteY1" fmla="*/ 89708 h 89734"/>
              <a:gd name="connsiteX2" fmla="*/ 51166 w 451426"/>
              <a:gd name="connsiteY2" fmla="*/ 89708 h 89734"/>
              <a:gd name="connsiteX3" fmla="*/ -28 w 451426"/>
              <a:gd name="connsiteY3" fmla="*/ 44793 h 89734"/>
              <a:gd name="connsiteX4" fmla="*/ -28 w 451426"/>
              <a:gd name="connsiteY4" fmla="*/ 44793 h 89734"/>
              <a:gd name="connsiteX5" fmla="*/ 51166 w 451426"/>
              <a:gd name="connsiteY5" fmla="*/ -27 h 89734"/>
              <a:gd name="connsiteX6" fmla="*/ 400109 w 451426"/>
              <a:gd name="connsiteY6" fmla="*/ -27 h 89734"/>
              <a:gd name="connsiteX7" fmla="*/ 451398 w 451426"/>
              <a:gd name="connsiteY7" fmla="*/ 44793 h 8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1426" h="89734">
                <a:moveTo>
                  <a:pt x="451398" y="44793"/>
                </a:moveTo>
                <a:cubicBezTo>
                  <a:pt x="451398" y="69629"/>
                  <a:pt x="428370" y="89708"/>
                  <a:pt x="400109" y="89708"/>
                </a:cubicBezTo>
                <a:lnTo>
                  <a:pt x="51166" y="89708"/>
                </a:lnTo>
                <a:cubicBezTo>
                  <a:pt x="22619" y="89708"/>
                  <a:pt x="-28" y="69629"/>
                  <a:pt x="-28" y="44793"/>
                </a:cubicBezTo>
                <a:lnTo>
                  <a:pt x="-28" y="44793"/>
                </a:lnTo>
                <a:cubicBezTo>
                  <a:pt x="-28" y="20052"/>
                  <a:pt x="22809" y="-27"/>
                  <a:pt x="51166" y="-27"/>
                </a:cubicBezTo>
                <a:lnTo>
                  <a:pt x="400109" y="-27"/>
                </a:lnTo>
                <a:cubicBezTo>
                  <a:pt x="428656" y="-27"/>
                  <a:pt x="451398" y="20052"/>
                  <a:pt x="451398" y="44793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777A3E98-35AD-8949-9495-85DDC98DF105}"/>
              </a:ext>
            </a:extLst>
          </p:cNvPr>
          <p:cNvSpPr/>
          <p:nvPr/>
        </p:nvSpPr>
        <p:spPr>
          <a:xfrm>
            <a:off x="8652211" y="8038922"/>
            <a:ext cx="6552202" cy="654565"/>
          </a:xfrm>
          <a:custGeom>
            <a:avLst/>
            <a:gdLst>
              <a:gd name="connsiteX0" fmla="*/ 380982 w 381010"/>
              <a:gd name="connsiteY0" fmla="*/ 19005 h 38063"/>
              <a:gd name="connsiteX1" fmla="*/ 337781 w 381010"/>
              <a:gd name="connsiteY1" fmla="*/ 38037 h 38063"/>
              <a:gd name="connsiteX2" fmla="*/ 43268 w 381010"/>
              <a:gd name="connsiteY2" fmla="*/ 38037 h 38063"/>
              <a:gd name="connsiteX3" fmla="*/ -28 w 381010"/>
              <a:gd name="connsiteY3" fmla="*/ 19005 h 38063"/>
              <a:gd name="connsiteX4" fmla="*/ -28 w 381010"/>
              <a:gd name="connsiteY4" fmla="*/ 19005 h 38063"/>
              <a:gd name="connsiteX5" fmla="*/ 43268 w 381010"/>
              <a:gd name="connsiteY5" fmla="*/ -27 h 38063"/>
              <a:gd name="connsiteX6" fmla="*/ 337781 w 381010"/>
              <a:gd name="connsiteY6" fmla="*/ -27 h 38063"/>
              <a:gd name="connsiteX7" fmla="*/ 380982 w 381010"/>
              <a:gd name="connsiteY7" fmla="*/ 19005 h 3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010" h="38063">
                <a:moveTo>
                  <a:pt x="380982" y="19005"/>
                </a:moveTo>
                <a:cubicBezTo>
                  <a:pt x="380982" y="29377"/>
                  <a:pt x="361950" y="38037"/>
                  <a:pt x="337781" y="38037"/>
                </a:cubicBezTo>
                <a:lnTo>
                  <a:pt x="43268" y="38037"/>
                </a:lnTo>
                <a:cubicBezTo>
                  <a:pt x="19384" y="38037"/>
                  <a:pt x="-28" y="29568"/>
                  <a:pt x="-28" y="19005"/>
                </a:cubicBezTo>
                <a:lnTo>
                  <a:pt x="-28" y="19005"/>
                </a:lnTo>
                <a:cubicBezTo>
                  <a:pt x="-28" y="8538"/>
                  <a:pt x="19003" y="-27"/>
                  <a:pt x="43268" y="-27"/>
                </a:cubicBezTo>
                <a:lnTo>
                  <a:pt x="337781" y="-27"/>
                </a:lnTo>
                <a:cubicBezTo>
                  <a:pt x="361570" y="-27"/>
                  <a:pt x="380982" y="8442"/>
                  <a:pt x="380982" y="1900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6E47EBFD-E944-1C4F-AEA0-3AF123D44027}"/>
              </a:ext>
            </a:extLst>
          </p:cNvPr>
          <p:cNvSpPr/>
          <p:nvPr/>
        </p:nvSpPr>
        <p:spPr>
          <a:xfrm>
            <a:off x="8822153" y="7928636"/>
            <a:ext cx="6212016" cy="872845"/>
          </a:xfrm>
          <a:custGeom>
            <a:avLst/>
            <a:gdLst>
              <a:gd name="connsiteX0" fmla="*/ 173458 w 361228"/>
              <a:gd name="connsiteY0" fmla="*/ 50730 h 50756"/>
              <a:gd name="connsiteX1" fmla="*/ 117791 w 361228"/>
              <a:gd name="connsiteY1" fmla="*/ 39311 h 50756"/>
              <a:gd name="connsiteX2" fmla="*/ 17019 w 361228"/>
              <a:gd name="connsiteY2" fmla="*/ 35410 h 50756"/>
              <a:gd name="connsiteX3" fmla="*/ 1413 w 361228"/>
              <a:gd name="connsiteY3" fmla="*/ 30652 h 50756"/>
              <a:gd name="connsiteX4" fmla="*/ 5838 w 361228"/>
              <a:gd name="connsiteY4" fmla="*/ 15122 h 50756"/>
              <a:gd name="connsiteX5" fmla="*/ 5981 w 361228"/>
              <a:gd name="connsiteY5" fmla="*/ 15046 h 50756"/>
              <a:gd name="connsiteX6" fmla="*/ 126450 w 361228"/>
              <a:gd name="connsiteY6" fmla="*/ 17805 h 50756"/>
              <a:gd name="connsiteX7" fmla="*/ 228649 w 361228"/>
              <a:gd name="connsiteY7" fmla="*/ 11620 h 50756"/>
              <a:gd name="connsiteX8" fmla="*/ 235215 w 361228"/>
              <a:gd name="connsiteY8" fmla="*/ 8194 h 50756"/>
              <a:gd name="connsiteX9" fmla="*/ 354923 w 361228"/>
              <a:gd name="connsiteY9" fmla="*/ 18281 h 50756"/>
              <a:gd name="connsiteX10" fmla="*/ 359919 w 361228"/>
              <a:gd name="connsiteY10" fmla="*/ 33839 h 50756"/>
              <a:gd name="connsiteX11" fmla="*/ 344361 w 361228"/>
              <a:gd name="connsiteY11" fmla="*/ 38835 h 50756"/>
              <a:gd name="connsiteX12" fmla="*/ 243970 w 361228"/>
              <a:gd name="connsiteY12" fmla="*/ 29319 h 50756"/>
              <a:gd name="connsiteX13" fmla="*/ 240068 w 361228"/>
              <a:gd name="connsiteY13" fmla="*/ 31508 h 50756"/>
              <a:gd name="connsiteX14" fmla="*/ 173458 w 361228"/>
              <a:gd name="connsiteY14" fmla="*/ 50730 h 50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1228" h="50756">
                <a:moveTo>
                  <a:pt x="173458" y="50730"/>
                </a:moveTo>
                <a:cubicBezTo>
                  <a:pt x="154341" y="50521"/>
                  <a:pt x="135443" y="46648"/>
                  <a:pt x="117791" y="39311"/>
                </a:cubicBezTo>
                <a:cubicBezTo>
                  <a:pt x="56795" y="14855"/>
                  <a:pt x="18637" y="34458"/>
                  <a:pt x="17019" y="35410"/>
                </a:cubicBezTo>
                <a:cubicBezTo>
                  <a:pt x="11395" y="38360"/>
                  <a:pt x="4439" y="36238"/>
                  <a:pt x="1413" y="30652"/>
                </a:cubicBezTo>
                <a:cubicBezTo>
                  <a:pt x="-1651" y="25142"/>
                  <a:pt x="329" y="18186"/>
                  <a:pt x="5838" y="15122"/>
                </a:cubicBezTo>
                <a:cubicBezTo>
                  <a:pt x="5886" y="15093"/>
                  <a:pt x="5933" y="15074"/>
                  <a:pt x="5981" y="15046"/>
                </a:cubicBezTo>
                <a:cubicBezTo>
                  <a:pt x="7884" y="13904"/>
                  <a:pt x="54701" y="-10932"/>
                  <a:pt x="126450" y="17805"/>
                </a:cubicBezTo>
                <a:cubicBezTo>
                  <a:pt x="180024" y="39216"/>
                  <a:pt x="214090" y="19899"/>
                  <a:pt x="228649" y="11620"/>
                </a:cubicBezTo>
                <a:cubicBezTo>
                  <a:pt x="230762" y="10335"/>
                  <a:pt x="232950" y="9193"/>
                  <a:pt x="235215" y="8194"/>
                </a:cubicBezTo>
                <a:cubicBezTo>
                  <a:pt x="244731" y="4388"/>
                  <a:pt x="293832" y="-12931"/>
                  <a:pt x="354923" y="18281"/>
                </a:cubicBezTo>
                <a:cubicBezTo>
                  <a:pt x="360595" y="21202"/>
                  <a:pt x="362840" y="28168"/>
                  <a:pt x="359919" y="33839"/>
                </a:cubicBezTo>
                <a:cubicBezTo>
                  <a:pt x="356998" y="39511"/>
                  <a:pt x="350032" y="41757"/>
                  <a:pt x="344361" y="38835"/>
                </a:cubicBezTo>
                <a:cubicBezTo>
                  <a:pt x="313730" y="21669"/>
                  <a:pt x="277284" y="18214"/>
                  <a:pt x="243970" y="29319"/>
                </a:cubicBezTo>
                <a:cubicBezTo>
                  <a:pt x="242628" y="29976"/>
                  <a:pt x="241324" y="30709"/>
                  <a:pt x="240068" y="31508"/>
                </a:cubicBezTo>
                <a:cubicBezTo>
                  <a:pt x="220028" y="43850"/>
                  <a:pt x="197000" y="50492"/>
                  <a:pt x="173458" y="50730"/>
                </a:cubicBezTo>
                <a:close/>
              </a:path>
            </a:pathLst>
          </a:custGeom>
          <a:solidFill>
            <a:srgbClr val="FFD66E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3809BAC6-B72F-3845-9589-D771D8EC0BCF}"/>
              </a:ext>
            </a:extLst>
          </p:cNvPr>
          <p:cNvSpPr/>
          <p:nvPr/>
        </p:nvSpPr>
        <p:spPr>
          <a:xfrm>
            <a:off x="13515726" y="7342908"/>
            <a:ext cx="963046" cy="446296"/>
          </a:xfrm>
          <a:custGeom>
            <a:avLst/>
            <a:gdLst>
              <a:gd name="connsiteX0" fmla="*/ 33652 w 56001"/>
              <a:gd name="connsiteY0" fmla="*/ 2669 h 25952"/>
              <a:gd name="connsiteX1" fmla="*/ 2250 w 56001"/>
              <a:gd name="connsiteY1" fmla="*/ 22557 h 25952"/>
              <a:gd name="connsiteX2" fmla="*/ 28799 w 56001"/>
              <a:gd name="connsiteY2" fmla="*/ 20558 h 25952"/>
              <a:gd name="connsiteX3" fmla="*/ 52398 w 56001"/>
              <a:gd name="connsiteY3" fmla="*/ 5048 h 25952"/>
              <a:gd name="connsiteX4" fmla="*/ 33652 w 56001"/>
              <a:gd name="connsiteY4" fmla="*/ 2669 h 2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01" h="25952">
                <a:moveTo>
                  <a:pt x="33652" y="2669"/>
                </a:moveTo>
                <a:cubicBezTo>
                  <a:pt x="33652" y="2669"/>
                  <a:pt x="11385" y="16372"/>
                  <a:pt x="2250" y="22557"/>
                </a:cubicBezTo>
                <a:cubicBezTo>
                  <a:pt x="-6885" y="28742"/>
                  <a:pt x="13383" y="25412"/>
                  <a:pt x="28799" y="20558"/>
                </a:cubicBezTo>
                <a:cubicBezTo>
                  <a:pt x="44214" y="15706"/>
                  <a:pt x="44214" y="5048"/>
                  <a:pt x="52398" y="5048"/>
                </a:cubicBezTo>
                <a:cubicBezTo>
                  <a:pt x="60582" y="5048"/>
                  <a:pt x="54872" y="-4563"/>
                  <a:pt x="33652" y="2669"/>
                </a:cubicBezTo>
                <a:close/>
              </a:path>
            </a:pathLst>
          </a:custGeom>
          <a:solidFill>
            <a:srgbClr val="E2E87A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AD0289D6-53D5-264C-A23D-E8A37F6E397D}"/>
              </a:ext>
            </a:extLst>
          </p:cNvPr>
          <p:cNvSpPr/>
          <p:nvPr/>
        </p:nvSpPr>
        <p:spPr>
          <a:xfrm>
            <a:off x="10109462" y="7705095"/>
            <a:ext cx="840398" cy="140946"/>
          </a:xfrm>
          <a:custGeom>
            <a:avLst/>
            <a:gdLst>
              <a:gd name="connsiteX0" fmla="*/ 1445 w 48869"/>
              <a:gd name="connsiteY0" fmla="*/ 4827 h 8196"/>
              <a:gd name="connsiteX1" fmla="*/ 27043 w 48869"/>
              <a:gd name="connsiteY1" fmla="*/ -26 h 8196"/>
              <a:gd name="connsiteX2" fmla="*/ 48739 w 48869"/>
              <a:gd name="connsiteY2" fmla="*/ 4827 h 8196"/>
              <a:gd name="connsiteX3" fmla="*/ 1445 w 48869"/>
              <a:gd name="connsiteY3" fmla="*/ 4827 h 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69" h="8196">
                <a:moveTo>
                  <a:pt x="1445" y="4827"/>
                </a:moveTo>
                <a:cubicBezTo>
                  <a:pt x="9591" y="1591"/>
                  <a:pt x="18278" y="-55"/>
                  <a:pt x="27043" y="-26"/>
                </a:cubicBezTo>
                <a:cubicBezTo>
                  <a:pt x="34408" y="925"/>
                  <a:pt x="41668" y="2553"/>
                  <a:pt x="48739" y="4827"/>
                </a:cubicBezTo>
                <a:cubicBezTo>
                  <a:pt x="51688" y="5207"/>
                  <a:pt x="-10259" y="12154"/>
                  <a:pt x="1445" y="4827"/>
                </a:cubicBezTo>
                <a:close/>
              </a:path>
            </a:pathLst>
          </a:custGeom>
          <a:solidFill>
            <a:srgbClr val="E2E87A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F3331EE2-DF68-0F49-823A-8662F03023B6}"/>
              </a:ext>
            </a:extLst>
          </p:cNvPr>
          <p:cNvSpPr/>
          <p:nvPr/>
        </p:nvSpPr>
        <p:spPr>
          <a:xfrm>
            <a:off x="11967524" y="7520965"/>
            <a:ext cx="789907" cy="269680"/>
          </a:xfrm>
          <a:custGeom>
            <a:avLst/>
            <a:gdLst>
              <a:gd name="connsiteX0" fmla="*/ 1498 w 45933"/>
              <a:gd name="connsiteY0" fmla="*/ 12203 h 15682"/>
              <a:gd name="connsiteX1" fmla="*/ 27095 w 45933"/>
              <a:gd name="connsiteY1" fmla="*/ 2687 h 15682"/>
              <a:gd name="connsiteX2" fmla="*/ 43558 w 45933"/>
              <a:gd name="connsiteY2" fmla="*/ 2687 h 15682"/>
              <a:gd name="connsiteX3" fmla="*/ 34042 w 45933"/>
              <a:gd name="connsiteY3" fmla="*/ 10681 h 15682"/>
              <a:gd name="connsiteX4" fmla="*/ 1212 w 45933"/>
              <a:gd name="connsiteY4" fmla="*/ 15629 h 15682"/>
              <a:gd name="connsiteX5" fmla="*/ 1498 w 45933"/>
              <a:gd name="connsiteY5" fmla="*/ 12203 h 1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33" h="15682">
                <a:moveTo>
                  <a:pt x="1498" y="12203"/>
                </a:moveTo>
                <a:cubicBezTo>
                  <a:pt x="11014" y="9729"/>
                  <a:pt x="19388" y="4400"/>
                  <a:pt x="27095" y="2687"/>
                </a:cubicBezTo>
                <a:cubicBezTo>
                  <a:pt x="34803" y="974"/>
                  <a:pt x="39656" y="-2451"/>
                  <a:pt x="43558" y="2687"/>
                </a:cubicBezTo>
                <a:cubicBezTo>
                  <a:pt x="47459" y="7826"/>
                  <a:pt x="47840" y="8111"/>
                  <a:pt x="34042" y="10681"/>
                </a:cubicBezTo>
                <a:cubicBezTo>
                  <a:pt x="20244" y="13250"/>
                  <a:pt x="4162" y="15248"/>
                  <a:pt x="1212" y="15629"/>
                </a:cubicBezTo>
                <a:cubicBezTo>
                  <a:pt x="-1737" y="16010"/>
                  <a:pt x="1498" y="12203"/>
                  <a:pt x="1498" y="12203"/>
                </a:cubicBezTo>
                <a:close/>
              </a:path>
            </a:pathLst>
          </a:custGeom>
          <a:solidFill>
            <a:srgbClr val="E2E87A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CB712927-745C-A74C-A41F-24DF364A8FF4}"/>
              </a:ext>
            </a:extLst>
          </p:cNvPr>
          <p:cNvSpPr/>
          <p:nvPr/>
        </p:nvSpPr>
        <p:spPr>
          <a:xfrm>
            <a:off x="8650903" y="7532163"/>
            <a:ext cx="634189" cy="316750"/>
          </a:xfrm>
          <a:custGeom>
            <a:avLst/>
            <a:gdLst>
              <a:gd name="connsiteX0" fmla="*/ 4710 w 36878"/>
              <a:gd name="connsiteY0" fmla="*/ 2036 h 18419"/>
              <a:gd name="connsiteX1" fmla="*/ 6518 w 36878"/>
              <a:gd name="connsiteY1" fmla="*/ 18213 h 18419"/>
              <a:gd name="connsiteX2" fmla="*/ 12703 w 36878"/>
              <a:gd name="connsiteY2" fmla="*/ 9173 h 18419"/>
              <a:gd name="connsiteX3" fmla="*/ 26882 w 36878"/>
              <a:gd name="connsiteY3" fmla="*/ 9934 h 18419"/>
              <a:gd name="connsiteX4" fmla="*/ 35446 w 36878"/>
              <a:gd name="connsiteY4" fmla="*/ 14026 h 18419"/>
              <a:gd name="connsiteX5" fmla="*/ 4710 w 36878"/>
              <a:gd name="connsiteY5" fmla="*/ 2036 h 1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78" h="18419">
                <a:moveTo>
                  <a:pt x="4710" y="2036"/>
                </a:moveTo>
                <a:cubicBezTo>
                  <a:pt x="-5377" y="8792"/>
                  <a:pt x="3283" y="16690"/>
                  <a:pt x="6518" y="18213"/>
                </a:cubicBezTo>
                <a:cubicBezTo>
                  <a:pt x="9753" y="19735"/>
                  <a:pt x="6518" y="11171"/>
                  <a:pt x="12703" y="9173"/>
                </a:cubicBezTo>
                <a:cubicBezTo>
                  <a:pt x="18888" y="7174"/>
                  <a:pt x="24788" y="6889"/>
                  <a:pt x="26882" y="9934"/>
                </a:cubicBezTo>
                <a:cubicBezTo>
                  <a:pt x="28975" y="12979"/>
                  <a:pt x="40870" y="21733"/>
                  <a:pt x="35446" y="14026"/>
                </a:cubicBezTo>
                <a:cubicBezTo>
                  <a:pt x="30022" y="6318"/>
                  <a:pt x="14511" y="-4625"/>
                  <a:pt x="4710" y="2036"/>
                </a:cubicBezTo>
                <a:close/>
              </a:path>
            </a:pathLst>
          </a:custGeom>
          <a:solidFill>
            <a:srgbClr val="E2E87A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1AAEAAD1-7E33-AC4E-93DE-EC2AD2AFDF4B}"/>
              </a:ext>
            </a:extLst>
          </p:cNvPr>
          <p:cNvSpPr/>
          <p:nvPr/>
        </p:nvSpPr>
        <p:spPr>
          <a:xfrm>
            <a:off x="8408168" y="8436721"/>
            <a:ext cx="7272052" cy="1046620"/>
          </a:xfrm>
          <a:custGeom>
            <a:avLst/>
            <a:gdLst>
              <a:gd name="connsiteX0" fmla="*/ 10832 w 422869"/>
              <a:gd name="connsiteY0" fmla="*/ 52207 h 60861"/>
              <a:gd name="connsiteX1" fmla="*/ 15685 w 422869"/>
              <a:gd name="connsiteY1" fmla="*/ 14810 h 60861"/>
              <a:gd name="connsiteX2" fmla="*/ 71542 w 422869"/>
              <a:gd name="connsiteY2" fmla="*/ 20519 h 60861"/>
              <a:gd name="connsiteX3" fmla="*/ 99328 w 422869"/>
              <a:gd name="connsiteY3" fmla="*/ 18902 h 60861"/>
              <a:gd name="connsiteX4" fmla="*/ 148525 w 422869"/>
              <a:gd name="connsiteY4" fmla="*/ 18902 h 60861"/>
              <a:gd name="connsiteX5" fmla="*/ 226744 w 422869"/>
              <a:gd name="connsiteY5" fmla="*/ 11479 h 60861"/>
              <a:gd name="connsiteX6" fmla="*/ 266520 w 422869"/>
              <a:gd name="connsiteY6" fmla="*/ 18902 h 60861"/>
              <a:gd name="connsiteX7" fmla="*/ 365769 w 422869"/>
              <a:gd name="connsiteY7" fmla="*/ 3676 h 60861"/>
              <a:gd name="connsiteX8" fmla="*/ 387465 w 422869"/>
              <a:gd name="connsiteY8" fmla="*/ 17379 h 60861"/>
              <a:gd name="connsiteX9" fmla="*/ 414965 w 422869"/>
              <a:gd name="connsiteY9" fmla="*/ 20995 h 60861"/>
              <a:gd name="connsiteX10" fmla="*/ 418562 w 422869"/>
              <a:gd name="connsiteY10" fmla="*/ 49571 h 60861"/>
              <a:gd name="connsiteX11" fmla="*/ 416107 w 422869"/>
              <a:gd name="connsiteY11" fmla="*/ 52207 h 60861"/>
              <a:gd name="connsiteX12" fmla="*/ 10832 w 422869"/>
              <a:gd name="connsiteY12" fmla="*/ 52207 h 6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2869" h="60861">
                <a:moveTo>
                  <a:pt x="10832" y="52207"/>
                </a:moveTo>
                <a:cubicBezTo>
                  <a:pt x="10832" y="52207"/>
                  <a:pt x="-16574" y="26609"/>
                  <a:pt x="15685" y="14810"/>
                </a:cubicBezTo>
                <a:cubicBezTo>
                  <a:pt x="34716" y="7768"/>
                  <a:pt x="71542" y="20519"/>
                  <a:pt x="71542" y="20519"/>
                </a:cubicBezTo>
                <a:cubicBezTo>
                  <a:pt x="80782" y="22546"/>
                  <a:pt x="90393" y="21985"/>
                  <a:pt x="99328" y="18902"/>
                </a:cubicBezTo>
                <a:cubicBezTo>
                  <a:pt x="115296" y="13573"/>
                  <a:pt x="132557" y="13573"/>
                  <a:pt x="148525" y="18902"/>
                </a:cubicBezTo>
                <a:cubicBezTo>
                  <a:pt x="162988" y="24516"/>
                  <a:pt x="202859" y="15666"/>
                  <a:pt x="226744" y="11479"/>
                </a:cubicBezTo>
                <a:cubicBezTo>
                  <a:pt x="250628" y="7292"/>
                  <a:pt x="248440" y="9481"/>
                  <a:pt x="266520" y="18902"/>
                </a:cubicBezTo>
                <a:cubicBezTo>
                  <a:pt x="284600" y="28322"/>
                  <a:pt x="336556" y="-12120"/>
                  <a:pt x="365769" y="3676"/>
                </a:cubicBezTo>
                <a:cubicBezTo>
                  <a:pt x="394982" y="19473"/>
                  <a:pt x="387465" y="17379"/>
                  <a:pt x="387465" y="17379"/>
                </a:cubicBezTo>
                <a:cubicBezTo>
                  <a:pt x="396638" y="13754"/>
                  <a:pt x="407039" y="15114"/>
                  <a:pt x="414965" y="20995"/>
                </a:cubicBezTo>
                <a:cubicBezTo>
                  <a:pt x="423843" y="27894"/>
                  <a:pt x="425461" y="40683"/>
                  <a:pt x="418562" y="49571"/>
                </a:cubicBezTo>
                <a:cubicBezTo>
                  <a:pt x="417820" y="50523"/>
                  <a:pt x="417002" y="51398"/>
                  <a:pt x="416107" y="52207"/>
                </a:cubicBezTo>
                <a:cubicBezTo>
                  <a:pt x="416107" y="52207"/>
                  <a:pt x="46040" y="71620"/>
                  <a:pt x="10832" y="52207"/>
                </a:cubicBezTo>
                <a:close/>
              </a:path>
            </a:pathLst>
          </a:custGeom>
          <a:solidFill>
            <a:srgbClr val="CFD822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55B840DE-20FE-EE4F-A1F6-2405C3A5196E}"/>
              </a:ext>
            </a:extLst>
          </p:cNvPr>
          <p:cNvSpPr/>
          <p:nvPr/>
        </p:nvSpPr>
        <p:spPr>
          <a:xfrm>
            <a:off x="8594928" y="8790046"/>
            <a:ext cx="6972757" cy="1129132"/>
          </a:xfrm>
          <a:custGeom>
            <a:avLst/>
            <a:gdLst>
              <a:gd name="connsiteX0" fmla="*/ 405437 w 405465"/>
              <a:gd name="connsiteY0" fmla="*/ 32803 h 65659"/>
              <a:gd name="connsiteX1" fmla="*/ 363473 w 405465"/>
              <a:gd name="connsiteY1" fmla="*/ 65633 h 65659"/>
              <a:gd name="connsiteX2" fmla="*/ 41936 w 405465"/>
              <a:gd name="connsiteY2" fmla="*/ 65633 h 65659"/>
              <a:gd name="connsiteX3" fmla="*/ -28 w 405465"/>
              <a:gd name="connsiteY3" fmla="*/ 32803 h 65659"/>
              <a:gd name="connsiteX4" fmla="*/ -28 w 405465"/>
              <a:gd name="connsiteY4" fmla="*/ 32803 h 65659"/>
              <a:gd name="connsiteX5" fmla="*/ 41936 w 405465"/>
              <a:gd name="connsiteY5" fmla="*/ -27 h 65659"/>
              <a:gd name="connsiteX6" fmla="*/ 363283 w 405465"/>
              <a:gd name="connsiteY6" fmla="*/ -27 h 65659"/>
              <a:gd name="connsiteX7" fmla="*/ 405247 w 405465"/>
              <a:gd name="connsiteY7" fmla="*/ 32803 h 6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465" h="65659">
                <a:moveTo>
                  <a:pt x="405437" y="32803"/>
                </a:moveTo>
                <a:cubicBezTo>
                  <a:pt x="405437" y="50978"/>
                  <a:pt x="386406" y="65633"/>
                  <a:pt x="363473" y="65633"/>
                </a:cubicBezTo>
                <a:lnTo>
                  <a:pt x="41936" y="65633"/>
                </a:lnTo>
                <a:cubicBezTo>
                  <a:pt x="18813" y="65633"/>
                  <a:pt x="-28" y="50978"/>
                  <a:pt x="-28" y="32803"/>
                </a:cubicBezTo>
                <a:lnTo>
                  <a:pt x="-28" y="32803"/>
                </a:lnTo>
                <a:cubicBezTo>
                  <a:pt x="-28" y="14723"/>
                  <a:pt x="19003" y="-27"/>
                  <a:pt x="41936" y="-27"/>
                </a:cubicBezTo>
                <a:lnTo>
                  <a:pt x="363283" y="-27"/>
                </a:lnTo>
                <a:cubicBezTo>
                  <a:pt x="386406" y="-27"/>
                  <a:pt x="405247" y="14723"/>
                  <a:pt x="405247" y="32803"/>
                </a:cubicBezTo>
                <a:close/>
              </a:path>
            </a:pathLst>
          </a:custGeom>
          <a:solidFill>
            <a:schemeClr val="accent3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1E59D19C-C084-BF47-B010-9C3B51ABE6B7}"/>
              </a:ext>
            </a:extLst>
          </p:cNvPr>
          <p:cNvSpPr/>
          <p:nvPr/>
        </p:nvSpPr>
        <p:spPr>
          <a:xfrm>
            <a:off x="9113675" y="8876791"/>
            <a:ext cx="5928728" cy="592384"/>
          </a:xfrm>
          <a:custGeom>
            <a:avLst/>
            <a:gdLst>
              <a:gd name="connsiteX0" fmla="*/ 344727 w 344755"/>
              <a:gd name="connsiteY0" fmla="*/ 17197 h 34447"/>
              <a:gd name="connsiteX1" fmla="*/ 309043 w 344755"/>
              <a:gd name="connsiteY1" fmla="*/ 34421 h 34447"/>
              <a:gd name="connsiteX2" fmla="*/ 35656 w 344755"/>
              <a:gd name="connsiteY2" fmla="*/ 34421 h 34447"/>
              <a:gd name="connsiteX3" fmla="*/ -28 w 344755"/>
              <a:gd name="connsiteY3" fmla="*/ 17197 h 34447"/>
              <a:gd name="connsiteX4" fmla="*/ -28 w 344755"/>
              <a:gd name="connsiteY4" fmla="*/ 17197 h 34447"/>
              <a:gd name="connsiteX5" fmla="*/ 35656 w 344755"/>
              <a:gd name="connsiteY5" fmla="*/ -27 h 34447"/>
              <a:gd name="connsiteX6" fmla="*/ 309043 w 344755"/>
              <a:gd name="connsiteY6" fmla="*/ -27 h 34447"/>
              <a:gd name="connsiteX7" fmla="*/ 344727 w 344755"/>
              <a:gd name="connsiteY7" fmla="*/ 17197 h 3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4755" h="34447">
                <a:moveTo>
                  <a:pt x="344727" y="17197"/>
                </a:moveTo>
                <a:cubicBezTo>
                  <a:pt x="344727" y="26713"/>
                  <a:pt x="328741" y="34421"/>
                  <a:pt x="309043" y="34421"/>
                </a:cubicBezTo>
                <a:lnTo>
                  <a:pt x="35656" y="34421"/>
                </a:lnTo>
                <a:cubicBezTo>
                  <a:pt x="15958" y="34421"/>
                  <a:pt x="-28" y="26713"/>
                  <a:pt x="-28" y="17197"/>
                </a:cubicBezTo>
                <a:lnTo>
                  <a:pt x="-28" y="17197"/>
                </a:lnTo>
                <a:cubicBezTo>
                  <a:pt x="-28" y="7681"/>
                  <a:pt x="15958" y="-27"/>
                  <a:pt x="35656" y="-27"/>
                </a:cubicBezTo>
                <a:lnTo>
                  <a:pt x="309043" y="-27"/>
                </a:lnTo>
                <a:cubicBezTo>
                  <a:pt x="328741" y="-27"/>
                  <a:pt x="344727" y="7776"/>
                  <a:pt x="344727" y="1719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B9E15F-81D3-6647-A944-AF0B8E96372F}"/>
              </a:ext>
            </a:extLst>
          </p:cNvPr>
          <p:cNvGrpSpPr/>
          <p:nvPr/>
        </p:nvGrpSpPr>
        <p:grpSpPr>
          <a:xfrm>
            <a:off x="10026005" y="6786625"/>
            <a:ext cx="1007311" cy="1007310"/>
            <a:chOff x="2505747" y="6371566"/>
            <a:chExt cx="1648954" cy="1648952"/>
          </a:xfrm>
        </p:grpSpPr>
        <p:sp>
          <p:nvSpPr>
            <p:cNvPr id="80" name="Freeform 415">
              <a:extLst>
                <a:ext uri="{FF2B5EF4-FFF2-40B4-BE49-F238E27FC236}">
                  <a16:creationId xmlns:a16="http://schemas.microsoft.com/office/drawing/2014/main" id="{B1F9F71E-5E0C-2C49-81E3-99E831E54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747" y="6371566"/>
              <a:ext cx="1648954" cy="1648952"/>
            </a:xfrm>
            <a:custGeom>
              <a:avLst/>
              <a:gdLst>
                <a:gd name="T0" fmla="*/ 1103 w 1104"/>
                <a:gd name="T1" fmla="*/ 551 h 1103"/>
                <a:gd name="T2" fmla="*/ 1103 w 1104"/>
                <a:gd name="T3" fmla="*/ 551 h 1103"/>
                <a:gd name="T4" fmla="*/ 552 w 1104"/>
                <a:gd name="T5" fmla="*/ 1102 h 1103"/>
                <a:gd name="T6" fmla="*/ 0 w 1104"/>
                <a:gd name="T7" fmla="*/ 551 h 1103"/>
                <a:gd name="T8" fmla="*/ 552 w 1104"/>
                <a:gd name="T9" fmla="*/ 0 h 1103"/>
                <a:gd name="T10" fmla="*/ 1103 w 1104"/>
                <a:gd name="T11" fmla="*/ 551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4" h="1103">
                  <a:moveTo>
                    <a:pt x="1103" y="551"/>
                  </a:moveTo>
                  <a:lnTo>
                    <a:pt x="1103" y="551"/>
                  </a:lnTo>
                  <a:cubicBezTo>
                    <a:pt x="1103" y="849"/>
                    <a:pt x="859" y="1102"/>
                    <a:pt x="552" y="1102"/>
                  </a:cubicBezTo>
                  <a:cubicBezTo>
                    <a:pt x="245" y="1102"/>
                    <a:pt x="0" y="849"/>
                    <a:pt x="0" y="551"/>
                  </a:cubicBezTo>
                  <a:cubicBezTo>
                    <a:pt x="0" y="244"/>
                    <a:pt x="245" y="0"/>
                    <a:pt x="552" y="0"/>
                  </a:cubicBezTo>
                  <a:cubicBezTo>
                    <a:pt x="859" y="0"/>
                    <a:pt x="1103" y="244"/>
                    <a:pt x="1103" y="551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F021BC64-BC7F-8947-8DC0-C0F96D499549}"/>
                </a:ext>
              </a:extLst>
            </p:cNvPr>
            <p:cNvSpPr txBox="1"/>
            <p:nvPr/>
          </p:nvSpPr>
          <p:spPr>
            <a:xfrm>
              <a:off x="2612081" y="6609366"/>
              <a:ext cx="1511126" cy="1259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Poppins SemiBold" pitchFamily="2" charset="77"/>
                  <a:ea typeface="Lato Semibold" panose="020F0502020204030203" pitchFamily="34" charset="0"/>
                  <a:cs typeface="Poppins SemiBold" pitchFamily="2" charset="77"/>
                </a:rPr>
                <a:t>A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F0B43A0-4148-854C-BE75-A0A55E242421}"/>
              </a:ext>
            </a:extLst>
          </p:cNvPr>
          <p:cNvGrpSpPr/>
          <p:nvPr/>
        </p:nvGrpSpPr>
        <p:grpSpPr>
          <a:xfrm>
            <a:off x="15123785" y="7678165"/>
            <a:ext cx="1007311" cy="1007310"/>
            <a:chOff x="2505747" y="6371566"/>
            <a:chExt cx="1648954" cy="1648952"/>
          </a:xfrm>
        </p:grpSpPr>
        <p:sp>
          <p:nvSpPr>
            <p:cNvPr id="84" name="Freeform 415">
              <a:extLst>
                <a:ext uri="{FF2B5EF4-FFF2-40B4-BE49-F238E27FC236}">
                  <a16:creationId xmlns:a16="http://schemas.microsoft.com/office/drawing/2014/main" id="{1EB07EDB-31E8-0C48-A794-79058D39E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747" y="6371566"/>
              <a:ext cx="1648954" cy="1648952"/>
            </a:xfrm>
            <a:custGeom>
              <a:avLst/>
              <a:gdLst>
                <a:gd name="T0" fmla="*/ 1103 w 1104"/>
                <a:gd name="T1" fmla="*/ 551 h 1103"/>
                <a:gd name="T2" fmla="*/ 1103 w 1104"/>
                <a:gd name="T3" fmla="*/ 551 h 1103"/>
                <a:gd name="T4" fmla="*/ 552 w 1104"/>
                <a:gd name="T5" fmla="*/ 1102 h 1103"/>
                <a:gd name="T6" fmla="*/ 0 w 1104"/>
                <a:gd name="T7" fmla="*/ 551 h 1103"/>
                <a:gd name="T8" fmla="*/ 552 w 1104"/>
                <a:gd name="T9" fmla="*/ 0 h 1103"/>
                <a:gd name="T10" fmla="*/ 1103 w 1104"/>
                <a:gd name="T11" fmla="*/ 551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4" h="1103">
                  <a:moveTo>
                    <a:pt x="1103" y="551"/>
                  </a:moveTo>
                  <a:lnTo>
                    <a:pt x="1103" y="551"/>
                  </a:lnTo>
                  <a:cubicBezTo>
                    <a:pt x="1103" y="849"/>
                    <a:pt x="859" y="1102"/>
                    <a:pt x="552" y="1102"/>
                  </a:cubicBezTo>
                  <a:cubicBezTo>
                    <a:pt x="245" y="1102"/>
                    <a:pt x="0" y="849"/>
                    <a:pt x="0" y="551"/>
                  </a:cubicBezTo>
                  <a:cubicBezTo>
                    <a:pt x="0" y="244"/>
                    <a:pt x="245" y="0"/>
                    <a:pt x="552" y="0"/>
                  </a:cubicBezTo>
                  <a:cubicBezTo>
                    <a:pt x="859" y="0"/>
                    <a:pt x="1103" y="244"/>
                    <a:pt x="1103" y="551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17F4A495-B673-C84B-B759-DF26A14FEBC3}"/>
                </a:ext>
              </a:extLst>
            </p:cNvPr>
            <p:cNvSpPr txBox="1"/>
            <p:nvPr/>
          </p:nvSpPr>
          <p:spPr>
            <a:xfrm>
              <a:off x="2612081" y="6609366"/>
              <a:ext cx="1511126" cy="1259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Poppins SemiBold" pitchFamily="2" charset="77"/>
                  <a:ea typeface="Lato Semibold" panose="020F0502020204030203" pitchFamily="34" charset="0"/>
                  <a:cs typeface="Poppins SemiBold" pitchFamily="2" charset="77"/>
                </a:rPr>
                <a:t>C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3EC3B2C-E264-254F-B0AA-D6801E9C731A}"/>
              </a:ext>
            </a:extLst>
          </p:cNvPr>
          <p:cNvGrpSpPr/>
          <p:nvPr/>
        </p:nvGrpSpPr>
        <p:grpSpPr>
          <a:xfrm>
            <a:off x="14049365" y="9209785"/>
            <a:ext cx="1007311" cy="1007310"/>
            <a:chOff x="2505747" y="6371566"/>
            <a:chExt cx="1648954" cy="1648952"/>
          </a:xfrm>
        </p:grpSpPr>
        <p:sp>
          <p:nvSpPr>
            <p:cNvPr id="87" name="Freeform 415">
              <a:extLst>
                <a:ext uri="{FF2B5EF4-FFF2-40B4-BE49-F238E27FC236}">
                  <a16:creationId xmlns:a16="http://schemas.microsoft.com/office/drawing/2014/main" id="{8238232E-E4B3-FE47-9A28-22AA4A236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747" y="6371566"/>
              <a:ext cx="1648954" cy="1648952"/>
            </a:xfrm>
            <a:custGeom>
              <a:avLst/>
              <a:gdLst>
                <a:gd name="T0" fmla="*/ 1103 w 1104"/>
                <a:gd name="T1" fmla="*/ 551 h 1103"/>
                <a:gd name="T2" fmla="*/ 1103 w 1104"/>
                <a:gd name="T3" fmla="*/ 551 h 1103"/>
                <a:gd name="T4" fmla="*/ 552 w 1104"/>
                <a:gd name="T5" fmla="*/ 1102 h 1103"/>
                <a:gd name="T6" fmla="*/ 0 w 1104"/>
                <a:gd name="T7" fmla="*/ 551 h 1103"/>
                <a:gd name="T8" fmla="*/ 552 w 1104"/>
                <a:gd name="T9" fmla="*/ 0 h 1103"/>
                <a:gd name="T10" fmla="*/ 1103 w 1104"/>
                <a:gd name="T11" fmla="*/ 551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4" h="1103">
                  <a:moveTo>
                    <a:pt x="1103" y="551"/>
                  </a:moveTo>
                  <a:lnTo>
                    <a:pt x="1103" y="551"/>
                  </a:lnTo>
                  <a:cubicBezTo>
                    <a:pt x="1103" y="849"/>
                    <a:pt x="859" y="1102"/>
                    <a:pt x="552" y="1102"/>
                  </a:cubicBezTo>
                  <a:cubicBezTo>
                    <a:pt x="245" y="1102"/>
                    <a:pt x="0" y="849"/>
                    <a:pt x="0" y="551"/>
                  </a:cubicBezTo>
                  <a:cubicBezTo>
                    <a:pt x="0" y="244"/>
                    <a:pt x="245" y="0"/>
                    <a:pt x="552" y="0"/>
                  </a:cubicBezTo>
                  <a:cubicBezTo>
                    <a:pt x="859" y="0"/>
                    <a:pt x="1103" y="244"/>
                    <a:pt x="1103" y="551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33815CB9-CD36-3E46-AD73-BF63CBDFA203}"/>
                </a:ext>
              </a:extLst>
            </p:cNvPr>
            <p:cNvSpPr txBox="1"/>
            <p:nvPr/>
          </p:nvSpPr>
          <p:spPr>
            <a:xfrm>
              <a:off x="2612081" y="6609366"/>
              <a:ext cx="1511126" cy="1259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Poppins SemiBold" pitchFamily="2" charset="77"/>
                  <a:ea typeface="Lato Semibold" panose="020F0502020204030203" pitchFamily="34" charset="0"/>
                  <a:cs typeface="Poppins SemiBold" pitchFamily="2" charset="77"/>
                </a:rPr>
                <a:t>D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BCFEBCB-2C73-964F-85F4-D472CFDB037D}"/>
              </a:ext>
            </a:extLst>
          </p:cNvPr>
          <p:cNvGrpSpPr/>
          <p:nvPr/>
        </p:nvGrpSpPr>
        <p:grpSpPr>
          <a:xfrm>
            <a:off x="8700125" y="7815325"/>
            <a:ext cx="1007311" cy="1007310"/>
            <a:chOff x="2505747" y="6371566"/>
            <a:chExt cx="1648954" cy="1648952"/>
          </a:xfrm>
        </p:grpSpPr>
        <p:sp>
          <p:nvSpPr>
            <p:cNvPr id="90" name="Freeform 415">
              <a:extLst>
                <a:ext uri="{FF2B5EF4-FFF2-40B4-BE49-F238E27FC236}">
                  <a16:creationId xmlns:a16="http://schemas.microsoft.com/office/drawing/2014/main" id="{D376C41E-9F91-D043-A38D-1CFE99C45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747" y="6371566"/>
              <a:ext cx="1648954" cy="1648952"/>
            </a:xfrm>
            <a:custGeom>
              <a:avLst/>
              <a:gdLst>
                <a:gd name="T0" fmla="*/ 1103 w 1104"/>
                <a:gd name="T1" fmla="*/ 551 h 1103"/>
                <a:gd name="T2" fmla="*/ 1103 w 1104"/>
                <a:gd name="T3" fmla="*/ 551 h 1103"/>
                <a:gd name="T4" fmla="*/ 552 w 1104"/>
                <a:gd name="T5" fmla="*/ 1102 h 1103"/>
                <a:gd name="T6" fmla="*/ 0 w 1104"/>
                <a:gd name="T7" fmla="*/ 551 h 1103"/>
                <a:gd name="T8" fmla="*/ 552 w 1104"/>
                <a:gd name="T9" fmla="*/ 0 h 1103"/>
                <a:gd name="T10" fmla="*/ 1103 w 1104"/>
                <a:gd name="T11" fmla="*/ 551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4" h="1103">
                  <a:moveTo>
                    <a:pt x="1103" y="551"/>
                  </a:moveTo>
                  <a:lnTo>
                    <a:pt x="1103" y="551"/>
                  </a:lnTo>
                  <a:cubicBezTo>
                    <a:pt x="1103" y="849"/>
                    <a:pt x="859" y="1102"/>
                    <a:pt x="552" y="1102"/>
                  </a:cubicBezTo>
                  <a:cubicBezTo>
                    <a:pt x="245" y="1102"/>
                    <a:pt x="0" y="849"/>
                    <a:pt x="0" y="551"/>
                  </a:cubicBezTo>
                  <a:cubicBezTo>
                    <a:pt x="0" y="244"/>
                    <a:pt x="245" y="0"/>
                    <a:pt x="552" y="0"/>
                  </a:cubicBezTo>
                  <a:cubicBezTo>
                    <a:pt x="859" y="0"/>
                    <a:pt x="1103" y="244"/>
                    <a:pt x="1103" y="551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6C6B640D-10F0-5649-936E-BF92B7EF2AE5}"/>
                </a:ext>
              </a:extLst>
            </p:cNvPr>
            <p:cNvSpPr txBox="1"/>
            <p:nvPr/>
          </p:nvSpPr>
          <p:spPr>
            <a:xfrm>
              <a:off x="2612081" y="6609366"/>
              <a:ext cx="1511126" cy="1259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Poppins SemiBold" pitchFamily="2" charset="77"/>
                  <a:ea typeface="Lato Semibold" panose="020F0502020204030203" pitchFamily="34" charset="0"/>
                  <a:cs typeface="Poppins SemiBold" pitchFamily="2" charset="77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3852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7FDD348C-7849-2142-8488-6964B19388E6}"/>
              </a:ext>
            </a:extLst>
          </p:cNvPr>
          <p:cNvGrpSpPr/>
          <p:nvPr/>
        </p:nvGrpSpPr>
        <p:grpSpPr>
          <a:xfrm>
            <a:off x="17128469" y="4944269"/>
            <a:ext cx="5186703" cy="5186703"/>
            <a:chOff x="2229922" y="4944269"/>
            <a:chExt cx="5186703" cy="5186703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606D900-6967-4C44-A5D6-3098D2F46FFB}"/>
                </a:ext>
              </a:extLst>
            </p:cNvPr>
            <p:cNvSpPr/>
            <p:nvPr/>
          </p:nvSpPr>
          <p:spPr>
            <a:xfrm>
              <a:off x="2229923" y="4944270"/>
              <a:ext cx="5186702" cy="51867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Pie 68">
              <a:extLst>
                <a:ext uri="{FF2B5EF4-FFF2-40B4-BE49-F238E27FC236}">
                  <a16:creationId xmlns:a16="http://schemas.microsoft.com/office/drawing/2014/main" id="{569B54C4-CDDC-0F40-9919-3B45BC4E968D}"/>
                </a:ext>
              </a:extLst>
            </p:cNvPr>
            <p:cNvSpPr/>
            <p:nvPr/>
          </p:nvSpPr>
          <p:spPr>
            <a:xfrm>
              <a:off x="2229922" y="4944269"/>
              <a:ext cx="5186702" cy="5186702"/>
            </a:xfrm>
            <a:prstGeom prst="pie">
              <a:avLst>
                <a:gd name="adj1" fmla="val 16209639"/>
                <a:gd name="adj2" fmla="val 111876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E0718E3-B7F2-FD42-A546-203E8B102565}"/>
                </a:ext>
              </a:extLst>
            </p:cNvPr>
            <p:cNvSpPr/>
            <p:nvPr/>
          </p:nvSpPr>
          <p:spPr>
            <a:xfrm>
              <a:off x="2479349" y="5167462"/>
              <a:ext cx="4696394" cy="46963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543637F-24F3-164B-B709-846A6BB968BF}"/>
              </a:ext>
            </a:extLst>
          </p:cNvPr>
          <p:cNvGrpSpPr/>
          <p:nvPr/>
        </p:nvGrpSpPr>
        <p:grpSpPr>
          <a:xfrm>
            <a:off x="9668371" y="4944269"/>
            <a:ext cx="5186703" cy="5186703"/>
            <a:chOff x="2229922" y="4944269"/>
            <a:chExt cx="5186703" cy="5186703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0F98677-F8FC-8C49-B86A-6CEC227C0649}"/>
                </a:ext>
              </a:extLst>
            </p:cNvPr>
            <p:cNvSpPr/>
            <p:nvPr/>
          </p:nvSpPr>
          <p:spPr>
            <a:xfrm>
              <a:off x="2229923" y="4944270"/>
              <a:ext cx="5186702" cy="51867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Pie 64">
              <a:extLst>
                <a:ext uri="{FF2B5EF4-FFF2-40B4-BE49-F238E27FC236}">
                  <a16:creationId xmlns:a16="http://schemas.microsoft.com/office/drawing/2014/main" id="{45114683-B168-3F45-BA3F-6BBA29C48CF6}"/>
                </a:ext>
              </a:extLst>
            </p:cNvPr>
            <p:cNvSpPr/>
            <p:nvPr/>
          </p:nvSpPr>
          <p:spPr>
            <a:xfrm>
              <a:off x="2229922" y="4944269"/>
              <a:ext cx="5186702" cy="5186702"/>
            </a:xfrm>
            <a:prstGeom prst="pie">
              <a:avLst>
                <a:gd name="adj1" fmla="val 16209639"/>
                <a:gd name="adj2" fmla="val 312589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C58B2B9-E9FF-734B-B3CF-AFAC6322792A}"/>
                </a:ext>
              </a:extLst>
            </p:cNvPr>
            <p:cNvSpPr/>
            <p:nvPr/>
          </p:nvSpPr>
          <p:spPr>
            <a:xfrm>
              <a:off x="2479349" y="5167462"/>
              <a:ext cx="4696394" cy="46963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DD0F5E4-F3EF-0D4A-8E5C-6CB167B413FE}"/>
              </a:ext>
            </a:extLst>
          </p:cNvPr>
          <p:cNvGrpSpPr/>
          <p:nvPr/>
        </p:nvGrpSpPr>
        <p:grpSpPr>
          <a:xfrm>
            <a:off x="2229922" y="4944269"/>
            <a:ext cx="5186703" cy="5186703"/>
            <a:chOff x="2229922" y="4944269"/>
            <a:chExt cx="5186703" cy="518670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C31B2A2-72D3-4F42-ADD8-296B10524B24}"/>
                </a:ext>
              </a:extLst>
            </p:cNvPr>
            <p:cNvSpPr/>
            <p:nvPr/>
          </p:nvSpPr>
          <p:spPr>
            <a:xfrm>
              <a:off x="2229923" y="4944270"/>
              <a:ext cx="5186702" cy="51867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ie 5">
              <a:extLst>
                <a:ext uri="{FF2B5EF4-FFF2-40B4-BE49-F238E27FC236}">
                  <a16:creationId xmlns:a16="http://schemas.microsoft.com/office/drawing/2014/main" id="{6729D025-1480-EB42-9D96-65711FC2C30F}"/>
                </a:ext>
              </a:extLst>
            </p:cNvPr>
            <p:cNvSpPr/>
            <p:nvPr/>
          </p:nvSpPr>
          <p:spPr>
            <a:xfrm>
              <a:off x="2229922" y="4944269"/>
              <a:ext cx="5186702" cy="5186702"/>
            </a:xfrm>
            <a:prstGeom prst="pie">
              <a:avLst>
                <a:gd name="adj1" fmla="val 16209639"/>
                <a:gd name="adj2" fmla="val 633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3DD1E87-3D90-E148-9817-7F0031D1C748}"/>
                </a:ext>
              </a:extLst>
            </p:cNvPr>
            <p:cNvSpPr/>
            <p:nvPr/>
          </p:nvSpPr>
          <p:spPr>
            <a:xfrm>
              <a:off x="2479349" y="5167462"/>
              <a:ext cx="4696394" cy="46963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1A9A3F-6E99-0441-8C4F-392741077164}"/>
              </a:ext>
            </a:extLst>
          </p:cNvPr>
          <p:cNvSpPr txBox="1"/>
          <p:nvPr/>
        </p:nvSpPr>
        <p:spPr>
          <a:xfrm flipH="1">
            <a:off x="16620452" y="11779161"/>
            <a:ext cx="2330539" cy="563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Execution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4166F2-809C-E842-A295-B9ED3F35986A}"/>
              </a:ext>
            </a:extLst>
          </p:cNvPr>
          <p:cNvSpPr/>
          <p:nvPr/>
        </p:nvSpPr>
        <p:spPr>
          <a:xfrm flipH="1">
            <a:off x="16620453" y="10960678"/>
            <a:ext cx="1860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76%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Poppins SemiBold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232B41-B94B-8F4A-8D6C-EC4862CE340D}"/>
              </a:ext>
            </a:extLst>
          </p:cNvPr>
          <p:cNvSpPr txBox="1"/>
          <p:nvPr/>
        </p:nvSpPr>
        <p:spPr>
          <a:xfrm flipH="1">
            <a:off x="9212995" y="11779161"/>
            <a:ext cx="1860892" cy="563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Planning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C36C20C-F50F-AC48-BE7C-F5FAE87DCCB6}"/>
              </a:ext>
            </a:extLst>
          </p:cNvPr>
          <p:cNvSpPr/>
          <p:nvPr/>
        </p:nvSpPr>
        <p:spPr>
          <a:xfrm flipH="1">
            <a:off x="9212995" y="10960678"/>
            <a:ext cx="1860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40%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Poppins SemiBold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7AAB40-AE51-9444-8604-7C9E18F233CA}"/>
              </a:ext>
            </a:extLst>
          </p:cNvPr>
          <p:cNvSpPr txBox="1"/>
          <p:nvPr/>
        </p:nvSpPr>
        <p:spPr>
          <a:xfrm flipH="1">
            <a:off x="1735886" y="11779161"/>
            <a:ext cx="2676896" cy="563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Initiating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6EFCDF-8933-CB4E-A667-D0EF942463D7}"/>
              </a:ext>
            </a:extLst>
          </p:cNvPr>
          <p:cNvSpPr/>
          <p:nvPr/>
        </p:nvSpPr>
        <p:spPr>
          <a:xfrm flipH="1">
            <a:off x="1735886" y="10960678"/>
            <a:ext cx="1860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25%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Poppins SemiBold" pitchFamily="2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CCCA84-99C6-AC46-A88B-0579946DFD0E}"/>
              </a:ext>
            </a:extLst>
          </p:cNvPr>
          <p:cNvGrpSpPr/>
          <p:nvPr/>
        </p:nvGrpSpPr>
        <p:grpSpPr>
          <a:xfrm>
            <a:off x="8484066" y="4802704"/>
            <a:ext cx="7507705" cy="7539624"/>
            <a:chOff x="8484066" y="5113160"/>
            <a:chExt cx="7507705" cy="687952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18F9169-646B-074F-89F9-04FD44993F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4066" y="5113160"/>
              <a:ext cx="0" cy="6879529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19A4732-869C-174F-9C77-FD7F4A40D0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91771" y="5113160"/>
              <a:ext cx="0" cy="6879529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56">
            <a:extLst>
              <a:ext uri="{FF2B5EF4-FFF2-40B4-BE49-F238E27FC236}">
                <a16:creationId xmlns:a16="http://schemas.microsoft.com/office/drawing/2014/main" id="{29D76A0D-5896-AB4F-AB12-4BAEC66AE01F}"/>
              </a:ext>
            </a:extLst>
          </p:cNvPr>
          <p:cNvSpPr/>
          <p:nvPr/>
        </p:nvSpPr>
        <p:spPr>
          <a:xfrm>
            <a:off x="4719293" y="10960392"/>
            <a:ext cx="33015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887FCB38-72B5-F04C-8858-299195632D4A}"/>
              </a:ext>
            </a:extLst>
          </p:cNvPr>
          <p:cNvSpPr/>
          <p:nvPr/>
        </p:nvSpPr>
        <p:spPr>
          <a:xfrm>
            <a:off x="11988339" y="10960392"/>
            <a:ext cx="33015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98" name="Rectangle 56">
            <a:extLst>
              <a:ext uri="{FF2B5EF4-FFF2-40B4-BE49-F238E27FC236}">
                <a16:creationId xmlns:a16="http://schemas.microsoft.com/office/drawing/2014/main" id="{893637F5-DB94-6E44-A24B-ACFC2B95C6EF}"/>
              </a:ext>
            </a:extLst>
          </p:cNvPr>
          <p:cNvSpPr/>
          <p:nvPr/>
        </p:nvSpPr>
        <p:spPr>
          <a:xfrm>
            <a:off x="19491097" y="10960392"/>
            <a:ext cx="33015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274432-DCEF-394E-ADEC-A0DFF165FAF9}"/>
              </a:ext>
            </a:extLst>
          </p:cNvPr>
          <p:cNvGrpSpPr/>
          <p:nvPr/>
        </p:nvGrpSpPr>
        <p:grpSpPr>
          <a:xfrm>
            <a:off x="3917463" y="6141341"/>
            <a:ext cx="1721338" cy="2680486"/>
            <a:chOff x="3917463" y="6141341"/>
            <a:chExt cx="1721338" cy="2680486"/>
          </a:xfrm>
        </p:grpSpPr>
        <p:sp>
          <p:nvSpPr>
            <p:cNvPr id="128" name="Forma libre 766">
              <a:extLst>
                <a:ext uri="{FF2B5EF4-FFF2-40B4-BE49-F238E27FC236}">
                  <a16:creationId xmlns:a16="http://schemas.microsoft.com/office/drawing/2014/main" id="{CF3F68F7-E924-634D-836A-E24EE5E52284}"/>
                </a:ext>
              </a:extLst>
            </p:cNvPr>
            <p:cNvSpPr/>
            <p:nvPr/>
          </p:nvSpPr>
          <p:spPr>
            <a:xfrm>
              <a:off x="4279436" y="6892720"/>
              <a:ext cx="572155" cy="435934"/>
            </a:xfrm>
            <a:custGeom>
              <a:avLst/>
              <a:gdLst>
                <a:gd name="connsiteX0" fmla="*/ 8373 w 133768"/>
                <a:gd name="connsiteY0" fmla="*/ 102197 h 101920"/>
                <a:gd name="connsiteX1" fmla="*/ 5124 w 133768"/>
                <a:gd name="connsiteY1" fmla="*/ 101751 h 101920"/>
                <a:gd name="connsiteX2" fmla="*/ 474 w 133768"/>
                <a:gd name="connsiteY2" fmla="*/ 91750 h 101920"/>
                <a:gd name="connsiteX3" fmla="*/ 125515 w 133768"/>
                <a:gd name="connsiteY3" fmla="*/ 22 h 101920"/>
                <a:gd name="connsiteX4" fmla="*/ 133987 w 133768"/>
                <a:gd name="connsiteY4" fmla="*/ 7156 h 101920"/>
                <a:gd name="connsiteX5" fmla="*/ 126853 w 133768"/>
                <a:gd name="connsiteY5" fmla="*/ 15565 h 101920"/>
                <a:gd name="connsiteX6" fmla="*/ 15252 w 133768"/>
                <a:gd name="connsiteY6" fmla="*/ 97038 h 101920"/>
                <a:gd name="connsiteX7" fmla="*/ 8373 w 133768"/>
                <a:gd name="connsiteY7" fmla="*/ 102197 h 10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768" h="101920">
                  <a:moveTo>
                    <a:pt x="8373" y="102197"/>
                  </a:moveTo>
                  <a:cubicBezTo>
                    <a:pt x="7290" y="102261"/>
                    <a:pt x="6207" y="102133"/>
                    <a:pt x="5124" y="101751"/>
                  </a:cubicBezTo>
                  <a:cubicBezTo>
                    <a:pt x="1047" y="100286"/>
                    <a:pt x="-991" y="95763"/>
                    <a:pt x="474" y="91750"/>
                  </a:cubicBezTo>
                  <a:cubicBezTo>
                    <a:pt x="1748" y="88311"/>
                    <a:pt x="32005" y="7666"/>
                    <a:pt x="125515" y="22"/>
                  </a:cubicBezTo>
                  <a:cubicBezTo>
                    <a:pt x="129847" y="-296"/>
                    <a:pt x="133605" y="2889"/>
                    <a:pt x="133987" y="7156"/>
                  </a:cubicBezTo>
                  <a:cubicBezTo>
                    <a:pt x="134369" y="11488"/>
                    <a:pt x="131121" y="15246"/>
                    <a:pt x="126853" y="15565"/>
                  </a:cubicBezTo>
                  <a:cubicBezTo>
                    <a:pt x="43534" y="22445"/>
                    <a:pt x="16335" y="94043"/>
                    <a:pt x="15252" y="97038"/>
                  </a:cubicBezTo>
                  <a:cubicBezTo>
                    <a:pt x="14042" y="100031"/>
                    <a:pt x="11303" y="101942"/>
                    <a:pt x="8373" y="102197"/>
                  </a:cubicBezTo>
                  <a:close/>
                </a:path>
              </a:pathLst>
            </a:custGeom>
            <a:solidFill>
              <a:schemeClr val="accent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9" name="Forma libre 767">
              <a:extLst>
                <a:ext uri="{FF2B5EF4-FFF2-40B4-BE49-F238E27FC236}">
                  <a16:creationId xmlns:a16="http://schemas.microsoft.com/office/drawing/2014/main" id="{466B529C-36D7-534E-B4BF-539991636899}"/>
                </a:ext>
              </a:extLst>
            </p:cNvPr>
            <p:cNvSpPr/>
            <p:nvPr/>
          </p:nvSpPr>
          <p:spPr>
            <a:xfrm>
              <a:off x="4802882" y="6891625"/>
              <a:ext cx="599401" cy="354196"/>
            </a:xfrm>
            <a:custGeom>
              <a:avLst/>
              <a:gdLst>
                <a:gd name="connsiteX0" fmla="*/ 137604 w 140137"/>
                <a:gd name="connsiteY0" fmla="*/ 85126 h 82810"/>
                <a:gd name="connsiteX1" fmla="*/ 140725 w 140137"/>
                <a:gd name="connsiteY1" fmla="*/ 84235 h 82810"/>
                <a:gd name="connsiteX2" fmla="*/ 143974 w 140137"/>
                <a:gd name="connsiteY2" fmla="*/ 73660 h 82810"/>
                <a:gd name="connsiteX3" fmla="*/ 7340 w 140137"/>
                <a:gd name="connsiteY3" fmla="*/ 278 h 82810"/>
                <a:gd name="connsiteX4" fmla="*/ 14 w 140137"/>
                <a:gd name="connsiteY4" fmla="*/ 8559 h 82810"/>
                <a:gd name="connsiteX5" fmla="*/ 8295 w 140137"/>
                <a:gd name="connsiteY5" fmla="*/ 15884 h 82810"/>
                <a:gd name="connsiteX6" fmla="*/ 130215 w 140137"/>
                <a:gd name="connsiteY6" fmla="*/ 80986 h 82810"/>
                <a:gd name="connsiteX7" fmla="*/ 137604 w 140137"/>
                <a:gd name="connsiteY7" fmla="*/ 85126 h 8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137" h="82810">
                  <a:moveTo>
                    <a:pt x="137604" y="85126"/>
                  </a:moveTo>
                  <a:cubicBezTo>
                    <a:pt x="138687" y="85062"/>
                    <a:pt x="139706" y="84744"/>
                    <a:pt x="140725" y="84235"/>
                  </a:cubicBezTo>
                  <a:cubicBezTo>
                    <a:pt x="144547" y="82196"/>
                    <a:pt x="145949" y="77482"/>
                    <a:pt x="143974" y="73660"/>
                  </a:cubicBezTo>
                  <a:cubicBezTo>
                    <a:pt x="142254" y="70412"/>
                    <a:pt x="100977" y="-5137"/>
                    <a:pt x="7340" y="278"/>
                  </a:cubicBezTo>
                  <a:cubicBezTo>
                    <a:pt x="3008" y="596"/>
                    <a:pt x="-241" y="4227"/>
                    <a:pt x="14" y="8559"/>
                  </a:cubicBezTo>
                  <a:cubicBezTo>
                    <a:pt x="269" y="12890"/>
                    <a:pt x="3963" y="16139"/>
                    <a:pt x="8295" y="15884"/>
                  </a:cubicBezTo>
                  <a:cubicBezTo>
                    <a:pt x="91741" y="11043"/>
                    <a:pt x="128686" y="78119"/>
                    <a:pt x="130215" y="80986"/>
                  </a:cubicBezTo>
                  <a:cubicBezTo>
                    <a:pt x="131680" y="83852"/>
                    <a:pt x="134610" y="85381"/>
                    <a:pt x="137604" y="85126"/>
                  </a:cubicBezTo>
                  <a:close/>
                </a:path>
              </a:pathLst>
            </a:custGeom>
            <a:solidFill>
              <a:schemeClr val="accent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0" name="Forma libre 768">
              <a:extLst>
                <a:ext uri="{FF2B5EF4-FFF2-40B4-BE49-F238E27FC236}">
                  <a16:creationId xmlns:a16="http://schemas.microsoft.com/office/drawing/2014/main" id="{E54E1158-C720-D94D-B399-0CFF46A763E6}"/>
                </a:ext>
              </a:extLst>
            </p:cNvPr>
            <p:cNvSpPr/>
            <p:nvPr/>
          </p:nvSpPr>
          <p:spPr>
            <a:xfrm>
              <a:off x="4599419" y="6900398"/>
              <a:ext cx="490418" cy="408688"/>
            </a:xfrm>
            <a:custGeom>
              <a:avLst/>
              <a:gdLst>
                <a:gd name="connsiteX0" fmla="*/ 15670 w 114658"/>
                <a:gd name="connsiteY0" fmla="*/ 99383 h 95550"/>
                <a:gd name="connsiteX1" fmla="*/ 0 w 114658"/>
                <a:gd name="connsiteY1" fmla="*/ 99256 h 95550"/>
                <a:gd name="connsiteX2" fmla="*/ 52806 w 114658"/>
                <a:gd name="connsiteY2" fmla="*/ 520 h 95550"/>
                <a:gd name="connsiteX3" fmla="*/ 82172 w 114658"/>
                <a:gd name="connsiteY3" fmla="*/ 8101 h 95550"/>
                <a:gd name="connsiteX4" fmla="*/ 117907 w 114658"/>
                <a:gd name="connsiteY4" fmla="*/ 91994 h 95550"/>
                <a:gd name="connsiteX5" fmla="*/ 102364 w 114658"/>
                <a:gd name="connsiteY5" fmla="*/ 93777 h 95550"/>
                <a:gd name="connsiteX6" fmla="*/ 72744 w 114658"/>
                <a:gd name="connsiteY6" fmla="*/ 20586 h 95550"/>
                <a:gd name="connsiteX7" fmla="*/ 55291 w 114658"/>
                <a:gd name="connsiteY7" fmla="*/ 16063 h 95550"/>
                <a:gd name="connsiteX8" fmla="*/ 15670 w 114658"/>
                <a:gd name="connsiteY8" fmla="*/ 99383 h 95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658" h="95550">
                  <a:moveTo>
                    <a:pt x="15670" y="99383"/>
                  </a:moveTo>
                  <a:lnTo>
                    <a:pt x="0" y="99256"/>
                  </a:lnTo>
                  <a:cubicBezTo>
                    <a:pt x="0" y="95561"/>
                    <a:pt x="1147" y="8674"/>
                    <a:pt x="52806" y="520"/>
                  </a:cubicBezTo>
                  <a:cubicBezTo>
                    <a:pt x="63444" y="-1200"/>
                    <a:pt x="73381" y="1349"/>
                    <a:pt x="82172" y="8101"/>
                  </a:cubicBezTo>
                  <a:cubicBezTo>
                    <a:pt x="110518" y="29695"/>
                    <a:pt x="117588" y="89446"/>
                    <a:pt x="117907" y="91994"/>
                  </a:cubicBezTo>
                  <a:lnTo>
                    <a:pt x="102364" y="93777"/>
                  </a:lnTo>
                  <a:cubicBezTo>
                    <a:pt x="100581" y="78362"/>
                    <a:pt x="91854" y="35110"/>
                    <a:pt x="72744" y="20586"/>
                  </a:cubicBezTo>
                  <a:cubicBezTo>
                    <a:pt x="67393" y="16509"/>
                    <a:pt x="61724" y="15044"/>
                    <a:pt x="55291" y="16063"/>
                  </a:cubicBezTo>
                  <a:cubicBezTo>
                    <a:pt x="17199" y="21987"/>
                    <a:pt x="15670" y="98618"/>
                    <a:pt x="15670" y="99383"/>
                  </a:cubicBezTo>
                  <a:close/>
                </a:path>
              </a:pathLst>
            </a:custGeom>
            <a:solidFill>
              <a:schemeClr val="accent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1" name="Forma libre 769">
              <a:extLst>
                <a:ext uri="{FF2B5EF4-FFF2-40B4-BE49-F238E27FC236}">
                  <a16:creationId xmlns:a16="http://schemas.microsoft.com/office/drawing/2014/main" id="{036F7149-0094-E54A-B9CE-901AA098162B}"/>
                </a:ext>
              </a:extLst>
            </p:cNvPr>
            <p:cNvSpPr/>
            <p:nvPr/>
          </p:nvSpPr>
          <p:spPr>
            <a:xfrm>
              <a:off x="4794191" y="6141341"/>
              <a:ext cx="844610" cy="817377"/>
            </a:xfrm>
            <a:custGeom>
              <a:avLst/>
              <a:gdLst>
                <a:gd name="connsiteX0" fmla="*/ 15486 w 197467"/>
                <a:gd name="connsiteY0" fmla="*/ 191108 h 191100"/>
                <a:gd name="connsiteX1" fmla="*/ 13958 w 197467"/>
                <a:gd name="connsiteY1" fmla="*/ 191108 h 191100"/>
                <a:gd name="connsiteX2" fmla="*/ 8 w 197467"/>
                <a:gd name="connsiteY2" fmla="*/ 176138 h 191100"/>
                <a:gd name="connsiteX3" fmla="*/ 184416 w 197467"/>
                <a:gd name="connsiteY3" fmla="*/ 8 h 191100"/>
                <a:gd name="connsiteX4" fmla="*/ 199386 w 197467"/>
                <a:gd name="connsiteY4" fmla="*/ 13958 h 191100"/>
                <a:gd name="connsiteX5" fmla="*/ 185436 w 197467"/>
                <a:gd name="connsiteY5" fmla="*/ 28927 h 191100"/>
                <a:gd name="connsiteX6" fmla="*/ 28927 w 197467"/>
                <a:gd name="connsiteY6" fmla="*/ 177221 h 191100"/>
                <a:gd name="connsiteX7" fmla="*/ 15486 w 197467"/>
                <a:gd name="connsiteY7" fmla="*/ 191108 h 19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7467" h="191100">
                  <a:moveTo>
                    <a:pt x="15486" y="191108"/>
                  </a:moveTo>
                  <a:cubicBezTo>
                    <a:pt x="14977" y="191172"/>
                    <a:pt x="14467" y="191172"/>
                    <a:pt x="13958" y="191108"/>
                  </a:cubicBezTo>
                  <a:cubicBezTo>
                    <a:pt x="5995" y="190789"/>
                    <a:pt x="-247" y="184101"/>
                    <a:pt x="8" y="176138"/>
                  </a:cubicBezTo>
                  <a:cubicBezTo>
                    <a:pt x="6059" y="8161"/>
                    <a:pt x="182633" y="71"/>
                    <a:pt x="184416" y="8"/>
                  </a:cubicBezTo>
                  <a:cubicBezTo>
                    <a:pt x="192379" y="-248"/>
                    <a:pt x="199067" y="5995"/>
                    <a:pt x="199386" y="13958"/>
                  </a:cubicBezTo>
                  <a:cubicBezTo>
                    <a:pt x="199641" y="21920"/>
                    <a:pt x="193334" y="28545"/>
                    <a:pt x="185436" y="28927"/>
                  </a:cubicBezTo>
                  <a:cubicBezTo>
                    <a:pt x="179002" y="29182"/>
                    <a:pt x="33959" y="36444"/>
                    <a:pt x="28927" y="177221"/>
                  </a:cubicBezTo>
                  <a:cubicBezTo>
                    <a:pt x="28672" y="184674"/>
                    <a:pt x="22812" y="190598"/>
                    <a:pt x="15486" y="191108"/>
                  </a:cubicBezTo>
                  <a:close/>
                </a:path>
              </a:pathLst>
            </a:custGeom>
            <a:solidFill>
              <a:schemeClr val="accent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2" name="Forma libre 770">
              <a:extLst>
                <a:ext uri="{FF2B5EF4-FFF2-40B4-BE49-F238E27FC236}">
                  <a16:creationId xmlns:a16="http://schemas.microsoft.com/office/drawing/2014/main" id="{D0230AD6-074E-8D4B-9CCF-12748E04365D}"/>
                </a:ext>
              </a:extLst>
            </p:cNvPr>
            <p:cNvSpPr/>
            <p:nvPr/>
          </p:nvSpPr>
          <p:spPr>
            <a:xfrm>
              <a:off x="3917463" y="7132578"/>
              <a:ext cx="1689220" cy="1689249"/>
            </a:xfrm>
            <a:custGeom>
              <a:avLst/>
              <a:gdLst>
                <a:gd name="connsiteX0" fmla="*/ 398883 w 394934"/>
                <a:gd name="connsiteY0" fmla="*/ 66312 h 394940"/>
                <a:gd name="connsiteX1" fmla="*/ 332573 w 394934"/>
                <a:gd name="connsiteY1" fmla="*/ 0 h 394940"/>
                <a:gd name="connsiteX2" fmla="*/ 266262 w 394934"/>
                <a:gd name="connsiteY2" fmla="*/ 66312 h 394940"/>
                <a:gd name="connsiteX3" fmla="*/ 266835 w 394934"/>
                <a:gd name="connsiteY3" fmla="*/ 74466 h 394940"/>
                <a:gd name="connsiteX4" fmla="*/ 260784 w 394934"/>
                <a:gd name="connsiteY4" fmla="*/ 77332 h 394940"/>
                <a:gd name="connsiteX5" fmla="*/ 260975 w 394934"/>
                <a:gd name="connsiteY5" fmla="*/ 73828 h 394940"/>
                <a:gd name="connsiteX6" fmla="*/ 194664 w 394934"/>
                <a:gd name="connsiteY6" fmla="*/ 7517 h 394940"/>
                <a:gd name="connsiteX7" fmla="*/ 128863 w 394934"/>
                <a:gd name="connsiteY7" fmla="*/ 65930 h 394940"/>
                <a:gd name="connsiteX8" fmla="*/ 66311 w 394934"/>
                <a:gd name="connsiteY8" fmla="*/ 21467 h 394940"/>
                <a:gd name="connsiteX9" fmla="*/ 0 w 394934"/>
                <a:gd name="connsiteY9" fmla="*/ 87779 h 394940"/>
                <a:gd name="connsiteX10" fmla="*/ 31213 w 394934"/>
                <a:gd name="connsiteY10" fmla="*/ 143962 h 394940"/>
                <a:gd name="connsiteX11" fmla="*/ 16052 w 394934"/>
                <a:gd name="connsiteY11" fmla="*/ 186195 h 394940"/>
                <a:gd name="connsiteX12" fmla="*/ 70324 w 394934"/>
                <a:gd name="connsiteY12" fmla="*/ 251361 h 394940"/>
                <a:gd name="connsiteX13" fmla="*/ 66311 w 394934"/>
                <a:gd name="connsiteY13" fmla="*/ 271745 h 394940"/>
                <a:gd name="connsiteX14" fmla="*/ 120901 w 394934"/>
                <a:gd name="connsiteY14" fmla="*/ 326336 h 394940"/>
                <a:gd name="connsiteX15" fmla="*/ 133067 w 394934"/>
                <a:gd name="connsiteY15" fmla="*/ 324934 h 394940"/>
                <a:gd name="connsiteX16" fmla="*/ 126252 w 394934"/>
                <a:gd name="connsiteY16" fmla="*/ 349331 h 394940"/>
                <a:gd name="connsiteX17" fmla="*/ 173835 w 394934"/>
                <a:gd name="connsiteY17" fmla="*/ 396916 h 394940"/>
                <a:gd name="connsiteX18" fmla="*/ 221418 w 394934"/>
                <a:gd name="connsiteY18" fmla="*/ 349331 h 394940"/>
                <a:gd name="connsiteX19" fmla="*/ 219698 w 394934"/>
                <a:gd name="connsiteY19" fmla="*/ 336783 h 394940"/>
                <a:gd name="connsiteX20" fmla="*/ 224093 w 394934"/>
                <a:gd name="connsiteY20" fmla="*/ 336974 h 394940"/>
                <a:gd name="connsiteX21" fmla="*/ 271677 w 394934"/>
                <a:gd name="connsiteY21" fmla="*/ 289390 h 394940"/>
                <a:gd name="connsiteX22" fmla="*/ 268046 w 394934"/>
                <a:gd name="connsiteY22" fmla="*/ 271171 h 394940"/>
                <a:gd name="connsiteX23" fmla="*/ 310215 w 394934"/>
                <a:gd name="connsiteY23" fmla="*/ 222505 h 394940"/>
                <a:gd name="connsiteX24" fmla="*/ 305182 w 394934"/>
                <a:gd name="connsiteY24" fmla="*/ 200846 h 394940"/>
                <a:gd name="connsiteX25" fmla="*/ 358371 w 394934"/>
                <a:gd name="connsiteY25" fmla="*/ 135808 h 394940"/>
                <a:gd name="connsiteX26" fmla="*/ 357798 w 394934"/>
                <a:gd name="connsiteY26" fmla="*/ 127655 h 394940"/>
                <a:gd name="connsiteX27" fmla="*/ 398883 w 394934"/>
                <a:gd name="connsiteY27" fmla="*/ 66312 h 39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94934" h="394940">
                  <a:moveTo>
                    <a:pt x="398883" y="66312"/>
                  </a:moveTo>
                  <a:cubicBezTo>
                    <a:pt x="398883" y="29684"/>
                    <a:pt x="369200" y="0"/>
                    <a:pt x="332573" y="0"/>
                  </a:cubicBezTo>
                  <a:cubicBezTo>
                    <a:pt x="295946" y="0"/>
                    <a:pt x="266262" y="29684"/>
                    <a:pt x="266262" y="66312"/>
                  </a:cubicBezTo>
                  <a:cubicBezTo>
                    <a:pt x="266262" y="69051"/>
                    <a:pt x="266517" y="71790"/>
                    <a:pt x="266835" y="74466"/>
                  </a:cubicBezTo>
                  <a:cubicBezTo>
                    <a:pt x="264733" y="75293"/>
                    <a:pt x="262695" y="76249"/>
                    <a:pt x="260784" y="77332"/>
                  </a:cubicBezTo>
                  <a:cubicBezTo>
                    <a:pt x="260848" y="76185"/>
                    <a:pt x="260975" y="74975"/>
                    <a:pt x="260975" y="73828"/>
                  </a:cubicBezTo>
                  <a:cubicBezTo>
                    <a:pt x="260975" y="37201"/>
                    <a:pt x="231291" y="7517"/>
                    <a:pt x="194664" y="7517"/>
                  </a:cubicBezTo>
                  <a:cubicBezTo>
                    <a:pt x="160713" y="7517"/>
                    <a:pt x="132749" y="32997"/>
                    <a:pt x="128863" y="65930"/>
                  </a:cubicBezTo>
                  <a:cubicBezTo>
                    <a:pt x="119818" y="40067"/>
                    <a:pt x="95230" y="21467"/>
                    <a:pt x="66311" y="21467"/>
                  </a:cubicBezTo>
                  <a:cubicBezTo>
                    <a:pt x="29684" y="21467"/>
                    <a:pt x="0" y="51151"/>
                    <a:pt x="0" y="87779"/>
                  </a:cubicBezTo>
                  <a:cubicBezTo>
                    <a:pt x="0" y="111475"/>
                    <a:pt x="12485" y="132241"/>
                    <a:pt x="31213" y="143962"/>
                  </a:cubicBezTo>
                  <a:cubicBezTo>
                    <a:pt x="21722" y="155428"/>
                    <a:pt x="16052" y="170143"/>
                    <a:pt x="16052" y="186195"/>
                  </a:cubicBezTo>
                  <a:cubicBezTo>
                    <a:pt x="16052" y="218682"/>
                    <a:pt x="39430" y="245691"/>
                    <a:pt x="70324" y="251361"/>
                  </a:cubicBezTo>
                  <a:cubicBezTo>
                    <a:pt x="67776" y="257667"/>
                    <a:pt x="66311" y="264547"/>
                    <a:pt x="66311" y="271745"/>
                  </a:cubicBezTo>
                  <a:cubicBezTo>
                    <a:pt x="66311" y="301875"/>
                    <a:pt x="90771" y="326336"/>
                    <a:pt x="120901" y="326336"/>
                  </a:cubicBezTo>
                  <a:cubicBezTo>
                    <a:pt x="125105" y="326336"/>
                    <a:pt x="129118" y="325826"/>
                    <a:pt x="133067" y="324934"/>
                  </a:cubicBezTo>
                  <a:cubicBezTo>
                    <a:pt x="128800" y="332069"/>
                    <a:pt x="126252" y="340414"/>
                    <a:pt x="126252" y="349331"/>
                  </a:cubicBezTo>
                  <a:cubicBezTo>
                    <a:pt x="126252" y="375640"/>
                    <a:pt x="147591" y="396916"/>
                    <a:pt x="173835" y="396916"/>
                  </a:cubicBezTo>
                  <a:cubicBezTo>
                    <a:pt x="200142" y="396916"/>
                    <a:pt x="221418" y="375576"/>
                    <a:pt x="221418" y="349331"/>
                  </a:cubicBezTo>
                  <a:cubicBezTo>
                    <a:pt x="221418" y="345000"/>
                    <a:pt x="220781" y="340796"/>
                    <a:pt x="219698" y="336783"/>
                  </a:cubicBezTo>
                  <a:cubicBezTo>
                    <a:pt x="221163" y="336910"/>
                    <a:pt x="222628" y="336974"/>
                    <a:pt x="224093" y="336974"/>
                  </a:cubicBezTo>
                  <a:cubicBezTo>
                    <a:pt x="250401" y="336974"/>
                    <a:pt x="271677" y="315634"/>
                    <a:pt x="271677" y="289390"/>
                  </a:cubicBezTo>
                  <a:cubicBezTo>
                    <a:pt x="271677" y="282956"/>
                    <a:pt x="270403" y="276777"/>
                    <a:pt x="268046" y="271171"/>
                  </a:cubicBezTo>
                  <a:cubicBezTo>
                    <a:pt x="291869" y="267732"/>
                    <a:pt x="310215" y="247284"/>
                    <a:pt x="310215" y="222505"/>
                  </a:cubicBezTo>
                  <a:cubicBezTo>
                    <a:pt x="310215" y="214733"/>
                    <a:pt x="308367" y="207408"/>
                    <a:pt x="305182" y="200846"/>
                  </a:cubicBezTo>
                  <a:cubicBezTo>
                    <a:pt x="335503" y="194731"/>
                    <a:pt x="358371" y="167977"/>
                    <a:pt x="358371" y="135808"/>
                  </a:cubicBezTo>
                  <a:cubicBezTo>
                    <a:pt x="358371" y="133006"/>
                    <a:pt x="358116" y="130330"/>
                    <a:pt x="357798" y="127655"/>
                  </a:cubicBezTo>
                  <a:cubicBezTo>
                    <a:pt x="381812" y="117782"/>
                    <a:pt x="398883" y="94085"/>
                    <a:pt x="398883" y="6631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4659845-4228-4643-82F9-39439779075F}"/>
                </a:ext>
              </a:extLst>
            </p:cNvPr>
            <p:cNvGrpSpPr/>
            <p:nvPr/>
          </p:nvGrpSpPr>
          <p:grpSpPr>
            <a:xfrm>
              <a:off x="4081208" y="7247011"/>
              <a:ext cx="1453549" cy="1471008"/>
              <a:chOff x="4081208" y="7247011"/>
              <a:chExt cx="1453549" cy="1471008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33" name="Forma libre 771">
                <a:extLst>
                  <a:ext uri="{FF2B5EF4-FFF2-40B4-BE49-F238E27FC236}">
                    <a16:creationId xmlns:a16="http://schemas.microsoft.com/office/drawing/2014/main" id="{13476BFC-1A14-FE45-B1DA-2F271130AFFD}"/>
                  </a:ext>
                </a:extLst>
              </p:cNvPr>
              <p:cNvSpPr/>
              <p:nvPr/>
            </p:nvSpPr>
            <p:spPr>
              <a:xfrm>
                <a:off x="4604051" y="7324937"/>
                <a:ext cx="381438" cy="381442"/>
              </a:xfrm>
              <a:custGeom>
                <a:avLst/>
                <a:gdLst>
                  <a:gd name="connsiteX0" fmla="*/ 91727 w 89178"/>
                  <a:gd name="connsiteY0" fmla="*/ 45864 h 89180"/>
                  <a:gd name="connsiteX1" fmla="*/ 45863 w 89178"/>
                  <a:gd name="connsiteY1" fmla="*/ 91728 h 89180"/>
                  <a:gd name="connsiteX2" fmla="*/ 0 w 89178"/>
                  <a:gd name="connsiteY2" fmla="*/ 45864 h 89180"/>
                  <a:gd name="connsiteX3" fmla="*/ 45863 w 89178"/>
                  <a:gd name="connsiteY3" fmla="*/ 0 h 89180"/>
                  <a:gd name="connsiteX4" fmla="*/ 91727 w 89178"/>
                  <a:gd name="connsiteY4" fmla="*/ 45864 h 89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78" h="89180">
                    <a:moveTo>
                      <a:pt x="91727" y="45864"/>
                    </a:moveTo>
                    <a:cubicBezTo>
                      <a:pt x="91727" y="71194"/>
                      <a:pt x="71193" y="91728"/>
                      <a:pt x="45863" y="91728"/>
                    </a:cubicBezTo>
                    <a:cubicBezTo>
                      <a:pt x="20534" y="91728"/>
                      <a:pt x="0" y="71194"/>
                      <a:pt x="0" y="45864"/>
                    </a:cubicBezTo>
                    <a:cubicBezTo>
                      <a:pt x="0" y="20534"/>
                      <a:pt x="20534" y="0"/>
                      <a:pt x="45863" y="0"/>
                    </a:cubicBezTo>
                    <a:cubicBezTo>
                      <a:pt x="71193" y="0"/>
                      <a:pt x="91727" y="20534"/>
                      <a:pt x="91727" y="45864"/>
                    </a:cubicBezTo>
                    <a:close/>
                  </a:path>
                </a:pathLst>
              </a:custGeom>
              <a:grpFill/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4" name="Forma libre 772">
                <a:extLst>
                  <a:ext uri="{FF2B5EF4-FFF2-40B4-BE49-F238E27FC236}">
                    <a16:creationId xmlns:a16="http://schemas.microsoft.com/office/drawing/2014/main" id="{28742E17-C948-5745-B10B-F5E35322A9A8}"/>
                  </a:ext>
                </a:extLst>
              </p:cNvPr>
              <p:cNvSpPr/>
              <p:nvPr/>
            </p:nvSpPr>
            <p:spPr>
              <a:xfrm>
                <a:off x="5153319" y="7247011"/>
                <a:ext cx="381438" cy="381442"/>
              </a:xfrm>
              <a:custGeom>
                <a:avLst/>
                <a:gdLst>
                  <a:gd name="connsiteX0" fmla="*/ 91727 w 89178"/>
                  <a:gd name="connsiteY0" fmla="*/ 45864 h 89180"/>
                  <a:gd name="connsiteX1" fmla="*/ 45863 w 89178"/>
                  <a:gd name="connsiteY1" fmla="*/ 91728 h 89180"/>
                  <a:gd name="connsiteX2" fmla="*/ 0 w 89178"/>
                  <a:gd name="connsiteY2" fmla="*/ 45864 h 89180"/>
                  <a:gd name="connsiteX3" fmla="*/ 45863 w 89178"/>
                  <a:gd name="connsiteY3" fmla="*/ 0 h 89180"/>
                  <a:gd name="connsiteX4" fmla="*/ 91727 w 89178"/>
                  <a:gd name="connsiteY4" fmla="*/ 45864 h 89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78" h="89180">
                    <a:moveTo>
                      <a:pt x="91727" y="45864"/>
                    </a:moveTo>
                    <a:cubicBezTo>
                      <a:pt x="91727" y="71194"/>
                      <a:pt x="71193" y="91728"/>
                      <a:pt x="45863" y="91728"/>
                    </a:cubicBezTo>
                    <a:cubicBezTo>
                      <a:pt x="20534" y="91728"/>
                      <a:pt x="0" y="71194"/>
                      <a:pt x="0" y="45864"/>
                    </a:cubicBezTo>
                    <a:cubicBezTo>
                      <a:pt x="0" y="20534"/>
                      <a:pt x="20534" y="0"/>
                      <a:pt x="45863" y="0"/>
                    </a:cubicBezTo>
                    <a:cubicBezTo>
                      <a:pt x="71193" y="0"/>
                      <a:pt x="91727" y="20534"/>
                      <a:pt x="91727" y="45864"/>
                    </a:cubicBezTo>
                    <a:close/>
                  </a:path>
                </a:pathLst>
              </a:custGeom>
              <a:grpFill/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5" name="Forma libre 773">
                <a:extLst>
                  <a:ext uri="{FF2B5EF4-FFF2-40B4-BE49-F238E27FC236}">
                    <a16:creationId xmlns:a16="http://schemas.microsoft.com/office/drawing/2014/main" id="{B736B25B-629F-324A-A58A-FC08FF6198DB}"/>
                  </a:ext>
                </a:extLst>
              </p:cNvPr>
              <p:cNvSpPr/>
              <p:nvPr/>
            </p:nvSpPr>
            <p:spPr>
              <a:xfrm>
                <a:off x="4081208" y="7381332"/>
                <a:ext cx="381438" cy="381442"/>
              </a:xfrm>
              <a:custGeom>
                <a:avLst/>
                <a:gdLst>
                  <a:gd name="connsiteX0" fmla="*/ 92746 w 89178"/>
                  <a:gd name="connsiteY0" fmla="*/ 46374 h 89180"/>
                  <a:gd name="connsiteX1" fmla="*/ 46373 w 89178"/>
                  <a:gd name="connsiteY1" fmla="*/ 92748 h 89180"/>
                  <a:gd name="connsiteX2" fmla="*/ 0 w 89178"/>
                  <a:gd name="connsiteY2" fmla="*/ 46374 h 89180"/>
                  <a:gd name="connsiteX3" fmla="*/ 46373 w 89178"/>
                  <a:gd name="connsiteY3" fmla="*/ 0 h 89180"/>
                  <a:gd name="connsiteX4" fmla="*/ 92746 w 89178"/>
                  <a:gd name="connsiteY4" fmla="*/ 46374 h 89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78" h="89180">
                    <a:moveTo>
                      <a:pt x="92746" y="46374"/>
                    </a:moveTo>
                    <a:cubicBezTo>
                      <a:pt x="92746" y="71985"/>
                      <a:pt x="71984" y="92748"/>
                      <a:pt x="46373" y="92748"/>
                    </a:cubicBezTo>
                    <a:cubicBezTo>
                      <a:pt x="20762" y="92748"/>
                      <a:pt x="0" y="71986"/>
                      <a:pt x="0" y="46374"/>
                    </a:cubicBezTo>
                    <a:cubicBezTo>
                      <a:pt x="0" y="20762"/>
                      <a:pt x="20761" y="0"/>
                      <a:pt x="46373" y="0"/>
                    </a:cubicBezTo>
                    <a:cubicBezTo>
                      <a:pt x="71984" y="0"/>
                      <a:pt x="92746" y="20762"/>
                      <a:pt x="92746" y="46374"/>
                    </a:cubicBezTo>
                    <a:close/>
                  </a:path>
                </a:pathLst>
              </a:custGeom>
              <a:grpFill/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6" name="Forma libre 774">
                <a:extLst>
                  <a:ext uri="{FF2B5EF4-FFF2-40B4-BE49-F238E27FC236}">
                    <a16:creationId xmlns:a16="http://schemas.microsoft.com/office/drawing/2014/main" id="{1BB66F4B-A29D-6F47-8AF5-4CDBB2CC543C}"/>
                  </a:ext>
                </a:extLst>
              </p:cNvPr>
              <p:cNvSpPr/>
              <p:nvPr/>
            </p:nvSpPr>
            <p:spPr>
              <a:xfrm>
                <a:off x="4731286" y="7960583"/>
                <a:ext cx="354192" cy="354196"/>
              </a:xfrm>
              <a:custGeom>
                <a:avLst/>
                <a:gdLst>
                  <a:gd name="connsiteX0" fmla="*/ 87777 w 82808"/>
                  <a:gd name="connsiteY0" fmla="*/ 43889 h 82810"/>
                  <a:gd name="connsiteX1" fmla="*/ 43889 w 82808"/>
                  <a:gd name="connsiteY1" fmla="*/ 87779 h 82810"/>
                  <a:gd name="connsiteX2" fmla="*/ 0 w 82808"/>
                  <a:gd name="connsiteY2" fmla="*/ 43889 h 82810"/>
                  <a:gd name="connsiteX3" fmla="*/ 43889 w 82808"/>
                  <a:gd name="connsiteY3" fmla="*/ 0 h 82810"/>
                  <a:gd name="connsiteX4" fmla="*/ 87777 w 82808"/>
                  <a:gd name="connsiteY4" fmla="*/ 43889 h 82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808" h="82810">
                    <a:moveTo>
                      <a:pt x="87777" y="43889"/>
                    </a:moveTo>
                    <a:cubicBezTo>
                      <a:pt x="87777" y="68129"/>
                      <a:pt x="68128" y="87779"/>
                      <a:pt x="43889" y="87779"/>
                    </a:cubicBezTo>
                    <a:cubicBezTo>
                      <a:pt x="19650" y="87779"/>
                      <a:pt x="0" y="68129"/>
                      <a:pt x="0" y="43889"/>
                    </a:cubicBezTo>
                    <a:cubicBezTo>
                      <a:pt x="0" y="19650"/>
                      <a:pt x="19650" y="0"/>
                      <a:pt x="43889" y="0"/>
                    </a:cubicBezTo>
                    <a:cubicBezTo>
                      <a:pt x="68128" y="0"/>
                      <a:pt x="87777" y="19650"/>
                      <a:pt x="87777" y="43889"/>
                    </a:cubicBezTo>
                    <a:close/>
                  </a:path>
                </a:pathLst>
              </a:custGeom>
              <a:grpFill/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7" name="Forma libre 775">
                <a:extLst>
                  <a:ext uri="{FF2B5EF4-FFF2-40B4-BE49-F238E27FC236}">
                    <a16:creationId xmlns:a16="http://schemas.microsoft.com/office/drawing/2014/main" id="{D018DB9F-DDAF-564E-8793-F6CC409233A6}"/>
                  </a:ext>
                </a:extLst>
              </p:cNvPr>
              <p:cNvSpPr/>
              <p:nvPr/>
            </p:nvSpPr>
            <p:spPr>
              <a:xfrm>
                <a:off x="4195914" y="7878302"/>
                <a:ext cx="354192" cy="354196"/>
              </a:xfrm>
              <a:custGeom>
                <a:avLst/>
                <a:gdLst>
                  <a:gd name="connsiteX0" fmla="*/ 87777 w 82808"/>
                  <a:gd name="connsiteY0" fmla="*/ 43889 h 82810"/>
                  <a:gd name="connsiteX1" fmla="*/ 43888 w 82808"/>
                  <a:gd name="connsiteY1" fmla="*/ 87779 h 82810"/>
                  <a:gd name="connsiteX2" fmla="*/ 0 w 82808"/>
                  <a:gd name="connsiteY2" fmla="*/ 43889 h 82810"/>
                  <a:gd name="connsiteX3" fmla="*/ 43888 w 82808"/>
                  <a:gd name="connsiteY3" fmla="*/ 0 h 82810"/>
                  <a:gd name="connsiteX4" fmla="*/ 87777 w 82808"/>
                  <a:gd name="connsiteY4" fmla="*/ 43889 h 82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808" h="82810">
                    <a:moveTo>
                      <a:pt x="87777" y="43889"/>
                    </a:moveTo>
                    <a:cubicBezTo>
                      <a:pt x="87777" y="68129"/>
                      <a:pt x="68127" y="87779"/>
                      <a:pt x="43888" y="87779"/>
                    </a:cubicBezTo>
                    <a:cubicBezTo>
                      <a:pt x="19649" y="87779"/>
                      <a:pt x="0" y="68129"/>
                      <a:pt x="0" y="43889"/>
                    </a:cubicBezTo>
                    <a:cubicBezTo>
                      <a:pt x="0" y="19650"/>
                      <a:pt x="19649" y="0"/>
                      <a:pt x="43888" y="0"/>
                    </a:cubicBezTo>
                    <a:cubicBezTo>
                      <a:pt x="68127" y="0"/>
                      <a:pt x="87777" y="19650"/>
                      <a:pt x="87777" y="43889"/>
                    </a:cubicBezTo>
                    <a:close/>
                  </a:path>
                </a:pathLst>
              </a:custGeom>
              <a:grpFill/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8" name="Forma libre 776">
                <a:extLst>
                  <a:ext uri="{FF2B5EF4-FFF2-40B4-BE49-F238E27FC236}">
                    <a16:creationId xmlns:a16="http://schemas.microsoft.com/office/drawing/2014/main" id="{E28692CE-7AEB-B94F-9BCA-6A12980C113A}"/>
                  </a:ext>
                </a:extLst>
              </p:cNvPr>
              <p:cNvSpPr/>
              <p:nvPr/>
            </p:nvSpPr>
            <p:spPr>
              <a:xfrm>
                <a:off x="4521770" y="8418314"/>
                <a:ext cx="299701" cy="299705"/>
              </a:xfrm>
              <a:custGeom>
                <a:avLst/>
                <a:gdLst>
                  <a:gd name="connsiteX0" fmla="*/ 73636 w 70068"/>
                  <a:gd name="connsiteY0" fmla="*/ 36819 h 70070"/>
                  <a:gd name="connsiteX1" fmla="*/ 36818 w 70068"/>
                  <a:gd name="connsiteY1" fmla="*/ 73638 h 70070"/>
                  <a:gd name="connsiteX2" fmla="*/ -1 w 70068"/>
                  <a:gd name="connsiteY2" fmla="*/ 36819 h 70070"/>
                  <a:gd name="connsiteX3" fmla="*/ 36818 w 70068"/>
                  <a:gd name="connsiteY3" fmla="*/ 0 h 70070"/>
                  <a:gd name="connsiteX4" fmla="*/ 73636 w 70068"/>
                  <a:gd name="connsiteY4" fmla="*/ 36819 h 70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68" h="70070">
                    <a:moveTo>
                      <a:pt x="73636" y="36819"/>
                    </a:moveTo>
                    <a:cubicBezTo>
                      <a:pt x="73636" y="57153"/>
                      <a:pt x="57152" y="73638"/>
                      <a:pt x="36818" y="73638"/>
                    </a:cubicBezTo>
                    <a:cubicBezTo>
                      <a:pt x="16484" y="73638"/>
                      <a:pt x="-1" y="57153"/>
                      <a:pt x="-1" y="36819"/>
                    </a:cubicBezTo>
                    <a:cubicBezTo>
                      <a:pt x="-1" y="16484"/>
                      <a:pt x="16483" y="0"/>
                      <a:pt x="36818" y="0"/>
                    </a:cubicBezTo>
                    <a:cubicBezTo>
                      <a:pt x="57152" y="0"/>
                      <a:pt x="73636" y="16484"/>
                      <a:pt x="73636" y="36819"/>
                    </a:cubicBezTo>
                    <a:close/>
                  </a:path>
                </a:pathLst>
              </a:custGeom>
              <a:grpFill/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139" name="Forma libre 777">
              <a:extLst>
                <a:ext uri="{FF2B5EF4-FFF2-40B4-BE49-F238E27FC236}">
                  <a16:creationId xmlns:a16="http://schemas.microsoft.com/office/drawing/2014/main" id="{9ED4AA89-7FE2-8241-9FCB-444C567ED1B2}"/>
                </a:ext>
              </a:extLst>
            </p:cNvPr>
            <p:cNvSpPr/>
            <p:nvPr/>
          </p:nvSpPr>
          <p:spPr>
            <a:xfrm>
              <a:off x="4131884" y="7082445"/>
              <a:ext cx="435926" cy="435934"/>
            </a:xfrm>
            <a:custGeom>
              <a:avLst/>
              <a:gdLst>
                <a:gd name="connsiteX0" fmla="*/ 108034 w 101918"/>
                <a:gd name="connsiteY0" fmla="*/ 54018 h 101920"/>
                <a:gd name="connsiteX1" fmla="*/ 54017 w 101918"/>
                <a:gd name="connsiteY1" fmla="*/ 108035 h 101920"/>
                <a:gd name="connsiteX2" fmla="*/ 0 w 101918"/>
                <a:gd name="connsiteY2" fmla="*/ 54018 h 101920"/>
                <a:gd name="connsiteX3" fmla="*/ 54017 w 101918"/>
                <a:gd name="connsiteY3" fmla="*/ 0 h 101920"/>
                <a:gd name="connsiteX4" fmla="*/ 108034 w 101918"/>
                <a:gd name="connsiteY4" fmla="*/ 54018 h 10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18" h="101920">
                  <a:moveTo>
                    <a:pt x="108034" y="54018"/>
                  </a:moveTo>
                  <a:cubicBezTo>
                    <a:pt x="108034" y="83851"/>
                    <a:pt x="83849" y="108035"/>
                    <a:pt x="54017" y="108035"/>
                  </a:cubicBezTo>
                  <a:cubicBezTo>
                    <a:pt x="24184" y="108035"/>
                    <a:pt x="0" y="83851"/>
                    <a:pt x="0" y="54018"/>
                  </a:cubicBezTo>
                  <a:cubicBezTo>
                    <a:pt x="0" y="24185"/>
                    <a:pt x="24184" y="0"/>
                    <a:pt x="54017" y="0"/>
                  </a:cubicBezTo>
                  <a:cubicBezTo>
                    <a:pt x="83849" y="0"/>
                    <a:pt x="108034" y="24185"/>
                    <a:pt x="108034" y="54018"/>
                  </a:cubicBezTo>
                  <a:close/>
                </a:path>
              </a:pathLst>
            </a:custGeom>
            <a:solidFill>
              <a:schemeClr val="accent1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0" name="Forma libre 778">
              <a:extLst>
                <a:ext uri="{FF2B5EF4-FFF2-40B4-BE49-F238E27FC236}">
                  <a16:creationId xmlns:a16="http://schemas.microsoft.com/office/drawing/2014/main" id="{DB0FA08B-6906-5148-B448-308C0760053B}"/>
                </a:ext>
              </a:extLst>
            </p:cNvPr>
            <p:cNvSpPr/>
            <p:nvPr/>
          </p:nvSpPr>
          <p:spPr>
            <a:xfrm>
              <a:off x="4828554" y="7125221"/>
              <a:ext cx="435926" cy="435934"/>
            </a:xfrm>
            <a:custGeom>
              <a:avLst/>
              <a:gdLst>
                <a:gd name="connsiteX0" fmla="*/ 108034 w 101918"/>
                <a:gd name="connsiteY0" fmla="*/ 54018 h 101920"/>
                <a:gd name="connsiteX1" fmla="*/ 54017 w 101918"/>
                <a:gd name="connsiteY1" fmla="*/ 108035 h 101920"/>
                <a:gd name="connsiteX2" fmla="*/ 0 w 101918"/>
                <a:gd name="connsiteY2" fmla="*/ 54018 h 101920"/>
                <a:gd name="connsiteX3" fmla="*/ 54017 w 101918"/>
                <a:gd name="connsiteY3" fmla="*/ 0 h 101920"/>
                <a:gd name="connsiteX4" fmla="*/ 108034 w 101918"/>
                <a:gd name="connsiteY4" fmla="*/ 54018 h 10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18" h="101920">
                  <a:moveTo>
                    <a:pt x="108034" y="54018"/>
                  </a:moveTo>
                  <a:cubicBezTo>
                    <a:pt x="108034" y="83851"/>
                    <a:pt x="83850" y="108035"/>
                    <a:pt x="54017" y="108035"/>
                  </a:cubicBezTo>
                  <a:cubicBezTo>
                    <a:pt x="24185" y="108035"/>
                    <a:pt x="0" y="83851"/>
                    <a:pt x="0" y="54018"/>
                  </a:cubicBezTo>
                  <a:cubicBezTo>
                    <a:pt x="0" y="24185"/>
                    <a:pt x="24185" y="0"/>
                    <a:pt x="54017" y="0"/>
                  </a:cubicBezTo>
                  <a:cubicBezTo>
                    <a:pt x="83850" y="0"/>
                    <a:pt x="108034" y="24185"/>
                    <a:pt x="108034" y="54018"/>
                  </a:cubicBezTo>
                  <a:close/>
                </a:path>
              </a:pathLst>
            </a:custGeom>
            <a:solidFill>
              <a:schemeClr val="accent1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1" name="Forma libre 779">
              <a:extLst>
                <a:ext uri="{FF2B5EF4-FFF2-40B4-BE49-F238E27FC236}">
                  <a16:creationId xmlns:a16="http://schemas.microsoft.com/office/drawing/2014/main" id="{310A9843-583D-1548-98AF-0A5A48D71993}"/>
                </a:ext>
              </a:extLst>
            </p:cNvPr>
            <p:cNvSpPr/>
            <p:nvPr/>
          </p:nvSpPr>
          <p:spPr>
            <a:xfrm>
              <a:off x="4288277" y="7681585"/>
              <a:ext cx="354192" cy="354196"/>
            </a:xfrm>
            <a:custGeom>
              <a:avLst/>
              <a:gdLst>
                <a:gd name="connsiteX0" fmla="*/ 87777 w 82808"/>
                <a:gd name="connsiteY0" fmla="*/ 43889 h 82810"/>
                <a:gd name="connsiteX1" fmla="*/ 43889 w 82808"/>
                <a:gd name="connsiteY1" fmla="*/ 87779 h 82810"/>
                <a:gd name="connsiteX2" fmla="*/ 0 w 82808"/>
                <a:gd name="connsiteY2" fmla="*/ 43889 h 82810"/>
                <a:gd name="connsiteX3" fmla="*/ 43889 w 82808"/>
                <a:gd name="connsiteY3" fmla="*/ 0 h 82810"/>
                <a:gd name="connsiteX4" fmla="*/ 87777 w 82808"/>
                <a:gd name="connsiteY4" fmla="*/ 43889 h 8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08" h="82810">
                  <a:moveTo>
                    <a:pt x="87777" y="43889"/>
                  </a:moveTo>
                  <a:cubicBezTo>
                    <a:pt x="87777" y="68129"/>
                    <a:pt x="68128" y="87779"/>
                    <a:pt x="43889" y="87779"/>
                  </a:cubicBezTo>
                  <a:cubicBezTo>
                    <a:pt x="19650" y="87779"/>
                    <a:pt x="0" y="68129"/>
                    <a:pt x="0" y="43889"/>
                  </a:cubicBezTo>
                  <a:cubicBezTo>
                    <a:pt x="0" y="19650"/>
                    <a:pt x="19650" y="0"/>
                    <a:pt x="43889" y="0"/>
                  </a:cubicBezTo>
                  <a:cubicBezTo>
                    <a:pt x="68128" y="0"/>
                    <a:pt x="87777" y="19650"/>
                    <a:pt x="87777" y="43889"/>
                  </a:cubicBezTo>
                  <a:close/>
                </a:path>
              </a:pathLst>
            </a:custGeom>
            <a:solidFill>
              <a:schemeClr val="accent1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2" name="Forma libre 780">
              <a:extLst>
                <a:ext uri="{FF2B5EF4-FFF2-40B4-BE49-F238E27FC236}">
                  <a16:creationId xmlns:a16="http://schemas.microsoft.com/office/drawing/2014/main" id="{B8A4BEC3-5F65-D646-BF7F-AD1A83C1B10E}"/>
                </a:ext>
              </a:extLst>
            </p:cNvPr>
            <p:cNvSpPr/>
            <p:nvPr/>
          </p:nvSpPr>
          <p:spPr>
            <a:xfrm>
              <a:off x="4823648" y="7740982"/>
              <a:ext cx="354192" cy="354196"/>
            </a:xfrm>
            <a:custGeom>
              <a:avLst/>
              <a:gdLst>
                <a:gd name="connsiteX0" fmla="*/ 87777 w 82808"/>
                <a:gd name="connsiteY0" fmla="*/ 43889 h 82810"/>
                <a:gd name="connsiteX1" fmla="*/ 43889 w 82808"/>
                <a:gd name="connsiteY1" fmla="*/ 87779 h 82810"/>
                <a:gd name="connsiteX2" fmla="*/ 0 w 82808"/>
                <a:gd name="connsiteY2" fmla="*/ 43889 h 82810"/>
                <a:gd name="connsiteX3" fmla="*/ 43889 w 82808"/>
                <a:gd name="connsiteY3" fmla="*/ 0 h 82810"/>
                <a:gd name="connsiteX4" fmla="*/ 87777 w 82808"/>
                <a:gd name="connsiteY4" fmla="*/ 43889 h 8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08" h="82810">
                  <a:moveTo>
                    <a:pt x="87777" y="43889"/>
                  </a:moveTo>
                  <a:cubicBezTo>
                    <a:pt x="87777" y="68129"/>
                    <a:pt x="68128" y="87779"/>
                    <a:pt x="43889" y="87779"/>
                  </a:cubicBezTo>
                  <a:cubicBezTo>
                    <a:pt x="19650" y="87779"/>
                    <a:pt x="0" y="68129"/>
                    <a:pt x="0" y="43889"/>
                  </a:cubicBezTo>
                  <a:cubicBezTo>
                    <a:pt x="0" y="19650"/>
                    <a:pt x="19650" y="0"/>
                    <a:pt x="43889" y="0"/>
                  </a:cubicBezTo>
                  <a:cubicBezTo>
                    <a:pt x="68128" y="0"/>
                    <a:pt x="87777" y="19650"/>
                    <a:pt x="87777" y="43889"/>
                  </a:cubicBezTo>
                  <a:close/>
                </a:path>
              </a:pathLst>
            </a:custGeom>
            <a:solidFill>
              <a:schemeClr val="accent1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3" name="Forma libre 781">
              <a:extLst>
                <a:ext uri="{FF2B5EF4-FFF2-40B4-BE49-F238E27FC236}">
                  <a16:creationId xmlns:a16="http://schemas.microsoft.com/office/drawing/2014/main" id="{44D1B67F-B967-D248-9F5D-0166DDDDBEB4}"/>
                </a:ext>
              </a:extLst>
            </p:cNvPr>
            <p:cNvSpPr/>
            <p:nvPr/>
          </p:nvSpPr>
          <p:spPr>
            <a:xfrm>
              <a:off x="4530761" y="8198713"/>
              <a:ext cx="299701" cy="299705"/>
            </a:xfrm>
            <a:custGeom>
              <a:avLst/>
              <a:gdLst>
                <a:gd name="connsiteX0" fmla="*/ 73636 w 70068"/>
                <a:gd name="connsiteY0" fmla="*/ 36819 h 70070"/>
                <a:gd name="connsiteX1" fmla="*/ 36818 w 70068"/>
                <a:gd name="connsiteY1" fmla="*/ 73638 h 70070"/>
                <a:gd name="connsiteX2" fmla="*/ 0 w 70068"/>
                <a:gd name="connsiteY2" fmla="*/ 36819 h 70070"/>
                <a:gd name="connsiteX3" fmla="*/ 36818 w 70068"/>
                <a:gd name="connsiteY3" fmla="*/ 0 h 70070"/>
                <a:gd name="connsiteX4" fmla="*/ 73636 w 70068"/>
                <a:gd name="connsiteY4" fmla="*/ 36819 h 7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68" h="70070">
                  <a:moveTo>
                    <a:pt x="73636" y="36819"/>
                  </a:moveTo>
                  <a:cubicBezTo>
                    <a:pt x="73636" y="57153"/>
                    <a:pt x="57152" y="73638"/>
                    <a:pt x="36818" y="73638"/>
                  </a:cubicBezTo>
                  <a:cubicBezTo>
                    <a:pt x="16484" y="73638"/>
                    <a:pt x="0" y="57153"/>
                    <a:pt x="0" y="36819"/>
                  </a:cubicBezTo>
                  <a:cubicBezTo>
                    <a:pt x="0" y="16484"/>
                    <a:pt x="16483" y="0"/>
                    <a:pt x="36818" y="0"/>
                  </a:cubicBezTo>
                  <a:cubicBezTo>
                    <a:pt x="57152" y="0"/>
                    <a:pt x="73636" y="16484"/>
                    <a:pt x="73636" y="36819"/>
                  </a:cubicBezTo>
                  <a:close/>
                </a:path>
              </a:pathLst>
            </a:custGeom>
            <a:solidFill>
              <a:schemeClr val="accent1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37B9D71-B909-FC46-BDD5-F8244A003CB2}"/>
              </a:ext>
            </a:extLst>
          </p:cNvPr>
          <p:cNvGrpSpPr/>
          <p:nvPr/>
        </p:nvGrpSpPr>
        <p:grpSpPr>
          <a:xfrm>
            <a:off x="11018272" y="6644616"/>
            <a:ext cx="2458441" cy="1868866"/>
            <a:chOff x="11018272" y="6644616"/>
            <a:chExt cx="2458441" cy="1868866"/>
          </a:xfrm>
        </p:grpSpPr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39E9820A-D1FC-484B-9D4C-CD2454793641}"/>
                </a:ext>
              </a:extLst>
            </p:cNvPr>
            <p:cNvSpPr/>
            <p:nvPr/>
          </p:nvSpPr>
          <p:spPr>
            <a:xfrm rot="17854017">
              <a:off x="11366738" y="7375766"/>
              <a:ext cx="594196" cy="1291128"/>
            </a:xfrm>
            <a:custGeom>
              <a:avLst/>
              <a:gdLst>
                <a:gd name="connsiteX0" fmla="*/ 129186 w 129185"/>
                <a:gd name="connsiteY0" fmla="*/ 140353 h 280705"/>
                <a:gd name="connsiteX1" fmla="*/ 64593 w 129185"/>
                <a:gd name="connsiteY1" fmla="*/ 280706 h 280705"/>
                <a:gd name="connsiteX2" fmla="*/ 0 w 129185"/>
                <a:gd name="connsiteY2" fmla="*/ 140353 h 280705"/>
                <a:gd name="connsiteX3" fmla="*/ 64593 w 129185"/>
                <a:gd name="connsiteY3" fmla="*/ 0 h 280705"/>
                <a:gd name="connsiteX4" fmla="*/ 129186 w 129185"/>
                <a:gd name="connsiteY4" fmla="*/ 140353 h 280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185" h="280705">
                  <a:moveTo>
                    <a:pt x="129186" y="140353"/>
                  </a:moveTo>
                  <a:cubicBezTo>
                    <a:pt x="129186" y="217868"/>
                    <a:pt x="100267" y="280706"/>
                    <a:pt x="64593" y="280706"/>
                  </a:cubicBezTo>
                  <a:cubicBezTo>
                    <a:pt x="28919" y="280706"/>
                    <a:pt x="0" y="217868"/>
                    <a:pt x="0" y="140353"/>
                  </a:cubicBezTo>
                  <a:cubicBezTo>
                    <a:pt x="0" y="62838"/>
                    <a:pt x="28919" y="0"/>
                    <a:pt x="64593" y="0"/>
                  </a:cubicBezTo>
                  <a:cubicBezTo>
                    <a:pt x="100267" y="0"/>
                    <a:pt x="129186" y="62838"/>
                    <a:pt x="129186" y="14035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9BAD17BF-E7B9-D54B-B146-01673515D647}"/>
                </a:ext>
              </a:extLst>
            </p:cNvPr>
            <p:cNvSpPr/>
            <p:nvPr/>
          </p:nvSpPr>
          <p:spPr>
            <a:xfrm rot="19897996">
              <a:off x="12185253" y="7747281"/>
              <a:ext cx="1291460" cy="593975"/>
            </a:xfrm>
            <a:custGeom>
              <a:avLst/>
              <a:gdLst>
                <a:gd name="connsiteX0" fmla="*/ 280778 w 280777"/>
                <a:gd name="connsiteY0" fmla="*/ 64569 h 129137"/>
                <a:gd name="connsiteX1" fmla="*/ 140389 w 280777"/>
                <a:gd name="connsiteY1" fmla="*/ 129137 h 129137"/>
                <a:gd name="connsiteX2" fmla="*/ 0 w 280777"/>
                <a:gd name="connsiteY2" fmla="*/ 64569 h 129137"/>
                <a:gd name="connsiteX3" fmla="*/ 140389 w 280777"/>
                <a:gd name="connsiteY3" fmla="*/ 0 h 129137"/>
                <a:gd name="connsiteX4" fmla="*/ 280778 w 280777"/>
                <a:gd name="connsiteY4" fmla="*/ 64569 h 129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777" h="129137">
                  <a:moveTo>
                    <a:pt x="280778" y="64569"/>
                  </a:moveTo>
                  <a:cubicBezTo>
                    <a:pt x="280778" y="100229"/>
                    <a:pt x="217923" y="129137"/>
                    <a:pt x="140389" y="129137"/>
                  </a:cubicBezTo>
                  <a:cubicBezTo>
                    <a:pt x="62854" y="129137"/>
                    <a:pt x="0" y="100229"/>
                    <a:pt x="0" y="64569"/>
                  </a:cubicBezTo>
                  <a:cubicBezTo>
                    <a:pt x="0" y="28908"/>
                    <a:pt x="62854" y="0"/>
                    <a:pt x="140389" y="0"/>
                  </a:cubicBezTo>
                  <a:cubicBezTo>
                    <a:pt x="217923" y="0"/>
                    <a:pt x="280778" y="28908"/>
                    <a:pt x="280778" y="6456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90B9F2DE-71BC-6941-A4CB-BE045F85680B}"/>
                </a:ext>
              </a:extLst>
            </p:cNvPr>
            <p:cNvSpPr/>
            <p:nvPr/>
          </p:nvSpPr>
          <p:spPr>
            <a:xfrm>
              <a:off x="11941507" y="7164464"/>
              <a:ext cx="1266318" cy="1315133"/>
            </a:xfrm>
            <a:custGeom>
              <a:avLst/>
              <a:gdLst>
                <a:gd name="connsiteX0" fmla="*/ 24656 w 275311"/>
                <a:gd name="connsiteY0" fmla="*/ 232881 h 285925"/>
                <a:gd name="connsiteX1" fmla="*/ 274229 w 275311"/>
                <a:gd name="connsiteY1" fmla="*/ 37642 h 285925"/>
                <a:gd name="connsiteX2" fmla="*/ 275312 w 275311"/>
                <a:gd name="connsiteY2" fmla="*/ 37833 h 285925"/>
                <a:gd name="connsiteX3" fmla="*/ 263527 w 275311"/>
                <a:gd name="connsiteY3" fmla="*/ 5102 h 285925"/>
                <a:gd name="connsiteX4" fmla="*/ 207281 w 275311"/>
                <a:gd name="connsiteY4" fmla="*/ 199 h 285925"/>
                <a:gd name="connsiteX5" fmla="*/ 196 w 275311"/>
                <a:gd name="connsiteY5" fmla="*/ 223584 h 285925"/>
                <a:gd name="connsiteX6" fmla="*/ 10833 w 275311"/>
                <a:gd name="connsiteY6" fmla="*/ 281532 h 285925"/>
                <a:gd name="connsiteX7" fmla="*/ 24975 w 275311"/>
                <a:gd name="connsiteY7" fmla="*/ 285926 h 285925"/>
                <a:gd name="connsiteX8" fmla="*/ 24656 w 275311"/>
                <a:gd name="connsiteY8" fmla="*/ 232881 h 2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311" h="285925">
                  <a:moveTo>
                    <a:pt x="24656" y="232881"/>
                  </a:moveTo>
                  <a:cubicBezTo>
                    <a:pt x="38988" y="110554"/>
                    <a:pt x="150717" y="23187"/>
                    <a:pt x="274229" y="37642"/>
                  </a:cubicBezTo>
                  <a:cubicBezTo>
                    <a:pt x="274611" y="37706"/>
                    <a:pt x="274930" y="37769"/>
                    <a:pt x="275312" y="37833"/>
                  </a:cubicBezTo>
                  <a:cubicBezTo>
                    <a:pt x="272254" y="26498"/>
                    <a:pt x="268369" y="15545"/>
                    <a:pt x="263527" y="5102"/>
                  </a:cubicBezTo>
                  <a:cubicBezTo>
                    <a:pt x="245501" y="1154"/>
                    <a:pt x="226646" y="-629"/>
                    <a:pt x="207281" y="199"/>
                  </a:cubicBezTo>
                  <a:cubicBezTo>
                    <a:pt x="87845" y="5293"/>
                    <a:pt x="-4837" y="105269"/>
                    <a:pt x="196" y="223584"/>
                  </a:cubicBezTo>
                  <a:cubicBezTo>
                    <a:pt x="1087" y="243834"/>
                    <a:pt x="4782" y="263256"/>
                    <a:pt x="10833" y="281532"/>
                  </a:cubicBezTo>
                  <a:cubicBezTo>
                    <a:pt x="15483" y="283188"/>
                    <a:pt x="20197" y="284652"/>
                    <a:pt x="24975" y="285926"/>
                  </a:cubicBezTo>
                  <a:cubicBezTo>
                    <a:pt x="22872" y="268669"/>
                    <a:pt x="22554" y="250902"/>
                    <a:pt x="24656" y="23288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B54ABFA3-4F3E-C345-9B8F-85F07E40B833}"/>
                </a:ext>
              </a:extLst>
            </p:cNvPr>
            <p:cNvSpPr/>
            <p:nvPr/>
          </p:nvSpPr>
          <p:spPr>
            <a:xfrm>
              <a:off x="12048250" y="7330113"/>
              <a:ext cx="1191492" cy="1183369"/>
            </a:xfrm>
            <a:custGeom>
              <a:avLst/>
              <a:gdLst>
                <a:gd name="connsiteX0" fmla="*/ 258856 w 259043"/>
                <a:gd name="connsiteY0" fmla="*/ 45502 h 257278"/>
                <a:gd name="connsiteX1" fmla="*/ 255544 w 259043"/>
                <a:gd name="connsiteY1" fmla="*/ 16719 h 257278"/>
                <a:gd name="connsiteX2" fmla="*/ 252104 w 259043"/>
                <a:gd name="connsiteY2" fmla="*/ 1755 h 257278"/>
                <a:gd name="connsiteX3" fmla="*/ 251021 w 259043"/>
                <a:gd name="connsiteY3" fmla="*/ 1564 h 257278"/>
                <a:gd name="connsiteX4" fmla="*/ 1448 w 259043"/>
                <a:gd name="connsiteY4" fmla="*/ 196803 h 257278"/>
                <a:gd name="connsiteX5" fmla="*/ 1767 w 259043"/>
                <a:gd name="connsiteY5" fmla="*/ 249911 h 257278"/>
                <a:gd name="connsiteX6" fmla="*/ 64447 w 259043"/>
                <a:gd name="connsiteY6" fmla="*/ 257107 h 257278"/>
                <a:gd name="connsiteX7" fmla="*/ 258856 w 259043"/>
                <a:gd name="connsiteY7" fmla="*/ 45502 h 257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9043" h="257278">
                  <a:moveTo>
                    <a:pt x="258856" y="45502"/>
                  </a:moveTo>
                  <a:cubicBezTo>
                    <a:pt x="258410" y="35696"/>
                    <a:pt x="257264" y="26080"/>
                    <a:pt x="255544" y="16719"/>
                  </a:cubicBezTo>
                  <a:cubicBezTo>
                    <a:pt x="254588" y="11689"/>
                    <a:pt x="253378" y="6722"/>
                    <a:pt x="252104" y="1755"/>
                  </a:cubicBezTo>
                  <a:cubicBezTo>
                    <a:pt x="251722" y="1691"/>
                    <a:pt x="251404" y="1628"/>
                    <a:pt x="251021" y="1564"/>
                  </a:cubicBezTo>
                  <a:cubicBezTo>
                    <a:pt x="127573" y="-12891"/>
                    <a:pt x="15844" y="74476"/>
                    <a:pt x="1448" y="196803"/>
                  </a:cubicBezTo>
                  <a:cubicBezTo>
                    <a:pt x="-654" y="214824"/>
                    <a:pt x="-399" y="232591"/>
                    <a:pt x="1767" y="249911"/>
                  </a:cubicBezTo>
                  <a:cubicBezTo>
                    <a:pt x="21641" y="255388"/>
                    <a:pt x="42725" y="257999"/>
                    <a:pt x="64447" y="257107"/>
                  </a:cubicBezTo>
                  <a:cubicBezTo>
                    <a:pt x="176621" y="252331"/>
                    <a:pt x="263634" y="157577"/>
                    <a:pt x="258856" y="45502"/>
                  </a:cubicBezTo>
                  <a:close/>
                </a:path>
              </a:pathLst>
            </a:custGeom>
            <a:solidFill>
              <a:schemeClr val="accent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DCAC1A5D-93DD-E442-B67E-2207C7347E90}"/>
                </a:ext>
              </a:extLst>
            </p:cNvPr>
            <p:cNvSpPr/>
            <p:nvPr/>
          </p:nvSpPr>
          <p:spPr>
            <a:xfrm>
              <a:off x="11370260" y="7093911"/>
              <a:ext cx="687285" cy="1365475"/>
            </a:xfrm>
            <a:custGeom>
              <a:avLst/>
              <a:gdLst>
                <a:gd name="connsiteX0" fmla="*/ 29606 w 149423"/>
                <a:gd name="connsiteY0" fmla="*/ 0 h 296870"/>
                <a:gd name="connsiteX1" fmla="*/ 4126 w 149423"/>
                <a:gd name="connsiteY1" fmla="*/ 64698 h 296870"/>
                <a:gd name="connsiteX2" fmla="*/ 2534 w 149423"/>
                <a:gd name="connsiteY2" fmla="*/ 73485 h 296870"/>
                <a:gd name="connsiteX3" fmla="*/ 177 w 149423"/>
                <a:gd name="connsiteY3" fmla="*/ 114113 h 296870"/>
                <a:gd name="connsiteX4" fmla="*/ 135028 w 149423"/>
                <a:gd name="connsiteY4" fmla="*/ 296871 h 296870"/>
                <a:gd name="connsiteX5" fmla="*/ 124390 w 149423"/>
                <a:gd name="connsiteY5" fmla="*/ 238923 h 296870"/>
                <a:gd name="connsiteX6" fmla="*/ 149424 w 149423"/>
                <a:gd name="connsiteY6" fmla="*/ 129523 h 296870"/>
                <a:gd name="connsiteX7" fmla="*/ 29606 w 149423"/>
                <a:gd name="connsiteY7" fmla="*/ 0 h 29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423" h="296870">
                  <a:moveTo>
                    <a:pt x="29606" y="0"/>
                  </a:moveTo>
                  <a:cubicBezTo>
                    <a:pt x="17631" y="19677"/>
                    <a:pt x="8904" y="41455"/>
                    <a:pt x="4126" y="64698"/>
                  </a:cubicBezTo>
                  <a:cubicBezTo>
                    <a:pt x="3553" y="67627"/>
                    <a:pt x="2980" y="70556"/>
                    <a:pt x="2534" y="73485"/>
                  </a:cubicBezTo>
                  <a:cubicBezTo>
                    <a:pt x="432" y="86667"/>
                    <a:pt x="-396" y="100294"/>
                    <a:pt x="177" y="114113"/>
                  </a:cubicBezTo>
                  <a:cubicBezTo>
                    <a:pt x="3808" y="199251"/>
                    <a:pt x="59353" y="269871"/>
                    <a:pt x="135028" y="296871"/>
                  </a:cubicBezTo>
                  <a:cubicBezTo>
                    <a:pt x="128977" y="278531"/>
                    <a:pt x="125218" y="259109"/>
                    <a:pt x="124390" y="238923"/>
                  </a:cubicBezTo>
                  <a:cubicBezTo>
                    <a:pt x="122734" y="199442"/>
                    <a:pt x="131970" y="162063"/>
                    <a:pt x="149424" y="129523"/>
                  </a:cubicBezTo>
                  <a:cubicBezTo>
                    <a:pt x="128021" y="71893"/>
                    <a:pt x="84515" y="25472"/>
                    <a:pt x="29606" y="0"/>
                  </a:cubicBezTo>
                  <a:close/>
                </a:path>
              </a:pathLst>
            </a:custGeom>
            <a:solidFill>
              <a:schemeClr val="accent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7D98BCE6-EE3F-114D-A0DB-71E54DAA8731}"/>
                </a:ext>
              </a:extLst>
            </p:cNvPr>
            <p:cNvSpPr/>
            <p:nvPr/>
          </p:nvSpPr>
          <p:spPr>
            <a:xfrm>
              <a:off x="11506436" y="6951564"/>
              <a:ext cx="644573" cy="738093"/>
            </a:xfrm>
            <a:custGeom>
              <a:avLst/>
              <a:gdLst>
                <a:gd name="connsiteX0" fmla="*/ 23123 w 140137"/>
                <a:gd name="connsiteY0" fmla="*/ 0 h 160470"/>
                <a:gd name="connsiteX1" fmla="*/ 0 w 140137"/>
                <a:gd name="connsiteY1" fmla="*/ 31012 h 160470"/>
                <a:gd name="connsiteX2" fmla="*/ 119818 w 140137"/>
                <a:gd name="connsiteY2" fmla="*/ 160471 h 160470"/>
                <a:gd name="connsiteX3" fmla="*/ 140138 w 140137"/>
                <a:gd name="connsiteY3" fmla="*/ 129395 h 160470"/>
                <a:gd name="connsiteX4" fmla="*/ 23123 w 140137"/>
                <a:gd name="connsiteY4" fmla="*/ 0 h 16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137" h="160470">
                  <a:moveTo>
                    <a:pt x="23123" y="0"/>
                  </a:moveTo>
                  <a:cubicBezTo>
                    <a:pt x="14460" y="9552"/>
                    <a:pt x="6752" y="19932"/>
                    <a:pt x="0" y="31012"/>
                  </a:cubicBezTo>
                  <a:cubicBezTo>
                    <a:pt x="54909" y="56483"/>
                    <a:pt x="98415" y="102905"/>
                    <a:pt x="119818" y="160471"/>
                  </a:cubicBezTo>
                  <a:cubicBezTo>
                    <a:pt x="125678" y="149518"/>
                    <a:pt x="132494" y="139138"/>
                    <a:pt x="140138" y="129395"/>
                  </a:cubicBezTo>
                  <a:cubicBezTo>
                    <a:pt x="119372" y="72276"/>
                    <a:pt x="76885" y="25981"/>
                    <a:pt x="23123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C9D7DA0F-AF1A-0B42-9A11-B7FA4BE6C1A9}"/>
                </a:ext>
              </a:extLst>
            </p:cNvPr>
            <p:cNvSpPr/>
            <p:nvPr/>
          </p:nvSpPr>
          <p:spPr>
            <a:xfrm>
              <a:off x="12095934" y="6812146"/>
              <a:ext cx="1057984" cy="734285"/>
            </a:xfrm>
            <a:custGeom>
              <a:avLst/>
              <a:gdLst>
                <a:gd name="connsiteX0" fmla="*/ 0 w 230017"/>
                <a:gd name="connsiteY0" fmla="*/ 132516 h 159642"/>
                <a:gd name="connsiteX1" fmla="*/ 11975 w 230017"/>
                <a:gd name="connsiteY1" fmla="*/ 159643 h 159642"/>
                <a:gd name="connsiteX2" fmla="*/ 173771 w 230017"/>
                <a:gd name="connsiteY2" fmla="*/ 76797 h 159642"/>
                <a:gd name="connsiteX3" fmla="*/ 230017 w 230017"/>
                <a:gd name="connsiteY3" fmla="*/ 81700 h 159642"/>
                <a:gd name="connsiteX4" fmla="*/ 224794 w 230017"/>
                <a:gd name="connsiteY4" fmla="*/ 71002 h 159642"/>
                <a:gd name="connsiteX5" fmla="*/ 161541 w 230017"/>
                <a:gd name="connsiteY5" fmla="*/ 0 h 159642"/>
                <a:gd name="connsiteX6" fmla="*/ 0 w 230017"/>
                <a:gd name="connsiteY6" fmla="*/ 132516 h 15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017" h="159642">
                  <a:moveTo>
                    <a:pt x="0" y="132516"/>
                  </a:moveTo>
                  <a:cubicBezTo>
                    <a:pt x="4523" y="141240"/>
                    <a:pt x="8536" y="150282"/>
                    <a:pt x="11975" y="159643"/>
                  </a:cubicBezTo>
                  <a:cubicBezTo>
                    <a:pt x="49685" y="111565"/>
                    <a:pt x="107588" y="79599"/>
                    <a:pt x="173771" y="76797"/>
                  </a:cubicBezTo>
                  <a:cubicBezTo>
                    <a:pt x="193136" y="75969"/>
                    <a:pt x="211990" y="77752"/>
                    <a:pt x="230017" y="81700"/>
                  </a:cubicBezTo>
                  <a:cubicBezTo>
                    <a:pt x="228361" y="78070"/>
                    <a:pt x="226705" y="74504"/>
                    <a:pt x="224794" y="71002"/>
                  </a:cubicBezTo>
                  <a:cubicBezTo>
                    <a:pt x="209570" y="42537"/>
                    <a:pt x="187721" y="18276"/>
                    <a:pt x="161541" y="0"/>
                  </a:cubicBezTo>
                  <a:cubicBezTo>
                    <a:pt x="89561" y="13118"/>
                    <a:pt x="27582" y="62533"/>
                    <a:pt x="0" y="132516"/>
                  </a:cubicBezTo>
                  <a:close/>
                </a:path>
              </a:pathLst>
            </a:custGeom>
            <a:solidFill>
              <a:schemeClr val="accent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3343D1A6-6F2A-994E-97FE-239CFE789B3A}"/>
                </a:ext>
              </a:extLst>
            </p:cNvPr>
            <p:cNvSpPr/>
            <p:nvPr/>
          </p:nvSpPr>
          <p:spPr>
            <a:xfrm>
              <a:off x="12017409" y="6726033"/>
              <a:ext cx="820954" cy="695915"/>
            </a:xfrm>
            <a:custGeom>
              <a:avLst/>
              <a:gdLst>
                <a:gd name="connsiteX0" fmla="*/ 0 w 178484"/>
                <a:gd name="connsiteY0" fmla="*/ 123410 h 151300"/>
                <a:gd name="connsiteX1" fmla="*/ 17008 w 178484"/>
                <a:gd name="connsiteY1" fmla="*/ 151301 h 151300"/>
                <a:gd name="connsiteX2" fmla="*/ 178485 w 178484"/>
                <a:gd name="connsiteY2" fmla="*/ 18785 h 151300"/>
                <a:gd name="connsiteX3" fmla="*/ 145106 w 178484"/>
                <a:gd name="connsiteY3" fmla="*/ 0 h 151300"/>
                <a:gd name="connsiteX4" fmla="*/ 0 w 178484"/>
                <a:gd name="connsiteY4" fmla="*/ 123410 h 15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484" h="151300">
                  <a:moveTo>
                    <a:pt x="0" y="123410"/>
                  </a:moveTo>
                  <a:cubicBezTo>
                    <a:pt x="6306" y="132261"/>
                    <a:pt x="11975" y="141558"/>
                    <a:pt x="17008" y="151301"/>
                  </a:cubicBezTo>
                  <a:cubicBezTo>
                    <a:pt x="44589" y="81318"/>
                    <a:pt x="106632" y="31903"/>
                    <a:pt x="178485" y="18785"/>
                  </a:cubicBezTo>
                  <a:cubicBezTo>
                    <a:pt x="168038" y="11526"/>
                    <a:pt x="156827" y="5222"/>
                    <a:pt x="145106" y="0"/>
                  </a:cubicBezTo>
                  <a:cubicBezTo>
                    <a:pt x="81280" y="16047"/>
                    <a:pt x="26817" y="61068"/>
                    <a:pt x="0" y="12341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C8E81C94-B465-8646-9806-875D90BAD692}"/>
                </a:ext>
              </a:extLst>
            </p:cNvPr>
            <p:cNvSpPr/>
            <p:nvPr/>
          </p:nvSpPr>
          <p:spPr>
            <a:xfrm>
              <a:off x="12119079" y="6644616"/>
              <a:ext cx="566053" cy="258031"/>
            </a:xfrm>
            <a:custGeom>
              <a:avLst/>
              <a:gdLst>
                <a:gd name="connsiteX0" fmla="*/ 44016 w 123066"/>
                <a:gd name="connsiteY0" fmla="*/ 56099 h 56099"/>
                <a:gd name="connsiteX1" fmla="*/ 123067 w 123066"/>
                <a:gd name="connsiteY1" fmla="*/ 17637 h 56099"/>
                <a:gd name="connsiteX2" fmla="*/ 31786 w 123066"/>
                <a:gd name="connsiteY2" fmla="*/ 189 h 56099"/>
                <a:gd name="connsiteX3" fmla="*/ 0 w 123066"/>
                <a:gd name="connsiteY3" fmla="*/ 4074 h 56099"/>
                <a:gd name="connsiteX4" fmla="*/ 44016 w 123066"/>
                <a:gd name="connsiteY4" fmla="*/ 56099 h 56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066" h="56099">
                  <a:moveTo>
                    <a:pt x="44016" y="56099"/>
                  </a:moveTo>
                  <a:cubicBezTo>
                    <a:pt x="67330" y="38142"/>
                    <a:pt x="94211" y="24897"/>
                    <a:pt x="123067" y="17637"/>
                  </a:cubicBezTo>
                  <a:cubicBezTo>
                    <a:pt x="95294" y="5220"/>
                    <a:pt x="64272" y="-1212"/>
                    <a:pt x="31786" y="189"/>
                  </a:cubicBezTo>
                  <a:cubicBezTo>
                    <a:pt x="20957" y="635"/>
                    <a:pt x="10319" y="1972"/>
                    <a:pt x="0" y="4074"/>
                  </a:cubicBezTo>
                  <a:cubicBezTo>
                    <a:pt x="17135" y="18783"/>
                    <a:pt x="32041" y="36232"/>
                    <a:pt x="44016" y="56099"/>
                  </a:cubicBezTo>
                  <a:close/>
                </a:path>
              </a:pathLst>
            </a:custGeom>
            <a:solidFill>
              <a:schemeClr val="accent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216BEA1A-F3DA-0647-8E12-8FECE29D59AF}"/>
                </a:ext>
              </a:extLst>
            </p:cNvPr>
            <p:cNvSpPr/>
            <p:nvPr/>
          </p:nvSpPr>
          <p:spPr>
            <a:xfrm>
              <a:off x="11612498" y="6710509"/>
              <a:ext cx="613227" cy="583152"/>
            </a:xfrm>
            <a:custGeom>
              <a:avLst/>
              <a:gdLst>
                <a:gd name="connsiteX0" fmla="*/ 75611 w 133322"/>
                <a:gd name="connsiteY0" fmla="*/ 0 h 126784"/>
                <a:gd name="connsiteX1" fmla="*/ 0 w 133322"/>
                <a:gd name="connsiteY1" fmla="*/ 52408 h 126784"/>
                <a:gd name="connsiteX2" fmla="*/ 88032 w 133322"/>
                <a:gd name="connsiteY2" fmla="*/ 126785 h 126784"/>
                <a:gd name="connsiteX3" fmla="*/ 133322 w 133322"/>
                <a:gd name="connsiteY3" fmla="*/ 60113 h 126784"/>
                <a:gd name="connsiteX4" fmla="*/ 75611 w 133322"/>
                <a:gd name="connsiteY4" fmla="*/ 0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22" h="126784">
                  <a:moveTo>
                    <a:pt x="75611" y="0"/>
                  </a:moveTo>
                  <a:cubicBezTo>
                    <a:pt x="46437" y="11590"/>
                    <a:pt x="20638" y="29611"/>
                    <a:pt x="0" y="52408"/>
                  </a:cubicBezTo>
                  <a:cubicBezTo>
                    <a:pt x="35162" y="69410"/>
                    <a:pt x="65419" y="95136"/>
                    <a:pt x="88032" y="126785"/>
                  </a:cubicBezTo>
                  <a:cubicBezTo>
                    <a:pt x="98925" y="101440"/>
                    <a:pt x="114467" y="78962"/>
                    <a:pt x="133322" y="60113"/>
                  </a:cubicBezTo>
                  <a:cubicBezTo>
                    <a:pt x="118034" y="36170"/>
                    <a:pt x="98351" y="15856"/>
                    <a:pt x="75611" y="0"/>
                  </a:cubicBezTo>
                  <a:close/>
                </a:path>
              </a:pathLst>
            </a:custGeom>
            <a:solidFill>
              <a:schemeClr val="accent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64FB7973-6E21-874C-9EDC-F9512FF436B6}"/>
                </a:ext>
              </a:extLst>
            </p:cNvPr>
            <p:cNvSpPr/>
            <p:nvPr/>
          </p:nvSpPr>
          <p:spPr>
            <a:xfrm>
              <a:off x="12225725" y="6902358"/>
              <a:ext cx="120123" cy="177493"/>
            </a:xfrm>
            <a:custGeom>
              <a:avLst/>
              <a:gdLst>
                <a:gd name="connsiteX0" fmla="*/ 0 w 26116"/>
                <a:gd name="connsiteY0" fmla="*/ 18403 h 38589"/>
                <a:gd name="connsiteX1" fmla="*/ 11530 w 26116"/>
                <a:gd name="connsiteY1" fmla="*/ 38589 h 38589"/>
                <a:gd name="connsiteX2" fmla="*/ 26117 w 26116"/>
                <a:gd name="connsiteY2" fmla="*/ 9361 h 38589"/>
                <a:gd name="connsiteX3" fmla="*/ 20766 w 26116"/>
                <a:gd name="connsiteY3" fmla="*/ 0 h 38589"/>
                <a:gd name="connsiteX4" fmla="*/ 0 w 26116"/>
                <a:gd name="connsiteY4" fmla="*/ 18403 h 38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6" h="38589">
                  <a:moveTo>
                    <a:pt x="0" y="18403"/>
                  </a:moveTo>
                  <a:cubicBezTo>
                    <a:pt x="4140" y="24898"/>
                    <a:pt x="8090" y="31585"/>
                    <a:pt x="11530" y="38589"/>
                  </a:cubicBezTo>
                  <a:cubicBezTo>
                    <a:pt x="15734" y="28464"/>
                    <a:pt x="20575" y="18722"/>
                    <a:pt x="26117" y="9361"/>
                  </a:cubicBezTo>
                  <a:cubicBezTo>
                    <a:pt x="24397" y="6177"/>
                    <a:pt x="22613" y="3057"/>
                    <a:pt x="20766" y="0"/>
                  </a:cubicBezTo>
                  <a:cubicBezTo>
                    <a:pt x="13504" y="5731"/>
                    <a:pt x="6561" y="11844"/>
                    <a:pt x="0" y="1840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CE226580-9DAA-874C-B081-76A3DDF3D747}"/>
                </a:ext>
              </a:extLst>
            </p:cNvPr>
            <p:cNvSpPr/>
            <p:nvPr/>
          </p:nvSpPr>
          <p:spPr>
            <a:xfrm>
              <a:off x="11960278" y="6663355"/>
              <a:ext cx="361252" cy="323649"/>
            </a:xfrm>
            <a:custGeom>
              <a:avLst/>
              <a:gdLst>
                <a:gd name="connsiteX0" fmla="*/ 34525 w 78540"/>
                <a:gd name="connsiteY0" fmla="*/ 0 h 70365"/>
                <a:gd name="connsiteX1" fmla="*/ 0 w 78540"/>
                <a:gd name="connsiteY1" fmla="*/ 10252 h 70365"/>
                <a:gd name="connsiteX2" fmla="*/ 57711 w 78540"/>
                <a:gd name="connsiteY2" fmla="*/ 70365 h 70365"/>
                <a:gd name="connsiteX3" fmla="*/ 78541 w 78540"/>
                <a:gd name="connsiteY3" fmla="*/ 52026 h 70365"/>
                <a:gd name="connsiteX4" fmla="*/ 34525 w 78540"/>
                <a:gd name="connsiteY4" fmla="*/ 0 h 7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40" h="70365">
                  <a:moveTo>
                    <a:pt x="34525" y="0"/>
                  </a:moveTo>
                  <a:cubicBezTo>
                    <a:pt x="22613" y="2420"/>
                    <a:pt x="11084" y="5858"/>
                    <a:pt x="0" y="10252"/>
                  </a:cubicBezTo>
                  <a:cubicBezTo>
                    <a:pt x="22677" y="26108"/>
                    <a:pt x="42360" y="46422"/>
                    <a:pt x="57711" y="70365"/>
                  </a:cubicBezTo>
                  <a:cubicBezTo>
                    <a:pt x="64272" y="63806"/>
                    <a:pt x="71216" y="57693"/>
                    <a:pt x="78541" y="52026"/>
                  </a:cubicBezTo>
                  <a:cubicBezTo>
                    <a:pt x="66566" y="32158"/>
                    <a:pt x="51660" y="14710"/>
                    <a:pt x="34525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7" name="Graphic 4">
            <a:extLst>
              <a:ext uri="{FF2B5EF4-FFF2-40B4-BE49-F238E27FC236}">
                <a16:creationId xmlns:a16="http://schemas.microsoft.com/office/drawing/2014/main" id="{D2AE19DC-E71B-1D42-8FC3-174F23848B42}"/>
              </a:ext>
            </a:extLst>
          </p:cNvPr>
          <p:cNvGrpSpPr/>
          <p:nvPr/>
        </p:nvGrpSpPr>
        <p:grpSpPr>
          <a:xfrm>
            <a:off x="18108530" y="6726033"/>
            <a:ext cx="3230708" cy="1700822"/>
            <a:chOff x="585394" y="5665083"/>
            <a:chExt cx="708206" cy="372839"/>
          </a:xfrm>
          <a:solidFill>
            <a:schemeClr val="accent1"/>
          </a:solidFill>
        </p:grpSpPr>
        <p:grpSp>
          <p:nvGrpSpPr>
            <p:cNvPr id="158" name="Graphic 4">
              <a:extLst>
                <a:ext uri="{FF2B5EF4-FFF2-40B4-BE49-F238E27FC236}">
                  <a16:creationId xmlns:a16="http://schemas.microsoft.com/office/drawing/2014/main" id="{90ABDFE7-D107-894B-9745-7C343C5C2018}"/>
                </a:ext>
              </a:extLst>
            </p:cNvPr>
            <p:cNvGrpSpPr/>
            <p:nvPr/>
          </p:nvGrpSpPr>
          <p:grpSpPr>
            <a:xfrm>
              <a:off x="585394" y="5665083"/>
              <a:ext cx="373021" cy="372839"/>
              <a:chOff x="585394" y="5665083"/>
              <a:chExt cx="373021" cy="372839"/>
            </a:xfrm>
            <a:solidFill>
              <a:schemeClr val="accent1"/>
            </a:solidFill>
          </p:grpSpPr>
          <p:grpSp>
            <p:nvGrpSpPr>
              <p:cNvPr id="162" name="Graphic 4">
                <a:extLst>
                  <a:ext uri="{FF2B5EF4-FFF2-40B4-BE49-F238E27FC236}">
                    <a16:creationId xmlns:a16="http://schemas.microsoft.com/office/drawing/2014/main" id="{28A1180D-9F05-8F46-ABF5-3597AA66A2A5}"/>
                  </a:ext>
                </a:extLst>
              </p:cNvPr>
              <p:cNvGrpSpPr/>
              <p:nvPr/>
            </p:nvGrpSpPr>
            <p:grpSpPr>
              <a:xfrm>
                <a:off x="585394" y="5665083"/>
                <a:ext cx="373021" cy="372839"/>
                <a:chOff x="585394" y="5665083"/>
                <a:chExt cx="373021" cy="372839"/>
              </a:xfrm>
              <a:solidFill>
                <a:schemeClr val="accent1"/>
              </a:solidFill>
            </p:grpSpPr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4D88F5C5-B7E6-2940-A702-637E6A4BED04}"/>
                    </a:ext>
                  </a:extLst>
                </p:cNvPr>
                <p:cNvSpPr/>
                <p:nvPr/>
              </p:nvSpPr>
              <p:spPr>
                <a:xfrm>
                  <a:off x="750438" y="5678137"/>
                  <a:ext cx="174408" cy="359721"/>
                </a:xfrm>
                <a:custGeom>
                  <a:avLst/>
                  <a:gdLst>
                    <a:gd name="connsiteX0" fmla="*/ 174408 w 174408"/>
                    <a:gd name="connsiteY0" fmla="*/ 181166 h 359721"/>
                    <a:gd name="connsiteX1" fmla="*/ 0 w 174408"/>
                    <a:gd name="connsiteY1" fmla="*/ 0 h 359721"/>
                    <a:gd name="connsiteX2" fmla="*/ 104658 w 174408"/>
                    <a:gd name="connsiteY2" fmla="*/ 180784 h 359721"/>
                    <a:gd name="connsiteX3" fmla="*/ 23314 w 174408"/>
                    <a:gd name="connsiteY3" fmla="*/ 359722 h 359721"/>
                    <a:gd name="connsiteX4" fmla="*/ 24078 w 174408"/>
                    <a:gd name="connsiteY4" fmla="*/ 359722 h 359721"/>
                    <a:gd name="connsiteX5" fmla="*/ 174408 w 174408"/>
                    <a:gd name="connsiteY5" fmla="*/ 181166 h 359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4408" h="359721">
                      <a:moveTo>
                        <a:pt x="174408" y="181166"/>
                      </a:moveTo>
                      <a:cubicBezTo>
                        <a:pt x="174408" y="83292"/>
                        <a:pt x="96950" y="3630"/>
                        <a:pt x="0" y="0"/>
                      </a:cubicBezTo>
                      <a:cubicBezTo>
                        <a:pt x="59240" y="3566"/>
                        <a:pt x="104658" y="82910"/>
                        <a:pt x="104658" y="180784"/>
                      </a:cubicBezTo>
                      <a:cubicBezTo>
                        <a:pt x="104658" y="270189"/>
                        <a:pt x="75292" y="344821"/>
                        <a:pt x="23314" y="359722"/>
                      </a:cubicBezTo>
                      <a:cubicBezTo>
                        <a:pt x="23505" y="359722"/>
                        <a:pt x="24015" y="359722"/>
                        <a:pt x="24078" y="359722"/>
                      </a:cubicBezTo>
                      <a:cubicBezTo>
                        <a:pt x="109435" y="345140"/>
                        <a:pt x="174408" y="270762"/>
                        <a:pt x="174408" y="18116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1E5473B8-E174-7D4D-BC23-3FD2F77B169A}"/>
                    </a:ext>
                  </a:extLst>
                </p:cNvPr>
                <p:cNvSpPr/>
                <p:nvPr/>
              </p:nvSpPr>
              <p:spPr>
                <a:xfrm>
                  <a:off x="585394" y="5665083"/>
                  <a:ext cx="373021" cy="372839"/>
                </a:xfrm>
                <a:custGeom>
                  <a:avLst/>
                  <a:gdLst>
                    <a:gd name="connsiteX0" fmla="*/ 373022 w 373021"/>
                    <a:gd name="connsiteY0" fmla="*/ 186452 h 372839"/>
                    <a:gd name="connsiteX1" fmla="*/ 186511 w 373021"/>
                    <a:gd name="connsiteY1" fmla="*/ 0 h 372839"/>
                    <a:gd name="connsiteX2" fmla="*/ 0 w 373021"/>
                    <a:gd name="connsiteY2" fmla="*/ 186452 h 372839"/>
                    <a:gd name="connsiteX3" fmla="*/ 189059 w 373021"/>
                    <a:gd name="connsiteY3" fmla="*/ 372840 h 372839"/>
                    <a:gd name="connsiteX4" fmla="*/ 275116 w 373021"/>
                    <a:gd name="connsiteY4" fmla="*/ 195621 h 372839"/>
                    <a:gd name="connsiteX5" fmla="*/ 199187 w 373021"/>
                    <a:gd name="connsiteY5" fmla="*/ 21523 h 372839"/>
                    <a:gd name="connsiteX6" fmla="*/ 334802 w 373021"/>
                    <a:gd name="connsiteY6" fmla="*/ 192055 h 372839"/>
                    <a:gd name="connsiteX7" fmla="*/ 188995 w 373021"/>
                    <a:gd name="connsiteY7" fmla="*/ 372776 h 372839"/>
                    <a:gd name="connsiteX8" fmla="*/ 373022 w 373021"/>
                    <a:gd name="connsiteY8" fmla="*/ 186452 h 372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3021" h="372839">
                      <a:moveTo>
                        <a:pt x="373022" y="186452"/>
                      </a:moveTo>
                      <a:cubicBezTo>
                        <a:pt x="373022" y="83483"/>
                        <a:pt x="289512" y="0"/>
                        <a:pt x="186511" y="0"/>
                      </a:cubicBezTo>
                      <a:cubicBezTo>
                        <a:pt x="83509" y="0"/>
                        <a:pt x="0" y="83483"/>
                        <a:pt x="0" y="186452"/>
                      </a:cubicBezTo>
                      <a:cubicBezTo>
                        <a:pt x="0" y="287255"/>
                        <a:pt x="79815" y="371694"/>
                        <a:pt x="189059" y="372840"/>
                      </a:cubicBezTo>
                      <a:cubicBezTo>
                        <a:pt x="241037" y="357939"/>
                        <a:pt x="275116" y="278595"/>
                        <a:pt x="275116" y="195621"/>
                      </a:cubicBezTo>
                      <a:cubicBezTo>
                        <a:pt x="275116" y="121117"/>
                        <a:pt x="240528" y="51198"/>
                        <a:pt x="199187" y="21523"/>
                      </a:cubicBezTo>
                      <a:cubicBezTo>
                        <a:pt x="258172" y="33558"/>
                        <a:pt x="335503" y="95327"/>
                        <a:pt x="334802" y="192055"/>
                      </a:cubicBezTo>
                      <a:cubicBezTo>
                        <a:pt x="334165" y="275411"/>
                        <a:pt x="274416" y="358130"/>
                        <a:pt x="188995" y="372776"/>
                      </a:cubicBezTo>
                      <a:cubicBezTo>
                        <a:pt x="290914" y="371439"/>
                        <a:pt x="373022" y="288529"/>
                        <a:pt x="373022" y="1864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CD9E4998-5677-F14A-8235-89A26C33F715}"/>
                  </a:ext>
                </a:extLst>
              </p:cNvPr>
              <p:cNvSpPr/>
              <p:nvPr/>
            </p:nvSpPr>
            <p:spPr>
              <a:xfrm>
                <a:off x="741481" y="5666415"/>
                <a:ext cx="51351" cy="39253"/>
              </a:xfrm>
              <a:custGeom>
                <a:avLst/>
                <a:gdLst>
                  <a:gd name="connsiteX0" fmla="*/ 18958 w 51351"/>
                  <a:gd name="connsiteY0" fmla="*/ 6946 h 39253"/>
                  <a:gd name="connsiteX1" fmla="*/ 16665 w 51351"/>
                  <a:gd name="connsiteY1" fmla="*/ 7455 h 39253"/>
                  <a:gd name="connsiteX2" fmla="*/ 4817 w 51351"/>
                  <a:gd name="connsiteY2" fmla="*/ 6054 h 39253"/>
                  <a:gd name="connsiteX3" fmla="*/ 8384 w 51351"/>
                  <a:gd name="connsiteY3" fmla="*/ 14396 h 39253"/>
                  <a:gd name="connsiteX4" fmla="*/ 7810 w 51351"/>
                  <a:gd name="connsiteY4" fmla="*/ 17835 h 39253"/>
                  <a:gd name="connsiteX5" fmla="*/ 1058 w 51351"/>
                  <a:gd name="connsiteY5" fmla="*/ 22356 h 39253"/>
                  <a:gd name="connsiteX6" fmla="*/ 2332 w 51351"/>
                  <a:gd name="connsiteY6" fmla="*/ 26814 h 39253"/>
                  <a:gd name="connsiteX7" fmla="*/ 11314 w 51351"/>
                  <a:gd name="connsiteY7" fmla="*/ 27450 h 39253"/>
                  <a:gd name="connsiteX8" fmla="*/ 13543 w 51351"/>
                  <a:gd name="connsiteY8" fmla="*/ 29170 h 39253"/>
                  <a:gd name="connsiteX9" fmla="*/ 16155 w 51351"/>
                  <a:gd name="connsiteY9" fmla="*/ 37512 h 39253"/>
                  <a:gd name="connsiteX10" fmla="*/ 20487 w 51351"/>
                  <a:gd name="connsiteY10" fmla="*/ 38403 h 39253"/>
                  <a:gd name="connsiteX11" fmla="*/ 27939 w 51351"/>
                  <a:gd name="connsiteY11" fmla="*/ 30061 h 39253"/>
                  <a:gd name="connsiteX12" fmla="*/ 30615 w 51351"/>
                  <a:gd name="connsiteY12" fmla="*/ 29361 h 39253"/>
                  <a:gd name="connsiteX13" fmla="*/ 43418 w 51351"/>
                  <a:gd name="connsiteY13" fmla="*/ 33500 h 39253"/>
                  <a:gd name="connsiteX14" fmla="*/ 46476 w 51351"/>
                  <a:gd name="connsiteY14" fmla="*/ 30125 h 39253"/>
                  <a:gd name="connsiteX15" fmla="*/ 42718 w 51351"/>
                  <a:gd name="connsiteY15" fmla="*/ 22356 h 39253"/>
                  <a:gd name="connsiteX16" fmla="*/ 43418 w 51351"/>
                  <a:gd name="connsiteY16" fmla="*/ 19427 h 39253"/>
                  <a:gd name="connsiteX17" fmla="*/ 50425 w 51351"/>
                  <a:gd name="connsiteY17" fmla="*/ 13950 h 39253"/>
                  <a:gd name="connsiteX18" fmla="*/ 48960 w 51351"/>
                  <a:gd name="connsiteY18" fmla="*/ 9620 h 39253"/>
                  <a:gd name="connsiteX19" fmla="*/ 36539 w 51351"/>
                  <a:gd name="connsiteY19" fmla="*/ 9111 h 39253"/>
                  <a:gd name="connsiteX20" fmla="*/ 34500 w 51351"/>
                  <a:gd name="connsiteY20" fmla="*/ 7965 h 39253"/>
                  <a:gd name="connsiteX21" fmla="*/ 30105 w 51351"/>
                  <a:gd name="connsiteY21" fmla="*/ 1151 h 39253"/>
                  <a:gd name="connsiteX22" fmla="*/ 26283 w 51351"/>
                  <a:gd name="connsiteY22" fmla="*/ 578 h 39253"/>
                  <a:gd name="connsiteX23" fmla="*/ 18958 w 51351"/>
                  <a:gd name="connsiteY23" fmla="*/ 6946 h 39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351" h="39253">
                    <a:moveTo>
                      <a:pt x="18958" y="6946"/>
                    </a:moveTo>
                    <a:cubicBezTo>
                      <a:pt x="18321" y="7455"/>
                      <a:pt x="17493" y="7646"/>
                      <a:pt x="16665" y="7455"/>
                    </a:cubicBezTo>
                    <a:cubicBezTo>
                      <a:pt x="8893" y="6118"/>
                      <a:pt x="6091" y="4399"/>
                      <a:pt x="4817" y="6054"/>
                    </a:cubicBezTo>
                    <a:cubicBezTo>
                      <a:pt x="3415" y="7901"/>
                      <a:pt x="5008" y="9366"/>
                      <a:pt x="8384" y="14396"/>
                    </a:cubicBezTo>
                    <a:cubicBezTo>
                      <a:pt x="9148" y="15542"/>
                      <a:pt x="8957" y="17071"/>
                      <a:pt x="7810" y="17835"/>
                    </a:cubicBezTo>
                    <a:lnTo>
                      <a:pt x="1058" y="22356"/>
                    </a:lnTo>
                    <a:cubicBezTo>
                      <a:pt x="-853" y="23693"/>
                      <a:pt x="-25" y="26622"/>
                      <a:pt x="2332" y="26814"/>
                    </a:cubicBezTo>
                    <a:lnTo>
                      <a:pt x="11314" y="27450"/>
                    </a:lnTo>
                    <a:cubicBezTo>
                      <a:pt x="12333" y="27514"/>
                      <a:pt x="13225" y="28214"/>
                      <a:pt x="13543" y="29170"/>
                    </a:cubicBezTo>
                    <a:lnTo>
                      <a:pt x="16155" y="37512"/>
                    </a:lnTo>
                    <a:cubicBezTo>
                      <a:pt x="16728" y="39358"/>
                      <a:pt x="19149" y="39868"/>
                      <a:pt x="20487" y="38403"/>
                    </a:cubicBezTo>
                    <a:lnTo>
                      <a:pt x="27939" y="30061"/>
                    </a:lnTo>
                    <a:cubicBezTo>
                      <a:pt x="28576" y="29297"/>
                      <a:pt x="29659" y="29042"/>
                      <a:pt x="30615" y="29361"/>
                    </a:cubicBezTo>
                    <a:lnTo>
                      <a:pt x="43418" y="33500"/>
                    </a:lnTo>
                    <a:cubicBezTo>
                      <a:pt x="45520" y="34200"/>
                      <a:pt x="47431" y="32099"/>
                      <a:pt x="46476" y="30125"/>
                    </a:cubicBezTo>
                    <a:lnTo>
                      <a:pt x="42718" y="22356"/>
                    </a:lnTo>
                    <a:cubicBezTo>
                      <a:pt x="42208" y="21337"/>
                      <a:pt x="42526" y="20127"/>
                      <a:pt x="43418" y="19427"/>
                    </a:cubicBezTo>
                    <a:lnTo>
                      <a:pt x="50425" y="13950"/>
                    </a:lnTo>
                    <a:cubicBezTo>
                      <a:pt x="52209" y="12550"/>
                      <a:pt x="51253" y="9684"/>
                      <a:pt x="48960" y="9620"/>
                    </a:cubicBezTo>
                    <a:lnTo>
                      <a:pt x="36539" y="9111"/>
                    </a:lnTo>
                    <a:cubicBezTo>
                      <a:pt x="35711" y="9047"/>
                      <a:pt x="34946" y="8665"/>
                      <a:pt x="34500" y="7965"/>
                    </a:cubicBezTo>
                    <a:lnTo>
                      <a:pt x="30105" y="1151"/>
                    </a:lnTo>
                    <a:cubicBezTo>
                      <a:pt x="29277" y="-122"/>
                      <a:pt x="27493" y="-377"/>
                      <a:pt x="26283" y="578"/>
                    </a:cubicBezTo>
                    <a:lnTo>
                      <a:pt x="18958" y="6946"/>
                    </a:lnTo>
                    <a:close/>
                  </a:path>
                </a:pathLst>
              </a:custGeom>
              <a:solidFill>
                <a:schemeClr val="accent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9" name="Graphic 4">
              <a:extLst>
                <a:ext uri="{FF2B5EF4-FFF2-40B4-BE49-F238E27FC236}">
                  <a16:creationId xmlns:a16="http://schemas.microsoft.com/office/drawing/2014/main" id="{1A95DE13-D432-8F42-930E-EE90978CB881}"/>
                </a:ext>
              </a:extLst>
            </p:cNvPr>
            <p:cNvGrpSpPr/>
            <p:nvPr/>
          </p:nvGrpSpPr>
          <p:grpSpPr>
            <a:xfrm>
              <a:off x="989118" y="5922664"/>
              <a:ext cx="304481" cy="115258"/>
              <a:chOff x="989118" y="5922664"/>
              <a:chExt cx="304481" cy="115258"/>
            </a:xfrm>
            <a:solidFill>
              <a:schemeClr val="accent1"/>
            </a:solidFill>
          </p:grpSpPr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02B2B775-B2B2-3B4A-86EB-ADCDA247315B}"/>
                  </a:ext>
                </a:extLst>
              </p:cNvPr>
              <p:cNvSpPr/>
              <p:nvPr/>
            </p:nvSpPr>
            <p:spPr>
              <a:xfrm>
                <a:off x="989118" y="5922664"/>
                <a:ext cx="304481" cy="115258"/>
              </a:xfrm>
              <a:custGeom>
                <a:avLst/>
                <a:gdLst>
                  <a:gd name="connsiteX0" fmla="*/ 152241 w 304481"/>
                  <a:gd name="connsiteY0" fmla="*/ 98448 h 115258"/>
                  <a:gd name="connsiteX1" fmla="*/ 17517 w 304481"/>
                  <a:gd name="connsiteY1" fmla="*/ 0 h 115258"/>
                  <a:gd name="connsiteX2" fmla="*/ 0 w 304481"/>
                  <a:gd name="connsiteY2" fmla="*/ 0 h 115258"/>
                  <a:gd name="connsiteX3" fmla="*/ 152241 w 304481"/>
                  <a:gd name="connsiteY3" fmla="*/ 115259 h 115258"/>
                  <a:gd name="connsiteX4" fmla="*/ 304482 w 304481"/>
                  <a:gd name="connsiteY4" fmla="*/ 0 h 115258"/>
                  <a:gd name="connsiteX5" fmla="*/ 286964 w 304481"/>
                  <a:gd name="connsiteY5" fmla="*/ 0 h 115258"/>
                  <a:gd name="connsiteX6" fmla="*/ 152241 w 304481"/>
                  <a:gd name="connsiteY6" fmla="*/ 98448 h 11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4481" h="115258">
                    <a:moveTo>
                      <a:pt x="152241" y="98448"/>
                    </a:moveTo>
                    <a:cubicBezTo>
                      <a:pt x="89115" y="98448"/>
                      <a:pt x="35672" y="57120"/>
                      <a:pt x="17517" y="0"/>
                    </a:cubicBezTo>
                    <a:lnTo>
                      <a:pt x="0" y="0"/>
                    </a:lnTo>
                    <a:cubicBezTo>
                      <a:pt x="18728" y="66481"/>
                      <a:pt x="79751" y="115259"/>
                      <a:pt x="152241" y="115259"/>
                    </a:cubicBezTo>
                    <a:cubicBezTo>
                      <a:pt x="224730" y="115259"/>
                      <a:pt x="285754" y="66481"/>
                      <a:pt x="304482" y="0"/>
                    </a:cubicBezTo>
                    <a:lnTo>
                      <a:pt x="286964" y="0"/>
                    </a:lnTo>
                    <a:cubicBezTo>
                      <a:pt x="268810" y="57056"/>
                      <a:pt x="215367" y="98448"/>
                      <a:pt x="152241" y="984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A221F177-456E-0042-B222-38F995073E82}"/>
                  </a:ext>
                </a:extLst>
              </p:cNvPr>
              <p:cNvSpPr/>
              <p:nvPr/>
            </p:nvSpPr>
            <p:spPr>
              <a:xfrm>
                <a:off x="1006636" y="5922664"/>
                <a:ext cx="269447" cy="98447"/>
              </a:xfrm>
              <a:custGeom>
                <a:avLst/>
                <a:gdLst>
                  <a:gd name="connsiteX0" fmla="*/ 134723 w 269447"/>
                  <a:gd name="connsiteY0" fmla="*/ 98448 h 98447"/>
                  <a:gd name="connsiteX1" fmla="*/ 269447 w 269447"/>
                  <a:gd name="connsiteY1" fmla="*/ 0 h 98447"/>
                  <a:gd name="connsiteX2" fmla="*/ 0 w 269447"/>
                  <a:gd name="connsiteY2" fmla="*/ 0 h 98447"/>
                  <a:gd name="connsiteX3" fmla="*/ 134723 w 269447"/>
                  <a:gd name="connsiteY3" fmla="*/ 98448 h 9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447" h="98447">
                    <a:moveTo>
                      <a:pt x="134723" y="98448"/>
                    </a:moveTo>
                    <a:cubicBezTo>
                      <a:pt x="197849" y="98448"/>
                      <a:pt x="251293" y="57120"/>
                      <a:pt x="269447" y="0"/>
                    </a:cubicBezTo>
                    <a:lnTo>
                      <a:pt x="0" y="0"/>
                    </a:lnTo>
                    <a:cubicBezTo>
                      <a:pt x="18218" y="57056"/>
                      <a:pt x="71598" y="98448"/>
                      <a:pt x="134723" y="98448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002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6D5DA69-07A1-A745-A5E4-D27F38485870}"/>
              </a:ext>
            </a:extLst>
          </p:cNvPr>
          <p:cNvGrpSpPr/>
          <p:nvPr/>
        </p:nvGrpSpPr>
        <p:grpSpPr>
          <a:xfrm>
            <a:off x="2016453" y="6461374"/>
            <a:ext cx="20415082" cy="5561638"/>
            <a:chOff x="2135729" y="6461374"/>
            <a:chExt cx="20415082" cy="55616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C8350BC-CDE9-0C49-8585-688DFD7CD4DF}"/>
                </a:ext>
              </a:extLst>
            </p:cNvPr>
            <p:cNvGrpSpPr/>
            <p:nvPr/>
          </p:nvGrpSpPr>
          <p:grpSpPr>
            <a:xfrm rot="19806877">
              <a:off x="2135729" y="6740258"/>
              <a:ext cx="11704473" cy="5282754"/>
              <a:chOff x="11565634" y="4262142"/>
              <a:chExt cx="1578929" cy="712642"/>
            </a:xfrm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6FE918FF-19CB-1144-841F-DDBBCF1DDC55}"/>
                  </a:ext>
                </a:extLst>
              </p:cNvPr>
              <p:cNvSpPr/>
              <p:nvPr/>
            </p:nvSpPr>
            <p:spPr>
              <a:xfrm>
                <a:off x="11703221" y="4415617"/>
                <a:ext cx="1315922" cy="559167"/>
              </a:xfrm>
              <a:custGeom>
                <a:avLst/>
                <a:gdLst>
                  <a:gd name="connsiteX0" fmla="*/ 160863 w 336022"/>
                  <a:gd name="connsiteY0" fmla="*/ 142726 h 142784"/>
                  <a:gd name="connsiteX1" fmla="*/ 9848 w 336022"/>
                  <a:gd name="connsiteY1" fmla="*/ 74783 h 142784"/>
                  <a:gd name="connsiteX2" fmla="*/ 17660 w 336022"/>
                  <a:gd name="connsiteY2" fmla="*/ 9847 h 142784"/>
                  <a:gd name="connsiteX3" fmla="*/ 80360 w 336022"/>
                  <a:gd name="connsiteY3" fmla="*/ 15024 h 142784"/>
                  <a:gd name="connsiteX4" fmla="*/ 160768 w 336022"/>
                  <a:gd name="connsiteY4" fmla="*/ 50327 h 142784"/>
                  <a:gd name="connsiteX5" fmla="*/ 162100 w 336022"/>
                  <a:gd name="connsiteY5" fmla="*/ 50327 h 142784"/>
                  <a:gd name="connsiteX6" fmla="*/ 258399 w 336022"/>
                  <a:gd name="connsiteY6" fmla="*/ 13406 h 142784"/>
                  <a:gd name="connsiteX7" fmla="*/ 323744 w 336022"/>
                  <a:gd name="connsiteY7" fmla="*/ 16051 h 142784"/>
                  <a:gd name="connsiteX8" fmla="*/ 321098 w 336022"/>
                  <a:gd name="connsiteY8" fmla="*/ 81406 h 142784"/>
                  <a:gd name="connsiteX9" fmla="*/ 318253 w 336022"/>
                  <a:gd name="connsiteY9" fmla="*/ 83823 h 142784"/>
                  <a:gd name="connsiteX10" fmla="*/ 162100 w 336022"/>
                  <a:gd name="connsiteY10" fmla="*/ 142726 h 142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6022" h="142784">
                    <a:moveTo>
                      <a:pt x="160863" y="142726"/>
                    </a:moveTo>
                    <a:cubicBezTo>
                      <a:pt x="102902" y="143773"/>
                      <a:pt x="47511" y="118851"/>
                      <a:pt x="9848" y="74783"/>
                    </a:cubicBezTo>
                    <a:cubicBezTo>
                      <a:pt x="-5929" y="54695"/>
                      <a:pt x="-2427" y="25624"/>
                      <a:pt x="17660" y="9847"/>
                    </a:cubicBezTo>
                    <a:cubicBezTo>
                      <a:pt x="36692" y="-5102"/>
                      <a:pt x="64031" y="-2838"/>
                      <a:pt x="80360" y="15024"/>
                    </a:cubicBezTo>
                    <a:cubicBezTo>
                      <a:pt x="100524" y="38242"/>
                      <a:pt x="130032" y="51193"/>
                      <a:pt x="160768" y="50327"/>
                    </a:cubicBezTo>
                    <a:lnTo>
                      <a:pt x="162100" y="50327"/>
                    </a:lnTo>
                    <a:cubicBezTo>
                      <a:pt x="197498" y="49490"/>
                      <a:pt x="231517" y="36444"/>
                      <a:pt x="258399" y="13406"/>
                    </a:cubicBezTo>
                    <a:cubicBezTo>
                      <a:pt x="277174" y="-3913"/>
                      <a:pt x="306435" y="-2723"/>
                      <a:pt x="323744" y="16051"/>
                    </a:cubicBezTo>
                    <a:cubicBezTo>
                      <a:pt x="341063" y="34826"/>
                      <a:pt x="339873" y="64087"/>
                      <a:pt x="321098" y="81406"/>
                    </a:cubicBezTo>
                    <a:cubicBezTo>
                      <a:pt x="320185" y="82244"/>
                      <a:pt x="319233" y="83052"/>
                      <a:pt x="318253" y="83823"/>
                    </a:cubicBezTo>
                    <a:cubicBezTo>
                      <a:pt x="274738" y="121192"/>
                      <a:pt x="219451" y="142041"/>
                      <a:pt x="162100" y="14272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7558E99-E0A8-FF4D-9C73-A9785F217117}"/>
                  </a:ext>
                </a:extLst>
              </p:cNvPr>
              <p:cNvSpPr/>
              <p:nvPr/>
            </p:nvSpPr>
            <p:spPr>
              <a:xfrm>
                <a:off x="11886275" y="4603946"/>
                <a:ext cx="920525" cy="302145"/>
              </a:xfrm>
              <a:custGeom>
                <a:avLst/>
                <a:gdLst>
                  <a:gd name="connsiteX0" fmla="*/ 113548 w 235057"/>
                  <a:gd name="connsiteY0" fmla="*/ 77032 h 77153"/>
                  <a:gd name="connsiteX1" fmla="*/ 7638 w 235057"/>
                  <a:gd name="connsiteY1" fmla="*/ 40776 h 77153"/>
                  <a:gd name="connsiteX2" fmla="*/ 4765 w 235057"/>
                  <a:gd name="connsiteY2" fmla="*/ 11173 h 77153"/>
                  <a:gd name="connsiteX3" fmla="*/ 11349 w 235057"/>
                  <a:gd name="connsiteY3" fmla="*/ 5853 h 77153"/>
                  <a:gd name="connsiteX4" fmla="*/ 57025 w 235057"/>
                  <a:gd name="connsiteY4" fmla="*/ 8708 h 77153"/>
                  <a:gd name="connsiteX5" fmla="*/ 113548 w 235057"/>
                  <a:gd name="connsiteY5" fmla="*/ 27740 h 77153"/>
                  <a:gd name="connsiteX6" fmla="*/ 114119 w 235057"/>
                  <a:gd name="connsiteY6" fmla="*/ 27740 h 77153"/>
                  <a:gd name="connsiteX7" fmla="*/ 181681 w 235057"/>
                  <a:gd name="connsiteY7" fmla="*/ 7947 h 77153"/>
                  <a:gd name="connsiteX8" fmla="*/ 227357 w 235057"/>
                  <a:gd name="connsiteY8" fmla="*/ 10801 h 77153"/>
                  <a:gd name="connsiteX9" fmla="*/ 230297 w 235057"/>
                  <a:gd name="connsiteY9" fmla="*/ 40263 h 77153"/>
                  <a:gd name="connsiteX10" fmla="*/ 223646 w 235057"/>
                  <a:gd name="connsiteY10" fmla="*/ 45630 h 77153"/>
                  <a:gd name="connsiteX11" fmla="*/ 114500 w 235057"/>
                  <a:gd name="connsiteY11" fmla="*/ 77127 h 77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5057" h="77153">
                    <a:moveTo>
                      <a:pt x="113548" y="77032"/>
                    </a:moveTo>
                    <a:cubicBezTo>
                      <a:pt x="74991" y="78345"/>
                      <a:pt x="37299" y="65442"/>
                      <a:pt x="7638" y="40776"/>
                    </a:cubicBezTo>
                    <a:cubicBezTo>
                      <a:pt x="-1326" y="33392"/>
                      <a:pt x="-2620" y="20146"/>
                      <a:pt x="4765" y="11173"/>
                    </a:cubicBezTo>
                    <a:cubicBezTo>
                      <a:pt x="6572" y="8975"/>
                      <a:pt x="8818" y="7167"/>
                      <a:pt x="11349" y="5853"/>
                    </a:cubicBezTo>
                    <a:cubicBezTo>
                      <a:pt x="25652" y="-2930"/>
                      <a:pt x="43922" y="-1788"/>
                      <a:pt x="57025" y="8708"/>
                    </a:cubicBezTo>
                    <a:cubicBezTo>
                      <a:pt x="72907" y="21754"/>
                      <a:pt x="93013" y="28520"/>
                      <a:pt x="113548" y="27740"/>
                    </a:cubicBezTo>
                    <a:lnTo>
                      <a:pt x="114119" y="27740"/>
                    </a:lnTo>
                    <a:cubicBezTo>
                      <a:pt x="138042" y="27530"/>
                      <a:pt x="161432" y="20679"/>
                      <a:pt x="181681" y="7947"/>
                    </a:cubicBezTo>
                    <a:cubicBezTo>
                      <a:pt x="195983" y="-836"/>
                      <a:pt x="214263" y="306"/>
                      <a:pt x="227357" y="10801"/>
                    </a:cubicBezTo>
                    <a:cubicBezTo>
                      <a:pt x="236302" y="18129"/>
                      <a:pt x="237615" y="31318"/>
                      <a:pt x="230297" y="40263"/>
                    </a:cubicBezTo>
                    <a:cubicBezTo>
                      <a:pt x="228470" y="42489"/>
                      <a:pt x="226205" y="44316"/>
                      <a:pt x="223646" y="45630"/>
                    </a:cubicBezTo>
                    <a:cubicBezTo>
                      <a:pt x="190978" y="66250"/>
                      <a:pt x="153134" y="77165"/>
                      <a:pt x="114500" y="7712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0528F219-ED8E-8D4E-9F99-986AD777425B}"/>
                  </a:ext>
                </a:extLst>
              </p:cNvPr>
              <p:cNvSpPr/>
              <p:nvPr/>
            </p:nvSpPr>
            <p:spPr>
              <a:xfrm>
                <a:off x="11565634" y="4262142"/>
                <a:ext cx="200179" cy="215390"/>
              </a:xfrm>
              <a:custGeom>
                <a:avLst/>
                <a:gdLst>
                  <a:gd name="connsiteX0" fmla="*/ 44981 w 51116"/>
                  <a:gd name="connsiteY0" fmla="*/ 54880 h 55000"/>
                  <a:gd name="connsiteX1" fmla="*/ -28 w 51116"/>
                  <a:gd name="connsiteY1" fmla="*/ 37847 h 55000"/>
                  <a:gd name="connsiteX2" fmla="*/ 15387 w 51116"/>
                  <a:gd name="connsiteY2" fmla="*/ 24810 h 55000"/>
                  <a:gd name="connsiteX3" fmla="*/ 36512 w 51116"/>
                  <a:gd name="connsiteY3" fmla="*/ -27 h 55000"/>
                  <a:gd name="connsiteX4" fmla="*/ 50786 w 51116"/>
                  <a:gd name="connsiteY4" fmla="*/ 48885 h 5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16" h="55000">
                    <a:moveTo>
                      <a:pt x="44981" y="54880"/>
                    </a:moveTo>
                    <a:cubicBezTo>
                      <a:pt x="28243" y="55822"/>
                      <a:pt x="11895" y="49637"/>
                      <a:pt x="-28" y="37847"/>
                    </a:cubicBezTo>
                    <a:cubicBezTo>
                      <a:pt x="2455" y="31090"/>
                      <a:pt x="8317" y="26142"/>
                      <a:pt x="15387" y="24810"/>
                    </a:cubicBezTo>
                    <a:cubicBezTo>
                      <a:pt x="15387" y="24810"/>
                      <a:pt x="7489" y="8157"/>
                      <a:pt x="36512" y="-27"/>
                    </a:cubicBezTo>
                    <a:cubicBezTo>
                      <a:pt x="36512" y="-27"/>
                      <a:pt x="53545" y="27569"/>
                      <a:pt x="50786" y="4888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4DA752FF-1836-564D-9654-43A0F7B55A8C}"/>
                  </a:ext>
                </a:extLst>
              </p:cNvPr>
              <p:cNvSpPr/>
              <p:nvPr/>
            </p:nvSpPr>
            <p:spPr>
              <a:xfrm>
                <a:off x="11705336" y="4426485"/>
                <a:ext cx="76432" cy="78437"/>
              </a:xfrm>
              <a:custGeom>
                <a:avLst/>
                <a:gdLst>
                  <a:gd name="connsiteX0" fmla="*/ 15112 w 19517"/>
                  <a:gd name="connsiteY0" fmla="*/ -27 h 20029"/>
                  <a:gd name="connsiteX1" fmla="*/ -18 w 19517"/>
                  <a:gd name="connsiteY1" fmla="*/ 16246 h 20029"/>
                  <a:gd name="connsiteX2" fmla="*/ 4169 w 19517"/>
                  <a:gd name="connsiteY2" fmla="*/ 19861 h 20029"/>
                  <a:gd name="connsiteX3" fmla="*/ 19490 w 19517"/>
                  <a:gd name="connsiteY3" fmla="*/ 3399 h 20029"/>
                  <a:gd name="connsiteX4" fmla="*/ 15112 w 19517"/>
                  <a:gd name="connsiteY4" fmla="*/ -27 h 20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17" h="20029">
                    <a:moveTo>
                      <a:pt x="15112" y="-27"/>
                    </a:moveTo>
                    <a:cubicBezTo>
                      <a:pt x="15112" y="-27"/>
                      <a:pt x="-494" y="9489"/>
                      <a:pt x="-18" y="16246"/>
                    </a:cubicBezTo>
                    <a:cubicBezTo>
                      <a:pt x="-18" y="21099"/>
                      <a:pt x="4169" y="19861"/>
                      <a:pt x="4169" y="19861"/>
                    </a:cubicBezTo>
                    <a:cubicBezTo>
                      <a:pt x="7985" y="13305"/>
                      <a:pt x="13219" y="7681"/>
                      <a:pt x="19490" y="3399"/>
                    </a:cubicBezTo>
                    <a:cubicBezTo>
                      <a:pt x="19490" y="3399"/>
                      <a:pt x="19394" y="-27"/>
                      <a:pt x="15112" y="-27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A41DF2E9-95AF-C741-8CD6-94E7DA997F62}"/>
                  </a:ext>
                </a:extLst>
              </p:cNvPr>
              <p:cNvSpPr/>
              <p:nvPr/>
            </p:nvSpPr>
            <p:spPr>
              <a:xfrm>
                <a:off x="12944454" y="4275187"/>
                <a:ext cx="200109" cy="215390"/>
              </a:xfrm>
              <a:custGeom>
                <a:avLst/>
                <a:gdLst>
                  <a:gd name="connsiteX0" fmla="*/ 6156 w 51098"/>
                  <a:gd name="connsiteY0" fmla="*/ 54880 h 55000"/>
                  <a:gd name="connsiteX1" fmla="*/ 51070 w 51098"/>
                  <a:gd name="connsiteY1" fmla="*/ 37942 h 55000"/>
                  <a:gd name="connsiteX2" fmla="*/ 35750 w 51098"/>
                  <a:gd name="connsiteY2" fmla="*/ 24810 h 55000"/>
                  <a:gd name="connsiteX3" fmla="*/ 14529 w 51098"/>
                  <a:gd name="connsiteY3" fmla="*/ -27 h 55000"/>
                  <a:gd name="connsiteX4" fmla="*/ 256 w 51098"/>
                  <a:gd name="connsiteY4" fmla="*/ 48885 h 5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098" h="55000">
                    <a:moveTo>
                      <a:pt x="6156" y="54880"/>
                    </a:moveTo>
                    <a:cubicBezTo>
                      <a:pt x="22846" y="55822"/>
                      <a:pt x="39156" y="49665"/>
                      <a:pt x="51070" y="37942"/>
                    </a:cubicBezTo>
                    <a:cubicBezTo>
                      <a:pt x="48624" y="31176"/>
                      <a:pt x="42810" y="26190"/>
                      <a:pt x="35750" y="24810"/>
                    </a:cubicBezTo>
                    <a:cubicBezTo>
                      <a:pt x="35750" y="24810"/>
                      <a:pt x="43648" y="8157"/>
                      <a:pt x="14529" y="-27"/>
                    </a:cubicBezTo>
                    <a:cubicBezTo>
                      <a:pt x="14529" y="-27"/>
                      <a:pt x="-2409" y="27569"/>
                      <a:pt x="256" y="4888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63623D23-F9BE-854D-A2AD-076E119BF0BC}"/>
                  </a:ext>
                </a:extLst>
              </p:cNvPr>
              <p:cNvSpPr/>
              <p:nvPr/>
            </p:nvSpPr>
            <p:spPr>
              <a:xfrm>
                <a:off x="12925527" y="4432375"/>
                <a:ext cx="86160" cy="85549"/>
              </a:xfrm>
              <a:custGeom>
                <a:avLst/>
                <a:gdLst>
                  <a:gd name="connsiteX0" fmla="*/ 4994 w 22001"/>
                  <a:gd name="connsiteY0" fmla="*/ -8 h 21845"/>
                  <a:gd name="connsiteX1" fmla="*/ 21456 w 22001"/>
                  <a:gd name="connsiteY1" fmla="*/ 18072 h 21845"/>
                  <a:gd name="connsiteX2" fmla="*/ 15746 w 22001"/>
                  <a:gd name="connsiteY2" fmla="*/ 21783 h 21845"/>
                  <a:gd name="connsiteX3" fmla="*/ 331 w 22001"/>
                  <a:gd name="connsiteY3" fmla="*/ 5226 h 21845"/>
                  <a:gd name="connsiteX4" fmla="*/ 4994 w 22001"/>
                  <a:gd name="connsiteY4" fmla="*/ -8 h 2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01" h="21845">
                    <a:moveTo>
                      <a:pt x="4994" y="-8"/>
                    </a:moveTo>
                    <a:cubicBezTo>
                      <a:pt x="4994" y="-8"/>
                      <a:pt x="25453" y="8556"/>
                      <a:pt x="21456" y="18072"/>
                    </a:cubicBezTo>
                    <a:cubicBezTo>
                      <a:pt x="20695" y="20518"/>
                      <a:pt x="18297" y="22078"/>
                      <a:pt x="15746" y="21783"/>
                    </a:cubicBezTo>
                    <a:cubicBezTo>
                      <a:pt x="11921" y="15170"/>
                      <a:pt x="6659" y="9508"/>
                      <a:pt x="331" y="5226"/>
                    </a:cubicBezTo>
                    <a:cubicBezTo>
                      <a:pt x="331" y="5226"/>
                      <a:pt x="-1953" y="-389"/>
                      <a:pt x="4994" y="-8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2DE732C0-D905-F140-BA53-97675949D2AB}"/>
                  </a:ext>
                </a:extLst>
              </p:cNvPr>
              <p:cNvSpPr/>
              <p:nvPr/>
            </p:nvSpPr>
            <p:spPr>
              <a:xfrm>
                <a:off x="12777801" y="4447366"/>
                <a:ext cx="125901" cy="125235"/>
              </a:xfrm>
              <a:custGeom>
                <a:avLst/>
                <a:gdLst>
                  <a:gd name="connsiteX0" fmla="*/ 31392 w 32149"/>
                  <a:gd name="connsiteY0" fmla="*/ 20144 h 31979"/>
                  <a:gd name="connsiteX1" fmla="*/ 11780 w 32149"/>
                  <a:gd name="connsiteY1" fmla="*/ 31391 h 31979"/>
                  <a:gd name="connsiteX2" fmla="*/ 533 w 32149"/>
                  <a:gd name="connsiteY2" fmla="*/ 11789 h 31979"/>
                  <a:gd name="connsiteX3" fmla="*/ 20145 w 32149"/>
                  <a:gd name="connsiteY3" fmla="*/ 531 h 31979"/>
                  <a:gd name="connsiteX4" fmla="*/ 21877 w 32149"/>
                  <a:gd name="connsiteY4" fmla="*/ 1112 h 31979"/>
                  <a:gd name="connsiteX5" fmla="*/ 31392 w 32149"/>
                  <a:gd name="connsiteY5" fmla="*/ 20144 h 3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9" h="31979">
                    <a:moveTo>
                      <a:pt x="31392" y="20144"/>
                    </a:moveTo>
                    <a:cubicBezTo>
                      <a:pt x="29080" y="28670"/>
                      <a:pt x="20307" y="33704"/>
                      <a:pt x="11780" y="31391"/>
                    </a:cubicBezTo>
                    <a:cubicBezTo>
                      <a:pt x="3264" y="29088"/>
                      <a:pt x="-1779" y="20305"/>
                      <a:pt x="533" y="11789"/>
                    </a:cubicBezTo>
                    <a:cubicBezTo>
                      <a:pt x="2836" y="3262"/>
                      <a:pt x="11619" y="-1772"/>
                      <a:pt x="20145" y="531"/>
                    </a:cubicBezTo>
                    <a:cubicBezTo>
                      <a:pt x="20735" y="693"/>
                      <a:pt x="21306" y="883"/>
                      <a:pt x="21877" y="1112"/>
                    </a:cubicBezTo>
                    <a:cubicBezTo>
                      <a:pt x="29689" y="3814"/>
                      <a:pt x="33914" y="12264"/>
                      <a:pt x="31392" y="201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2CD1C5E-7494-CC42-AB14-6D1A93D05257}"/>
                </a:ext>
              </a:extLst>
            </p:cNvPr>
            <p:cNvGrpSpPr/>
            <p:nvPr/>
          </p:nvGrpSpPr>
          <p:grpSpPr>
            <a:xfrm>
              <a:off x="12884347" y="6461374"/>
              <a:ext cx="9666464" cy="4387319"/>
              <a:chOff x="13030909" y="8364091"/>
              <a:chExt cx="9666464" cy="438731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7EE92C2-02BF-0841-8143-BBA58E05F434}"/>
                  </a:ext>
                </a:extLst>
              </p:cNvPr>
              <p:cNvGrpSpPr/>
              <p:nvPr/>
            </p:nvGrpSpPr>
            <p:grpSpPr>
              <a:xfrm>
                <a:off x="13030909" y="8364091"/>
                <a:ext cx="9666464" cy="1755054"/>
                <a:chOff x="1756476" y="11000764"/>
                <a:chExt cx="9666464" cy="1755054"/>
              </a:xfrm>
            </p:grpSpPr>
            <p:sp>
              <p:nvSpPr>
                <p:cNvPr id="68" name="CuadroTexto 395">
                  <a:extLst>
                    <a:ext uri="{FF2B5EF4-FFF2-40B4-BE49-F238E27FC236}">
                      <a16:creationId xmlns:a16="http://schemas.microsoft.com/office/drawing/2014/main" id="{00712330-1711-4C41-AF4D-BF88B2C08008}"/>
                    </a:ext>
                  </a:extLst>
                </p:cNvPr>
                <p:cNvSpPr txBox="1"/>
                <p:nvPr/>
              </p:nvSpPr>
              <p:spPr>
                <a:xfrm flipH="1">
                  <a:off x="4973058" y="11000764"/>
                  <a:ext cx="489638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2"/>
                      </a:solidFill>
                      <a:latin typeface="Poppins SemiBold" pitchFamily="2" charset="77"/>
                      <a:ea typeface="Lato Semibold" panose="020F0502020204030203" pitchFamily="34" charset="0"/>
                      <a:cs typeface="Poppins SemiBold" pitchFamily="2" charset="77"/>
                    </a:rPr>
                    <a:t>Initiating</a:t>
                  </a:r>
                </a:p>
              </p:txBody>
            </p:sp>
            <p:sp>
              <p:nvSpPr>
                <p:cNvPr id="69" name="Rectangle 56">
                  <a:extLst>
                    <a:ext uri="{FF2B5EF4-FFF2-40B4-BE49-F238E27FC236}">
                      <a16:creationId xmlns:a16="http://schemas.microsoft.com/office/drawing/2014/main" id="{6BAB75D5-CA92-D341-96B9-D5C8BA71AFD3}"/>
                    </a:ext>
                  </a:extLst>
                </p:cNvPr>
                <p:cNvSpPr/>
                <p:nvPr/>
              </p:nvSpPr>
              <p:spPr>
                <a:xfrm flipH="1">
                  <a:off x="4973058" y="11607992"/>
                  <a:ext cx="6449882" cy="954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 of followers in every business.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29C6A9A9-3C10-7D4D-B649-DD627E717D70}"/>
                    </a:ext>
                  </a:extLst>
                </p:cNvPr>
                <p:cNvSpPr txBox="1"/>
                <p:nvPr/>
              </p:nvSpPr>
              <p:spPr>
                <a:xfrm flipH="1">
                  <a:off x="1756476" y="11124602"/>
                  <a:ext cx="3216582" cy="16312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0" b="1" dirty="0">
                      <a:solidFill>
                        <a:schemeClr val="accent3"/>
                      </a:solidFill>
                      <a:latin typeface="Poppins SemiBold" pitchFamily="2" charset="77"/>
                      <a:ea typeface="Roboto" panose="02000000000000000000" pitchFamily="2" charset="0"/>
                      <a:cs typeface="Poppins SemiBold" pitchFamily="2" charset="77"/>
                    </a:rPr>
                    <a:t>40%</a:t>
                  </a: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74B7C33-FAC3-1D48-87F3-E5D420D8A86D}"/>
                  </a:ext>
                </a:extLst>
              </p:cNvPr>
              <p:cNvGrpSpPr/>
              <p:nvPr/>
            </p:nvGrpSpPr>
            <p:grpSpPr>
              <a:xfrm>
                <a:off x="13030909" y="10996356"/>
                <a:ext cx="9666464" cy="1755054"/>
                <a:chOff x="13030909" y="10996356"/>
                <a:chExt cx="9666464" cy="1755054"/>
              </a:xfrm>
            </p:grpSpPr>
            <p:sp>
              <p:nvSpPr>
                <p:cNvPr id="73" name="CuadroTexto 395">
                  <a:extLst>
                    <a:ext uri="{FF2B5EF4-FFF2-40B4-BE49-F238E27FC236}">
                      <a16:creationId xmlns:a16="http://schemas.microsoft.com/office/drawing/2014/main" id="{20E3AA52-7FE0-C64A-BDF5-6D0F2323AD26}"/>
                    </a:ext>
                  </a:extLst>
                </p:cNvPr>
                <p:cNvSpPr txBox="1"/>
                <p:nvPr/>
              </p:nvSpPr>
              <p:spPr>
                <a:xfrm flipH="1">
                  <a:off x="16247491" y="10996356"/>
                  <a:ext cx="489638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2"/>
                      </a:solidFill>
                      <a:latin typeface="Poppins SemiBold" pitchFamily="2" charset="77"/>
                      <a:ea typeface="Lato Semibold" panose="020F0502020204030203" pitchFamily="34" charset="0"/>
                      <a:cs typeface="Poppins SemiBold" pitchFamily="2" charset="77"/>
                    </a:rPr>
                    <a:t>Planning</a:t>
                  </a:r>
                </a:p>
              </p:txBody>
            </p:sp>
            <p:sp>
              <p:nvSpPr>
                <p:cNvPr id="74" name="Rectangle 56">
                  <a:extLst>
                    <a:ext uri="{FF2B5EF4-FFF2-40B4-BE49-F238E27FC236}">
                      <a16:creationId xmlns:a16="http://schemas.microsoft.com/office/drawing/2014/main" id="{81F962E8-ED99-774A-A704-55400ED9ADCA}"/>
                    </a:ext>
                  </a:extLst>
                </p:cNvPr>
                <p:cNvSpPr/>
                <p:nvPr/>
              </p:nvSpPr>
              <p:spPr>
                <a:xfrm flipH="1">
                  <a:off x="16247491" y="11603584"/>
                  <a:ext cx="6449882" cy="954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 of followers in every business.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9AA039F-7B2A-9849-A990-81F18EC79119}"/>
                    </a:ext>
                  </a:extLst>
                </p:cNvPr>
                <p:cNvSpPr txBox="1"/>
                <p:nvPr/>
              </p:nvSpPr>
              <p:spPr>
                <a:xfrm flipH="1">
                  <a:off x="13030909" y="11120194"/>
                  <a:ext cx="3216582" cy="16312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0" b="1" dirty="0">
                      <a:solidFill>
                        <a:schemeClr val="accent3">
                          <a:lumMod val="75000"/>
                        </a:schemeClr>
                      </a:solidFill>
                      <a:latin typeface="Poppins SemiBold" pitchFamily="2" charset="77"/>
                      <a:ea typeface="Roboto" panose="02000000000000000000" pitchFamily="2" charset="0"/>
                      <a:cs typeface="Poppins SemiBold" pitchFamily="2" charset="77"/>
                    </a:rPr>
                    <a:t>12%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94587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2A1F00B-9474-FB4E-B880-E3EA49BAA2E2}"/>
              </a:ext>
            </a:extLst>
          </p:cNvPr>
          <p:cNvGrpSpPr/>
          <p:nvPr/>
        </p:nvGrpSpPr>
        <p:grpSpPr>
          <a:xfrm>
            <a:off x="3579101" y="4547114"/>
            <a:ext cx="17219447" cy="6953069"/>
            <a:chOff x="4174293" y="4813814"/>
            <a:chExt cx="17219447" cy="695306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9FB6579-10AA-F344-9A4B-36538A73A2DF}"/>
                </a:ext>
              </a:extLst>
            </p:cNvPr>
            <p:cNvSpPr/>
            <p:nvPr/>
          </p:nvSpPr>
          <p:spPr>
            <a:xfrm>
              <a:off x="16677239" y="6450805"/>
              <a:ext cx="1733542" cy="4940779"/>
            </a:xfrm>
            <a:custGeom>
              <a:avLst/>
              <a:gdLst>
                <a:gd name="connsiteX0" fmla="*/ 0 w 101532"/>
                <a:gd name="connsiteY0" fmla="*/ 0 h 289377"/>
                <a:gd name="connsiteX1" fmla="*/ 101533 w 101532"/>
                <a:gd name="connsiteY1" fmla="*/ 0 h 289377"/>
                <a:gd name="connsiteX2" fmla="*/ 101533 w 101532"/>
                <a:gd name="connsiteY2" fmla="*/ 289377 h 289377"/>
                <a:gd name="connsiteX3" fmla="*/ 0 w 101532"/>
                <a:gd name="connsiteY3" fmla="*/ 289377 h 289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32" h="289377">
                  <a:moveTo>
                    <a:pt x="0" y="0"/>
                  </a:moveTo>
                  <a:lnTo>
                    <a:pt x="101533" y="0"/>
                  </a:lnTo>
                  <a:lnTo>
                    <a:pt x="101533" y="289377"/>
                  </a:lnTo>
                  <a:lnTo>
                    <a:pt x="0" y="28937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5C878C47-249E-CA4D-B263-4154324C645A}"/>
                </a:ext>
              </a:extLst>
            </p:cNvPr>
            <p:cNvSpPr/>
            <p:nvPr/>
          </p:nvSpPr>
          <p:spPr>
            <a:xfrm>
              <a:off x="14943675" y="6450805"/>
              <a:ext cx="1733542" cy="4940779"/>
            </a:xfrm>
            <a:custGeom>
              <a:avLst/>
              <a:gdLst>
                <a:gd name="connsiteX0" fmla="*/ 0 w 101532"/>
                <a:gd name="connsiteY0" fmla="*/ 0 h 289377"/>
                <a:gd name="connsiteX1" fmla="*/ 101533 w 101532"/>
                <a:gd name="connsiteY1" fmla="*/ 0 h 289377"/>
                <a:gd name="connsiteX2" fmla="*/ 101533 w 101532"/>
                <a:gd name="connsiteY2" fmla="*/ 289377 h 289377"/>
                <a:gd name="connsiteX3" fmla="*/ 0 w 101532"/>
                <a:gd name="connsiteY3" fmla="*/ 289377 h 289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32" h="289377">
                  <a:moveTo>
                    <a:pt x="0" y="0"/>
                  </a:moveTo>
                  <a:lnTo>
                    <a:pt x="101533" y="0"/>
                  </a:lnTo>
                  <a:lnTo>
                    <a:pt x="101533" y="289377"/>
                  </a:lnTo>
                  <a:lnTo>
                    <a:pt x="0" y="28937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79A4F10-C481-D942-AB69-C900051333C9}"/>
                </a:ext>
              </a:extLst>
            </p:cNvPr>
            <p:cNvSpPr/>
            <p:nvPr/>
          </p:nvSpPr>
          <p:spPr>
            <a:xfrm>
              <a:off x="14943675" y="11393207"/>
              <a:ext cx="1733542" cy="373676"/>
            </a:xfrm>
            <a:custGeom>
              <a:avLst/>
              <a:gdLst>
                <a:gd name="connsiteX0" fmla="*/ 0 w 101532"/>
                <a:gd name="connsiteY0" fmla="*/ 0 h 21886"/>
                <a:gd name="connsiteX1" fmla="*/ 101533 w 101532"/>
                <a:gd name="connsiteY1" fmla="*/ 0 h 21886"/>
                <a:gd name="connsiteX2" fmla="*/ 101533 w 101532"/>
                <a:gd name="connsiteY2" fmla="*/ 21886 h 21886"/>
                <a:gd name="connsiteX3" fmla="*/ 0 w 101532"/>
                <a:gd name="connsiteY3" fmla="*/ 21886 h 2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32" h="21886">
                  <a:moveTo>
                    <a:pt x="0" y="0"/>
                  </a:moveTo>
                  <a:lnTo>
                    <a:pt x="101533" y="0"/>
                  </a:lnTo>
                  <a:lnTo>
                    <a:pt x="101533" y="21886"/>
                  </a:lnTo>
                  <a:lnTo>
                    <a:pt x="0" y="2188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C399AB2-76D7-6A4E-8F5C-ED482E49AE5E}"/>
                </a:ext>
              </a:extLst>
            </p:cNvPr>
            <p:cNvSpPr/>
            <p:nvPr/>
          </p:nvSpPr>
          <p:spPr>
            <a:xfrm>
              <a:off x="16677239" y="11393207"/>
              <a:ext cx="1733542" cy="373676"/>
            </a:xfrm>
            <a:custGeom>
              <a:avLst/>
              <a:gdLst>
                <a:gd name="connsiteX0" fmla="*/ 0 w 101532"/>
                <a:gd name="connsiteY0" fmla="*/ 0 h 21886"/>
                <a:gd name="connsiteX1" fmla="*/ 101533 w 101532"/>
                <a:gd name="connsiteY1" fmla="*/ 0 h 21886"/>
                <a:gd name="connsiteX2" fmla="*/ 101533 w 101532"/>
                <a:gd name="connsiteY2" fmla="*/ 21886 h 21886"/>
                <a:gd name="connsiteX3" fmla="*/ 0 w 101532"/>
                <a:gd name="connsiteY3" fmla="*/ 21886 h 2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32" h="21886">
                  <a:moveTo>
                    <a:pt x="0" y="0"/>
                  </a:moveTo>
                  <a:lnTo>
                    <a:pt x="101533" y="0"/>
                  </a:lnTo>
                  <a:lnTo>
                    <a:pt x="101533" y="21886"/>
                  </a:lnTo>
                  <a:lnTo>
                    <a:pt x="0" y="2188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8E81CAF-F442-374D-B095-4B44D107CDE0}"/>
                </a:ext>
              </a:extLst>
            </p:cNvPr>
            <p:cNvSpPr/>
            <p:nvPr/>
          </p:nvSpPr>
          <p:spPr>
            <a:xfrm>
              <a:off x="14943675" y="6132148"/>
              <a:ext cx="1733542" cy="336304"/>
            </a:xfrm>
            <a:custGeom>
              <a:avLst/>
              <a:gdLst>
                <a:gd name="connsiteX0" fmla="*/ 0 w 101532"/>
                <a:gd name="connsiteY0" fmla="*/ 0 h 19697"/>
                <a:gd name="connsiteX1" fmla="*/ 101533 w 101532"/>
                <a:gd name="connsiteY1" fmla="*/ 0 h 19697"/>
                <a:gd name="connsiteX2" fmla="*/ 101533 w 101532"/>
                <a:gd name="connsiteY2" fmla="*/ 19698 h 19697"/>
                <a:gd name="connsiteX3" fmla="*/ 0 w 101532"/>
                <a:gd name="connsiteY3" fmla="*/ 19698 h 1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32" h="19697">
                  <a:moveTo>
                    <a:pt x="0" y="0"/>
                  </a:moveTo>
                  <a:lnTo>
                    <a:pt x="101533" y="0"/>
                  </a:lnTo>
                  <a:lnTo>
                    <a:pt x="101533" y="19698"/>
                  </a:lnTo>
                  <a:lnTo>
                    <a:pt x="0" y="1969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08CCEDC-F88A-6E4A-AE4C-C7819B0D31B2}"/>
                </a:ext>
              </a:extLst>
            </p:cNvPr>
            <p:cNvSpPr/>
            <p:nvPr/>
          </p:nvSpPr>
          <p:spPr>
            <a:xfrm>
              <a:off x="16677239" y="6132148"/>
              <a:ext cx="1733542" cy="336304"/>
            </a:xfrm>
            <a:custGeom>
              <a:avLst/>
              <a:gdLst>
                <a:gd name="connsiteX0" fmla="*/ 0 w 101532"/>
                <a:gd name="connsiteY0" fmla="*/ 0 h 19697"/>
                <a:gd name="connsiteX1" fmla="*/ 101533 w 101532"/>
                <a:gd name="connsiteY1" fmla="*/ 0 h 19697"/>
                <a:gd name="connsiteX2" fmla="*/ 101533 w 101532"/>
                <a:gd name="connsiteY2" fmla="*/ 19698 h 19697"/>
                <a:gd name="connsiteX3" fmla="*/ 0 w 101532"/>
                <a:gd name="connsiteY3" fmla="*/ 19698 h 1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32" h="19697">
                  <a:moveTo>
                    <a:pt x="0" y="0"/>
                  </a:moveTo>
                  <a:lnTo>
                    <a:pt x="101533" y="0"/>
                  </a:lnTo>
                  <a:lnTo>
                    <a:pt x="101533" y="19698"/>
                  </a:lnTo>
                  <a:lnTo>
                    <a:pt x="0" y="1969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C4FAFB5-9547-7341-ABD8-CCFFA147C537}"/>
                </a:ext>
              </a:extLst>
            </p:cNvPr>
            <p:cNvSpPr/>
            <p:nvPr/>
          </p:nvSpPr>
          <p:spPr>
            <a:xfrm>
              <a:off x="19257272" y="8839145"/>
              <a:ext cx="1067425" cy="2554061"/>
            </a:xfrm>
            <a:custGeom>
              <a:avLst/>
              <a:gdLst>
                <a:gd name="connsiteX0" fmla="*/ 0 w 62518"/>
                <a:gd name="connsiteY0" fmla="*/ 0 h 149589"/>
                <a:gd name="connsiteX1" fmla="*/ 62518 w 62518"/>
                <a:gd name="connsiteY1" fmla="*/ 0 h 149589"/>
                <a:gd name="connsiteX2" fmla="*/ 62518 w 62518"/>
                <a:gd name="connsiteY2" fmla="*/ 149589 h 149589"/>
                <a:gd name="connsiteX3" fmla="*/ 0 w 62518"/>
                <a:gd name="connsiteY3" fmla="*/ 149589 h 14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18" h="149589">
                  <a:moveTo>
                    <a:pt x="0" y="0"/>
                  </a:moveTo>
                  <a:lnTo>
                    <a:pt x="62518" y="0"/>
                  </a:lnTo>
                  <a:lnTo>
                    <a:pt x="62518" y="149589"/>
                  </a:lnTo>
                  <a:lnTo>
                    <a:pt x="0" y="149589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426AD50-942D-9748-83EA-CBD6F46A9A06}"/>
                </a:ext>
              </a:extLst>
            </p:cNvPr>
            <p:cNvSpPr/>
            <p:nvPr/>
          </p:nvSpPr>
          <p:spPr>
            <a:xfrm>
              <a:off x="20324693" y="8839145"/>
              <a:ext cx="1069047" cy="2554061"/>
            </a:xfrm>
            <a:custGeom>
              <a:avLst/>
              <a:gdLst>
                <a:gd name="connsiteX0" fmla="*/ 0 w 62613"/>
                <a:gd name="connsiteY0" fmla="*/ 0 h 149589"/>
                <a:gd name="connsiteX1" fmla="*/ 0 w 62613"/>
                <a:gd name="connsiteY1" fmla="*/ 0 h 149589"/>
                <a:gd name="connsiteX2" fmla="*/ 0 w 62613"/>
                <a:gd name="connsiteY2" fmla="*/ 149589 h 149589"/>
                <a:gd name="connsiteX3" fmla="*/ 0 w 62613"/>
                <a:gd name="connsiteY3" fmla="*/ 149589 h 149589"/>
                <a:gd name="connsiteX4" fmla="*/ 62614 w 62613"/>
                <a:gd name="connsiteY4" fmla="*/ 149589 h 149589"/>
                <a:gd name="connsiteX5" fmla="*/ 62614 w 62613"/>
                <a:gd name="connsiteY5" fmla="*/ 0 h 149589"/>
                <a:gd name="connsiteX6" fmla="*/ 0 w 62613"/>
                <a:gd name="connsiteY6" fmla="*/ 0 h 14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613" h="149589">
                  <a:moveTo>
                    <a:pt x="0" y="0"/>
                  </a:moveTo>
                  <a:lnTo>
                    <a:pt x="0" y="0"/>
                  </a:lnTo>
                  <a:lnTo>
                    <a:pt x="0" y="149589"/>
                  </a:lnTo>
                  <a:lnTo>
                    <a:pt x="0" y="149589"/>
                  </a:lnTo>
                  <a:lnTo>
                    <a:pt x="62614" y="149589"/>
                  </a:lnTo>
                  <a:lnTo>
                    <a:pt x="626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C7A52AC-C8D8-6245-918B-77BEE2AB3699}"/>
                </a:ext>
              </a:extLst>
            </p:cNvPr>
            <p:cNvSpPr/>
            <p:nvPr/>
          </p:nvSpPr>
          <p:spPr>
            <a:xfrm>
              <a:off x="19257272" y="6965836"/>
              <a:ext cx="1069047" cy="1873292"/>
            </a:xfrm>
            <a:custGeom>
              <a:avLst/>
              <a:gdLst>
                <a:gd name="connsiteX0" fmla="*/ 0 w 62613"/>
                <a:gd name="connsiteY0" fmla="*/ 0 h 109717"/>
                <a:gd name="connsiteX1" fmla="*/ 62614 w 62613"/>
                <a:gd name="connsiteY1" fmla="*/ 0 h 109717"/>
                <a:gd name="connsiteX2" fmla="*/ 62614 w 62613"/>
                <a:gd name="connsiteY2" fmla="*/ 109718 h 109717"/>
                <a:gd name="connsiteX3" fmla="*/ 0 w 62613"/>
                <a:gd name="connsiteY3" fmla="*/ 109718 h 109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3" h="109717">
                  <a:moveTo>
                    <a:pt x="0" y="0"/>
                  </a:moveTo>
                  <a:lnTo>
                    <a:pt x="62614" y="0"/>
                  </a:lnTo>
                  <a:lnTo>
                    <a:pt x="62614" y="109718"/>
                  </a:lnTo>
                  <a:lnTo>
                    <a:pt x="0" y="109718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0E0A91C-93B9-ED4D-B68E-20799BB8725C}"/>
                </a:ext>
              </a:extLst>
            </p:cNvPr>
            <p:cNvSpPr/>
            <p:nvPr/>
          </p:nvSpPr>
          <p:spPr>
            <a:xfrm>
              <a:off x="20324693" y="11393207"/>
              <a:ext cx="1069047" cy="373676"/>
            </a:xfrm>
            <a:custGeom>
              <a:avLst/>
              <a:gdLst>
                <a:gd name="connsiteX0" fmla="*/ 0 w 62613"/>
                <a:gd name="connsiteY0" fmla="*/ 0 h 21886"/>
                <a:gd name="connsiteX1" fmla="*/ 62614 w 62613"/>
                <a:gd name="connsiteY1" fmla="*/ 0 h 21886"/>
                <a:gd name="connsiteX2" fmla="*/ 62614 w 62613"/>
                <a:gd name="connsiteY2" fmla="*/ 21886 h 21886"/>
                <a:gd name="connsiteX3" fmla="*/ 0 w 62613"/>
                <a:gd name="connsiteY3" fmla="*/ 21886 h 2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3" h="21886">
                  <a:moveTo>
                    <a:pt x="0" y="0"/>
                  </a:moveTo>
                  <a:lnTo>
                    <a:pt x="62614" y="0"/>
                  </a:lnTo>
                  <a:lnTo>
                    <a:pt x="62614" y="21886"/>
                  </a:lnTo>
                  <a:lnTo>
                    <a:pt x="0" y="21886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D2EC995-BAB4-224C-8878-280F0EF8DCB3}"/>
                </a:ext>
              </a:extLst>
            </p:cNvPr>
            <p:cNvSpPr/>
            <p:nvPr/>
          </p:nvSpPr>
          <p:spPr>
            <a:xfrm>
              <a:off x="19257272" y="11393207"/>
              <a:ext cx="1069047" cy="373676"/>
            </a:xfrm>
            <a:custGeom>
              <a:avLst/>
              <a:gdLst>
                <a:gd name="connsiteX0" fmla="*/ 0 w 62613"/>
                <a:gd name="connsiteY0" fmla="*/ 0 h 21886"/>
                <a:gd name="connsiteX1" fmla="*/ 62614 w 62613"/>
                <a:gd name="connsiteY1" fmla="*/ 0 h 21886"/>
                <a:gd name="connsiteX2" fmla="*/ 62614 w 62613"/>
                <a:gd name="connsiteY2" fmla="*/ 21886 h 21886"/>
                <a:gd name="connsiteX3" fmla="*/ 0 w 62613"/>
                <a:gd name="connsiteY3" fmla="*/ 21886 h 2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3" h="21886">
                  <a:moveTo>
                    <a:pt x="0" y="0"/>
                  </a:moveTo>
                  <a:lnTo>
                    <a:pt x="62614" y="0"/>
                  </a:lnTo>
                  <a:lnTo>
                    <a:pt x="62614" y="21886"/>
                  </a:lnTo>
                  <a:lnTo>
                    <a:pt x="0" y="21886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EDAFACC-6767-B84B-9C3D-9C0E63788CA7}"/>
                </a:ext>
              </a:extLst>
            </p:cNvPr>
            <p:cNvSpPr/>
            <p:nvPr/>
          </p:nvSpPr>
          <p:spPr>
            <a:xfrm>
              <a:off x="20324693" y="6965836"/>
              <a:ext cx="1069047" cy="1873292"/>
            </a:xfrm>
            <a:custGeom>
              <a:avLst/>
              <a:gdLst>
                <a:gd name="connsiteX0" fmla="*/ 0 w 62613"/>
                <a:gd name="connsiteY0" fmla="*/ 0 h 109717"/>
                <a:gd name="connsiteX1" fmla="*/ 62614 w 62613"/>
                <a:gd name="connsiteY1" fmla="*/ 0 h 109717"/>
                <a:gd name="connsiteX2" fmla="*/ 62614 w 62613"/>
                <a:gd name="connsiteY2" fmla="*/ 109718 h 109717"/>
                <a:gd name="connsiteX3" fmla="*/ 0 w 62613"/>
                <a:gd name="connsiteY3" fmla="*/ 109718 h 109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3" h="109717">
                  <a:moveTo>
                    <a:pt x="0" y="0"/>
                  </a:moveTo>
                  <a:lnTo>
                    <a:pt x="62614" y="0"/>
                  </a:lnTo>
                  <a:lnTo>
                    <a:pt x="62614" y="109718"/>
                  </a:lnTo>
                  <a:lnTo>
                    <a:pt x="0" y="109718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AFD9E86-0336-2C46-80F8-ED8C362E9322}"/>
                </a:ext>
              </a:extLst>
            </p:cNvPr>
            <p:cNvSpPr/>
            <p:nvPr/>
          </p:nvSpPr>
          <p:spPr>
            <a:xfrm>
              <a:off x="20324693" y="7978044"/>
              <a:ext cx="843208" cy="3415162"/>
            </a:xfrm>
            <a:custGeom>
              <a:avLst/>
              <a:gdLst>
                <a:gd name="connsiteX0" fmla="*/ 0 w 49386"/>
                <a:gd name="connsiteY0" fmla="*/ 0 h 200023"/>
                <a:gd name="connsiteX1" fmla="*/ 49387 w 49386"/>
                <a:gd name="connsiteY1" fmla="*/ 0 h 200023"/>
                <a:gd name="connsiteX2" fmla="*/ 49387 w 49386"/>
                <a:gd name="connsiteY2" fmla="*/ 200023 h 200023"/>
                <a:gd name="connsiteX3" fmla="*/ 0 w 49386"/>
                <a:gd name="connsiteY3" fmla="*/ 200023 h 20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86" h="200023">
                  <a:moveTo>
                    <a:pt x="0" y="0"/>
                  </a:moveTo>
                  <a:lnTo>
                    <a:pt x="49387" y="0"/>
                  </a:lnTo>
                  <a:lnTo>
                    <a:pt x="49387" y="200023"/>
                  </a:lnTo>
                  <a:lnTo>
                    <a:pt x="0" y="200023"/>
                  </a:lnTo>
                  <a:close/>
                </a:path>
              </a:pathLst>
            </a:custGeom>
            <a:solidFill>
              <a:schemeClr val="accent1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E12A1BB-3865-6540-BA25-FC5DBB69D513}"/>
                </a:ext>
              </a:extLst>
            </p:cNvPr>
            <p:cNvSpPr/>
            <p:nvPr/>
          </p:nvSpPr>
          <p:spPr>
            <a:xfrm>
              <a:off x="19481484" y="7978044"/>
              <a:ext cx="843208" cy="3415162"/>
            </a:xfrm>
            <a:custGeom>
              <a:avLst/>
              <a:gdLst>
                <a:gd name="connsiteX0" fmla="*/ 0 w 49386"/>
                <a:gd name="connsiteY0" fmla="*/ 0 h 200023"/>
                <a:gd name="connsiteX1" fmla="*/ 49387 w 49386"/>
                <a:gd name="connsiteY1" fmla="*/ 0 h 200023"/>
                <a:gd name="connsiteX2" fmla="*/ 49387 w 49386"/>
                <a:gd name="connsiteY2" fmla="*/ 200023 h 200023"/>
                <a:gd name="connsiteX3" fmla="*/ 0 w 49386"/>
                <a:gd name="connsiteY3" fmla="*/ 200023 h 20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86" h="200023">
                  <a:moveTo>
                    <a:pt x="0" y="0"/>
                  </a:moveTo>
                  <a:lnTo>
                    <a:pt x="49387" y="0"/>
                  </a:lnTo>
                  <a:lnTo>
                    <a:pt x="49387" y="200023"/>
                  </a:lnTo>
                  <a:lnTo>
                    <a:pt x="0" y="200023"/>
                  </a:lnTo>
                  <a:close/>
                </a:path>
              </a:pathLst>
            </a:custGeom>
            <a:solidFill>
              <a:schemeClr val="accent1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BB662B8-3B3C-D244-8BB3-463FCA5DB4A1}"/>
                </a:ext>
              </a:extLst>
            </p:cNvPr>
            <p:cNvSpPr/>
            <p:nvPr/>
          </p:nvSpPr>
          <p:spPr>
            <a:xfrm>
              <a:off x="20319827" y="5833414"/>
              <a:ext cx="289196" cy="2144630"/>
            </a:xfrm>
            <a:custGeom>
              <a:avLst/>
              <a:gdLst>
                <a:gd name="connsiteX0" fmla="*/ 0 w 16938"/>
                <a:gd name="connsiteY0" fmla="*/ 0 h 125609"/>
                <a:gd name="connsiteX1" fmla="*/ 16938 w 16938"/>
                <a:gd name="connsiteY1" fmla="*/ 0 h 125609"/>
                <a:gd name="connsiteX2" fmla="*/ 16938 w 16938"/>
                <a:gd name="connsiteY2" fmla="*/ 125609 h 125609"/>
                <a:gd name="connsiteX3" fmla="*/ 0 w 16938"/>
                <a:gd name="connsiteY3" fmla="*/ 125609 h 12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38" h="125609">
                  <a:moveTo>
                    <a:pt x="0" y="0"/>
                  </a:moveTo>
                  <a:lnTo>
                    <a:pt x="16938" y="0"/>
                  </a:lnTo>
                  <a:lnTo>
                    <a:pt x="16938" y="125609"/>
                  </a:lnTo>
                  <a:lnTo>
                    <a:pt x="0" y="12560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577D22F-A123-E34F-8CE4-3453AD28DD93}"/>
                </a:ext>
              </a:extLst>
            </p:cNvPr>
            <p:cNvSpPr/>
            <p:nvPr/>
          </p:nvSpPr>
          <p:spPr>
            <a:xfrm rot="18896998">
              <a:off x="20227373" y="5328028"/>
              <a:ext cx="1317623" cy="289196"/>
            </a:xfrm>
            <a:custGeom>
              <a:avLst/>
              <a:gdLst>
                <a:gd name="connsiteX0" fmla="*/ -28 w 77172"/>
                <a:gd name="connsiteY0" fmla="*/ -27 h 16938"/>
                <a:gd name="connsiteX1" fmla="*/ 77144 w 77172"/>
                <a:gd name="connsiteY1" fmla="*/ -27 h 16938"/>
                <a:gd name="connsiteX2" fmla="*/ 77144 w 77172"/>
                <a:gd name="connsiteY2" fmla="*/ 16912 h 16938"/>
                <a:gd name="connsiteX3" fmla="*/ -28 w 77172"/>
                <a:gd name="connsiteY3" fmla="*/ 16912 h 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172" h="16938">
                  <a:moveTo>
                    <a:pt x="-28" y="-27"/>
                  </a:moveTo>
                  <a:lnTo>
                    <a:pt x="77144" y="-27"/>
                  </a:lnTo>
                  <a:lnTo>
                    <a:pt x="77144" y="16912"/>
                  </a:lnTo>
                  <a:lnTo>
                    <a:pt x="-28" y="1691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15140A3-672D-054F-A194-2C99A8284CBC}"/>
                </a:ext>
              </a:extLst>
            </p:cNvPr>
            <p:cNvSpPr/>
            <p:nvPr/>
          </p:nvSpPr>
          <p:spPr>
            <a:xfrm>
              <a:off x="20570029" y="9025968"/>
              <a:ext cx="354197" cy="354179"/>
            </a:xfrm>
            <a:custGeom>
              <a:avLst/>
              <a:gdLst>
                <a:gd name="connsiteX0" fmla="*/ 20716 w 20745"/>
                <a:gd name="connsiteY0" fmla="*/ 10251 h 20744"/>
                <a:gd name="connsiteX1" fmla="*/ 10439 w 20745"/>
                <a:gd name="connsiteY1" fmla="*/ 20718 h 20744"/>
                <a:gd name="connsiteX2" fmla="*/ -28 w 20745"/>
                <a:gd name="connsiteY2" fmla="*/ 10441 h 20744"/>
                <a:gd name="connsiteX3" fmla="*/ 10249 w 20745"/>
                <a:gd name="connsiteY3" fmla="*/ -26 h 20744"/>
                <a:gd name="connsiteX4" fmla="*/ 10439 w 20745"/>
                <a:gd name="connsiteY4" fmla="*/ -26 h 20744"/>
                <a:gd name="connsiteX5" fmla="*/ 20716 w 20745"/>
                <a:gd name="connsiteY5" fmla="*/ 10251 h 2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45" h="20744">
                  <a:moveTo>
                    <a:pt x="20716" y="10251"/>
                  </a:moveTo>
                  <a:cubicBezTo>
                    <a:pt x="20764" y="15980"/>
                    <a:pt x="16168" y="20665"/>
                    <a:pt x="10439" y="20718"/>
                  </a:cubicBezTo>
                  <a:cubicBezTo>
                    <a:pt x="4711" y="20770"/>
                    <a:pt x="29" y="16169"/>
                    <a:pt x="-28" y="10441"/>
                  </a:cubicBezTo>
                  <a:cubicBezTo>
                    <a:pt x="-76" y="4712"/>
                    <a:pt x="4521" y="26"/>
                    <a:pt x="10249" y="-26"/>
                  </a:cubicBezTo>
                  <a:cubicBezTo>
                    <a:pt x="10316" y="-27"/>
                    <a:pt x="10373" y="-27"/>
                    <a:pt x="10439" y="-26"/>
                  </a:cubicBezTo>
                  <a:cubicBezTo>
                    <a:pt x="16111" y="-26"/>
                    <a:pt x="20716" y="4575"/>
                    <a:pt x="20716" y="102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B5901D3-13E0-0349-9AC7-374610F9E3A2}"/>
                </a:ext>
              </a:extLst>
            </p:cNvPr>
            <p:cNvSpPr/>
            <p:nvPr/>
          </p:nvSpPr>
          <p:spPr>
            <a:xfrm>
              <a:off x="19903071" y="9873379"/>
              <a:ext cx="354249" cy="354214"/>
            </a:xfrm>
            <a:custGeom>
              <a:avLst/>
              <a:gdLst>
                <a:gd name="connsiteX0" fmla="*/ 20670 w 20748"/>
                <a:gd name="connsiteY0" fmla="*/ 11339 h 20746"/>
                <a:gd name="connsiteX1" fmla="*/ 9355 w 20748"/>
                <a:gd name="connsiteY1" fmla="*/ 20671 h 20746"/>
                <a:gd name="connsiteX2" fmla="*/ 20 w 20748"/>
                <a:gd name="connsiteY2" fmla="*/ 11339 h 20746"/>
                <a:gd name="connsiteX3" fmla="*/ 9355 w 20748"/>
                <a:gd name="connsiteY3" fmla="*/ 22 h 20746"/>
                <a:gd name="connsiteX4" fmla="*/ 20670 w 20748"/>
                <a:gd name="connsiteY4" fmla="*/ 9354 h 20746"/>
                <a:gd name="connsiteX5" fmla="*/ 20670 w 20748"/>
                <a:gd name="connsiteY5" fmla="*/ 11339 h 20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48" h="20746">
                  <a:moveTo>
                    <a:pt x="20670" y="11339"/>
                  </a:moveTo>
                  <a:cubicBezTo>
                    <a:pt x="20118" y="17041"/>
                    <a:pt x="15055" y="21219"/>
                    <a:pt x="9355" y="20671"/>
                  </a:cubicBezTo>
                  <a:cubicBezTo>
                    <a:pt x="4407" y="20196"/>
                    <a:pt x="496" y="16283"/>
                    <a:pt x="20" y="11339"/>
                  </a:cubicBezTo>
                  <a:cubicBezTo>
                    <a:pt x="-531" y="5637"/>
                    <a:pt x="3646" y="570"/>
                    <a:pt x="9355" y="22"/>
                  </a:cubicBezTo>
                  <a:cubicBezTo>
                    <a:pt x="15055" y="-526"/>
                    <a:pt x="20118" y="3652"/>
                    <a:pt x="20670" y="9354"/>
                  </a:cubicBezTo>
                  <a:cubicBezTo>
                    <a:pt x="20736" y="10014"/>
                    <a:pt x="20736" y="10678"/>
                    <a:pt x="20670" y="1133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D986022-B172-CD4F-B800-20C54900D32B}"/>
                </a:ext>
              </a:extLst>
            </p:cNvPr>
            <p:cNvSpPr/>
            <p:nvPr/>
          </p:nvSpPr>
          <p:spPr>
            <a:xfrm>
              <a:off x="20479044" y="10636066"/>
              <a:ext cx="201489" cy="201472"/>
            </a:xfrm>
            <a:custGeom>
              <a:avLst/>
              <a:gdLst>
                <a:gd name="connsiteX0" fmla="*/ 11772 w 11801"/>
                <a:gd name="connsiteY0" fmla="*/ 5779 h 11800"/>
                <a:gd name="connsiteX1" fmla="*/ 5967 w 11801"/>
                <a:gd name="connsiteY1" fmla="*/ 11773 h 11800"/>
                <a:gd name="connsiteX2" fmla="*/ -28 w 11801"/>
                <a:gd name="connsiteY2" fmla="*/ 5969 h 11800"/>
                <a:gd name="connsiteX3" fmla="*/ 5777 w 11801"/>
                <a:gd name="connsiteY3" fmla="*/ -25 h 11800"/>
                <a:gd name="connsiteX4" fmla="*/ 5872 w 11801"/>
                <a:gd name="connsiteY4" fmla="*/ -26 h 11800"/>
                <a:gd name="connsiteX5" fmla="*/ 11772 w 11801"/>
                <a:gd name="connsiteY5" fmla="*/ 5683 h 11800"/>
                <a:gd name="connsiteX6" fmla="*/ 11772 w 11801"/>
                <a:gd name="connsiteY6" fmla="*/ 5779 h 1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01" h="11800">
                  <a:moveTo>
                    <a:pt x="11772" y="5779"/>
                  </a:moveTo>
                  <a:cubicBezTo>
                    <a:pt x="11829" y="9037"/>
                    <a:pt x="9221" y="11721"/>
                    <a:pt x="5967" y="11773"/>
                  </a:cubicBezTo>
                  <a:cubicBezTo>
                    <a:pt x="2713" y="11825"/>
                    <a:pt x="29" y="9227"/>
                    <a:pt x="-28" y="5969"/>
                  </a:cubicBezTo>
                  <a:cubicBezTo>
                    <a:pt x="-75" y="2711"/>
                    <a:pt x="2522" y="27"/>
                    <a:pt x="5777" y="-25"/>
                  </a:cubicBezTo>
                  <a:cubicBezTo>
                    <a:pt x="5805" y="-26"/>
                    <a:pt x="5843" y="-26"/>
                    <a:pt x="5872" y="-26"/>
                  </a:cubicBezTo>
                  <a:cubicBezTo>
                    <a:pt x="9079" y="-78"/>
                    <a:pt x="11715" y="2478"/>
                    <a:pt x="11772" y="5683"/>
                  </a:cubicBezTo>
                  <a:cubicBezTo>
                    <a:pt x="11772" y="5715"/>
                    <a:pt x="11772" y="5746"/>
                    <a:pt x="11772" y="577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9342B43-4F62-8745-B93F-E806626AB795}"/>
                </a:ext>
              </a:extLst>
            </p:cNvPr>
            <p:cNvSpPr/>
            <p:nvPr/>
          </p:nvSpPr>
          <p:spPr>
            <a:xfrm>
              <a:off x="19978640" y="8637656"/>
              <a:ext cx="201455" cy="201455"/>
            </a:xfrm>
            <a:custGeom>
              <a:avLst/>
              <a:gdLst>
                <a:gd name="connsiteX0" fmla="*/ 11771 w 11799"/>
                <a:gd name="connsiteY0" fmla="*/ 5874 h 11799"/>
                <a:gd name="connsiteX1" fmla="*/ 5871 w 11799"/>
                <a:gd name="connsiteY1" fmla="*/ 11773 h 11799"/>
                <a:gd name="connsiteX2" fmla="*/ -28 w 11799"/>
                <a:gd name="connsiteY2" fmla="*/ 5872 h 11799"/>
                <a:gd name="connsiteX3" fmla="*/ 5871 w 11799"/>
                <a:gd name="connsiteY3" fmla="*/ -27 h 11799"/>
                <a:gd name="connsiteX4" fmla="*/ 5967 w 11799"/>
                <a:gd name="connsiteY4" fmla="*/ -26 h 11799"/>
                <a:gd name="connsiteX5" fmla="*/ 11771 w 11799"/>
                <a:gd name="connsiteY5" fmla="*/ 5778 h 11799"/>
                <a:gd name="connsiteX6" fmla="*/ 11771 w 11799"/>
                <a:gd name="connsiteY6" fmla="*/ 5874 h 1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99" h="11799">
                  <a:moveTo>
                    <a:pt x="11771" y="5874"/>
                  </a:moveTo>
                  <a:cubicBezTo>
                    <a:pt x="11771" y="9132"/>
                    <a:pt x="9126" y="11774"/>
                    <a:pt x="5871" y="11773"/>
                  </a:cubicBezTo>
                  <a:cubicBezTo>
                    <a:pt x="2607" y="11773"/>
                    <a:pt x="-28" y="9131"/>
                    <a:pt x="-28" y="5872"/>
                  </a:cubicBezTo>
                  <a:cubicBezTo>
                    <a:pt x="-28" y="2614"/>
                    <a:pt x="2617" y="-27"/>
                    <a:pt x="5871" y="-27"/>
                  </a:cubicBezTo>
                  <a:cubicBezTo>
                    <a:pt x="5900" y="-27"/>
                    <a:pt x="5938" y="-27"/>
                    <a:pt x="5967" y="-26"/>
                  </a:cubicBezTo>
                  <a:cubicBezTo>
                    <a:pt x="9173" y="-26"/>
                    <a:pt x="11771" y="2572"/>
                    <a:pt x="11771" y="5778"/>
                  </a:cubicBezTo>
                  <a:cubicBezTo>
                    <a:pt x="11771" y="5810"/>
                    <a:pt x="11771" y="5842"/>
                    <a:pt x="11771" y="587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8E030DA-A9DD-8346-BC96-6C7FCECB1BE4}"/>
                </a:ext>
              </a:extLst>
            </p:cNvPr>
            <p:cNvSpPr/>
            <p:nvPr/>
          </p:nvSpPr>
          <p:spPr>
            <a:xfrm>
              <a:off x="15278357" y="5730843"/>
              <a:ext cx="926071" cy="399683"/>
            </a:xfrm>
            <a:custGeom>
              <a:avLst/>
              <a:gdLst>
                <a:gd name="connsiteX0" fmla="*/ 54116 w 54239"/>
                <a:gd name="connsiteY0" fmla="*/ 7967 h 23409"/>
                <a:gd name="connsiteX1" fmla="*/ 46028 w 54239"/>
                <a:gd name="connsiteY1" fmla="*/ -27 h 23409"/>
                <a:gd name="connsiteX2" fmla="*/ 7965 w 54239"/>
                <a:gd name="connsiteY2" fmla="*/ -27 h 23409"/>
                <a:gd name="connsiteX3" fmla="*/ -28 w 54239"/>
                <a:gd name="connsiteY3" fmla="*/ 7967 h 23409"/>
                <a:gd name="connsiteX4" fmla="*/ -28 w 54239"/>
                <a:gd name="connsiteY4" fmla="*/ 23382 h 23409"/>
                <a:gd name="connsiteX5" fmla="*/ 54211 w 54239"/>
                <a:gd name="connsiteY5" fmla="*/ 23382 h 23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239" h="23409">
                  <a:moveTo>
                    <a:pt x="54116" y="7967"/>
                  </a:moveTo>
                  <a:cubicBezTo>
                    <a:pt x="54069" y="3537"/>
                    <a:pt x="50462" y="-27"/>
                    <a:pt x="46028" y="-27"/>
                  </a:cubicBezTo>
                  <a:lnTo>
                    <a:pt x="7965" y="-27"/>
                  </a:lnTo>
                  <a:cubicBezTo>
                    <a:pt x="3549" y="-27"/>
                    <a:pt x="-28" y="3552"/>
                    <a:pt x="-28" y="7967"/>
                  </a:cubicBezTo>
                  <a:lnTo>
                    <a:pt x="-28" y="23382"/>
                  </a:lnTo>
                  <a:lnTo>
                    <a:pt x="54211" y="23382"/>
                  </a:lnTo>
                  <a:close/>
                </a:path>
              </a:pathLst>
            </a:custGeom>
            <a:solidFill>
              <a:schemeClr val="tx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0AC280E-8047-3C47-8FB5-403F84519CD5}"/>
                </a:ext>
              </a:extLst>
            </p:cNvPr>
            <p:cNvGrpSpPr/>
            <p:nvPr/>
          </p:nvGrpSpPr>
          <p:grpSpPr>
            <a:xfrm>
              <a:off x="15853752" y="8374795"/>
              <a:ext cx="1721338" cy="2680486"/>
              <a:chOff x="3917463" y="6141341"/>
              <a:chExt cx="1721338" cy="2680486"/>
            </a:xfrm>
          </p:grpSpPr>
          <p:sp>
            <p:nvSpPr>
              <p:cNvPr id="34" name="Forma libre 766">
                <a:extLst>
                  <a:ext uri="{FF2B5EF4-FFF2-40B4-BE49-F238E27FC236}">
                    <a16:creationId xmlns:a16="http://schemas.microsoft.com/office/drawing/2014/main" id="{E79D7F37-4384-0F4B-86A5-F0098A8CCDF8}"/>
                  </a:ext>
                </a:extLst>
              </p:cNvPr>
              <p:cNvSpPr/>
              <p:nvPr/>
            </p:nvSpPr>
            <p:spPr>
              <a:xfrm>
                <a:off x="4279436" y="6892720"/>
                <a:ext cx="572155" cy="435934"/>
              </a:xfrm>
              <a:custGeom>
                <a:avLst/>
                <a:gdLst>
                  <a:gd name="connsiteX0" fmla="*/ 8373 w 133768"/>
                  <a:gd name="connsiteY0" fmla="*/ 102197 h 101920"/>
                  <a:gd name="connsiteX1" fmla="*/ 5124 w 133768"/>
                  <a:gd name="connsiteY1" fmla="*/ 101751 h 101920"/>
                  <a:gd name="connsiteX2" fmla="*/ 474 w 133768"/>
                  <a:gd name="connsiteY2" fmla="*/ 91750 h 101920"/>
                  <a:gd name="connsiteX3" fmla="*/ 125515 w 133768"/>
                  <a:gd name="connsiteY3" fmla="*/ 22 h 101920"/>
                  <a:gd name="connsiteX4" fmla="*/ 133987 w 133768"/>
                  <a:gd name="connsiteY4" fmla="*/ 7156 h 101920"/>
                  <a:gd name="connsiteX5" fmla="*/ 126853 w 133768"/>
                  <a:gd name="connsiteY5" fmla="*/ 15565 h 101920"/>
                  <a:gd name="connsiteX6" fmla="*/ 15252 w 133768"/>
                  <a:gd name="connsiteY6" fmla="*/ 97038 h 101920"/>
                  <a:gd name="connsiteX7" fmla="*/ 8373 w 133768"/>
                  <a:gd name="connsiteY7" fmla="*/ 102197 h 10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768" h="101920">
                    <a:moveTo>
                      <a:pt x="8373" y="102197"/>
                    </a:moveTo>
                    <a:cubicBezTo>
                      <a:pt x="7290" y="102261"/>
                      <a:pt x="6207" y="102133"/>
                      <a:pt x="5124" y="101751"/>
                    </a:cubicBezTo>
                    <a:cubicBezTo>
                      <a:pt x="1047" y="100286"/>
                      <a:pt x="-991" y="95763"/>
                      <a:pt x="474" y="91750"/>
                    </a:cubicBezTo>
                    <a:cubicBezTo>
                      <a:pt x="1748" y="88311"/>
                      <a:pt x="32005" y="7666"/>
                      <a:pt x="125515" y="22"/>
                    </a:cubicBezTo>
                    <a:cubicBezTo>
                      <a:pt x="129847" y="-296"/>
                      <a:pt x="133605" y="2889"/>
                      <a:pt x="133987" y="7156"/>
                    </a:cubicBezTo>
                    <a:cubicBezTo>
                      <a:pt x="134369" y="11488"/>
                      <a:pt x="131121" y="15246"/>
                      <a:pt x="126853" y="15565"/>
                    </a:cubicBezTo>
                    <a:cubicBezTo>
                      <a:pt x="43534" y="22445"/>
                      <a:pt x="16335" y="94043"/>
                      <a:pt x="15252" y="97038"/>
                    </a:cubicBezTo>
                    <a:cubicBezTo>
                      <a:pt x="14042" y="100031"/>
                      <a:pt x="11303" y="101942"/>
                      <a:pt x="8373" y="1021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5" name="Forma libre 767">
                <a:extLst>
                  <a:ext uri="{FF2B5EF4-FFF2-40B4-BE49-F238E27FC236}">
                    <a16:creationId xmlns:a16="http://schemas.microsoft.com/office/drawing/2014/main" id="{4D53C948-3870-D146-A078-383D8C592501}"/>
                  </a:ext>
                </a:extLst>
              </p:cNvPr>
              <p:cNvSpPr/>
              <p:nvPr/>
            </p:nvSpPr>
            <p:spPr>
              <a:xfrm>
                <a:off x="4802882" y="6891625"/>
                <a:ext cx="599401" cy="354196"/>
              </a:xfrm>
              <a:custGeom>
                <a:avLst/>
                <a:gdLst>
                  <a:gd name="connsiteX0" fmla="*/ 137604 w 140137"/>
                  <a:gd name="connsiteY0" fmla="*/ 85126 h 82810"/>
                  <a:gd name="connsiteX1" fmla="*/ 140725 w 140137"/>
                  <a:gd name="connsiteY1" fmla="*/ 84235 h 82810"/>
                  <a:gd name="connsiteX2" fmla="*/ 143974 w 140137"/>
                  <a:gd name="connsiteY2" fmla="*/ 73660 h 82810"/>
                  <a:gd name="connsiteX3" fmla="*/ 7340 w 140137"/>
                  <a:gd name="connsiteY3" fmla="*/ 278 h 82810"/>
                  <a:gd name="connsiteX4" fmla="*/ 14 w 140137"/>
                  <a:gd name="connsiteY4" fmla="*/ 8559 h 82810"/>
                  <a:gd name="connsiteX5" fmla="*/ 8295 w 140137"/>
                  <a:gd name="connsiteY5" fmla="*/ 15884 h 82810"/>
                  <a:gd name="connsiteX6" fmla="*/ 130215 w 140137"/>
                  <a:gd name="connsiteY6" fmla="*/ 80986 h 82810"/>
                  <a:gd name="connsiteX7" fmla="*/ 137604 w 140137"/>
                  <a:gd name="connsiteY7" fmla="*/ 85126 h 82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0137" h="82810">
                    <a:moveTo>
                      <a:pt x="137604" y="85126"/>
                    </a:moveTo>
                    <a:cubicBezTo>
                      <a:pt x="138687" y="85062"/>
                      <a:pt x="139706" y="84744"/>
                      <a:pt x="140725" y="84235"/>
                    </a:cubicBezTo>
                    <a:cubicBezTo>
                      <a:pt x="144547" y="82196"/>
                      <a:pt x="145949" y="77482"/>
                      <a:pt x="143974" y="73660"/>
                    </a:cubicBezTo>
                    <a:cubicBezTo>
                      <a:pt x="142254" y="70412"/>
                      <a:pt x="100977" y="-5137"/>
                      <a:pt x="7340" y="278"/>
                    </a:cubicBezTo>
                    <a:cubicBezTo>
                      <a:pt x="3008" y="596"/>
                      <a:pt x="-241" y="4227"/>
                      <a:pt x="14" y="8559"/>
                    </a:cubicBezTo>
                    <a:cubicBezTo>
                      <a:pt x="269" y="12890"/>
                      <a:pt x="3963" y="16139"/>
                      <a:pt x="8295" y="15884"/>
                    </a:cubicBezTo>
                    <a:cubicBezTo>
                      <a:pt x="91741" y="11043"/>
                      <a:pt x="128686" y="78119"/>
                      <a:pt x="130215" y="80986"/>
                    </a:cubicBezTo>
                    <a:cubicBezTo>
                      <a:pt x="131680" y="83852"/>
                      <a:pt x="134610" y="85381"/>
                      <a:pt x="137604" y="851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6" name="Forma libre 768">
                <a:extLst>
                  <a:ext uri="{FF2B5EF4-FFF2-40B4-BE49-F238E27FC236}">
                    <a16:creationId xmlns:a16="http://schemas.microsoft.com/office/drawing/2014/main" id="{13CD54E2-4806-9341-A823-3CE3A39D959E}"/>
                  </a:ext>
                </a:extLst>
              </p:cNvPr>
              <p:cNvSpPr/>
              <p:nvPr/>
            </p:nvSpPr>
            <p:spPr>
              <a:xfrm>
                <a:off x="4599419" y="6900398"/>
                <a:ext cx="490418" cy="408688"/>
              </a:xfrm>
              <a:custGeom>
                <a:avLst/>
                <a:gdLst>
                  <a:gd name="connsiteX0" fmla="*/ 15670 w 114658"/>
                  <a:gd name="connsiteY0" fmla="*/ 99383 h 95550"/>
                  <a:gd name="connsiteX1" fmla="*/ 0 w 114658"/>
                  <a:gd name="connsiteY1" fmla="*/ 99256 h 95550"/>
                  <a:gd name="connsiteX2" fmla="*/ 52806 w 114658"/>
                  <a:gd name="connsiteY2" fmla="*/ 520 h 95550"/>
                  <a:gd name="connsiteX3" fmla="*/ 82172 w 114658"/>
                  <a:gd name="connsiteY3" fmla="*/ 8101 h 95550"/>
                  <a:gd name="connsiteX4" fmla="*/ 117907 w 114658"/>
                  <a:gd name="connsiteY4" fmla="*/ 91994 h 95550"/>
                  <a:gd name="connsiteX5" fmla="*/ 102364 w 114658"/>
                  <a:gd name="connsiteY5" fmla="*/ 93777 h 95550"/>
                  <a:gd name="connsiteX6" fmla="*/ 72744 w 114658"/>
                  <a:gd name="connsiteY6" fmla="*/ 20586 h 95550"/>
                  <a:gd name="connsiteX7" fmla="*/ 55291 w 114658"/>
                  <a:gd name="connsiteY7" fmla="*/ 16063 h 95550"/>
                  <a:gd name="connsiteX8" fmla="*/ 15670 w 114658"/>
                  <a:gd name="connsiteY8" fmla="*/ 99383 h 95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658" h="95550">
                    <a:moveTo>
                      <a:pt x="15670" y="99383"/>
                    </a:moveTo>
                    <a:lnTo>
                      <a:pt x="0" y="99256"/>
                    </a:lnTo>
                    <a:cubicBezTo>
                      <a:pt x="0" y="95561"/>
                      <a:pt x="1147" y="8674"/>
                      <a:pt x="52806" y="520"/>
                    </a:cubicBezTo>
                    <a:cubicBezTo>
                      <a:pt x="63444" y="-1200"/>
                      <a:pt x="73381" y="1349"/>
                      <a:pt x="82172" y="8101"/>
                    </a:cubicBezTo>
                    <a:cubicBezTo>
                      <a:pt x="110518" y="29695"/>
                      <a:pt x="117588" y="89446"/>
                      <a:pt x="117907" y="91994"/>
                    </a:cubicBezTo>
                    <a:lnTo>
                      <a:pt x="102364" y="93777"/>
                    </a:lnTo>
                    <a:cubicBezTo>
                      <a:pt x="100581" y="78362"/>
                      <a:pt x="91854" y="35110"/>
                      <a:pt x="72744" y="20586"/>
                    </a:cubicBezTo>
                    <a:cubicBezTo>
                      <a:pt x="67393" y="16509"/>
                      <a:pt x="61724" y="15044"/>
                      <a:pt x="55291" y="16063"/>
                    </a:cubicBezTo>
                    <a:cubicBezTo>
                      <a:pt x="17199" y="21987"/>
                      <a:pt x="15670" y="98618"/>
                      <a:pt x="15670" y="9938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7" name="Forma libre 769">
                <a:extLst>
                  <a:ext uri="{FF2B5EF4-FFF2-40B4-BE49-F238E27FC236}">
                    <a16:creationId xmlns:a16="http://schemas.microsoft.com/office/drawing/2014/main" id="{EC023CC3-8126-4F4E-B431-95274F3BA1A4}"/>
                  </a:ext>
                </a:extLst>
              </p:cNvPr>
              <p:cNvSpPr/>
              <p:nvPr/>
            </p:nvSpPr>
            <p:spPr>
              <a:xfrm>
                <a:off x="4794191" y="6141341"/>
                <a:ext cx="844610" cy="817377"/>
              </a:xfrm>
              <a:custGeom>
                <a:avLst/>
                <a:gdLst>
                  <a:gd name="connsiteX0" fmla="*/ 15486 w 197467"/>
                  <a:gd name="connsiteY0" fmla="*/ 191108 h 191100"/>
                  <a:gd name="connsiteX1" fmla="*/ 13958 w 197467"/>
                  <a:gd name="connsiteY1" fmla="*/ 191108 h 191100"/>
                  <a:gd name="connsiteX2" fmla="*/ 8 w 197467"/>
                  <a:gd name="connsiteY2" fmla="*/ 176138 h 191100"/>
                  <a:gd name="connsiteX3" fmla="*/ 184416 w 197467"/>
                  <a:gd name="connsiteY3" fmla="*/ 8 h 191100"/>
                  <a:gd name="connsiteX4" fmla="*/ 199386 w 197467"/>
                  <a:gd name="connsiteY4" fmla="*/ 13958 h 191100"/>
                  <a:gd name="connsiteX5" fmla="*/ 185436 w 197467"/>
                  <a:gd name="connsiteY5" fmla="*/ 28927 h 191100"/>
                  <a:gd name="connsiteX6" fmla="*/ 28927 w 197467"/>
                  <a:gd name="connsiteY6" fmla="*/ 177221 h 191100"/>
                  <a:gd name="connsiteX7" fmla="*/ 15486 w 197467"/>
                  <a:gd name="connsiteY7" fmla="*/ 191108 h 19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7467" h="191100">
                    <a:moveTo>
                      <a:pt x="15486" y="191108"/>
                    </a:moveTo>
                    <a:cubicBezTo>
                      <a:pt x="14977" y="191172"/>
                      <a:pt x="14467" y="191172"/>
                      <a:pt x="13958" y="191108"/>
                    </a:cubicBezTo>
                    <a:cubicBezTo>
                      <a:pt x="5995" y="190789"/>
                      <a:pt x="-247" y="184101"/>
                      <a:pt x="8" y="176138"/>
                    </a:cubicBezTo>
                    <a:cubicBezTo>
                      <a:pt x="6059" y="8161"/>
                      <a:pt x="182633" y="71"/>
                      <a:pt x="184416" y="8"/>
                    </a:cubicBezTo>
                    <a:cubicBezTo>
                      <a:pt x="192379" y="-248"/>
                      <a:pt x="199067" y="5995"/>
                      <a:pt x="199386" y="13958"/>
                    </a:cubicBezTo>
                    <a:cubicBezTo>
                      <a:pt x="199641" y="21920"/>
                      <a:pt x="193334" y="28545"/>
                      <a:pt x="185436" y="28927"/>
                    </a:cubicBezTo>
                    <a:cubicBezTo>
                      <a:pt x="179002" y="29182"/>
                      <a:pt x="33959" y="36444"/>
                      <a:pt x="28927" y="177221"/>
                    </a:cubicBezTo>
                    <a:cubicBezTo>
                      <a:pt x="28672" y="184674"/>
                      <a:pt x="22812" y="190598"/>
                      <a:pt x="15486" y="1911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8" name="Forma libre 770">
                <a:extLst>
                  <a:ext uri="{FF2B5EF4-FFF2-40B4-BE49-F238E27FC236}">
                    <a16:creationId xmlns:a16="http://schemas.microsoft.com/office/drawing/2014/main" id="{5F84D982-F5F9-FA4D-9DDF-CE9196BEC8EB}"/>
                  </a:ext>
                </a:extLst>
              </p:cNvPr>
              <p:cNvSpPr/>
              <p:nvPr/>
            </p:nvSpPr>
            <p:spPr>
              <a:xfrm>
                <a:off x="3917463" y="7132578"/>
                <a:ext cx="1689220" cy="1689249"/>
              </a:xfrm>
              <a:custGeom>
                <a:avLst/>
                <a:gdLst>
                  <a:gd name="connsiteX0" fmla="*/ 398883 w 394934"/>
                  <a:gd name="connsiteY0" fmla="*/ 66312 h 394940"/>
                  <a:gd name="connsiteX1" fmla="*/ 332573 w 394934"/>
                  <a:gd name="connsiteY1" fmla="*/ 0 h 394940"/>
                  <a:gd name="connsiteX2" fmla="*/ 266262 w 394934"/>
                  <a:gd name="connsiteY2" fmla="*/ 66312 h 394940"/>
                  <a:gd name="connsiteX3" fmla="*/ 266835 w 394934"/>
                  <a:gd name="connsiteY3" fmla="*/ 74466 h 394940"/>
                  <a:gd name="connsiteX4" fmla="*/ 260784 w 394934"/>
                  <a:gd name="connsiteY4" fmla="*/ 77332 h 394940"/>
                  <a:gd name="connsiteX5" fmla="*/ 260975 w 394934"/>
                  <a:gd name="connsiteY5" fmla="*/ 73828 h 394940"/>
                  <a:gd name="connsiteX6" fmla="*/ 194664 w 394934"/>
                  <a:gd name="connsiteY6" fmla="*/ 7517 h 394940"/>
                  <a:gd name="connsiteX7" fmla="*/ 128863 w 394934"/>
                  <a:gd name="connsiteY7" fmla="*/ 65930 h 394940"/>
                  <a:gd name="connsiteX8" fmla="*/ 66311 w 394934"/>
                  <a:gd name="connsiteY8" fmla="*/ 21467 h 394940"/>
                  <a:gd name="connsiteX9" fmla="*/ 0 w 394934"/>
                  <a:gd name="connsiteY9" fmla="*/ 87779 h 394940"/>
                  <a:gd name="connsiteX10" fmla="*/ 31213 w 394934"/>
                  <a:gd name="connsiteY10" fmla="*/ 143962 h 394940"/>
                  <a:gd name="connsiteX11" fmla="*/ 16052 w 394934"/>
                  <a:gd name="connsiteY11" fmla="*/ 186195 h 394940"/>
                  <a:gd name="connsiteX12" fmla="*/ 70324 w 394934"/>
                  <a:gd name="connsiteY12" fmla="*/ 251361 h 394940"/>
                  <a:gd name="connsiteX13" fmla="*/ 66311 w 394934"/>
                  <a:gd name="connsiteY13" fmla="*/ 271745 h 394940"/>
                  <a:gd name="connsiteX14" fmla="*/ 120901 w 394934"/>
                  <a:gd name="connsiteY14" fmla="*/ 326336 h 394940"/>
                  <a:gd name="connsiteX15" fmla="*/ 133067 w 394934"/>
                  <a:gd name="connsiteY15" fmla="*/ 324934 h 394940"/>
                  <a:gd name="connsiteX16" fmla="*/ 126252 w 394934"/>
                  <a:gd name="connsiteY16" fmla="*/ 349331 h 394940"/>
                  <a:gd name="connsiteX17" fmla="*/ 173835 w 394934"/>
                  <a:gd name="connsiteY17" fmla="*/ 396916 h 394940"/>
                  <a:gd name="connsiteX18" fmla="*/ 221418 w 394934"/>
                  <a:gd name="connsiteY18" fmla="*/ 349331 h 394940"/>
                  <a:gd name="connsiteX19" fmla="*/ 219698 w 394934"/>
                  <a:gd name="connsiteY19" fmla="*/ 336783 h 394940"/>
                  <a:gd name="connsiteX20" fmla="*/ 224093 w 394934"/>
                  <a:gd name="connsiteY20" fmla="*/ 336974 h 394940"/>
                  <a:gd name="connsiteX21" fmla="*/ 271677 w 394934"/>
                  <a:gd name="connsiteY21" fmla="*/ 289390 h 394940"/>
                  <a:gd name="connsiteX22" fmla="*/ 268046 w 394934"/>
                  <a:gd name="connsiteY22" fmla="*/ 271171 h 394940"/>
                  <a:gd name="connsiteX23" fmla="*/ 310215 w 394934"/>
                  <a:gd name="connsiteY23" fmla="*/ 222505 h 394940"/>
                  <a:gd name="connsiteX24" fmla="*/ 305182 w 394934"/>
                  <a:gd name="connsiteY24" fmla="*/ 200846 h 394940"/>
                  <a:gd name="connsiteX25" fmla="*/ 358371 w 394934"/>
                  <a:gd name="connsiteY25" fmla="*/ 135808 h 394940"/>
                  <a:gd name="connsiteX26" fmla="*/ 357798 w 394934"/>
                  <a:gd name="connsiteY26" fmla="*/ 127655 h 394940"/>
                  <a:gd name="connsiteX27" fmla="*/ 398883 w 394934"/>
                  <a:gd name="connsiteY27" fmla="*/ 66312 h 39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94934" h="394940">
                    <a:moveTo>
                      <a:pt x="398883" y="66312"/>
                    </a:moveTo>
                    <a:cubicBezTo>
                      <a:pt x="398883" y="29684"/>
                      <a:pt x="369200" y="0"/>
                      <a:pt x="332573" y="0"/>
                    </a:cubicBezTo>
                    <a:cubicBezTo>
                      <a:pt x="295946" y="0"/>
                      <a:pt x="266262" y="29684"/>
                      <a:pt x="266262" y="66312"/>
                    </a:cubicBezTo>
                    <a:cubicBezTo>
                      <a:pt x="266262" y="69051"/>
                      <a:pt x="266517" y="71790"/>
                      <a:pt x="266835" y="74466"/>
                    </a:cubicBezTo>
                    <a:cubicBezTo>
                      <a:pt x="264733" y="75293"/>
                      <a:pt x="262695" y="76249"/>
                      <a:pt x="260784" y="77332"/>
                    </a:cubicBezTo>
                    <a:cubicBezTo>
                      <a:pt x="260848" y="76185"/>
                      <a:pt x="260975" y="74975"/>
                      <a:pt x="260975" y="73828"/>
                    </a:cubicBezTo>
                    <a:cubicBezTo>
                      <a:pt x="260975" y="37201"/>
                      <a:pt x="231291" y="7517"/>
                      <a:pt x="194664" y="7517"/>
                    </a:cubicBezTo>
                    <a:cubicBezTo>
                      <a:pt x="160713" y="7517"/>
                      <a:pt x="132749" y="32997"/>
                      <a:pt x="128863" y="65930"/>
                    </a:cubicBezTo>
                    <a:cubicBezTo>
                      <a:pt x="119818" y="40067"/>
                      <a:pt x="95230" y="21467"/>
                      <a:pt x="66311" y="21467"/>
                    </a:cubicBezTo>
                    <a:cubicBezTo>
                      <a:pt x="29684" y="21467"/>
                      <a:pt x="0" y="51151"/>
                      <a:pt x="0" y="87779"/>
                    </a:cubicBezTo>
                    <a:cubicBezTo>
                      <a:pt x="0" y="111475"/>
                      <a:pt x="12485" y="132241"/>
                      <a:pt x="31213" y="143962"/>
                    </a:cubicBezTo>
                    <a:cubicBezTo>
                      <a:pt x="21722" y="155428"/>
                      <a:pt x="16052" y="170143"/>
                      <a:pt x="16052" y="186195"/>
                    </a:cubicBezTo>
                    <a:cubicBezTo>
                      <a:pt x="16052" y="218682"/>
                      <a:pt x="39430" y="245691"/>
                      <a:pt x="70324" y="251361"/>
                    </a:cubicBezTo>
                    <a:cubicBezTo>
                      <a:pt x="67776" y="257667"/>
                      <a:pt x="66311" y="264547"/>
                      <a:pt x="66311" y="271745"/>
                    </a:cubicBezTo>
                    <a:cubicBezTo>
                      <a:pt x="66311" y="301875"/>
                      <a:pt x="90771" y="326336"/>
                      <a:pt x="120901" y="326336"/>
                    </a:cubicBezTo>
                    <a:cubicBezTo>
                      <a:pt x="125105" y="326336"/>
                      <a:pt x="129118" y="325826"/>
                      <a:pt x="133067" y="324934"/>
                    </a:cubicBezTo>
                    <a:cubicBezTo>
                      <a:pt x="128800" y="332069"/>
                      <a:pt x="126252" y="340414"/>
                      <a:pt x="126252" y="349331"/>
                    </a:cubicBezTo>
                    <a:cubicBezTo>
                      <a:pt x="126252" y="375640"/>
                      <a:pt x="147591" y="396916"/>
                      <a:pt x="173835" y="396916"/>
                    </a:cubicBezTo>
                    <a:cubicBezTo>
                      <a:pt x="200142" y="396916"/>
                      <a:pt x="221418" y="375576"/>
                      <a:pt x="221418" y="349331"/>
                    </a:cubicBezTo>
                    <a:cubicBezTo>
                      <a:pt x="221418" y="345000"/>
                      <a:pt x="220781" y="340796"/>
                      <a:pt x="219698" y="336783"/>
                    </a:cubicBezTo>
                    <a:cubicBezTo>
                      <a:pt x="221163" y="336910"/>
                      <a:pt x="222628" y="336974"/>
                      <a:pt x="224093" y="336974"/>
                    </a:cubicBezTo>
                    <a:cubicBezTo>
                      <a:pt x="250401" y="336974"/>
                      <a:pt x="271677" y="315634"/>
                      <a:pt x="271677" y="289390"/>
                    </a:cubicBezTo>
                    <a:cubicBezTo>
                      <a:pt x="271677" y="282956"/>
                      <a:pt x="270403" y="276777"/>
                      <a:pt x="268046" y="271171"/>
                    </a:cubicBezTo>
                    <a:cubicBezTo>
                      <a:pt x="291869" y="267732"/>
                      <a:pt x="310215" y="247284"/>
                      <a:pt x="310215" y="222505"/>
                    </a:cubicBezTo>
                    <a:cubicBezTo>
                      <a:pt x="310215" y="214733"/>
                      <a:pt x="308367" y="207408"/>
                      <a:pt x="305182" y="200846"/>
                    </a:cubicBezTo>
                    <a:cubicBezTo>
                      <a:pt x="335503" y="194731"/>
                      <a:pt x="358371" y="167977"/>
                      <a:pt x="358371" y="135808"/>
                    </a:cubicBezTo>
                    <a:cubicBezTo>
                      <a:pt x="358371" y="133006"/>
                      <a:pt x="358116" y="130330"/>
                      <a:pt x="357798" y="127655"/>
                    </a:cubicBezTo>
                    <a:cubicBezTo>
                      <a:pt x="381812" y="117782"/>
                      <a:pt x="398883" y="94085"/>
                      <a:pt x="398883" y="66312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81717C5-B878-4D46-879A-0B132472FCCC}"/>
                  </a:ext>
                </a:extLst>
              </p:cNvPr>
              <p:cNvGrpSpPr/>
              <p:nvPr/>
            </p:nvGrpSpPr>
            <p:grpSpPr>
              <a:xfrm>
                <a:off x="4081208" y="7247011"/>
                <a:ext cx="1453549" cy="1471008"/>
                <a:chOff x="4081208" y="7247011"/>
                <a:chExt cx="1453549" cy="1471008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40" name="Forma libre 771">
                  <a:extLst>
                    <a:ext uri="{FF2B5EF4-FFF2-40B4-BE49-F238E27FC236}">
                      <a16:creationId xmlns:a16="http://schemas.microsoft.com/office/drawing/2014/main" id="{19E82F06-B079-6340-8C06-FDEAE92A1B8B}"/>
                    </a:ext>
                  </a:extLst>
                </p:cNvPr>
                <p:cNvSpPr/>
                <p:nvPr/>
              </p:nvSpPr>
              <p:spPr>
                <a:xfrm>
                  <a:off x="4604051" y="7324937"/>
                  <a:ext cx="381438" cy="381442"/>
                </a:xfrm>
                <a:custGeom>
                  <a:avLst/>
                  <a:gdLst>
                    <a:gd name="connsiteX0" fmla="*/ 91727 w 89178"/>
                    <a:gd name="connsiteY0" fmla="*/ 45864 h 89180"/>
                    <a:gd name="connsiteX1" fmla="*/ 45863 w 89178"/>
                    <a:gd name="connsiteY1" fmla="*/ 91728 h 89180"/>
                    <a:gd name="connsiteX2" fmla="*/ 0 w 89178"/>
                    <a:gd name="connsiteY2" fmla="*/ 45864 h 89180"/>
                    <a:gd name="connsiteX3" fmla="*/ 45863 w 89178"/>
                    <a:gd name="connsiteY3" fmla="*/ 0 h 89180"/>
                    <a:gd name="connsiteX4" fmla="*/ 91727 w 89178"/>
                    <a:gd name="connsiteY4" fmla="*/ 45864 h 8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178" h="89180">
                      <a:moveTo>
                        <a:pt x="91727" y="45864"/>
                      </a:moveTo>
                      <a:cubicBezTo>
                        <a:pt x="91727" y="71194"/>
                        <a:pt x="71193" y="91728"/>
                        <a:pt x="45863" y="91728"/>
                      </a:cubicBezTo>
                      <a:cubicBezTo>
                        <a:pt x="20534" y="91728"/>
                        <a:pt x="0" y="71194"/>
                        <a:pt x="0" y="45864"/>
                      </a:cubicBezTo>
                      <a:cubicBezTo>
                        <a:pt x="0" y="20534"/>
                        <a:pt x="20534" y="0"/>
                        <a:pt x="45863" y="0"/>
                      </a:cubicBezTo>
                      <a:cubicBezTo>
                        <a:pt x="71193" y="0"/>
                        <a:pt x="91727" y="20534"/>
                        <a:pt x="91727" y="45864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41" name="Forma libre 772">
                  <a:extLst>
                    <a:ext uri="{FF2B5EF4-FFF2-40B4-BE49-F238E27FC236}">
                      <a16:creationId xmlns:a16="http://schemas.microsoft.com/office/drawing/2014/main" id="{C1330598-3D51-514A-9E42-BCA84A3EF551}"/>
                    </a:ext>
                  </a:extLst>
                </p:cNvPr>
                <p:cNvSpPr/>
                <p:nvPr/>
              </p:nvSpPr>
              <p:spPr>
                <a:xfrm>
                  <a:off x="5153319" y="7247011"/>
                  <a:ext cx="381438" cy="381442"/>
                </a:xfrm>
                <a:custGeom>
                  <a:avLst/>
                  <a:gdLst>
                    <a:gd name="connsiteX0" fmla="*/ 91727 w 89178"/>
                    <a:gd name="connsiteY0" fmla="*/ 45864 h 89180"/>
                    <a:gd name="connsiteX1" fmla="*/ 45863 w 89178"/>
                    <a:gd name="connsiteY1" fmla="*/ 91728 h 89180"/>
                    <a:gd name="connsiteX2" fmla="*/ 0 w 89178"/>
                    <a:gd name="connsiteY2" fmla="*/ 45864 h 89180"/>
                    <a:gd name="connsiteX3" fmla="*/ 45863 w 89178"/>
                    <a:gd name="connsiteY3" fmla="*/ 0 h 89180"/>
                    <a:gd name="connsiteX4" fmla="*/ 91727 w 89178"/>
                    <a:gd name="connsiteY4" fmla="*/ 45864 h 8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178" h="89180">
                      <a:moveTo>
                        <a:pt x="91727" y="45864"/>
                      </a:moveTo>
                      <a:cubicBezTo>
                        <a:pt x="91727" y="71194"/>
                        <a:pt x="71193" y="91728"/>
                        <a:pt x="45863" y="91728"/>
                      </a:cubicBezTo>
                      <a:cubicBezTo>
                        <a:pt x="20534" y="91728"/>
                        <a:pt x="0" y="71194"/>
                        <a:pt x="0" y="45864"/>
                      </a:cubicBezTo>
                      <a:cubicBezTo>
                        <a:pt x="0" y="20534"/>
                        <a:pt x="20534" y="0"/>
                        <a:pt x="45863" y="0"/>
                      </a:cubicBezTo>
                      <a:cubicBezTo>
                        <a:pt x="71193" y="0"/>
                        <a:pt x="91727" y="20534"/>
                        <a:pt x="91727" y="45864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42" name="Forma libre 773">
                  <a:extLst>
                    <a:ext uri="{FF2B5EF4-FFF2-40B4-BE49-F238E27FC236}">
                      <a16:creationId xmlns:a16="http://schemas.microsoft.com/office/drawing/2014/main" id="{FA572ED0-E0F1-C24D-A8FC-60ADEF9FE414}"/>
                    </a:ext>
                  </a:extLst>
                </p:cNvPr>
                <p:cNvSpPr/>
                <p:nvPr/>
              </p:nvSpPr>
              <p:spPr>
                <a:xfrm>
                  <a:off x="4081208" y="7381332"/>
                  <a:ext cx="381438" cy="381442"/>
                </a:xfrm>
                <a:custGeom>
                  <a:avLst/>
                  <a:gdLst>
                    <a:gd name="connsiteX0" fmla="*/ 92746 w 89178"/>
                    <a:gd name="connsiteY0" fmla="*/ 46374 h 89180"/>
                    <a:gd name="connsiteX1" fmla="*/ 46373 w 89178"/>
                    <a:gd name="connsiteY1" fmla="*/ 92748 h 89180"/>
                    <a:gd name="connsiteX2" fmla="*/ 0 w 89178"/>
                    <a:gd name="connsiteY2" fmla="*/ 46374 h 89180"/>
                    <a:gd name="connsiteX3" fmla="*/ 46373 w 89178"/>
                    <a:gd name="connsiteY3" fmla="*/ 0 h 89180"/>
                    <a:gd name="connsiteX4" fmla="*/ 92746 w 89178"/>
                    <a:gd name="connsiteY4" fmla="*/ 46374 h 8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178" h="89180">
                      <a:moveTo>
                        <a:pt x="92746" y="46374"/>
                      </a:moveTo>
                      <a:cubicBezTo>
                        <a:pt x="92746" y="71985"/>
                        <a:pt x="71984" y="92748"/>
                        <a:pt x="46373" y="92748"/>
                      </a:cubicBezTo>
                      <a:cubicBezTo>
                        <a:pt x="20762" y="92748"/>
                        <a:pt x="0" y="71986"/>
                        <a:pt x="0" y="46374"/>
                      </a:cubicBezTo>
                      <a:cubicBezTo>
                        <a:pt x="0" y="20762"/>
                        <a:pt x="20761" y="0"/>
                        <a:pt x="46373" y="0"/>
                      </a:cubicBezTo>
                      <a:cubicBezTo>
                        <a:pt x="71984" y="0"/>
                        <a:pt x="92746" y="20762"/>
                        <a:pt x="92746" y="46374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43" name="Forma libre 774">
                  <a:extLst>
                    <a:ext uri="{FF2B5EF4-FFF2-40B4-BE49-F238E27FC236}">
                      <a16:creationId xmlns:a16="http://schemas.microsoft.com/office/drawing/2014/main" id="{A2520C08-01D9-F040-B168-A6C28E0EA11B}"/>
                    </a:ext>
                  </a:extLst>
                </p:cNvPr>
                <p:cNvSpPr/>
                <p:nvPr/>
              </p:nvSpPr>
              <p:spPr>
                <a:xfrm>
                  <a:off x="4731286" y="7960583"/>
                  <a:ext cx="354192" cy="354196"/>
                </a:xfrm>
                <a:custGeom>
                  <a:avLst/>
                  <a:gdLst>
                    <a:gd name="connsiteX0" fmla="*/ 87777 w 82808"/>
                    <a:gd name="connsiteY0" fmla="*/ 43889 h 82810"/>
                    <a:gd name="connsiteX1" fmla="*/ 43889 w 82808"/>
                    <a:gd name="connsiteY1" fmla="*/ 87779 h 82810"/>
                    <a:gd name="connsiteX2" fmla="*/ 0 w 82808"/>
                    <a:gd name="connsiteY2" fmla="*/ 43889 h 82810"/>
                    <a:gd name="connsiteX3" fmla="*/ 43889 w 82808"/>
                    <a:gd name="connsiteY3" fmla="*/ 0 h 82810"/>
                    <a:gd name="connsiteX4" fmla="*/ 87777 w 82808"/>
                    <a:gd name="connsiteY4" fmla="*/ 43889 h 82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08" h="82810">
                      <a:moveTo>
                        <a:pt x="87777" y="43889"/>
                      </a:moveTo>
                      <a:cubicBezTo>
                        <a:pt x="87777" y="68129"/>
                        <a:pt x="68128" y="87779"/>
                        <a:pt x="43889" y="87779"/>
                      </a:cubicBezTo>
                      <a:cubicBezTo>
                        <a:pt x="19650" y="87779"/>
                        <a:pt x="0" y="68129"/>
                        <a:pt x="0" y="43889"/>
                      </a:cubicBezTo>
                      <a:cubicBezTo>
                        <a:pt x="0" y="19650"/>
                        <a:pt x="19650" y="0"/>
                        <a:pt x="43889" y="0"/>
                      </a:cubicBezTo>
                      <a:cubicBezTo>
                        <a:pt x="68128" y="0"/>
                        <a:pt x="87777" y="19650"/>
                        <a:pt x="87777" y="43889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46" name="Forma libre 775">
                  <a:extLst>
                    <a:ext uri="{FF2B5EF4-FFF2-40B4-BE49-F238E27FC236}">
                      <a16:creationId xmlns:a16="http://schemas.microsoft.com/office/drawing/2014/main" id="{6520B2E0-03B5-174E-B9E3-843D4C8B9E20}"/>
                    </a:ext>
                  </a:extLst>
                </p:cNvPr>
                <p:cNvSpPr/>
                <p:nvPr/>
              </p:nvSpPr>
              <p:spPr>
                <a:xfrm>
                  <a:off x="4195914" y="7878302"/>
                  <a:ext cx="354192" cy="354196"/>
                </a:xfrm>
                <a:custGeom>
                  <a:avLst/>
                  <a:gdLst>
                    <a:gd name="connsiteX0" fmla="*/ 87777 w 82808"/>
                    <a:gd name="connsiteY0" fmla="*/ 43889 h 82810"/>
                    <a:gd name="connsiteX1" fmla="*/ 43888 w 82808"/>
                    <a:gd name="connsiteY1" fmla="*/ 87779 h 82810"/>
                    <a:gd name="connsiteX2" fmla="*/ 0 w 82808"/>
                    <a:gd name="connsiteY2" fmla="*/ 43889 h 82810"/>
                    <a:gd name="connsiteX3" fmla="*/ 43888 w 82808"/>
                    <a:gd name="connsiteY3" fmla="*/ 0 h 82810"/>
                    <a:gd name="connsiteX4" fmla="*/ 87777 w 82808"/>
                    <a:gd name="connsiteY4" fmla="*/ 43889 h 82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08" h="82810">
                      <a:moveTo>
                        <a:pt x="87777" y="43889"/>
                      </a:moveTo>
                      <a:cubicBezTo>
                        <a:pt x="87777" y="68129"/>
                        <a:pt x="68127" y="87779"/>
                        <a:pt x="43888" y="87779"/>
                      </a:cubicBezTo>
                      <a:cubicBezTo>
                        <a:pt x="19649" y="87779"/>
                        <a:pt x="0" y="68129"/>
                        <a:pt x="0" y="43889"/>
                      </a:cubicBezTo>
                      <a:cubicBezTo>
                        <a:pt x="0" y="19650"/>
                        <a:pt x="19649" y="0"/>
                        <a:pt x="43888" y="0"/>
                      </a:cubicBezTo>
                      <a:cubicBezTo>
                        <a:pt x="68127" y="0"/>
                        <a:pt x="87777" y="19650"/>
                        <a:pt x="87777" y="43889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47" name="Forma libre 776">
                  <a:extLst>
                    <a:ext uri="{FF2B5EF4-FFF2-40B4-BE49-F238E27FC236}">
                      <a16:creationId xmlns:a16="http://schemas.microsoft.com/office/drawing/2014/main" id="{759FDDDF-0349-1C45-93EC-BA77C3E182E7}"/>
                    </a:ext>
                  </a:extLst>
                </p:cNvPr>
                <p:cNvSpPr/>
                <p:nvPr/>
              </p:nvSpPr>
              <p:spPr>
                <a:xfrm>
                  <a:off x="4521770" y="8418314"/>
                  <a:ext cx="299701" cy="299705"/>
                </a:xfrm>
                <a:custGeom>
                  <a:avLst/>
                  <a:gdLst>
                    <a:gd name="connsiteX0" fmla="*/ 73636 w 70068"/>
                    <a:gd name="connsiteY0" fmla="*/ 36819 h 70070"/>
                    <a:gd name="connsiteX1" fmla="*/ 36818 w 70068"/>
                    <a:gd name="connsiteY1" fmla="*/ 73638 h 70070"/>
                    <a:gd name="connsiteX2" fmla="*/ -1 w 70068"/>
                    <a:gd name="connsiteY2" fmla="*/ 36819 h 70070"/>
                    <a:gd name="connsiteX3" fmla="*/ 36818 w 70068"/>
                    <a:gd name="connsiteY3" fmla="*/ 0 h 70070"/>
                    <a:gd name="connsiteX4" fmla="*/ 73636 w 70068"/>
                    <a:gd name="connsiteY4" fmla="*/ 36819 h 70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068" h="70070">
                      <a:moveTo>
                        <a:pt x="73636" y="36819"/>
                      </a:moveTo>
                      <a:cubicBezTo>
                        <a:pt x="73636" y="57153"/>
                        <a:pt x="57152" y="73638"/>
                        <a:pt x="36818" y="73638"/>
                      </a:cubicBezTo>
                      <a:cubicBezTo>
                        <a:pt x="16484" y="73638"/>
                        <a:pt x="-1" y="57153"/>
                        <a:pt x="-1" y="36819"/>
                      </a:cubicBezTo>
                      <a:cubicBezTo>
                        <a:pt x="-1" y="16484"/>
                        <a:pt x="16483" y="0"/>
                        <a:pt x="36818" y="0"/>
                      </a:cubicBezTo>
                      <a:cubicBezTo>
                        <a:pt x="57152" y="0"/>
                        <a:pt x="73636" y="16484"/>
                        <a:pt x="73636" y="36819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sp>
            <p:nvSpPr>
              <p:cNvPr id="48" name="Forma libre 777">
                <a:extLst>
                  <a:ext uri="{FF2B5EF4-FFF2-40B4-BE49-F238E27FC236}">
                    <a16:creationId xmlns:a16="http://schemas.microsoft.com/office/drawing/2014/main" id="{DB85040B-17A8-C548-93B5-7E997B7364B1}"/>
                  </a:ext>
                </a:extLst>
              </p:cNvPr>
              <p:cNvSpPr/>
              <p:nvPr/>
            </p:nvSpPr>
            <p:spPr>
              <a:xfrm>
                <a:off x="4131884" y="7082445"/>
                <a:ext cx="435926" cy="435934"/>
              </a:xfrm>
              <a:custGeom>
                <a:avLst/>
                <a:gdLst>
                  <a:gd name="connsiteX0" fmla="*/ 108034 w 101918"/>
                  <a:gd name="connsiteY0" fmla="*/ 54018 h 101920"/>
                  <a:gd name="connsiteX1" fmla="*/ 54017 w 101918"/>
                  <a:gd name="connsiteY1" fmla="*/ 108035 h 101920"/>
                  <a:gd name="connsiteX2" fmla="*/ 0 w 101918"/>
                  <a:gd name="connsiteY2" fmla="*/ 54018 h 101920"/>
                  <a:gd name="connsiteX3" fmla="*/ 54017 w 101918"/>
                  <a:gd name="connsiteY3" fmla="*/ 0 h 101920"/>
                  <a:gd name="connsiteX4" fmla="*/ 108034 w 101918"/>
                  <a:gd name="connsiteY4" fmla="*/ 54018 h 10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918" h="101920">
                    <a:moveTo>
                      <a:pt x="108034" y="54018"/>
                    </a:moveTo>
                    <a:cubicBezTo>
                      <a:pt x="108034" y="83851"/>
                      <a:pt x="83849" y="108035"/>
                      <a:pt x="54017" y="108035"/>
                    </a:cubicBezTo>
                    <a:cubicBezTo>
                      <a:pt x="24184" y="108035"/>
                      <a:pt x="0" y="83851"/>
                      <a:pt x="0" y="54018"/>
                    </a:cubicBezTo>
                    <a:cubicBezTo>
                      <a:pt x="0" y="24185"/>
                      <a:pt x="24184" y="0"/>
                      <a:pt x="54017" y="0"/>
                    </a:cubicBezTo>
                    <a:cubicBezTo>
                      <a:pt x="83849" y="0"/>
                      <a:pt x="108034" y="24185"/>
                      <a:pt x="108034" y="540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9" name="Forma libre 778">
                <a:extLst>
                  <a:ext uri="{FF2B5EF4-FFF2-40B4-BE49-F238E27FC236}">
                    <a16:creationId xmlns:a16="http://schemas.microsoft.com/office/drawing/2014/main" id="{EBA705D7-5AFF-1A49-9288-8B37FC9684FF}"/>
                  </a:ext>
                </a:extLst>
              </p:cNvPr>
              <p:cNvSpPr/>
              <p:nvPr/>
            </p:nvSpPr>
            <p:spPr>
              <a:xfrm>
                <a:off x="4828554" y="7125221"/>
                <a:ext cx="435926" cy="435934"/>
              </a:xfrm>
              <a:custGeom>
                <a:avLst/>
                <a:gdLst>
                  <a:gd name="connsiteX0" fmla="*/ 108034 w 101918"/>
                  <a:gd name="connsiteY0" fmla="*/ 54018 h 101920"/>
                  <a:gd name="connsiteX1" fmla="*/ 54017 w 101918"/>
                  <a:gd name="connsiteY1" fmla="*/ 108035 h 101920"/>
                  <a:gd name="connsiteX2" fmla="*/ 0 w 101918"/>
                  <a:gd name="connsiteY2" fmla="*/ 54018 h 101920"/>
                  <a:gd name="connsiteX3" fmla="*/ 54017 w 101918"/>
                  <a:gd name="connsiteY3" fmla="*/ 0 h 101920"/>
                  <a:gd name="connsiteX4" fmla="*/ 108034 w 101918"/>
                  <a:gd name="connsiteY4" fmla="*/ 54018 h 10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918" h="101920">
                    <a:moveTo>
                      <a:pt x="108034" y="54018"/>
                    </a:moveTo>
                    <a:cubicBezTo>
                      <a:pt x="108034" y="83851"/>
                      <a:pt x="83850" y="108035"/>
                      <a:pt x="54017" y="108035"/>
                    </a:cubicBezTo>
                    <a:cubicBezTo>
                      <a:pt x="24185" y="108035"/>
                      <a:pt x="0" y="83851"/>
                      <a:pt x="0" y="54018"/>
                    </a:cubicBezTo>
                    <a:cubicBezTo>
                      <a:pt x="0" y="24185"/>
                      <a:pt x="24185" y="0"/>
                      <a:pt x="54017" y="0"/>
                    </a:cubicBezTo>
                    <a:cubicBezTo>
                      <a:pt x="83850" y="0"/>
                      <a:pt x="108034" y="24185"/>
                      <a:pt x="108034" y="540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0" name="Forma libre 779">
                <a:extLst>
                  <a:ext uri="{FF2B5EF4-FFF2-40B4-BE49-F238E27FC236}">
                    <a16:creationId xmlns:a16="http://schemas.microsoft.com/office/drawing/2014/main" id="{61398376-D7CC-8E44-BDFE-7A00F9CD87D5}"/>
                  </a:ext>
                </a:extLst>
              </p:cNvPr>
              <p:cNvSpPr/>
              <p:nvPr/>
            </p:nvSpPr>
            <p:spPr>
              <a:xfrm>
                <a:off x="4288277" y="7681585"/>
                <a:ext cx="354192" cy="354196"/>
              </a:xfrm>
              <a:custGeom>
                <a:avLst/>
                <a:gdLst>
                  <a:gd name="connsiteX0" fmla="*/ 87777 w 82808"/>
                  <a:gd name="connsiteY0" fmla="*/ 43889 h 82810"/>
                  <a:gd name="connsiteX1" fmla="*/ 43889 w 82808"/>
                  <a:gd name="connsiteY1" fmla="*/ 87779 h 82810"/>
                  <a:gd name="connsiteX2" fmla="*/ 0 w 82808"/>
                  <a:gd name="connsiteY2" fmla="*/ 43889 h 82810"/>
                  <a:gd name="connsiteX3" fmla="*/ 43889 w 82808"/>
                  <a:gd name="connsiteY3" fmla="*/ 0 h 82810"/>
                  <a:gd name="connsiteX4" fmla="*/ 87777 w 82808"/>
                  <a:gd name="connsiteY4" fmla="*/ 43889 h 82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808" h="82810">
                    <a:moveTo>
                      <a:pt x="87777" y="43889"/>
                    </a:moveTo>
                    <a:cubicBezTo>
                      <a:pt x="87777" y="68129"/>
                      <a:pt x="68128" y="87779"/>
                      <a:pt x="43889" y="87779"/>
                    </a:cubicBezTo>
                    <a:cubicBezTo>
                      <a:pt x="19650" y="87779"/>
                      <a:pt x="0" y="68129"/>
                      <a:pt x="0" y="43889"/>
                    </a:cubicBezTo>
                    <a:cubicBezTo>
                      <a:pt x="0" y="19650"/>
                      <a:pt x="19650" y="0"/>
                      <a:pt x="43889" y="0"/>
                    </a:cubicBezTo>
                    <a:cubicBezTo>
                      <a:pt x="68128" y="0"/>
                      <a:pt x="87777" y="19650"/>
                      <a:pt x="87777" y="438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1" name="Forma libre 780">
                <a:extLst>
                  <a:ext uri="{FF2B5EF4-FFF2-40B4-BE49-F238E27FC236}">
                    <a16:creationId xmlns:a16="http://schemas.microsoft.com/office/drawing/2014/main" id="{BD757EBE-E9BD-A847-886C-C49BA629005D}"/>
                  </a:ext>
                </a:extLst>
              </p:cNvPr>
              <p:cNvSpPr/>
              <p:nvPr/>
            </p:nvSpPr>
            <p:spPr>
              <a:xfrm>
                <a:off x="4823648" y="7740982"/>
                <a:ext cx="354192" cy="354196"/>
              </a:xfrm>
              <a:custGeom>
                <a:avLst/>
                <a:gdLst>
                  <a:gd name="connsiteX0" fmla="*/ 87777 w 82808"/>
                  <a:gd name="connsiteY0" fmla="*/ 43889 h 82810"/>
                  <a:gd name="connsiteX1" fmla="*/ 43889 w 82808"/>
                  <a:gd name="connsiteY1" fmla="*/ 87779 h 82810"/>
                  <a:gd name="connsiteX2" fmla="*/ 0 w 82808"/>
                  <a:gd name="connsiteY2" fmla="*/ 43889 h 82810"/>
                  <a:gd name="connsiteX3" fmla="*/ 43889 w 82808"/>
                  <a:gd name="connsiteY3" fmla="*/ 0 h 82810"/>
                  <a:gd name="connsiteX4" fmla="*/ 87777 w 82808"/>
                  <a:gd name="connsiteY4" fmla="*/ 43889 h 82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808" h="82810">
                    <a:moveTo>
                      <a:pt x="87777" y="43889"/>
                    </a:moveTo>
                    <a:cubicBezTo>
                      <a:pt x="87777" y="68129"/>
                      <a:pt x="68128" y="87779"/>
                      <a:pt x="43889" y="87779"/>
                    </a:cubicBezTo>
                    <a:cubicBezTo>
                      <a:pt x="19650" y="87779"/>
                      <a:pt x="0" y="68129"/>
                      <a:pt x="0" y="43889"/>
                    </a:cubicBezTo>
                    <a:cubicBezTo>
                      <a:pt x="0" y="19650"/>
                      <a:pt x="19650" y="0"/>
                      <a:pt x="43889" y="0"/>
                    </a:cubicBezTo>
                    <a:cubicBezTo>
                      <a:pt x="68128" y="0"/>
                      <a:pt x="87777" y="19650"/>
                      <a:pt x="87777" y="438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2" name="Forma libre 781">
                <a:extLst>
                  <a:ext uri="{FF2B5EF4-FFF2-40B4-BE49-F238E27FC236}">
                    <a16:creationId xmlns:a16="http://schemas.microsoft.com/office/drawing/2014/main" id="{12C6AD40-AB71-074A-ADD2-8783F0530077}"/>
                  </a:ext>
                </a:extLst>
              </p:cNvPr>
              <p:cNvSpPr/>
              <p:nvPr/>
            </p:nvSpPr>
            <p:spPr>
              <a:xfrm>
                <a:off x="4530761" y="8198713"/>
                <a:ext cx="299701" cy="299705"/>
              </a:xfrm>
              <a:custGeom>
                <a:avLst/>
                <a:gdLst>
                  <a:gd name="connsiteX0" fmla="*/ 73636 w 70068"/>
                  <a:gd name="connsiteY0" fmla="*/ 36819 h 70070"/>
                  <a:gd name="connsiteX1" fmla="*/ 36818 w 70068"/>
                  <a:gd name="connsiteY1" fmla="*/ 73638 h 70070"/>
                  <a:gd name="connsiteX2" fmla="*/ 0 w 70068"/>
                  <a:gd name="connsiteY2" fmla="*/ 36819 h 70070"/>
                  <a:gd name="connsiteX3" fmla="*/ 36818 w 70068"/>
                  <a:gd name="connsiteY3" fmla="*/ 0 h 70070"/>
                  <a:gd name="connsiteX4" fmla="*/ 73636 w 70068"/>
                  <a:gd name="connsiteY4" fmla="*/ 36819 h 70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68" h="70070">
                    <a:moveTo>
                      <a:pt x="73636" y="36819"/>
                    </a:moveTo>
                    <a:cubicBezTo>
                      <a:pt x="73636" y="57153"/>
                      <a:pt x="57152" y="73638"/>
                      <a:pt x="36818" y="73638"/>
                    </a:cubicBezTo>
                    <a:cubicBezTo>
                      <a:pt x="16484" y="73638"/>
                      <a:pt x="0" y="57153"/>
                      <a:pt x="0" y="36819"/>
                    </a:cubicBezTo>
                    <a:cubicBezTo>
                      <a:pt x="0" y="16484"/>
                      <a:pt x="16483" y="0"/>
                      <a:pt x="36818" y="0"/>
                    </a:cubicBezTo>
                    <a:cubicBezTo>
                      <a:pt x="57152" y="0"/>
                      <a:pt x="73636" y="16484"/>
                      <a:pt x="73636" y="368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06A307CC-AE4A-A945-BE8F-1F370F44F119}"/>
                </a:ext>
              </a:extLst>
            </p:cNvPr>
            <p:cNvSpPr txBox="1"/>
            <p:nvPr/>
          </p:nvSpPr>
          <p:spPr>
            <a:xfrm flipH="1">
              <a:off x="14990745" y="6829577"/>
              <a:ext cx="33536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accent1"/>
                  </a:solidFill>
                  <a:latin typeface="Poppins Black" pitchFamily="2" charset="77"/>
                  <a:ea typeface="Lato Semibold" panose="020F0502020204030203" pitchFamily="34" charset="0"/>
                  <a:cs typeface="Poppins Black" pitchFamily="2" charset="77"/>
                </a:rPr>
                <a:t>JUICE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9664AD0-DD6D-E844-A0E2-B1135F711346}"/>
                </a:ext>
              </a:extLst>
            </p:cNvPr>
            <p:cNvGrpSpPr/>
            <p:nvPr/>
          </p:nvGrpSpPr>
          <p:grpSpPr>
            <a:xfrm>
              <a:off x="4174293" y="5714801"/>
              <a:ext cx="9898261" cy="6052082"/>
              <a:chOff x="12715497" y="5272645"/>
              <a:chExt cx="9898261" cy="6536523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62A7993-47E7-4146-A06D-3009C49D2AE5}"/>
                  </a:ext>
                </a:extLst>
              </p:cNvPr>
              <p:cNvSpPr/>
              <p:nvPr/>
            </p:nvSpPr>
            <p:spPr>
              <a:xfrm>
                <a:off x="12715497" y="5272645"/>
                <a:ext cx="9658729" cy="19622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BE9D379-D7AB-5B40-963F-1998E6DCF4A7}"/>
                  </a:ext>
                </a:extLst>
              </p:cNvPr>
              <p:cNvSpPr/>
              <p:nvPr/>
            </p:nvSpPr>
            <p:spPr>
              <a:xfrm>
                <a:off x="12715497" y="9846951"/>
                <a:ext cx="9658729" cy="19622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uadroTexto 395">
                <a:extLst>
                  <a:ext uri="{FF2B5EF4-FFF2-40B4-BE49-F238E27FC236}">
                    <a16:creationId xmlns:a16="http://schemas.microsoft.com/office/drawing/2014/main" id="{6BF72DC4-D712-1944-9357-A5BB5B927FE9}"/>
                  </a:ext>
                </a:extLst>
              </p:cNvPr>
              <p:cNvSpPr txBox="1"/>
              <p:nvPr/>
            </p:nvSpPr>
            <p:spPr>
              <a:xfrm flipH="1">
                <a:off x="13300990" y="5930586"/>
                <a:ext cx="2778446" cy="698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Poppins SemiBold" pitchFamily="2" charset="77"/>
                    <a:ea typeface="Roboto Medium" panose="02000000000000000000" pitchFamily="2" charset="0"/>
                    <a:cs typeface="Poppins SemiBold" pitchFamily="2" charset="77"/>
                  </a:rPr>
                  <a:t>Initiating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492006-2E04-8342-B468-1BF96887886C}"/>
                  </a:ext>
                </a:extLst>
              </p:cNvPr>
              <p:cNvSpPr/>
              <p:nvPr/>
            </p:nvSpPr>
            <p:spPr>
              <a:xfrm flipH="1">
                <a:off x="16313351" y="5776699"/>
                <a:ext cx="5709296" cy="1030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58" name="CuadroTexto 395">
                <a:extLst>
                  <a:ext uri="{FF2B5EF4-FFF2-40B4-BE49-F238E27FC236}">
                    <a16:creationId xmlns:a16="http://schemas.microsoft.com/office/drawing/2014/main" id="{D98BDBD4-D5FC-0A4E-9B16-34C9B11DF610}"/>
                  </a:ext>
                </a:extLst>
              </p:cNvPr>
              <p:cNvSpPr txBox="1"/>
              <p:nvPr/>
            </p:nvSpPr>
            <p:spPr>
              <a:xfrm flipH="1">
                <a:off x="13300990" y="10515538"/>
                <a:ext cx="2778446" cy="698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Poppins SemiBold" pitchFamily="2" charset="77"/>
                    <a:ea typeface="Roboto Medium" panose="02000000000000000000" pitchFamily="2" charset="0"/>
                    <a:cs typeface="Poppins SemiBold" pitchFamily="2" charset="77"/>
                  </a:rPr>
                  <a:t>Planning</a:t>
                </a:r>
              </a:p>
            </p:txBody>
          </p:sp>
          <p:sp>
            <p:nvSpPr>
              <p:cNvPr id="59" name="Rectangle 56">
                <a:extLst>
                  <a:ext uri="{FF2B5EF4-FFF2-40B4-BE49-F238E27FC236}">
                    <a16:creationId xmlns:a16="http://schemas.microsoft.com/office/drawing/2014/main" id="{D8E16303-2A1C-3E44-B479-2422EB4C06CA}"/>
                  </a:ext>
                </a:extLst>
              </p:cNvPr>
              <p:cNvSpPr/>
              <p:nvPr/>
            </p:nvSpPr>
            <p:spPr>
              <a:xfrm flipH="1">
                <a:off x="16313351" y="10351005"/>
                <a:ext cx="5709296" cy="1030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60" name="Rectangle 56">
                <a:extLst>
                  <a:ext uri="{FF2B5EF4-FFF2-40B4-BE49-F238E27FC236}">
                    <a16:creationId xmlns:a16="http://schemas.microsoft.com/office/drawing/2014/main" id="{A6AF5575-81CD-D248-9F7F-A2FFB10C568B}"/>
                  </a:ext>
                </a:extLst>
              </p:cNvPr>
              <p:cNvSpPr/>
              <p:nvPr/>
            </p:nvSpPr>
            <p:spPr>
              <a:xfrm>
                <a:off x="12773154" y="8075380"/>
                <a:ext cx="984060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935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54F2ED-8C57-C54E-AED6-8F81DCD4C0C6}"/>
              </a:ext>
            </a:extLst>
          </p:cNvPr>
          <p:cNvGrpSpPr/>
          <p:nvPr/>
        </p:nvGrpSpPr>
        <p:grpSpPr>
          <a:xfrm>
            <a:off x="3480357" y="5149629"/>
            <a:ext cx="6745381" cy="6745470"/>
            <a:chOff x="8816134" y="5149629"/>
            <a:chExt cx="6745381" cy="6745470"/>
          </a:xfrm>
        </p:grpSpPr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930B271A-1655-AB41-914A-5066F9FAE136}"/>
                </a:ext>
              </a:extLst>
            </p:cNvPr>
            <p:cNvSpPr/>
            <p:nvPr/>
          </p:nvSpPr>
          <p:spPr>
            <a:xfrm>
              <a:off x="8816134" y="5149629"/>
              <a:ext cx="6745381" cy="6745470"/>
            </a:xfrm>
            <a:custGeom>
              <a:avLst/>
              <a:gdLst>
                <a:gd name="connsiteX0" fmla="*/ 369182 w 369210"/>
                <a:gd name="connsiteY0" fmla="*/ 184581 h 369215"/>
                <a:gd name="connsiteX1" fmla="*/ 184577 w 369210"/>
                <a:gd name="connsiteY1" fmla="*/ 369188 h 369215"/>
                <a:gd name="connsiteX2" fmla="*/ -28 w 369210"/>
                <a:gd name="connsiteY2" fmla="*/ 184581 h 369215"/>
                <a:gd name="connsiteX3" fmla="*/ 184577 w 369210"/>
                <a:gd name="connsiteY3" fmla="*/ -27 h 369215"/>
                <a:gd name="connsiteX4" fmla="*/ 184672 w 369210"/>
                <a:gd name="connsiteY4" fmla="*/ -27 h 369215"/>
                <a:gd name="connsiteX5" fmla="*/ 369182 w 369210"/>
                <a:gd name="connsiteY5" fmla="*/ 184486 h 369215"/>
                <a:gd name="connsiteX6" fmla="*/ 369182 w 369210"/>
                <a:gd name="connsiteY6" fmla="*/ 184581 h 369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210" h="369215">
                  <a:moveTo>
                    <a:pt x="369182" y="184581"/>
                  </a:moveTo>
                  <a:cubicBezTo>
                    <a:pt x="369182" y="286534"/>
                    <a:pt x="286532" y="369188"/>
                    <a:pt x="184577" y="369188"/>
                  </a:cubicBezTo>
                  <a:cubicBezTo>
                    <a:pt x="82622" y="369188"/>
                    <a:pt x="-28" y="286534"/>
                    <a:pt x="-28" y="184581"/>
                  </a:cubicBezTo>
                  <a:cubicBezTo>
                    <a:pt x="-28" y="82628"/>
                    <a:pt x="82622" y="-27"/>
                    <a:pt x="184577" y="-27"/>
                  </a:cubicBezTo>
                  <a:cubicBezTo>
                    <a:pt x="184608" y="-27"/>
                    <a:pt x="184641" y="-27"/>
                    <a:pt x="184672" y="-27"/>
                  </a:cubicBezTo>
                  <a:cubicBezTo>
                    <a:pt x="286574" y="-27"/>
                    <a:pt x="369182" y="82580"/>
                    <a:pt x="369182" y="184486"/>
                  </a:cubicBezTo>
                  <a:cubicBezTo>
                    <a:pt x="369182" y="184514"/>
                    <a:pt x="369182" y="184552"/>
                    <a:pt x="369182" y="18458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2239A762-0728-FA42-AA3B-05B7AC52F3A3}"/>
                </a:ext>
              </a:extLst>
            </p:cNvPr>
            <p:cNvSpPr/>
            <p:nvPr/>
          </p:nvSpPr>
          <p:spPr>
            <a:xfrm>
              <a:off x="9007361" y="5339120"/>
              <a:ext cx="6366394" cy="6366464"/>
            </a:xfrm>
            <a:custGeom>
              <a:avLst/>
              <a:gdLst>
                <a:gd name="connsiteX0" fmla="*/ 348438 w 348466"/>
                <a:gd name="connsiteY0" fmla="*/ 174209 h 348470"/>
                <a:gd name="connsiteX1" fmla="*/ 174205 w 348466"/>
                <a:gd name="connsiteY1" fmla="*/ 348444 h 348470"/>
                <a:gd name="connsiteX2" fmla="*/ -28 w 348466"/>
                <a:gd name="connsiteY2" fmla="*/ 174209 h 348470"/>
                <a:gd name="connsiteX3" fmla="*/ 174205 w 348466"/>
                <a:gd name="connsiteY3" fmla="*/ -27 h 348470"/>
                <a:gd name="connsiteX4" fmla="*/ 348438 w 348466"/>
                <a:gd name="connsiteY4" fmla="*/ 174209 h 34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466" h="348470">
                  <a:moveTo>
                    <a:pt x="348438" y="174209"/>
                  </a:moveTo>
                  <a:cubicBezTo>
                    <a:pt x="348438" y="270433"/>
                    <a:pt x="270431" y="348444"/>
                    <a:pt x="174205" y="348444"/>
                  </a:cubicBezTo>
                  <a:cubicBezTo>
                    <a:pt x="77979" y="348444"/>
                    <a:pt x="-28" y="270433"/>
                    <a:pt x="-28" y="174209"/>
                  </a:cubicBezTo>
                  <a:cubicBezTo>
                    <a:pt x="-28" y="77984"/>
                    <a:pt x="77979" y="-27"/>
                    <a:pt x="174205" y="-27"/>
                  </a:cubicBezTo>
                  <a:cubicBezTo>
                    <a:pt x="270431" y="-27"/>
                    <a:pt x="348438" y="77984"/>
                    <a:pt x="348438" y="17420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1276F0E-F0D3-2147-88CA-F47B406A2A1F}"/>
                </a:ext>
              </a:extLst>
            </p:cNvPr>
            <p:cNvSpPr/>
            <p:nvPr/>
          </p:nvSpPr>
          <p:spPr>
            <a:xfrm>
              <a:off x="9961810" y="6297041"/>
              <a:ext cx="4454043" cy="4454094"/>
            </a:xfrm>
            <a:custGeom>
              <a:avLst/>
              <a:gdLst>
                <a:gd name="connsiteX0" fmla="*/ 243765 w 243793"/>
                <a:gd name="connsiteY0" fmla="*/ 121776 h 243796"/>
                <a:gd name="connsiteX1" fmla="*/ 121963 w 243793"/>
                <a:gd name="connsiteY1" fmla="*/ 243769 h 243796"/>
                <a:gd name="connsiteX2" fmla="*/ -28 w 243793"/>
                <a:gd name="connsiteY2" fmla="*/ 121967 h 243796"/>
                <a:gd name="connsiteX3" fmla="*/ 121773 w 243793"/>
                <a:gd name="connsiteY3" fmla="*/ -27 h 243796"/>
                <a:gd name="connsiteX4" fmla="*/ 121963 w 243793"/>
                <a:gd name="connsiteY4" fmla="*/ -27 h 243796"/>
                <a:gd name="connsiteX5" fmla="*/ 243765 w 243793"/>
                <a:gd name="connsiteY5" fmla="*/ 121776 h 243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793" h="243796">
                  <a:moveTo>
                    <a:pt x="243765" y="121776"/>
                  </a:moveTo>
                  <a:cubicBezTo>
                    <a:pt x="243817" y="189101"/>
                    <a:pt x="189285" y="243712"/>
                    <a:pt x="121963" y="243769"/>
                  </a:cubicBezTo>
                  <a:cubicBezTo>
                    <a:pt x="54641" y="243826"/>
                    <a:pt x="24" y="189291"/>
                    <a:pt x="-28" y="121967"/>
                  </a:cubicBezTo>
                  <a:cubicBezTo>
                    <a:pt x="-81" y="54642"/>
                    <a:pt x="54451" y="30"/>
                    <a:pt x="121773" y="-27"/>
                  </a:cubicBezTo>
                  <a:cubicBezTo>
                    <a:pt x="121837" y="-27"/>
                    <a:pt x="121900" y="-27"/>
                    <a:pt x="121963" y="-27"/>
                  </a:cubicBezTo>
                  <a:cubicBezTo>
                    <a:pt x="189232" y="-27"/>
                    <a:pt x="243765" y="54509"/>
                    <a:pt x="243765" y="121776"/>
                  </a:cubicBezTo>
                  <a:close/>
                </a:path>
              </a:pathLst>
            </a:custGeom>
            <a:solidFill>
              <a:srgbClr val="E6E6E6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72999E4E-89D2-3340-B094-DC745F04B374}"/>
                </a:ext>
              </a:extLst>
            </p:cNvPr>
            <p:cNvSpPr/>
            <p:nvPr/>
          </p:nvSpPr>
          <p:spPr>
            <a:xfrm>
              <a:off x="8996929" y="8418052"/>
              <a:ext cx="1628968" cy="810136"/>
            </a:xfrm>
            <a:custGeom>
              <a:avLst/>
              <a:gdLst>
                <a:gd name="connsiteX0" fmla="*/ 44600 w 89162"/>
                <a:gd name="connsiteY0" fmla="*/ 44317 h 44343"/>
                <a:gd name="connsiteX1" fmla="*/ 89134 w 89162"/>
                <a:gd name="connsiteY1" fmla="*/ -27 h 44343"/>
                <a:gd name="connsiteX2" fmla="*/ -28 w 89162"/>
                <a:gd name="connsiteY2" fmla="*/ -27 h 44343"/>
                <a:gd name="connsiteX3" fmla="*/ 44600 w 89162"/>
                <a:gd name="connsiteY3" fmla="*/ 44317 h 4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162" h="44343">
                  <a:moveTo>
                    <a:pt x="44600" y="44317"/>
                  </a:moveTo>
                  <a:cubicBezTo>
                    <a:pt x="69100" y="44270"/>
                    <a:pt x="88977" y="24477"/>
                    <a:pt x="89134" y="-27"/>
                  </a:cubicBezTo>
                  <a:lnTo>
                    <a:pt x="-28" y="-27"/>
                  </a:lnTo>
                  <a:cubicBezTo>
                    <a:pt x="129" y="24505"/>
                    <a:pt x="20064" y="44317"/>
                    <a:pt x="44600" y="44317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61E5C98C-67A7-8B43-8DBE-B67EF5790B9F}"/>
                </a:ext>
              </a:extLst>
            </p:cNvPr>
            <p:cNvSpPr/>
            <p:nvPr/>
          </p:nvSpPr>
          <p:spPr>
            <a:xfrm>
              <a:off x="9078650" y="8418052"/>
              <a:ext cx="1467281" cy="728434"/>
            </a:xfrm>
            <a:custGeom>
              <a:avLst/>
              <a:gdLst>
                <a:gd name="connsiteX0" fmla="*/ 40128 w 80312"/>
                <a:gd name="connsiteY0" fmla="*/ 39845 h 39871"/>
                <a:gd name="connsiteX1" fmla="*/ 80284 w 80312"/>
                <a:gd name="connsiteY1" fmla="*/ -27 h 39871"/>
                <a:gd name="connsiteX2" fmla="*/ -28 w 80312"/>
                <a:gd name="connsiteY2" fmla="*/ -27 h 39871"/>
                <a:gd name="connsiteX3" fmla="*/ 40128 w 80312"/>
                <a:gd name="connsiteY3" fmla="*/ 39845 h 3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12" h="39871">
                  <a:moveTo>
                    <a:pt x="40128" y="39845"/>
                  </a:moveTo>
                  <a:cubicBezTo>
                    <a:pt x="62195" y="39845"/>
                    <a:pt x="80127" y="22041"/>
                    <a:pt x="80284" y="-27"/>
                  </a:cubicBezTo>
                  <a:lnTo>
                    <a:pt x="-28" y="-27"/>
                  </a:lnTo>
                  <a:cubicBezTo>
                    <a:pt x="129" y="22041"/>
                    <a:pt x="18061" y="39845"/>
                    <a:pt x="40128" y="39845"/>
                  </a:cubicBezTo>
                  <a:close/>
                </a:path>
              </a:pathLst>
            </a:custGeom>
            <a:solidFill>
              <a:srgbClr val="FF8B6E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EDC7CA18-085B-9847-A3E3-DA10F16E37BE}"/>
                </a:ext>
              </a:extLst>
            </p:cNvPr>
            <p:cNvSpPr/>
            <p:nvPr/>
          </p:nvSpPr>
          <p:spPr>
            <a:xfrm>
              <a:off x="9772319" y="8910040"/>
              <a:ext cx="59103" cy="175570"/>
            </a:xfrm>
            <a:custGeom>
              <a:avLst/>
              <a:gdLst>
                <a:gd name="connsiteX0" fmla="*/ 3207 w 3235"/>
                <a:gd name="connsiteY0" fmla="*/ 5873 h 9610"/>
                <a:gd name="connsiteX1" fmla="*/ 1589 w 3235"/>
                <a:gd name="connsiteY1" fmla="*/ 9584 h 9610"/>
                <a:gd name="connsiteX2" fmla="*/ -28 w 3235"/>
                <a:gd name="connsiteY2" fmla="*/ 6064 h 9610"/>
                <a:gd name="connsiteX3" fmla="*/ 1589 w 3235"/>
                <a:gd name="connsiteY3" fmla="*/ -27 h 9610"/>
                <a:gd name="connsiteX4" fmla="*/ 3207 w 3235"/>
                <a:gd name="connsiteY4" fmla="*/ 5873 h 9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5" h="9610">
                  <a:moveTo>
                    <a:pt x="3207" y="5873"/>
                  </a:moveTo>
                  <a:cubicBezTo>
                    <a:pt x="3207" y="8442"/>
                    <a:pt x="2541" y="9584"/>
                    <a:pt x="1589" y="9584"/>
                  </a:cubicBezTo>
                  <a:cubicBezTo>
                    <a:pt x="638" y="9584"/>
                    <a:pt x="-28" y="8633"/>
                    <a:pt x="-28" y="6064"/>
                  </a:cubicBezTo>
                  <a:cubicBezTo>
                    <a:pt x="142" y="3951"/>
                    <a:pt x="690" y="1886"/>
                    <a:pt x="1589" y="-27"/>
                  </a:cubicBezTo>
                  <a:cubicBezTo>
                    <a:pt x="2501" y="1819"/>
                    <a:pt x="3050" y="3818"/>
                    <a:pt x="3207" y="5873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27C16C49-5402-974A-A164-A0D9FB93D334}"/>
                </a:ext>
              </a:extLst>
            </p:cNvPr>
            <p:cNvSpPr/>
            <p:nvPr/>
          </p:nvSpPr>
          <p:spPr>
            <a:xfrm>
              <a:off x="9974873" y="8877006"/>
              <a:ext cx="71564" cy="166748"/>
            </a:xfrm>
            <a:custGeom>
              <a:avLst/>
              <a:gdLst>
                <a:gd name="connsiteX0" fmla="*/ 3348 w 3917"/>
                <a:gd name="connsiteY0" fmla="*/ 4922 h 9127"/>
                <a:gd name="connsiteX1" fmla="*/ 3348 w 3917"/>
                <a:gd name="connsiteY1" fmla="*/ 9013 h 9127"/>
                <a:gd name="connsiteX2" fmla="*/ 684 w 3917"/>
                <a:gd name="connsiteY2" fmla="*/ 6254 h 9127"/>
                <a:gd name="connsiteX3" fmla="*/ 18 w 3917"/>
                <a:gd name="connsiteY3" fmla="*/ -27 h 9127"/>
                <a:gd name="connsiteX4" fmla="*/ 3348 w 3917"/>
                <a:gd name="connsiteY4" fmla="*/ 4922 h 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7" h="9127">
                  <a:moveTo>
                    <a:pt x="3348" y="4922"/>
                  </a:moveTo>
                  <a:cubicBezTo>
                    <a:pt x="4205" y="7396"/>
                    <a:pt x="3919" y="8728"/>
                    <a:pt x="3348" y="9013"/>
                  </a:cubicBezTo>
                  <a:cubicBezTo>
                    <a:pt x="2777" y="9299"/>
                    <a:pt x="1540" y="9013"/>
                    <a:pt x="684" y="6254"/>
                  </a:cubicBezTo>
                  <a:cubicBezTo>
                    <a:pt x="91" y="4217"/>
                    <a:pt x="-135" y="2086"/>
                    <a:pt x="18" y="-27"/>
                  </a:cubicBezTo>
                  <a:cubicBezTo>
                    <a:pt x="1420" y="1410"/>
                    <a:pt x="2549" y="3085"/>
                    <a:pt x="3348" y="4922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5C8AA7DB-76B9-1C44-87C8-47CC4AF56E03}"/>
                </a:ext>
              </a:extLst>
            </p:cNvPr>
            <p:cNvSpPr/>
            <p:nvPr/>
          </p:nvSpPr>
          <p:spPr>
            <a:xfrm>
              <a:off x="10120007" y="8788344"/>
              <a:ext cx="119504" cy="137773"/>
            </a:xfrm>
            <a:custGeom>
              <a:avLst/>
              <a:gdLst>
                <a:gd name="connsiteX0" fmla="*/ 4920 w 6541"/>
                <a:gd name="connsiteY0" fmla="*/ 3494 h 7541"/>
                <a:gd name="connsiteX1" fmla="*/ 6157 w 6541"/>
                <a:gd name="connsiteY1" fmla="*/ 7300 h 7541"/>
                <a:gd name="connsiteX2" fmla="*/ 2636 w 6541"/>
                <a:gd name="connsiteY2" fmla="*/ 5588 h 7541"/>
                <a:gd name="connsiteX3" fmla="*/ -28 w 6541"/>
                <a:gd name="connsiteY3" fmla="*/ -27 h 7541"/>
                <a:gd name="connsiteX4" fmla="*/ 4920 w 6541"/>
                <a:gd name="connsiteY4" fmla="*/ 3494 h 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1" h="7541">
                  <a:moveTo>
                    <a:pt x="4920" y="3494"/>
                  </a:moveTo>
                  <a:cubicBezTo>
                    <a:pt x="6633" y="5493"/>
                    <a:pt x="6823" y="6730"/>
                    <a:pt x="6157" y="7300"/>
                  </a:cubicBezTo>
                  <a:cubicBezTo>
                    <a:pt x="5491" y="7872"/>
                    <a:pt x="4254" y="7300"/>
                    <a:pt x="2636" y="5588"/>
                  </a:cubicBezTo>
                  <a:cubicBezTo>
                    <a:pt x="1411" y="3894"/>
                    <a:pt x="508" y="1991"/>
                    <a:pt x="-28" y="-27"/>
                  </a:cubicBezTo>
                  <a:cubicBezTo>
                    <a:pt x="1836" y="811"/>
                    <a:pt x="3517" y="2010"/>
                    <a:pt x="4920" y="3494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1D81689D-CAA8-454E-B95C-DD1104A84B56}"/>
                </a:ext>
              </a:extLst>
            </p:cNvPr>
            <p:cNvSpPr/>
            <p:nvPr/>
          </p:nvSpPr>
          <p:spPr>
            <a:xfrm>
              <a:off x="10227801" y="8661441"/>
              <a:ext cx="154964" cy="91732"/>
            </a:xfrm>
            <a:custGeom>
              <a:avLst/>
              <a:gdLst>
                <a:gd name="connsiteX0" fmla="*/ 5871 w 8482"/>
                <a:gd name="connsiteY0" fmla="*/ 1115 h 5021"/>
                <a:gd name="connsiteX1" fmla="*/ 8345 w 8482"/>
                <a:gd name="connsiteY1" fmla="*/ 4351 h 5021"/>
                <a:gd name="connsiteX2" fmla="*/ 4444 w 8482"/>
                <a:gd name="connsiteY2" fmla="*/ 4351 h 5021"/>
                <a:gd name="connsiteX3" fmla="*/ -28 w 8482"/>
                <a:gd name="connsiteY3" fmla="*/ -27 h 5021"/>
                <a:gd name="connsiteX4" fmla="*/ 5871 w 8482"/>
                <a:gd name="connsiteY4" fmla="*/ 1115 h 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2" h="5021">
                  <a:moveTo>
                    <a:pt x="5871" y="1115"/>
                  </a:moveTo>
                  <a:cubicBezTo>
                    <a:pt x="8155" y="2448"/>
                    <a:pt x="8726" y="3589"/>
                    <a:pt x="8345" y="4351"/>
                  </a:cubicBezTo>
                  <a:cubicBezTo>
                    <a:pt x="7965" y="5112"/>
                    <a:pt x="6728" y="5302"/>
                    <a:pt x="4444" y="4351"/>
                  </a:cubicBezTo>
                  <a:cubicBezTo>
                    <a:pt x="2715" y="3161"/>
                    <a:pt x="1202" y="1677"/>
                    <a:pt x="-28" y="-27"/>
                  </a:cubicBezTo>
                  <a:cubicBezTo>
                    <a:pt x="1994" y="-27"/>
                    <a:pt x="3997" y="354"/>
                    <a:pt x="5871" y="1115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F54A733D-EE90-414B-9515-7E45418D7E20}"/>
                </a:ext>
              </a:extLst>
            </p:cNvPr>
            <p:cNvSpPr/>
            <p:nvPr/>
          </p:nvSpPr>
          <p:spPr>
            <a:xfrm>
              <a:off x="10292130" y="8479694"/>
              <a:ext cx="172538" cy="63433"/>
            </a:xfrm>
            <a:custGeom>
              <a:avLst/>
              <a:gdLst>
                <a:gd name="connsiteX0" fmla="*/ 5966 w 9444"/>
                <a:gd name="connsiteY0" fmla="*/ 24 h 3472"/>
                <a:gd name="connsiteX1" fmla="*/ 9392 w 9444"/>
                <a:gd name="connsiteY1" fmla="*/ 2308 h 3472"/>
                <a:gd name="connsiteX2" fmla="*/ 5586 w 9444"/>
                <a:gd name="connsiteY2" fmla="*/ 3260 h 3472"/>
                <a:gd name="connsiteX3" fmla="*/ -28 w 9444"/>
                <a:gd name="connsiteY3" fmla="*/ 595 h 3472"/>
                <a:gd name="connsiteX4" fmla="*/ 5966 w 9444"/>
                <a:gd name="connsiteY4" fmla="*/ 24 h 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4" h="3472">
                  <a:moveTo>
                    <a:pt x="5966" y="24"/>
                  </a:moveTo>
                  <a:cubicBezTo>
                    <a:pt x="8631" y="24"/>
                    <a:pt x="9582" y="1356"/>
                    <a:pt x="9392" y="2308"/>
                  </a:cubicBezTo>
                  <a:cubicBezTo>
                    <a:pt x="9202" y="3260"/>
                    <a:pt x="8155" y="3735"/>
                    <a:pt x="5586" y="3260"/>
                  </a:cubicBezTo>
                  <a:cubicBezTo>
                    <a:pt x="3570" y="2717"/>
                    <a:pt x="1669" y="1813"/>
                    <a:pt x="-28" y="595"/>
                  </a:cubicBezTo>
                  <a:cubicBezTo>
                    <a:pt x="1922" y="62"/>
                    <a:pt x="3950" y="-128"/>
                    <a:pt x="5966" y="24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58991967-F0C7-CA42-8B5C-B259C1977CC6}"/>
                </a:ext>
              </a:extLst>
            </p:cNvPr>
            <p:cNvSpPr/>
            <p:nvPr/>
          </p:nvSpPr>
          <p:spPr>
            <a:xfrm>
              <a:off x="9521238" y="8877006"/>
              <a:ext cx="73006" cy="166748"/>
            </a:xfrm>
            <a:custGeom>
              <a:avLst/>
              <a:gdLst>
                <a:gd name="connsiteX0" fmla="*/ 583 w 3996"/>
                <a:gd name="connsiteY0" fmla="*/ 4922 h 9127"/>
                <a:gd name="connsiteX1" fmla="*/ 583 w 3996"/>
                <a:gd name="connsiteY1" fmla="*/ 9013 h 9127"/>
                <a:gd name="connsiteX2" fmla="*/ 3342 w 3996"/>
                <a:gd name="connsiteY2" fmla="*/ 6254 h 9127"/>
                <a:gd name="connsiteX3" fmla="*/ 3913 w 3996"/>
                <a:gd name="connsiteY3" fmla="*/ -27 h 9127"/>
                <a:gd name="connsiteX4" fmla="*/ 583 w 3996"/>
                <a:gd name="connsiteY4" fmla="*/ 4922 h 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6" h="9127">
                  <a:moveTo>
                    <a:pt x="583" y="4922"/>
                  </a:moveTo>
                  <a:cubicBezTo>
                    <a:pt x="-369" y="7396"/>
                    <a:pt x="-83" y="8728"/>
                    <a:pt x="583" y="9013"/>
                  </a:cubicBezTo>
                  <a:cubicBezTo>
                    <a:pt x="1249" y="9299"/>
                    <a:pt x="2391" y="9013"/>
                    <a:pt x="3342" y="6254"/>
                  </a:cubicBezTo>
                  <a:cubicBezTo>
                    <a:pt x="3881" y="4208"/>
                    <a:pt x="4073" y="2086"/>
                    <a:pt x="3913" y="-27"/>
                  </a:cubicBezTo>
                  <a:cubicBezTo>
                    <a:pt x="2488" y="1391"/>
                    <a:pt x="1355" y="3066"/>
                    <a:pt x="583" y="4922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7AE89719-1043-6A4D-A91A-E78A7B7008DC}"/>
                </a:ext>
              </a:extLst>
            </p:cNvPr>
            <p:cNvSpPr/>
            <p:nvPr/>
          </p:nvSpPr>
          <p:spPr>
            <a:xfrm>
              <a:off x="9330683" y="8788344"/>
              <a:ext cx="119994" cy="137773"/>
            </a:xfrm>
            <a:custGeom>
              <a:avLst/>
              <a:gdLst>
                <a:gd name="connsiteX0" fmla="*/ 1497 w 6568"/>
                <a:gd name="connsiteY0" fmla="*/ 3494 h 7541"/>
                <a:gd name="connsiteX1" fmla="*/ 355 w 6568"/>
                <a:gd name="connsiteY1" fmla="*/ 7300 h 7541"/>
                <a:gd name="connsiteX2" fmla="*/ 3876 w 6568"/>
                <a:gd name="connsiteY2" fmla="*/ 5588 h 7541"/>
                <a:gd name="connsiteX3" fmla="*/ 6540 w 6568"/>
                <a:gd name="connsiteY3" fmla="*/ -27 h 7541"/>
                <a:gd name="connsiteX4" fmla="*/ 1497 w 6568"/>
                <a:gd name="connsiteY4" fmla="*/ 3494 h 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8" h="7541">
                  <a:moveTo>
                    <a:pt x="1497" y="3494"/>
                  </a:moveTo>
                  <a:cubicBezTo>
                    <a:pt x="-216" y="5493"/>
                    <a:pt x="-311" y="6730"/>
                    <a:pt x="355" y="7300"/>
                  </a:cubicBezTo>
                  <a:cubicBezTo>
                    <a:pt x="1021" y="7872"/>
                    <a:pt x="2163" y="7300"/>
                    <a:pt x="3876" y="5588"/>
                  </a:cubicBezTo>
                  <a:cubicBezTo>
                    <a:pt x="5101" y="3894"/>
                    <a:pt x="6004" y="1991"/>
                    <a:pt x="6540" y="-27"/>
                  </a:cubicBezTo>
                  <a:cubicBezTo>
                    <a:pt x="4642" y="801"/>
                    <a:pt x="2928" y="2000"/>
                    <a:pt x="1497" y="3494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BB1CE718-CC0B-D141-8938-3B80743C8DC3}"/>
                </a:ext>
              </a:extLst>
            </p:cNvPr>
            <p:cNvSpPr/>
            <p:nvPr/>
          </p:nvSpPr>
          <p:spPr>
            <a:xfrm>
              <a:off x="9183593" y="8661441"/>
              <a:ext cx="154068" cy="91732"/>
            </a:xfrm>
            <a:custGeom>
              <a:avLst/>
              <a:gdLst>
                <a:gd name="connsiteX0" fmla="*/ 2506 w 8433"/>
                <a:gd name="connsiteY0" fmla="*/ 1115 h 5021"/>
                <a:gd name="connsiteX1" fmla="*/ 127 w 8433"/>
                <a:gd name="connsiteY1" fmla="*/ 4351 h 5021"/>
                <a:gd name="connsiteX2" fmla="*/ 4028 w 8433"/>
                <a:gd name="connsiteY2" fmla="*/ 4351 h 5021"/>
                <a:gd name="connsiteX3" fmla="*/ 8405 w 8433"/>
                <a:gd name="connsiteY3" fmla="*/ -27 h 5021"/>
                <a:gd name="connsiteX4" fmla="*/ 2506 w 8433"/>
                <a:gd name="connsiteY4" fmla="*/ 1115 h 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33" h="5021">
                  <a:moveTo>
                    <a:pt x="2506" y="1115"/>
                  </a:moveTo>
                  <a:cubicBezTo>
                    <a:pt x="222" y="2448"/>
                    <a:pt x="-349" y="3589"/>
                    <a:pt x="127" y="4351"/>
                  </a:cubicBezTo>
                  <a:cubicBezTo>
                    <a:pt x="602" y="5112"/>
                    <a:pt x="1649" y="5302"/>
                    <a:pt x="4028" y="4351"/>
                  </a:cubicBezTo>
                  <a:cubicBezTo>
                    <a:pt x="5738" y="3171"/>
                    <a:pt x="7221" y="1686"/>
                    <a:pt x="8405" y="-27"/>
                  </a:cubicBezTo>
                  <a:cubicBezTo>
                    <a:pt x="6383" y="-27"/>
                    <a:pt x="4380" y="354"/>
                    <a:pt x="2506" y="1115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B6058D0-7A33-6242-BE11-014B123F363F}"/>
                </a:ext>
              </a:extLst>
            </p:cNvPr>
            <p:cNvSpPr/>
            <p:nvPr/>
          </p:nvSpPr>
          <p:spPr>
            <a:xfrm>
              <a:off x="9108082" y="8479638"/>
              <a:ext cx="173965" cy="63507"/>
            </a:xfrm>
            <a:custGeom>
              <a:avLst/>
              <a:gdLst>
                <a:gd name="connsiteX0" fmla="*/ 3404 w 9522"/>
                <a:gd name="connsiteY0" fmla="*/ 28 h 3476"/>
                <a:gd name="connsiteX1" fmla="*/ -22 w 9522"/>
                <a:gd name="connsiteY1" fmla="*/ 2312 h 3476"/>
                <a:gd name="connsiteX2" fmla="*/ 3784 w 9522"/>
                <a:gd name="connsiteY2" fmla="*/ 3263 h 3476"/>
                <a:gd name="connsiteX3" fmla="*/ 9494 w 9522"/>
                <a:gd name="connsiteY3" fmla="*/ 599 h 3476"/>
                <a:gd name="connsiteX4" fmla="*/ 3404 w 9522"/>
                <a:gd name="connsiteY4" fmla="*/ 28 h 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2" h="3476">
                  <a:moveTo>
                    <a:pt x="3404" y="28"/>
                  </a:moveTo>
                  <a:cubicBezTo>
                    <a:pt x="834" y="28"/>
                    <a:pt x="-117" y="1360"/>
                    <a:pt x="-22" y="2312"/>
                  </a:cubicBezTo>
                  <a:cubicBezTo>
                    <a:pt x="73" y="3263"/>
                    <a:pt x="1215" y="3739"/>
                    <a:pt x="3784" y="3263"/>
                  </a:cubicBezTo>
                  <a:cubicBezTo>
                    <a:pt x="5834" y="2730"/>
                    <a:pt x="7769" y="1826"/>
                    <a:pt x="9494" y="599"/>
                  </a:cubicBezTo>
                  <a:cubicBezTo>
                    <a:pt x="7512" y="66"/>
                    <a:pt x="5451" y="-134"/>
                    <a:pt x="3404" y="28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262980F9-0414-B54B-8D48-4A0C3CB4D79A}"/>
                </a:ext>
              </a:extLst>
            </p:cNvPr>
            <p:cNvSpPr/>
            <p:nvPr/>
          </p:nvSpPr>
          <p:spPr>
            <a:xfrm>
              <a:off x="9765358" y="8562347"/>
              <a:ext cx="48672" cy="146030"/>
            </a:xfrm>
            <a:custGeom>
              <a:avLst/>
              <a:gdLst>
                <a:gd name="connsiteX0" fmla="*/ 2636 w 2664"/>
                <a:gd name="connsiteY0" fmla="*/ 4826 h 7993"/>
                <a:gd name="connsiteX1" fmla="*/ 1304 w 2664"/>
                <a:gd name="connsiteY1" fmla="*/ 7967 h 7993"/>
                <a:gd name="connsiteX2" fmla="*/ -28 w 2664"/>
                <a:gd name="connsiteY2" fmla="*/ 5017 h 7993"/>
                <a:gd name="connsiteX3" fmla="*/ 1209 w 2664"/>
                <a:gd name="connsiteY3" fmla="*/ -27 h 7993"/>
                <a:gd name="connsiteX4" fmla="*/ 2636 w 2664"/>
                <a:gd name="connsiteY4" fmla="*/ 4826 h 7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4" h="7993">
                  <a:moveTo>
                    <a:pt x="2636" y="4826"/>
                  </a:moveTo>
                  <a:cubicBezTo>
                    <a:pt x="2636" y="7015"/>
                    <a:pt x="1970" y="7967"/>
                    <a:pt x="1304" y="7967"/>
                  </a:cubicBezTo>
                  <a:cubicBezTo>
                    <a:pt x="638" y="7967"/>
                    <a:pt x="-28" y="7205"/>
                    <a:pt x="-28" y="5017"/>
                  </a:cubicBezTo>
                  <a:cubicBezTo>
                    <a:pt x="87" y="3275"/>
                    <a:pt x="505" y="1572"/>
                    <a:pt x="1209" y="-27"/>
                  </a:cubicBezTo>
                  <a:cubicBezTo>
                    <a:pt x="2006" y="1477"/>
                    <a:pt x="2491" y="3133"/>
                    <a:pt x="2636" y="4826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3B2E4D57-0282-2E46-AC7F-37B57C08EB8A}"/>
                </a:ext>
              </a:extLst>
            </p:cNvPr>
            <p:cNvSpPr/>
            <p:nvPr/>
          </p:nvSpPr>
          <p:spPr>
            <a:xfrm>
              <a:off x="9932928" y="8534519"/>
              <a:ext cx="57657" cy="138995"/>
            </a:xfrm>
            <a:custGeom>
              <a:avLst/>
              <a:gdLst>
                <a:gd name="connsiteX0" fmla="*/ 2789 w 3156"/>
                <a:gd name="connsiteY0" fmla="*/ 4065 h 7608"/>
                <a:gd name="connsiteX1" fmla="*/ 2789 w 3156"/>
                <a:gd name="connsiteY1" fmla="*/ 7491 h 7608"/>
                <a:gd name="connsiteX2" fmla="*/ 506 w 3156"/>
                <a:gd name="connsiteY2" fmla="*/ 5112 h 7608"/>
                <a:gd name="connsiteX3" fmla="*/ 30 w 3156"/>
                <a:gd name="connsiteY3" fmla="*/ -27 h 7608"/>
                <a:gd name="connsiteX4" fmla="*/ 2789 w 3156"/>
                <a:gd name="connsiteY4" fmla="*/ 4065 h 7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6" h="7608">
                  <a:moveTo>
                    <a:pt x="2789" y="4065"/>
                  </a:moveTo>
                  <a:cubicBezTo>
                    <a:pt x="3551" y="6159"/>
                    <a:pt x="2789" y="7205"/>
                    <a:pt x="2789" y="7491"/>
                  </a:cubicBezTo>
                  <a:cubicBezTo>
                    <a:pt x="2789" y="7776"/>
                    <a:pt x="1267" y="7491"/>
                    <a:pt x="506" y="5112"/>
                  </a:cubicBezTo>
                  <a:cubicBezTo>
                    <a:pt x="34" y="3447"/>
                    <a:pt x="-127" y="1705"/>
                    <a:pt x="30" y="-27"/>
                  </a:cubicBezTo>
                  <a:cubicBezTo>
                    <a:pt x="1209" y="1144"/>
                    <a:pt x="2147" y="2533"/>
                    <a:pt x="2789" y="4065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9D73A3A4-CD5B-5C44-BAD4-C934931D0DA6}"/>
                </a:ext>
              </a:extLst>
            </p:cNvPr>
            <p:cNvSpPr/>
            <p:nvPr/>
          </p:nvSpPr>
          <p:spPr>
            <a:xfrm>
              <a:off x="10053948" y="8459759"/>
              <a:ext cx="101086" cy="116252"/>
            </a:xfrm>
            <a:custGeom>
              <a:avLst/>
              <a:gdLst>
                <a:gd name="connsiteX0" fmla="*/ 4158 w 5533"/>
                <a:gd name="connsiteY0" fmla="*/ 2828 h 6363"/>
                <a:gd name="connsiteX1" fmla="*/ 5205 w 5533"/>
                <a:gd name="connsiteY1" fmla="*/ 6159 h 6363"/>
                <a:gd name="connsiteX2" fmla="*/ 2255 w 5533"/>
                <a:gd name="connsiteY2" fmla="*/ 4731 h 6363"/>
                <a:gd name="connsiteX3" fmla="*/ -28 w 5533"/>
                <a:gd name="connsiteY3" fmla="*/ -27 h 6363"/>
                <a:gd name="connsiteX4" fmla="*/ 4158 w 5533"/>
                <a:gd name="connsiteY4" fmla="*/ 2828 h 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3" h="6363">
                  <a:moveTo>
                    <a:pt x="4158" y="2828"/>
                  </a:moveTo>
                  <a:cubicBezTo>
                    <a:pt x="5586" y="4541"/>
                    <a:pt x="5776" y="5683"/>
                    <a:pt x="5205" y="6159"/>
                  </a:cubicBezTo>
                  <a:cubicBezTo>
                    <a:pt x="4634" y="6634"/>
                    <a:pt x="3683" y="6159"/>
                    <a:pt x="2255" y="4731"/>
                  </a:cubicBezTo>
                  <a:cubicBezTo>
                    <a:pt x="1228" y="3285"/>
                    <a:pt x="455" y="1677"/>
                    <a:pt x="-28" y="-27"/>
                  </a:cubicBezTo>
                  <a:cubicBezTo>
                    <a:pt x="1523" y="677"/>
                    <a:pt x="2940" y="1639"/>
                    <a:pt x="4158" y="2828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173CAC50-3EF3-5F45-A9B7-85417A87623D}"/>
                </a:ext>
              </a:extLst>
            </p:cNvPr>
            <p:cNvSpPr/>
            <p:nvPr/>
          </p:nvSpPr>
          <p:spPr>
            <a:xfrm>
              <a:off x="9552770" y="8534519"/>
              <a:ext cx="55175" cy="138995"/>
            </a:xfrm>
            <a:custGeom>
              <a:avLst/>
              <a:gdLst>
                <a:gd name="connsiteX0" fmla="*/ 474 w 3020"/>
                <a:gd name="connsiteY0" fmla="*/ 4065 h 7608"/>
                <a:gd name="connsiteX1" fmla="*/ 474 w 3020"/>
                <a:gd name="connsiteY1" fmla="*/ 7491 h 7608"/>
                <a:gd name="connsiteX2" fmla="*/ 2757 w 3020"/>
                <a:gd name="connsiteY2" fmla="*/ 5112 h 7608"/>
                <a:gd name="connsiteX3" fmla="*/ 2757 w 3020"/>
                <a:gd name="connsiteY3" fmla="*/ -27 h 7608"/>
                <a:gd name="connsiteX4" fmla="*/ 474 w 3020"/>
                <a:gd name="connsiteY4" fmla="*/ 4065 h 7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0" h="7608">
                  <a:moveTo>
                    <a:pt x="474" y="4065"/>
                  </a:moveTo>
                  <a:cubicBezTo>
                    <a:pt x="-288" y="6159"/>
                    <a:pt x="-97" y="7205"/>
                    <a:pt x="474" y="7491"/>
                  </a:cubicBezTo>
                  <a:cubicBezTo>
                    <a:pt x="1045" y="7776"/>
                    <a:pt x="1996" y="7491"/>
                    <a:pt x="2757" y="5112"/>
                  </a:cubicBezTo>
                  <a:cubicBezTo>
                    <a:pt x="3071" y="3418"/>
                    <a:pt x="3071" y="1677"/>
                    <a:pt x="2757" y="-27"/>
                  </a:cubicBezTo>
                  <a:cubicBezTo>
                    <a:pt x="1748" y="1182"/>
                    <a:pt x="973" y="2571"/>
                    <a:pt x="474" y="4065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A10C5108-3D5F-DA42-8CAD-30348880FA93}"/>
                </a:ext>
              </a:extLst>
            </p:cNvPr>
            <p:cNvSpPr/>
            <p:nvPr/>
          </p:nvSpPr>
          <p:spPr>
            <a:xfrm>
              <a:off x="9391321" y="8459759"/>
              <a:ext cx="99350" cy="116252"/>
            </a:xfrm>
            <a:custGeom>
              <a:avLst/>
              <a:gdLst>
                <a:gd name="connsiteX0" fmla="*/ 1318 w 5438"/>
                <a:gd name="connsiteY0" fmla="*/ 2828 h 6363"/>
                <a:gd name="connsiteX1" fmla="*/ 271 w 5438"/>
                <a:gd name="connsiteY1" fmla="*/ 6159 h 6363"/>
                <a:gd name="connsiteX2" fmla="*/ 3221 w 5438"/>
                <a:gd name="connsiteY2" fmla="*/ 4731 h 6363"/>
                <a:gd name="connsiteX3" fmla="*/ 5410 w 5438"/>
                <a:gd name="connsiteY3" fmla="*/ -27 h 6363"/>
                <a:gd name="connsiteX4" fmla="*/ 1318 w 5438"/>
                <a:gd name="connsiteY4" fmla="*/ 2828 h 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8" h="6363">
                  <a:moveTo>
                    <a:pt x="1318" y="2828"/>
                  </a:moveTo>
                  <a:cubicBezTo>
                    <a:pt x="-109" y="4541"/>
                    <a:pt x="-300" y="5683"/>
                    <a:pt x="271" y="6159"/>
                  </a:cubicBezTo>
                  <a:cubicBezTo>
                    <a:pt x="842" y="6634"/>
                    <a:pt x="1794" y="6159"/>
                    <a:pt x="3221" y="4731"/>
                  </a:cubicBezTo>
                  <a:cubicBezTo>
                    <a:pt x="4235" y="3294"/>
                    <a:pt x="4978" y="1677"/>
                    <a:pt x="5410" y="-27"/>
                  </a:cubicBezTo>
                  <a:cubicBezTo>
                    <a:pt x="3881" y="658"/>
                    <a:pt x="2493" y="1629"/>
                    <a:pt x="1318" y="2828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FCC4007-84E4-9649-8924-72199E886771}"/>
                </a:ext>
              </a:extLst>
            </p:cNvPr>
            <p:cNvSpPr/>
            <p:nvPr/>
          </p:nvSpPr>
          <p:spPr>
            <a:xfrm>
              <a:off x="9335945" y="8885702"/>
              <a:ext cx="1536270" cy="1188596"/>
            </a:xfrm>
            <a:custGeom>
              <a:avLst/>
              <a:gdLst>
                <a:gd name="connsiteX0" fmla="*/ 60016 w 84088"/>
                <a:gd name="connsiteY0" fmla="*/ 60018 h 65058"/>
                <a:gd name="connsiteX1" fmla="*/ 79053 w 84088"/>
                <a:gd name="connsiteY1" fmla="*/ -17 h 65058"/>
                <a:gd name="connsiteX2" fmla="*/ 79047 w 84088"/>
                <a:gd name="connsiteY2" fmla="*/ -27 h 65058"/>
                <a:gd name="connsiteX3" fmla="*/ -28 w 84088"/>
                <a:gd name="connsiteY3" fmla="*/ 40987 h 65058"/>
                <a:gd name="connsiteX4" fmla="*/ 60005 w 84088"/>
                <a:gd name="connsiteY4" fmla="*/ 60028 h 65058"/>
                <a:gd name="connsiteX5" fmla="*/ 60016 w 84088"/>
                <a:gd name="connsiteY5" fmla="*/ 60018 h 6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088" h="65058">
                  <a:moveTo>
                    <a:pt x="60016" y="60018"/>
                  </a:moveTo>
                  <a:cubicBezTo>
                    <a:pt x="81851" y="48694"/>
                    <a:pt x="90374" y="21822"/>
                    <a:pt x="79053" y="-17"/>
                  </a:cubicBezTo>
                  <a:cubicBezTo>
                    <a:pt x="79051" y="-17"/>
                    <a:pt x="79049" y="-27"/>
                    <a:pt x="79047" y="-27"/>
                  </a:cubicBezTo>
                  <a:lnTo>
                    <a:pt x="-28" y="40987"/>
                  </a:lnTo>
                  <a:cubicBezTo>
                    <a:pt x="11292" y="62826"/>
                    <a:pt x="38171" y="71342"/>
                    <a:pt x="60005" y="60028"/>
                  </a:cubicBezTo>
                  <a:cubicBezTo>
                    <a:pt x="60009" y="60018"/>
                    <a:pt x="60012" y="60018"/>
                    <a:pt x="60016" y="60018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AAFD990-8E14-D945-8402-C643F31DD7AB}"/>
                </a:ext>
              </a:extLst>
            </p:cNvPr>
            <p:cNvSpPr/>
            <p:nvPr/>
          </p:nvSpPr>
          <p:spPr>
            <a:xfrm>
              <a:off x="9414176" y="8918736"/>
              <a:ext cx="1384376" cy="1069750"/>
            </a:xfrm>
            <a:custGeom>
              <a:avLst/>
              <a:gdLst>
                <a:gd name="connsiteX0" fmla="*/ 54021 w 75774"/>
                <a:gd name="connsiteY0" fmla="*/ 54023 h 58553"/>
                <a:gd name="connsiteX1" fmla="*/ 71291 w 75774"/>
                <a:gd name="connsiteY1" fmla="*/ 68 h 58553"/>
                <a:gd name="connsiteX2" fmla="*/ 71244 w 75774"/>
                <a:gd name="connsiteY2" fmla="*/ -27 h 58553"/>
                <a:gd name="connsiteX3" fmla="*/ -28 w 75774"/>
                <a:gd name="connsiteY3" fmla="*/ 36800 h 58553"/>
                <a:gd name="connsiteX4" fmla="*/ 53931 w 75774"/>
                <a:gd name="connsiteY4" fmla="*/ 54071 h 58553"/>
                <a:gd name="connsiteX5" fmla="*/ 54021 w 75774"/>
                <a:gd name="connsiteY5" fmla="*/ 54023 h 58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774" h="58553">
                  <a:moveTo>
                    <a:pt x="54021" y="54023"/>
                  </a:moveTo>
                  <a:cubicBezTo>
                    <a:pt x="73690" y="43889"/>
                    <a:pt x="81423" y="19738"/>
                    <a:pt x="71291" y="68"/>
                  </a:cubicBezTo>
                  <a:cubicBezTo>
                    <a:pt x="71276" y="30"/>
                    <a:pt x="71260" y="2"/>
                    <a:pt x="71244" y="-27"/>
                  </a:cubicBezTo>
                  <a:lnTo>
                    <a:pt x="-28" y="36800"/>
                  </a:lnTo>
                  <a:cubicBezTo>
                    <a:pt x="10103" y="56469"/>
                    <a:pt x="34261" y="64205"/>
                    <a:pt x="53931" y="54071"/>
                  </a:cubicBezTo>
                  <a:cubicBezTo>
                    <a:pt x="53960" y="54052"/>
                    <a:pt x="53991" y="54042"/>
                    <a:pt x="54021" y="54023"/>
                  </a:cubicBezTo>
                  <a:close/>
                </a:path>
              </a:pathLst>
            </a:custGeom>
            <a:solidFill>
              <a:srgbClr val="FF8B6E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1339F7C1-7C09-7444-8B4D-306428E67F63}"/>
                </a:ext>
              </a:extLst>
            </p:cNvPr>
            <p:cNvSpPr/>
            <p:nvPr/>
          </p:nvSpPr>
          <p:spPr>
            <a:xfrm>
              <a:off x="10272998" y="9702817"/>
              <a:ext cx="96700" cy="157031"/>
            </a:xfrm>
            <a:custGeom>
              <a:avLst/>
              <a:gdLst>
                <a:gd name="connsiteX0" fmla="*/ 4444 w 5293"/>
                <a:gd name="connsiteY0" fmla="*/ 4351 h 8595"/>
                <a:gd name="connsiteX1" fmla="*/ 4444 w 5293"/>
                <a:gd name="connsiteY1" fmla="*/ 8442 h 8595"/>
                <a:gd name="connsiteX2" fmla="*/ 1399 w 5293"/>
                <a:gd name="connsiteY2" fmla="*/ 5968 h 8595"/>
                <a:gd name="connsiteX3" fmla="*/ -28 w 5293"/>
                <a:gd name="connsiteY3" fmla="*/ -27 h 8595"/>
                <a:gd name="connsiteX4" fmla="*/ 4444 w 5293"/>
                <a:gd name="connsiteY4" fmla="*/ 4351 h 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3" h="8595">
                  <a:moveTo>
                    <a:pt x="4444" y="4351"/>
                  </a:moveTo>
                  <a:cubicBezTo>
                    <a:pt x="5586" y="6730"/>
                    <a:pt x="5491" y="8062"/>
                    <a:pt x="4444" y="8442"/>
                  </a:cubicBezTo>
                  <a:cubicBezTo>
                    <a:pt x="3397" y="8823"/>
                    <a:pt x="2541" y="8442"/>
                    <a:pt x="1399" y="5968"/>
                  </a:cubicBezTo>
                  <a:cubicBezTo>
                    <a:pt x="564" y="4075"/>
                    <a:pt x="81" y="2038"/>
                    <a:pt x="-28" y="-27"/>
                  </a:cubicBezTo>
                  <a:cubicBezTo>
                    <a:pt x="1732" y="1125"/>
                    <a:pt x="3251" y="2619"/>
                    <a:pt x="4444" y="4351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E4B6AC53-C53A-814D-95DC-217774B1B83A}"/>
                </a:ext>
              </a:extLst>
            </p:cNvPr>
            <p:cNvSpPr/>
            <p:nvPr/>
          </p:nvSpPr>
          <p:spPr>
            <a:xfrm>
              <a:off x="10413822" y="9595027"/>
              <a:ext cx="134190" cy="125130"/>
            </a:xfrm>
            <a:custGeom>
              <a:avLst/>
              <a:gdLst>
                <a:gd name="connsiteX0" fmla="*/ 5396 w 7345"/>
                <a:gd name="connsiteY0" fmla="*/ 2733 h 6849"/>
                <a:gd name="connsiteX1" fmla="*/ 7013 w 7345"/>
                <a:gd name="connsiteY1" fmla="*/ 6444 h 6849"/>
                <a:gd name="connsiteX2" fmla="*/ 3397 w 7345"/>
                <a:gd name="connsiteY2" fmla="*/ 5207 h 6849"/>
                <a:gd name="connsiteX3" fmla="*/ -28 w 7345"/>
                <a:gd name="connsiteY3" fmla="*/ -27 h 6849"/>
                <a:gd name="connsiteX4" fmla="*/ 5396 w 7345"/>
                <a:gd name="connsiteY4" fmla="*/ 2733 h 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45" h="6849">
                  <a:moveTo>
                    <a:pt x="5396" y="2733"/>
                  </a:moveTo>
                  <a:cubicBezTo>
                    <a:pt x="7299" y="4541"/>
                    <a:pt x="7679" y="5778"/>
                    <a:pt x="7013" y="6444"/>
                  </a:cubicBezTo>
                  <a:cubicBezTo>
                    <a:pt x="6347" y="7110"/>
                    <a:pt x="5300" y="7015"/>
                    <a:pt x="3397" y="5207"/>
                  </a:cubicBezTo>
                  <a:cubicBezTo>
                    <a:pt x="1949" y="3685"/>
                    <a:pt x="788" y="1915"/>
                    <a:pt x="-28" y="-27"/>
                  </a:cubicBezTo>
                  <a:cubicBezTo>
                    <a:pt x="1949" y="516"/>
                    <a:pt x="3795" y="1448"/>
                    <a:pt x="5396" y="2733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30381F9-77C7-0D45-9E1F-E3363E974C9C}"/>
                </a:ext>
              </a:extLst>
            </p:cNvPr>
            <p:cNvSpPr/>
            <p:nvPr/>
          </p:nvSpPr>
          <p:spPr>
            <a:xfrm>
              <a:off x="10504224" y="9445013"/>
              <a:ext cx="164448" cy="82052"/>
            </a:xfrm>
            <a:custGeom>
              <a:avLst/>
              <a:gdLst>
                <a:gd name="connsiteX0" fmla="*/ 6062 w 9001"/>
                <a:gd name="connsiteY0" fmla="*/ 857 h 4491"/>
                <a:gd name="connsiteX1" fmla="*/ 8916 w 9001"/>
                <a:gd name="connsiteY1" fmla="*/ 3712 h 4491"/>
                <a:gd name="connsiteX2" fmla="*/ 4920 w 9001"/>
                <a:gd name="connsiteY2" fmla="*/ 3712 h 4491"/>
                <a:gd name="connsiteX3" fmla="*/ -28 w 9001"/>
                <a:gd name="connsiteY3" fmla="*/ 1 h 4491"/>
                <a:gd name="connsiteX4" fmla="*/ 6062 w 9001"/>
                <a:gd name="connsiteY4" fmla="*/ 857 h 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" h="4491">
                  <a:moveTo>
                    <a:pt x="6062" y="857"/>
                  </a:moveTo>
                  <a:cubicBezTo>
                    <a:pt x="8441" y="1809"/>
                    <a:pt x="9202" y="2856"/>
                    <a:pt x="8916" y="3712"/>
                  </a:cubicBezTo>
                  <a:cubicBezTo>
                    <a:pt x="8631" y="4568"/>
                    <a:pt x="7394" y="4854"/>
                    <a:pt x="4920" y="3712"/>
                  </a:cubicBezTo>
                  <a:cubicBezTo>
                    <a:pt x="3064" y="2779"/>
                    <a:pt x="1389" y="1523"/>
                    <a:pt x="-28" y="1"/>
                  </a:cubicBezTo>
                  <a:cubicBezTo>
                    <a:pt x="2038" y="-123"/>
                    <a:pt x="4108" y="172"/>
                    <a:pt x="6062" y="857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68DB5A17-AA5B-D34E-BC16-6BF767313DBF}"/>
                </a:ext>
              </a:extLst>
            </p:cNvPr>
            <p:cNvSpPr/>
            <p:nvPr/>
          </p:nvSpPr>
          <p:spPr>
            <a:xfrm>
              <a:off x="10540725" y="9254276"/>
              <a:ext cx="173947" cy="59285"/>
            </a:xfrm>
            <a:custGeom>
              <a:avLst/>
              <a:gdLst>
                <a:gd name="connsiteX0" fmla="*/ 5871 w 9521"/>
                <a:gd name="connsiteY0" fmla="*/ -27 h 3245"/>
                <a:gd name="connsiteX1" fmla="*/ 9487 w 9521"/>
                <a:gd name="connsiteY1" fmla="*/ 1781 h 3245"/>
                <a:gd name="connsiteX2" fmla="*/ 5871 w 9521"/>
                <a:gd name="connsiteY2" fmla="*/ 3209 h 3245"/>
                <a:gd name="connsiteX3" fmla="*/ -28 w 9521"/>
                <a:gd name="connsiteY3" fmla="*/ 1306 h 3245"/>
                <a:gd name="connsiteX4" fmla="*/ 5871 w 9521"/>
                <a:gd name="connsiteY4" fmla="*/ -27 h 3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1" h="3245">
                  <a:moveTo>
                    <a:pt x="5871" y="-27"/>
                  </a:moveTo>
                  <a:cubicBezTo>
                    <a:pt x="8536" y="-27"/>
                    <a:pt x="9582" y="830"/>
                    <a:pt x="9487" y="1781"/>
                  </a:cubicBezTo>
                  <a:cubicBezTo>
                    <a:pt x="9392" y="2733"/>
                    <a:pt x="8536" y="3304"/>
                    <a:pt x="5871" y="3209"/>
                  </a:cubicBezTo>
                  <a:cubicBezTo>
                    <a:pt x="3800" y="2961"/>
                    <a:pt x="1796" y="2314"/>
                    <a:pt x="-28" y="1306"/>
                  </a:cubicBezTo>
                  <a:cubicBezTo>
                    <a:pt x="1838" y="497"/>
                    <a:pt x="3839" y="49"/>
                    <a:pt x="5871" y="-27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00C055CA-3913-5044-90AA-3FA66B0618B9}"/>
                </a:ext>
              </a:extLst>
            </p:cNvPr>
            <p:cNvSpPr/>
            <p:nvPr/>
          </p:nvSpPr>
          <p:spPr>
            <a:xfrm>
              <a:off x="10514655" y="9041216"/>
              <a:ext cx="170201" cy="57933"/>
            </a:xfrm>
            <a:custGeom>
              <a:avLst/>
              <a:gdLst>
                <a:gd name="connsiteX0" fmla="*/ 5110 w 9316"/>
                <a:gd name="connsiteY0" fmla="*/ 312 h 3171"/>
                <a:gd name="connsiteX1" fmla="*/ 9202 w 9316"/>
                <a:gd name="connsiteY1" fmla="*/ 312 h 3171"/>
                <a:gd name="connsiteX2" fmla="*/ 6252 w 9316"/>
                <a:gd name="connsiteY2" fmla="*/ 2881 h 3171"/>
                <a:gd name="connsiteX3" fmla="*/ -28 w 9316"/>
                <a:gd name="connsiteY3" fmla="*/ 2881 h 3171"/>
                <a:gd name="connsiteX4" fmla="*/ 5110 w 9316"/>
                <a:gd name="connsiteY4" fmla="*/ 312 h 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6" h="3171">
                  <a:moveTo>
                    <a:pt x="5110" y="312"/>
                  </a:moveTo>
                  <a:cubicBezTo>
                    <a:pt x="7679" y="-450"/>
                    <a:pt x="8916" y="312"/>
                    <a:pt x="9202" y="312"/>
                  </a:cubicBezTo>
                  <a:cubicBezTo>
                    <a:pt x="9487" y="312"/>
                    <a:pt x="9202" y="2120"/>
                    <a:pt x="6252" y="2881"/>
                  </a:cubicBezTo>
                  <a:cubicBezTo>
                    <a:pt x="4173" y="3233"/>
                    <a:pt x="2051" y="3233"/>
                    <a:pt x="-28" y="2881"/>
                  </a:cubicBezTo>
                  <a:cubicBezTo>
                    <a:pt x="1523" y="1730"/>
                    <a:pt x="3261" y="864"/>
                    <a:pt x="5110" y="312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A4C2BD87-82F3-4C43-9A3A-89D9579CC98E}"/>
                </a:ext>
              </a:extLst>
            </p:cNvPr>
            <p:cNvSpPr/>
            <p:nvPr/>
          </p:nvSpPr>
          <p:spPr>
            <a:xfrm>
              <a:off x="10063810" y="9768881"/>
              <a:ext cx="59925" cy="173947"/>
            </a:xfrm>
            <a:custGeom>
              <a:avLst/>
              <a:gdLst>
                <a:gd name="connsiteX0" fmla="*/ 3 w 3280"/>
                <a:gd name="connsiteY0" fmla="*/ 5968 h 9521"/>
                <a:gd name="connsiteX1" fmla="*/ 2001 w 3280"/>
                <a:gd name="connsiteY1" fmla="*/ 9489 h 9521"/>
                <a:gd name="connsiteX2" fmla="*/ 3143 w 3280"/>
                <a:gd name="connsiteY2" fmla="*/ 5683 h 9521"/>
                <a:gd name="connsiteX3" fmla="*/ 859 w 3280"/>
                <a:gd name="connsiteY3" fmla="*/ -27 h 9521"/>
                <a:gd name="connsiteX4" fmla="*/ 3 w 3280"/>
                <a:gd name="connsiteY4" fmla="*/ 5968 h 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0" h="9521">
                  <a:moveTo>
                    <a:pt x="3" y="5968"/>
                  </a:moveTo>
                  <a:cubicBezTo>
                    <a:pt x="3" y="8538"/>
                    <a:pt x="1144" y="9584"/>
                    <a:pt x="2001" y="9489"/>
                  </a:cubicBezTo>
                  <a:cubicBezTo>
                    <a:pt x="2857" y="9394"/>
                    <a:pt x="3523" y="8347"/>
                    <a:pt x="3143" y="5683"/>
                  </a:cubicBezTo>
                  <a:cubicBezTo>
                    <a:pt x="2740" y="3656"/>
                    <a:pt x="1966" y="1715"/>
                    <a:pt x="859" y="-27"/>
                  </a:cubicBezTo>
                  <a:cubicBezTo>
                    <a:pt x="161" y="1886"/>
                    <a:pt x="-130" y="3932"/>
                    <a:pt x="3" y="5968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CAF4E4ED-51DE-3A4A-90EF-0F551D5BA165}"/>
                </a:ext>
              </a:extLst>
            </p:cNvPr>
            <p:cNvSpPr/>
            <p:nvPr/>
          </p:nvSpPr>
          <p:spPr>
            <a:xfrm>
              <a:off x="9850713" y="9756714"/>
              <a:ext cx="65425" cy="170914"/>
            </a:xfrm>
            <a:custGeom>
              <a:avLst/>
              <a:gdLst>
                <a:gd name="connsiteX0" fmla="*/ 247 w 3581"/>
                <a:gd name="connsiteY0" fmla="*/ 5397 h 9355"/>
                <a:gd name="connsiteX1" fmla="*/ 914 w 3581"/>
                <a:gd name="connsiteY1" fmla="*/ 9299 h 9355"/>
                <a:gd name="connsiteX2" fmla="*/ 3292 w 3581"/>
                <a:gd name="connsiteY2" fmla="*/ 6254 h 9355"/>
                <a:gd name="connsiteX3" fmla="*/ 3292 w 3581"/>
                <a:gd name="connsiteY3" fmla="*/ -27 h 9355"/>
                <a:gd name="connsiteX4" fmla="*/ 247 w 3581"/>
                <a:gd name="connsiteY4" fmla="*/ 5397 h 9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1" h="9355">
                  <a:moveTo>
                    <a:pt x="247" y="5397"/>
                  </a:moveTo>
                  <a:cubicBezTo>
                    <a:pt x="-419" y="7967"/>
                    <a:pt x="247" y="9109"/>
                    <a:pt x="914" y="9299"/>
                  </a:cubicBezTo>
                  <a:cubicBezTo>
                    <a:pt x="1580" y="9489"/>
                    <a:pt x="2722" y="8823"/>
                    <a:pt x="3292" y="6254"/>
                  </a:cubicBezTo>
                  <a:cubicBezTo>
                    <a:pt x="3640" y="4179"/>
                    <a:pt x="3640" y="2048"/>
                    <a:pt x="3292" y="-27"/>
                  </a:cubicBezTo>
                  <a:cubicBezTo>
                    <a:pt x="1919" y="1553"/>
                    <a:pt x="883" y="3399"/>
                    <a:pt x="247" y="5397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B3A142EB-873F-D845-A806-004173B82F89}"/>
                </a:ext>
              </a:extLst>
            </p:cNvPr>
            <p:cNvSpPr/>
            <p:nvPr/>
          </p:nvSpPr>
          <p:spPr>
            <a:xfrm>
              <a:off x="9644833" y="9688896"/>
              <a:ext cx="104869" cy="149119"/>
            </a:xfrm>
            <a:custGeom>
              <a:avLst/>
              <a:gdLst>
                <a:gd name="connsiteX0" fmla="*/ 1145 w 5740"/>
                <a:gd name="connsiteY0" fmla="*/ 3970 h 8162"/>
                <a:gd name="connsiteX1" fmla="*/ 479 w 5740"/>
                <a:gd name="connsiteY1" fmla="*/ 7967 h 8162"/>
                <a:gd name="connsiteX2" fmla="*/ 3809 w 5740"/>
                <a:gd name="connsiteY2" fmla="*/ 5873 h 8162"/>
                <a:gd name="connsiteX3" fmla="*/ 5712 w 5740"/>
                <a:gd name="connsiteY3" fmla="*/ -27 h 8162"/>
                <a:gd name="connsiteX4" fmla="*/ 1145 w 5740"/>
                <a:gd name="connsiteY4" fmla="*/ 3970 h 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0" h="8162">
                  <a:moveTo>
                    <a:pt x="1145" y="3970"/>
                  </a:moveTo>
                  <a:cubicBezTo>
                    <a:pt x="-283" y="6159"/>
                    <a:pt x="-283" y="7491"/>
                    <a:pt x="479" y="7967"/>
                  </a:cubicBezTo>
                  <a:cubicBezTo>
                    <a:pt x="1240" y="8442"/>
                    <a:pt x="2287" y="7967"/>
                    <a:pt x="3809" y="5873"/>
                  </a:cubicBezTo>
                  <a:cubicBezTo>
                    <a:pt x="4785" y="4037"/>
                    <a:pt x="5430" y="2038"/>
                    <a:pt x="5712" y="-27"/>
                  </a:cubicBezTo>
                  <a:cubicBezTo>
                    <a:pt x="3947" y="1001"/>
                    <a:pt x="2396" y="2352"/>
                    <a:pt x="1145" y="3970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2B04893C-7DBB-964B-98C0-6C0000F7544C}"/>
                </a:ext>
              </a:extLst>
            </p:cNvPr>
            <p:cNvSpPr/>
            <p:nvPr/>
          </p:nvSpPr>
          <p:spPr>
            <a:xfrm>
              <a:off x="9480403" y="9568935"/>
              <a:ext cx="144131" cy="114549"/>
            </a:xfrm>
            <a:custGeom>
              <a:avLst/>
              <a:gdLst>
                <a:gd name="connsiteX0" fmla="*/ 2246 w 7889"/>
                <a:gd name="connsiteY0" fmla="*/ 2257 h 6270"/>
                <a:gd name="connsiteX1" fmla="*/ 153 w 7889"/>
                <a:gd name="connsiteY1" fmla="*/ 5778 h 6270"/>
                <a:gd name="connsiteX2" fmla="*/ 3959 w 7889"/>
                <a:gd name="connsiteY2" fmla="*/ 4922 h 6270"/>
                <a:gd name="connsiteX3" fmla="*/ 7861 w 7889"/>
                <a:gd name="connsiteY3" fmla="*/ -27 h 6270"/>
                <a:gd name="connsiteX4" fmla="*/ 2246 w 7889"/>
                <a:gd name="connsiteY4" fmla="*/ 2257 h 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89" h="6270">
                  <a:moveTo>
                    <a:pt x="2246" y="2257"/>
                  </a:moveTo>
                  <a:cubicBezTo>
                    <a:pt x="58" y="3875"/>
                    <a:pt x="-323" y="5017"/>
                    <a:pt x="153" y="5778"/>
                  </a:cubicBezTo>
                  <a:cubicBezTo>
                    <a:pt x="629" y="6539"/>
                    <a:pt x="1866" y="6444"/>
                    <a:pt x="3959" y="4922"/>
                  </a:cubicBezTo>
                  <a:cubicBezTo>
                    <a:pt x="5560" y="3532"/>
                    <a:pt x="6884" y="1858"/>
                    <a:pt x="7861" y="-27"/>
                  </a:cubicBezTo>
                  <a:cubicBezTo>
                    <a:pt x="5859" y="364"/>
                    <a:pt x="3952" y="1134"/>
                    <a:pt x="2246" y="2257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E2B749ED-E0A8-214B-B03F-B534EFDEBD3C}"/>
                </a:ext>
              </a:extLst>
            </p:cNvPr>
            <p:cNvSpPr/>
            <p:nvPr/>
          </p:nvSpPr>
          <p:spPr>
            <a:xfrm>
              <a:off x="10104369" y="9393346"/>
              <a:ext cx="78450" cy="132767"/>
            </a:xfrm>
            <a:custGeom>
              <a:avLst/>
              <a:gdLst>
                <a:gd name="connsiteX0" fmla="*/ 3587 w 4294"/>
                <a:gd name="connsiteY0" fmla="*/ 3685 h 7267"/>
                <a:gd name="connsiteX1" fmla="*/ 3587 w 4294"/>
                <a:gd name="connsiteY1" fmla="*/ 7110 h 7267"/>
                <a:gd name="connsiteX2" fmla="*/ 1018 w 4294"/>
                <a:gd name="connsiteY2" fmla="*/ 5017 h 7267"/>
                <a:gd name="connsiteX3" fmla="*/ -28 w 4294"/>
                <a:gd name="connsiteY3" fmla="*/ -27 h 7267"/>
                <a:gd name="connsiteX4" fmla="*/ 3587 w 4294"/>
                <a:gd name="connsiteY4" fmla="*/ 3685 h 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4" h="7267">
                  <a:moveTo>
                    <a:pt x="3587" y="3685"/>
                  </a:moveTo>
                  <a:cubicBezTo>
                    <a:pt x="4539" y="5683"/>
                    <a:pt x="4444" y="6730"/>
                    <a:pt x="3587" y="7110"/>
                  </a:cubicBezTo>
                  <a:cubicBezTo>
                    <a:pt x="2731" y="7491"/>
                    <a:pt x="2065" y="7110"/>
                    <a:pt x="1018" y="5017"/>
                  </a:cubicBezTo>
                  <a:cubicBezTo>
                    <a:pt x="380" y="3409"/>
                    <a:pt x="26" y="1705"/>
                    <a:pt x="-28" y="-27"/>
                  </a:cubicBezTo>
                  <a:cubicBezTo>
                    <a:pt x="1411" y="953"/>
                    <a:pt x="2641" y="2219"/>
                    <a:pt x="3587" y="3685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F8CC5EEB-74F6-BD4D-BBC0-C17E7DD45ABE}"/>
                </a:ext>
              </a:extLst>
            </p:cNvPr>
            <p:cNvSpPr/>
            <p:nvPr/>
          </p:nvSpPr>
          <p:spPr>
            <a:xfrm>
              <a:off x="10220841" y="9308173"/>
              <a:ext cx="111573" cy="105709"/>
            </a:xfrm>
            <a:custGeom>
              <a:avLst/>
              <a:gdLst>
                <a:gd name="connsiteX0" fmla="*/ 4444 w 6107"/>
                <a:gd name="connsiteY0" fmla="*/ 2352 h 5786"/>
                <a:gd name="connsiteX1" fmla="*/ 5871 w 6107"/>
                <a:gd name="connsiteY1" fmla="*/ 5493 h 5786"/>
                <a:gd name="connsiteX2" fmla="*/ 2731 w 6107"/>
                <a:gd name="connsiteY2" fmla="*/ 4446 h 5786"/>
                <a:gd name="connsiteX3" fmla="*/ -28 w 6107"/>
                <a:gd name="connsiteY3" fmla="*/ -27 h 5786"/>
                <a:gd name="connsiteX4" fmla="*/ 4444 w 6107"/>
                <a:gd name="connsiteY4" fmla="*/ 2352 h 5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7" h="5786">
                  <a:moveTo>
                    <a:pt x="4444" y="2352"/>
                  </a:moveTo>
                  <a:cubicBezTo>
                    <a:pt x="6062" y="3780"/>
                    <a:pt x="6347" y="4827"/>
                    <a:pt x="5871" y="5493"/>
                  </a:cubicBezTo>
                  <a:cubicBezTo>
                    <a:pt x="5396" y="6159"/>
                    <a:pt x="4349" y="5493"/>
                    <a:pt x="2731" y="4446"/>
                  </a:cubicBezTo>
                  <a:cubicBezTo>
                    <a:pt x="1547" y="3133"/>
                    <a:pt x="613" y="1620"/>
                    <a:pt x="-28" y="-27"/>
                  </a:cubicBezTo>
                  <a:cubicBezTo>
                    <a:pt x="1601" y="478"/>
                    <a:pt x="3119" y="1277"/>
                    <a:pt x="4444" y="2352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4316F338-E615-D444-AFCD-A50999E001BB}"/>
                </a:ext>
              </a:extLst>
            </p:cNvPr>
            <p:cNvSpPr/>
            <p:nvPr/>
          </p:nvSpPr>
          <p:spPr>
            <a:xfrm>
              <a:off x="10295601" y="9184140"/>
              <a:ext cx="136840" cy="69134"/>
            </a:xfrm>
            <a:custGeom>
              <a:avLst/>
              <a:gdLst>
                <a:gd name="connsiteX0" fmla="*/ 5015 w 7490"/>
                <a:gd name="connsiteY0" fmla="*/ 672 h 3784"/>
                <a:gd name="connsiteX1" fmla="*/ 7394 w 7490"/>
                <a:gd name="connsiteY1" fmla="*/ 3146 h 3784"/>
                <a:gd name="connsiteX2" fmla="*/ 4158 w 7490"/>
                <a:gd name="connsiteY2" fmla="*/ 3146 h 3784"/>
                <a:gd name="connsiteX3" fmla="*/ -28 w 7490"/>
                <a:gd name="connsiteY3" fmla="*/ 6 h 3784"/>
                <a:gd name="connsiteX4" fmla="*/ 5015 w 7490"/>
                <a:gd name="connsiteY4" fmla="*/ 672 h 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0" h="3784">
                  <a:moveTo>
                    <a:pt x="5015" y="672"/>
                  </a:moveTo>
                  <a:cubicBezTo>
                    <a:pt x="7108" y="1529"/>
                    <a:pt x="7679" y="2480"/>
                    <a:pt x="7394" y="3146"/>
                  </a:cubicBezTo>
                  <a:cubicBezTo>
                    <a:pt x="7108" y="3812"/>
                    <a:pt x="6157" y="4098"/>
                    <a:pt x="4158" y="3146"/>
                  </a:cubicBezTo>
                  <a:cubicBezTo>
                    <a:pt x="2585" y="2356"/>
                    <a:pt x="1166" y="1300"/>
                    <a:pt x="-28" y="6"/>
                  </a:cubicBezTo>
                  <a:cubicBezTo>
                    <a:pt x="1681" y="-118"/>
                    <a:pt x="3397" y="111"/>
                    <a:pt x="5015" y="672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46559300-AE9B-BB4F-ADA0-E6D026877269}"/>
                </a:ext>
              </a:extLst>
            </p:cNvPr>
            <p:cNvSpPr/>
            <p:nvPr/>
          </p:nvSpPr>
          <p:spPr>
            <a:xfrm>
              <a:off x="9926695" y="9454204"/>
              <a:ext cx="50533" cy="144421"/>
            </a:xfrm>
            <a:custGeom>
              <a:avLst/>
              <a:gdLst>
                <a:gd name="connsiteX0" fmla="*/ -10 w 2766"/>
                <a:gd name="connsiteY0" fmla="*/ 5017 h 7905"/>
                <a:gd name="connsiteX1" fmla="*/ 1703 w 2766"/>
                <a:gd name="connsiteY1" fmla="*/ 7871 h 7905"/>
                <a:gd name="connsiteX2" fmla="*/ 2655 w 2766"/>
                <a:gd name="connsiteY2" fmla="*/ 4731 h 7905"/>
                <a:gd name="connsiteX3" fmla="*/ 752 w 2766"/>
                <a:gd name="connsiteY3" fmla="*/ -27 h 7905"/>
                <a:gd name="connsiteX4" fmla="*/ -10 w 2766"/>
                <a:gd name="connsiteY4" fmla="*/ 5017 h 7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6" h="7905">
                  <a:moveTo>
                    <a:pt x="-10" y="5017"/>
                  </a:moveTo>
                  <a:cubicBezTo>
                    <a:pt x="-10" y="7205"/>
                    <a:pt x="942" y="7967"/>
                    <a:pt x="1703" y="7871"/>
                  </a:cubicBezTo>
                  <a:cubicBezTo>
                    <a:pt x="2464" y="7776"/>
                    <a:pt x="2940" y="6920"/>
                    <a:pt x="2655" y="4731"/>
                  </a:cubicBezTo>
                  <a:cubicBezTo>
                    <a:pt x="2307" y="3047"/>
                    <a:pt x="1662" y="1439"/>
                    <a:pt x="752" y="-27"/>
                  </a:cubicBezTo>
                  <a:cubicBezTo>
                    <a:pt x="156" y="1581"/>
                    <a:pt x="-104" y="3304"/>
                    <a:pt x="-10" y="5017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70E2887C-DB92-7740-B6F1-3145E1129B20}"/>
                </a:ext>
              </a:extLst>
            </p:cNvPr>
            <p:cNvSpPr/>
            <p:nvPr/>
          </p:nvSpPr>
          <p:spPr>
            <a:xfrm>
              <a:off x="9748858" y="9443772"/>
              <a:ext cx="55376" cy="145265"/>
            </a:xfrm>
            <a:custGeom>
              <a:avLst/>
              <a:gdLst>
                <a:gd name="connsiteX0" fmla="*/ 208 w 3031"/>
                <a:gd name="connsiteY0" fmla="*/ 4446 h 7951"/>
                <a:gd name="connsiteX1" fmla="*/ 779 w 3031"/>
                <a:gd name="connsiteY1" fmla="*/ 7872 h 7951"/>
                <a:gd name="connsiteX2" fmla="*/ 2777 w 3031"/>
                <a:gd name="connsiteY2" fmla="*/ 5207 h 7951"/>
                <a:gd name="connsiteX3" fmla="*/ 2777 w 3031"/>
                <a:gd name="connsiteY3" fmla="*/ -27 h 7951"/>
                <a:gd name="connsiteX4" fmla="*/ 208 w 3031"/>
                <a:gd name="connsiteY4" fmla="*/ 4446 h 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1" h="7951">
                  <a:moveTo>
                    <a:pt x="208" y="4446"/>
                  </a:moveTo>
                  <a:cubicBezTo>
                    <a:pt x="-363" y="6635"/>
                    <a:pt x="208" y="7681"/>
                    <a:pt x="779" y="7872"/>
                  </a:cubicBezTo>
                  <a:cubicBezTo>
                    <a:pt x="1350" y="8062"/>
                    <a:pt x="2206" y="7872"/>
                    <a:pt x="2777" y="5207"/>
                  </a:cubicBezTo>
                  <a:cubicBezTo>
                    <a:pt x="3079" y="3475"/>
                    <a:pt x="3079" y="1705"/>
                    <a:pt x="2777" y="-27"/>
                  </a:cubicBezTo>
                  <a:cubicBezTo>
                    <a:pt x="1650" y="1287"/>
                    <a:pt x="778" y="2809"/>
                    <a:pt x="208" y="4446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9B982F34-A3E3-7C49-B8E6-0B7793D2290E}"/>
                </a:ext>
              </a:extLst>
            </p:cNvPr>
            <p:cNvSpPr/>
            <p:nvPr/>
          </p:nvSpPr>
          <p:spPr>
            <a:xfrm>
              <a:off x="10201714" y="9296006"/>
              <a:ext cx="1303276" cy="1471485"/>
            </a:xfrm>
            <a:custGeom>
              <a:avLst/>
              <a:gdLst>
                <a:gd name="connsiteX0" fmla="*/ 62585 w 71335"/>
                <a:gd name="connsiteY0" fmla="*/ 62302 h 80542"/>
                <a:gd name="connsiteX1" fmla="*/ 53304 w 71335"/>
                <a:gd name="connsiteY1" fmla="*/ 145 h 80542"/>
                <a:gd name="connsiteX2" fmla="*/ 53069 w 71335"/>
                <a:gd name="connsiteY2" fmla="*/ -27 h 80542"/>
                <a:gd name="connsiteX3" fmla="*/ -28 w 71335"/>
                <a:gd name="connsiteY3" fmla="*/ 71628 h 80542"/>
                <a:gd name="connsiteX4" fmla="*/ 62312 w 71335"/>
                <a:gd name="connsiteY4" fmla="*/ 62673 h 80542"/>
                <a:gd name="connsiteX5" fmla="*/ 62585 w 71335"/>
                <a:gd name="connsiteY5" fmla="*/ 62302 h 80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335" h="80542">
                  <a:moveTo>
                    <a:pt x="62585" y="62302"/>
                  </a:moveTo>
                  <a:cubicBezTo>
                    <a:pt x="77186" y="42576"/>
                    <a:pt x="73031" y="14742"/>
                    <a:pt x="53304" y="145"/>
                  </a:cubicBezTo>
                  <a:cubicBezTo>
                    <a:pt x="53225" y="88"/>
                    <a:pt x="53147" y="30"/>
                    <a:pt x="53069" y="-27"/>
                  </a:cubicBezTo>
                  <a:lnTo>
                    <a:pt x="-28" y="71628"/>
                  </a:lnTo>
                  <a:cubicBezTo>
                    <a:pt x="19660" y="86368"/>
                    <a:pt x="47570" y="82362"/>
                    <a:pt x="62312" y="62673"/>
                  </a:cubicBezTo>
                  <a:cubicBezTo>
                    <a:pt x="62403" y="62550"/>
                    <a:pt x="62495" y="62426"/>
                    <a:pt x="62585" y="62302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C0B279A9-5B93-564B-BD50-ACF85CD71DF6}"/>
                </a:ext>
              </a:extLst>
            </p:cNvPr>
            <p:cNvSpPr/>
            <p:nvPr/>
          </p:nvSpPr>
          <p:spPr>
            <a:xfrm>
              <a:off x="10259096" y="9360316"/>
              <a:ext cx="1166800" cy="1320449"/>
            </a:xfrm>
            <a:custGeom>
              <a:avLst/>
              <a:gdLst>
                <a:gd name="connsiteX0" fmla="*/ 55924 w 63865"/>
                <a:gd name="connsiteY0" fmla="*/ 56117 h 72275"/>
                <a:gd name="connsiteX1" fmla="*/ 47674 w 63865"/>
                <a:gd name="connsiteY1" fmla="*/ 68 h 72275"/>
                <a:gd name="connsiteX2" fmla="*/ 47550 w 63865"/>
                <a:gd name="connsiteY2" fmla="*/ -27 h 72275"/>
                <a:gd name="connsiteX3" fmla="*/ -28 w 63865"/>
                <a:gd name="connsiteY3" fmla="*/ 64396 h 72275"/>
                <a:gd name="connsiteX4" fmla="*/ 55924 w 63865"/>
                <a:gd name="connsiteY4" fmla="*/ 56117 h 72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65" h="72275">
                  <a:moveTo>
                    <a:pt x="55924" y="56117"/>
                  </a:moveTo>
                  <a:cubicBezTo>
                    <a:pt x="69124" y="38360"/>
                    <a:pt x="65430" y="13267"/>
                    <a:pt x="47674" y="68"/>
                  </a:cubicBezTo>
                  <a:cubicBezTo>
                    <a:pt x="47633" y="30"/>
                    <a:pt x="47591" y="2"/>
                    <a:pt x="47550" y="-27"/>
                  </a:cubicBezTo>
                  <a:lnTo>
                    <a:pt x="-28" y="64396"/>
                  </a:lnTo>
                  <a:cubicBezTo>
                    <a:pt x="17718" y="77518"/>
                    <a:pt x="42739" y="73816"/>
                    <a:pt x="55924" y="56117"/>
                  </a:cubicBezTo>
                  <a:close/>
                </a:path>
              </a:pathLst>
            </a:custGeom>
            <a:solidFill>
              <a:srgbClr val="FF8B6E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991B07D4-15A1-F745-83C4-B77592CBDC24}"/>
                </a:ext>
              </a:extLst>
            </p:cNvPr>
            <p:cNvSpPr/>
            <p:nvPr/>
          </p:nvSpPr>
          <p:spPr>
            <a:xfrm>
              <a:off x="11084874" y="10253927"/>
              <a:ext cx="144878" cy="113327"/>
            </a:xfrm>
            <a:custGeom>
              <a:avLst/>
              <a:gdLst>
                <a:gd name="connsiteX0" fmla="*/ 5681 w 7930"/>
                <a:gd name="connsiteY0" fmla="*/ 2162 h 6203"/>
                <a:gd name="connsiteX1" fmla="*/ 7679 w 7930"/>
                <a:gd name="connsiteY1" fmla="*/ 5683 h 6203"/>
                <a:gd name="connsiteX2" fmla="*/ 3873 w 7930"/>
                <a:gd name="connsiteY2" fmla="*/ 4827 h 6203"/>
                <a:gd name="connsiteX3" fmla="*/ -28 w 7930"/>
                <a:gd name="connsiteY3" fmla="*/ -27 h 6203"/>
                <a:gd name="connsiteX4" fmla="*/ 5681 w 7930"/>
                <a:gd name="connsiteY4" fmla="*/ 2162 h 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" h="6203">
                  <a:moveTo>
                    <a:pt x="5681" y="2162"/>
                  </a:moveTo>
                  <a:cubicBezTo>
                    <a:pt x="7774" y="3685"/>
                    <a:pt x="8250" y="4922"/>
                    <a:pt x="7679" y="5683"/>
                  </a:cubicBezTo>
                  <a:cubicBezTo>
                    <a:pt x="7108" y="6444"/>
                    <a:pt x="5966" y="6444"/>
                    <a:pt x="3873" y="4827"/>
                  </a:cubicBezTo>
                  <a:cubicBezTo>
                    <a:pt x="2315" y="3437"/>
                    <a:pt x="996" y="1791"/>
                    <a:pt x="-28" y="-27"/>
                  </a:cubicBezTo>
                  <a:cubicBezTo>
                    <a:pt x="2001" y="316"/>
                    <a:pt x="3941" y="1058"/>
                    <a:pt x="5681" y="2162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841A1E30-E2DC-6E43-9CF8-8CA23D4A1ACF}"/>
                </a:ext>
              </a:extLst>
            </p:cNvPr>
            <p:cNvSpPr/>
            <p:nvPr/>
          </p:nvSpPr>
          <p:spPr>
            <a:xfrm>
              <a:off x="11159634" y="10093901"/>
              <a:ext cx="169580" cy="70155"/>
            </a:xfrm>
            <a:custGeom>
              <a:avLst/>
              <a:gdLst>
                <a:gd name="connsiteX0" fmla="*/ 6062 w 9282"/>
                <a:gd name="connsiteY0" fmla="*/ 359 h 3840"/>
                <a:gd name="connsiteX1" fmla="*/ 9202 w 9282"/>
                <a:gd name="connsiteY1" fmla="*/ 2928 h 3840"/>
                <a:gd name="connsiteX2" fmla="*/ 5300 w 9282"/>
                <a:gd name="connsiteY2" fmla="*/ 3404 h 3840"/>
                <a:gd name="connsiteX3" fmla="*/ -28 w 9282"/>
                <a:gd name="connsiteY3" fmla="*/ 168 h 3840"/>
                <a:gd name="connsiteX4" fmla="*/ 6062 w 9282"/>
                <a:gd name="connsiteY4" fmla="*/ 359 h 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2" h="3840">
                  <a:moveTo>
                    <a:pt x="6062" y="359"/>
                  </a:moveTo>
                  <a:cubicBezTo>
                    <a:pt x="8631" y="1025"/>
                    <a:pt x="9487" y="2072"/>
                    <a:pt x="9202" y="2928"/>
                  </a:cubicBezTo>
                  <a:cubicBezTo>
                    <a:pt x="8916" y="3784"/>
                    <a:pt x="7870" y="4165"/>
                    <a:pt x="5300" y="3404"/>
                  </a:cubicBezTo>
                  <a:cubicBezTo>
                    <a:pt x="3343" y="2652"/>
                    <a:pt x="1538" y="1558"/>
                    <a:pt x="-28" y="168"/>
                  </a:cubicBezTo>
                  <a:cubicBezTo>
                    <a:pt x="1996" y="-146"/>
                    <a:pt x="4061" y="-79"/>
                    <a:pt x="6062" y="359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2EA6BCB9-533B-E145-8198-A3C13C71459D}"/>
                </a:ext>
              </a:extLst>
            </p:cNvPr>
            <p:cNvSpPr/>
            <p:nvPr/>
          </p:nvSpPr>
          <p:spPr>
            <a:xfrm>
              <a:off x="11177026" y="9890577"/>
              <a:ext cx="175701" cy="57368"/>
            </a:xfrm>
            <a:custGeom>
              <a:avLst/>
              <a:gdLst>
                <a:gd name="connsiteX0" fmla="*/ 5681 w 9617"/>
                <a:gd name="connsiteY0" fmla="*/ -27 h 3140"/>
                <a:gd name="connsiteX1" fmla="*/ 9582 w 9617"/>
                <a:gd name="connsiteY1" fmla="*/ 1306 h 3140"/>
                <a:gd name="connsiteX2" fmla="*/ 6062 w 9617"/>
                <a:gd name="connsiteY2" fmla="*/ 3114 h 3140"/>
                <a:gd name="connsiteX3" fmla="*/ -28 w 9617"/>
                <a:gd name="connsiteY3" fmla="*/ 1877 h 3140"/>
                <a:gd name="connsiteX4" fmla="*/ 5681 w 9617"/>
                <a:gd name="connsiteY4" fmla="*/ -27 h 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7" h="3140">
                  <a:moveTo>
                    <a:pt x="5681" y="-27"/>
                  </a:moveTo>
                  <a:cubicBezTo>
                    <a:pt x="8345" y="-27"/>
                    <a:pt x="9487" y="449"/>
                    <a:pt x="9582" y="1306"/>
                  </a:cubicBezTo>
                  <a:cubicBezTo>
                    <a:pt x="9678" y="2162"/>
                    <a:pt x="8726" y="3018"/>
                    <a:pt x="6062" y="3114"/>
                  </a:cubicBezTo>
                  <a:cubicBezTo>
                    <a:pt x="3971" y="3095"/>
                    <a:pt x="1904" y="2676"/>
                    <a:pt x="-28" y="1877"/>
                  </a:cubicBezTo>
                  <a:cubicBezTo>
                    <a:pt x="1722" y="849"/>
                    <a:pt x="3667" y="202"/>
                    <a:pt x="5681" y="-27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3F482059-B08A-3149-87AB-782146C112A5}"/>
                </a:ext>
              </a:extLst>
            </p:cNvPr>
            <p:cNvSpPr/>
            <p:nvPr/>
          </p:nvSpPr>
          <p:spPr>
            <a:xfrm>
              <a:off x="11133560" y="9675833"/>
              <a:ext cx="163954" cy="82691"/>
            </a:xfrm>
            <a:custGeom>
              <a:avLst/>
              <a:gdLst>
                <a:gd name="connsiteX0" fmla="*/ 4729 w 8974"/>
                <a:gd name="connsiteY0" fmla="*/ 689 h 4526"/>
                <a:gd name="connsiteX1" fmla="*/ 8821 w 8974"/>
                <a:gd name="connsiteY1" fmla="*/ 689 h 4526"/>
                <a:gd name="connsiteX2" fmla="*/ 6157 w 8974"/>
                <a:gd name="connsiteY2" fmla="*/ 3544 h 4526"/>
                <a:gd name="connsiteX3" fmla="*/ -28 w 8974"/>
                <a:gd name="connsiteY3" fmla="*/ 4495 h 4526"/>
                <a:gd name="connsiteX4" fmla="*/ 4729 w 8974"/>
                <a:gd name="connsiteY4" fmla="*/ 689 h 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74" h="4526">
                  <a:moveTo>
                    <a:pt x="4729" y="689"/>
                  </a:moveTo>
                  <a:cubicBezTo>
                    <a:pt x="7108" y="-358"/>
                    <a:pt x="8441" y="-168"/>
                    <a:pt x="8821" y="689"/>
                  </a:cubicBezTo>
                  <a:cubicBezTo>
                    <a:pt x="9202" y="1545"/>
                    <a:pt x="8821" y="2497"/>
                    <a:pt x="6157" y="3544"/>
                  </a:cubicBezTo>
                  <a:cubicBezTo>
                    <a:pt x="4166" y="4219"/>
                    <a:pt x="2073" y="4543"/>
                    <a:pt x="-28" y="4495"/>
                  </a:cubicBezTo>
                  <a:cubicBezTo>
                    <a:pt x="1289" y="2925"/>
                    <a:pt x="2906" y="1631"/>
                    <a:pt x="4729" y="689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71B2BFD0-9642-E340-A910-CB8DBB368C9A}"/>
                </a:ext>
              </a:extLst>
            </p:cNvPr>
            <p:cNvSpPr/>
            <p:nvPr/>
          </p:nvSpPr>
          <p:spPr>
            <a:xfrm>
              <a:off x="11039673" y="9489556"/>
              <a:ext cx="130901" cy="126315"/>
            </a:xfrm>
            <a:custGeom>
              <a:avLst/>
              <a:gdLst>
                <a:gd name="connsiteX0" fmla="*/ 3112 w 7165"/>
                <a:gd name="connsiteY0" fmla="*/ 1750 h 6914"/>
                <a:gd name="connsiteX1" fmla="*/ 6918 w 7165"/>
                <a:gd name="connsiteY1" fmla="*/ 322 h 6914"/>
                <a:gd name="connsiteX2" fmla="*/ 5491 w 7165"/>
                <a:gd name="connsiteY2" fmla="*/ 3938 h 6914"/>
                <a:gd name="connsiteX3" fmla="*/ -28 w 7165"/>
                <a:gd name="connsiteY3" fmla="*/ 6888 h 6914"/>
                <a:gd name="connsiteX4" fmla="*/ 3112 w 7165"/>
                <a:gd name="connsiteY4" fmla="*/ 1750 h 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" h="6914">
                  <a:moveTo>
                    <a:pt x="3112" y="1750"/>
                  </a:moveTo>
                  <a:cubicBezTo>
                    <a:pt x="5015" y="-154"/>
                    <a:pt x="6347" y="-344"/>
                    <a:pt x="6918" y="322"/>
                  </a:cubicBezTo>
                  <a:cubicBezTo>
                    <a:pt x="7489" y="988"/>
                    <a:pt x="6918" y="2130"/>
                    <a:pt x="5491" y="3938"/>
                  </a:cubicBezTo>
                  <a:cubicBezTo>
                    <a:pt x="3835" y="5233"/>
                    <a:pt x="1968" y="6232"/>
                    <a:pt x="-28" y="6888"/>
                  </a:cubicBezTo>
                  <a:cubicBezTo>
                    <a:pt x="687" y="4995"/>
                    <a:pt x="1753" y="3253"/>
                    <a:pt x="3112" y="1750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636523C9-751F-5040-B2DD-E473536F1CED}"/>
                </a:ext>
              </a:extLst>
            </p:cNvPr>
            <p:cNvSpPr/>
            <p:nvPr/>
          </p:nvSpPr>
          <p:spPr>
            <a:xfrm>
              <a:off x="10935373" y="10398222"/>
              <a:ext cx="106605" cy="150616"/>
            </a:xfrm>
            <a:custGeom>
              <a:avLst/>
              <a:gdLst>
                <a:gd name="connsiteX0" fmla="*/ 1875 w 5835"/>
                <a:gd name="connsiteY0" fmla="*/ 5778 h 8244"/>
                <a:gd name="connsiteX1" fmla="*/ 5300 w 5835"/>
                <a:gd name="connsiteY1" fmla="*/ 8062 h 8244"/>
                <a:gd name="connsiteX2" fmla="*/ 4634 w 5835"/>
                <a:gd name="connsiteY2" fmla="*/ 4160 h 8244"/>
                <a:gd name="connsiteX3" fmla="*/ -28 w 5835"/>
                <a:gd name="connsiteY3" fmla="*/ -27 h 8244"/>
                <a:gd name="connsiteX4" fmla="*/ 1875 w 5835"/>
                <a:gd name="connsiteY4" fmla="*/ 5778 h 8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5" h="8244">
                  <a:moveTo>
                    <a:pt x="1875" y="5778"/>
                  </a:moveTo>
                  <a:cubicBezTo>
                    <a:pt x="3302" y="7967"/>
                    <a:pt x="4539" y="8538"/>
                    <a:pt x="5300" y="8062"/>
                  </a:cubicBezTo>
                  <a:cubicBezTo>
                    <a:pt x="6062" y="7586"/>
                    <a:pt x="6062" y="6349"/>
                    <a:pt x="4634" y="4160"/>
                  </a:cubicBezTo>
                  <a:cubicBezTo>
                    <a:pt x="3340" y="2505"/>
                    <a:pt x="1761" y="1087"/>
                    <a:pt x="-28" y="-27"/>
                  </a:cubicBezTo>
                  <a:cubicBezTo>
                    <a:pt x="247" y="2010"/>
                    <a:pt x="892" y="3980"/>
                    <a:pt x="1875" y="5778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D534E944-B14C-004F-8D3D-965248B5F689}"/>
                </a:ext>
              </a:extLst>
            </p:cNvPr>
            <p:cNvSpPr/>
            <p:nvPr/>
          </p:nvSpPr>
          <p:spPr>
            <a:xfrm>
              <a:off x="10768606" y="10466021"/>
              <a:ext cx="66829" cy="171260"/>
            </a:xfrm>
            <a:custGeom>
              <a:avLst/>
              <a:gdLst>
                <a:gd name="connsiteX0" fmla="*/ 155 w 3658"/>
                <a:gd name="connsiteY0" fmla="*/ 6064 h 9374"/>
                <a:gd name="connsiteX1" fmla="*/ 2629 w 3658"/>
                <a:gd name="connsiteY1" fmla="*/ 9299 h 9374"/>
                <a:gd name="connsiteX2" fmla="*/ 3295 w 3658"/>
                <a:gd name="connsiteY2" fmla="*/ 5493 h 9374"/>
                <a:gd name="connsiteX3" fmla="*/ 345 w 3658"/>
                <a:gd name="connsiteY3" fmla="*/ -27 h 9374"/>
                <a:gd name="connsiteX4" fmla="*/ 155 w 3658"/>
                <a:gd name="connsiteY4" fmla="*/ 6064 h 9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8" h="9374">
                  <a:moveTo>
                    <a:pt x="155" y="6064"/>
                  </a:moveTo>
                  <a:cubicBezTo>
                    <a:pt x="821" y="8633"/>
                    <a:pt x="1677" y="9584"/>
                    <a:pt x="2629" y="9299"/>
                  </a:cubicBezTo>
                  <a:cubicBezTo>
                    <a:pt x="3580" y="9013"/>
                    <a:pt x="3961" y="8062"/>
                    <a:pt x="3295" y="5493"/>
                  </a:cubicBezTo>
                  <a:cubicBezTo>
                    <a:pt x="2663" y="3485"/>
                    <a:pt x="1663" y="1610"/>
                    <a:pt x="345" y="-27"/>
                  </a:cubicBezTo>
                  <a:cubicBezTo>
                    <a:pt x="-78" y="1972"/>
                    <a:pt x="-142" y="4037"/>
                    <a:pt x="155" y="6064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0FE56BA4-8AA1-A24B-8209-5CED6D30087D}"/>
                </a:ext>
              </a:extLst>
            </p:cNvPr>
            <p:cNvSpPr/>
            <p:nvPr/>
          </p:nvSpPr>
          <p:spPr>
            <a:xfrm>
              <a:off x="10561587" y="10474717"/>
              <a:ext cx="59211" cy="173965"/>
            </a:xfrm>
            <a:custGeom>
              <a:avLst/>
              <a:gdLst>
                <a:gd name="connsiteX0" fmla="*/ -28 w 3241"/>
                <a:gd name="connsiteY0" fmla="*/ 5588 h 9522"/>
                <a:gd name="connsiteX1" fmla="*/ 1209 w 3241"/>
                <a:gd name="connsiteY1" fmla="*/ 9489 h 9522"/>
                <a:gd name="connsiteX2" fmla="*/ 3207 w 3241"/>
                <a:gd name="connsiteY2" fmla="*/ 6064 h 9522"/>
                <a:gd name="connsiteX3" fmla="*/ 2255 w 3241"/>
                <a:gd name="connsiteY3" fmla="*/ -27 h 9522"/>
                <a:gd name="connsiteX4" fmla="*/ -28 w 3241"/>
                <a:gd name="connsiteY4" fmla="*/ 5588 h 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1" h="9522">
                  <a:moveTo>
                    <a:pt x="-28" y="5588"/>
                  </a:moveTo>
                  <a:cubicBezTo>
                    <a:pt x="-28" y="8157"/>
                    <a:pt x="-28" y="9394"/>
                    <a:pt x="1209" y="9489"/>
                  </a:cubicBezTo>
                  <a:cubicBezTo>
                    <a:pt x="2446" y="9584"/>
                    <a:pt x="2826" y="8728"/>
                    <a:pt x="3207" y="6064"/>
                  </a:cubicBezTo>
                  <a:cubicBezTo>
                    <a:pt x="3260" y="3989"/>
                    <a:pt x="2939" y="1934"/>
                    <a:pt x="2255" y="-27"/>
                  </a:cubicBezTo>
                  <a:cubicBezTo>
                    <a:pt x="1165" y="1696"/>
                    <a:pt x="391" y="3599"/>
                    <a:pt x="-28" y="5588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0C2FDE5C-0150-4649-AAB0-D6184EDE5D51}"/>
                </a:ext>
              </a:extLst>
            </p:cNvPr>
            <p:cNvSpPr/>
            <p:nvPr/>
          </p:nvSpPr>
          <p:spPr>
            <a:xfrm>
              <a:off x="10349461" y="10422555"/>
              <a:ext cx="93887" cy="158766"/>
            </a:xfrm>
            <a:custGeom>
              <a:avLst/>
              <a:gdLst>
                <a:gd name="connsiteX0" fmla="*/ 829 w 5139"/>
                <a:gd name="connsiteY0" fmla="*/ 4446 h 8690"/>
                <a:gd name="connsiteX1" fmla="*/ 829 w 5139"/>
                <a:gd name="connsiteY1" fmla="*/ 8538 h 8690"/>
                <a:gd name="connsiteX2" fmla="*/ 3874 w 5139"/>
                <a:gd name="connsiteY2" fmla="*/ 6064 h 8690"/>
                <a:gd name="connsiteX3" fmla="*/ 5112 w 5139"/>
                <a:gd name="connsiteY3" fmla="*/ -27 h 8690"/>
                <a:gd name="connsiteX4" fmla="*/ 829 w 5139"/>
                <a:gd name="connsiteY4" fmla="*/ 4446 h 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9" h="8690">
                  <a:moveTo>
                    <a:pt x="829" y="4446"/>
                  </a:moveTo>
                  <a:cubicBezTo>
                    <a:pt x="-408" y="6825"/>
                    <a:pt x="-217" y="8157"/>
                    <a:pt x="829" y="8538"/>
                  </a:cubicBezTo>
                  <a:cubicBezTo>
                    <a:pt x="1876" y="8918"/>
                    <a:pt x="2733" y="8538"/>
                    <a:pt x="3874" y="6064"/>
                  </a:cubicBezTo>
                  <a:cubicBezTo>
                    <a:pt x="4683" y="4132"/>
                    <a:pt x="5104" y="2067"/>
                    <a:pt x="5112" y="-27"/>
                  </a:cubicBezTo>
                  <a:cubicBezTo>
                    <a:pt x="3385" y="1144"/>
                    <a:pt x="1927" y="2666"/>
                    <a:pt x="829" y="4446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31C3A819-CC47-884F-B855-36D415E00F11}"/>
                </a:ext>
              </a:extLst>
            </p:cNvPr>
            <p:cNvSpPr/>
            <p:nvPr/>
          </p:nvSpPr>
          <p:spPr>
            <a:xfrm>
              <a:off x="10798020" y="10057470"/>
              <a:ext cx="119905" cy="94288"/>
            </a:xfrm>
            <a:custGeom>
              <a:avLst/>
              <a:gdLst>
                <a:gd name="connsiteX0" fmla="*/ 4634 w 6563"/>
                <a:gd name="connsiteY0" fmla="*/ 1781 h 5161"/>
                <a:gd name="connsiteX1" fmla="*/ 6347 w 6563"/>
                <a:gd name="connsiteY1" fmla="*/ 4731 h 5161"/>
                <a:gd name="connsiteX2" fmla="*/ 3207 w 6563"/>
                <a:gd name="connsiteY2" fmla="*/ 3970 h 5161"/>
                <a:gd name="connsiteX3" fmla="*/ -28 w 6563"/>
                <a:gd name="connsiteY3" fmla="*/ -27 h 5161"/>
                <a:gd name="connsiteX4" fmla="*/ 4634 w 6563"/>
                <a:gd name="connsiteY4" fmla="*/ 1781 h 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3" h="5161">
                  <a:moveTo>
                    <a:pt x="4634" y="1781"/>
                  </a:moveTo>
                  <a:cubicBezTo>
                    <a:pt x="6442" y="3114"/>
                    <a:pt x="6823" y="4065"/>
                    <a:pt x="6347" y="4731"/>
                  </a:cubicBezTo>
                  <a:cubicBezTo>
                    <a:pt x="5871" y="5397"/>
                    <a:pt x="4920" y="5302"/>
                    <a:pt x="3207" y="3970"/>
                  </a:cubicBezTo>
                  <a:cubicBezTo>
                    <a:pt x="1892" y="2847"/>
                    <a:pt x="796" y="1496"/>
                    <a:pt x="-28" y="-27"/>
                  </a:cubicBezTo>
                  <a:cubicBezTo>
                    <a:pt x="1634" y="249"/>
                    <a:pt x="3222" y="858"/>
                    <a:pt x="4634" y="1781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A1F330FF-23E1-7C40-A60F-3C9093BC867C}"/>
                </a:ext>
              </a:extLst>
            </p:cNvPr>
            <p:cNvSpPr/>
            <p:nvPr/>
          </p:nvSpPr>
          <p:spPr>
            <a:xfrm>
              <a:off x="10860613" y="9918713"/>
              <a:ext cx="140129" cy="62537"/>
            </a:xfrm>
            <a:custGeom>
              <a:avLst/>
              <a:gdLst>
                <a:gd name="connsiteX0" fmla="*/ 5015 w 7670"/>
                <a:gd name="connsiteY0" fmla="*/ 527 h 3423"/>
                <a:gd name="connsiteX1" fmla="*/ 7584 w 7670"/>
                <a:gd name="connsiteY1" fmla="*/ 2715 h 3423"/>
                <a:gd name="connsiteX2" fmla="*/ 4349 w 7670"/>
                <a:gd name="connsiteY2" fmla="*/ 2715 h 3423"/>
                <a:gd name="connsiteX3" fmla="*/ -28 w 7670"/>
                <a:gd name="connsiteY3" fmla="*/ 51 h 3423"/>
                <a:gd name="connsiteX4" fmla="*/ 5015 w 7670"/>
                <a:gd name="connsiteY4" fmla="*/ 527 h 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0" h="3423">
                  <a:moveTo>
                    <a:pt x="5015" y="527"/>
                  </a:moveTo>
                  <a:cubicBezTo>
                    <a:pt x="7108" y="1098"/>
                    <a:pt x="7870" y="1954"/>
                    <a:pt x="7584" y="2715"/>
                  </a:cubicBezTo>
                  <a:cubicBezTo>
                    <a:pt x="7299" y="3476"/>
                    <a:pt x="6537" y="3762"/>
                    <a:pt x="4349" y="2715"/>
                  </a:cubicBezTo>
                  <a:cubicBezTo>
                    <a:pt x="2750" y="2078"/>
                    <a:pt x="1270" y="1174"/>
                    <a:pt x="-28" y="51"/>
                  </a:cubicBezTo>
                  <a:cubicBezTo>
                    <a:pt x="1667" y="-140"/>
                    <a:pt x="3385" y="22"/>
                    <a:pt x="5015" y="527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85615BC6-1564-FE41-A50E-E0409B28B58E}"/>
                </a:ext>
              </a:extLst>
            </p:cNvPr>
            <p:cNvSpPr/>
            <p:nvPr/>
          </p:nvSpPr>
          <p:spPr>
            <a:xfrm>
              <a:off x="10874515" y="9753224"/>
              <a:ext cx="146175" cy="46937"/>
            </a:xfrm>
            <a:custGeom>
              <a:avLst/>
              <a:gdLst>
                <a:gd name="connsiteX0" fmla="*/ 4729 w 8001"/>
                <a:gd name="connsiteY0" fmla="*/ -27 h 2569"/>
                <a:gd name="connsiteX1" fmla="*/ 7965 w 8001"/>
                <a:gd name="connsiteY1" fmla="*/ 1115 h 2569"/>
                <a:gd name="connsiteX2" fmla="*/ 5015 w 8001"/>
                <a:gd name="connsiteY2" fmla="*/ 2543 h 2569"/>
                <a:gd name="connsiteX3" fmla="*/ -28 w 8001"/>
                <a:gd name="connsiteY3" fmla="*/ 1591 h 2569"/>
                <a:gd name="connsiteX4" fmla="*/ 4729 w 8001"/>
                <a:gd name="connsiteY4" fmla="*/ -27 h 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1" h="2569">
                  <a:moveTo>
                    <a:pt x="4729" y="-27"/>
                  </a:moveTo>
                  <a:cubicBezTo>
                    <a:pt x="6918" y="-27"/>
                    <a:pt x="7870" y="-27"/>
                    <a:pt x="7965" y="1115"/>
                  </a:cubicBezTo>
                  <a:cubicBezTo>
                    <a:pt x="8060" y="2257"/>
                    <a:pt x="7299" y="2448"/>
                    <a:pt x="5015" y="2543"/>
                  </a:cubicBezTo>
                  <a:cubicBezTo>
                    <a:pt x="3289" y="2552"/>
                    <a:pt x="1577" y="2229"/>
                    <a:pt x="-28" y="1591"/>
                  </a:cubicBezTo>
                  <a:cubicBezTo>
                    <a:pt x="1431" y="735"/>
                    <a:pt x="3050" y="183"/>
                    <a:pt x="4729" y="-27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F40A5ADD-DAB1-194F-B83C-225B49B89A15}"/>
                </a:ext>
              </a:extLst>
            </p:cNvPr>
            <p:cNvSpPr/>
            <p:nvPr/>
          </p:nvSpPr>
          <p:spPr>
            <a:xfrm>
              <a:off x="10672852" y="10179167"/>
              <a:ext cx="88079" cy="125657"/>
            </a:xfrm>
            <a:custGeom>
              <a:avLst/>
              <a:gdLst>
                <a:gd name="connsiteX0" fmla="*/ 1494 w 4821"/>
                <a:gd name="connsiteY0" fmla="*/ 4826 h 6878"/>
                <a:gd name="connsiteX1" fmla="*/ 4349 w 4821"/>
                <a:gd name="connsiteY1" fmla="*/ 6730 h 6878"/>
                <a:gd name="connsiteX2" fmla="*/ 3778 w 4821"/>
                <a:gd name="connsiteY2" fmla="*/ 3494 h 6878"/>
                <a:gd name="connsiteX3" fmla="*/ -28 w 4821"/>
                <a:gd name="connsiteY3" fmla="*/ -27 h 6878"/>
                <a:gd name="connsiteX4" fmla="*/ 1494 w 4821"/>
                <a:gd name="connsiteY4" fmla="*/ 4826 h 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1" h="6878">
                  <a:moveTo>
                    <a:pt x="1494" y="4826"/>
                  </a:moveTo>
                  <a:cubicBezTo>
                    <a:pt x="2731" y="6634"/>
                    <a:pt x="3683" y="7110"/>
                    <a:pt x="4349" y="6730"/>
                  </a:cubicBezTo>
                  <a:cubicBezTo>
                    <a:pt x="5015" y="6349"/>
                    <a:pt x="5015" y="5302"/>
                    <a:pt x="3778" y="3494"/>
                  </a:cubicBezTo>
                  <a:cubicBezTo>
                    <a:pt x="2754" y="2076"/>
                    <a:pt x="1460" y="887"/>
                    <a:pt x="-28" y="-27"/>
                  </a:cubicBezTo>
                  <a:cubicBezTo>
                    <a:pt x="137" y="1677"/>
                    <a:pt x="656" y="3332"/>
                    <a:pt x="1494" y="4826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4F867A2F-07D6-3342-8CCC-3594C13E830C}"/>
                </a:ext>
              </a:extLst>
            </p:cNvPr>
            <p:cNvSpPr/>
            <p:nvPr/>
          </p:nvSpPr>
          <p:spPr>
            <a:xfrm>
              <a:off x="10532887" y="10238284"/>
              <a:ext cx="54811" cy="143072"/>
            </a:xfrm>
            <a:custGeom>
              <a:avLst/>
              <a:gdLst>
                <a:gd name="connsiteX0" fmla="*/ 115 w 3000"/>
                <a:gd name="connsiteY0" fmla="*/ 5017 h 7831"/>
                <a:gd name="connsiteX1" fmla="*/ 2114 w 3000"/>
                <a:gd name="connsiteY1" fmla="*/ 7776 h 7831"/>
                <a:gd name="connsiteX2" fmla="*/ 2780 w 3000"/>
                <a:gd name="connsiteY2" fmla="*/ 4541 h 7831"/>
                <a:gd name="connsiteX3" fmla="*/ 306 w 3000"/>
                <a:gd name="connsiteY3" fmla="*/ -27 h 7831"/>
                <a:gd name="connsiteX4" fmla="*/ 115 w 3000"/>
                <a:gd name="connsiteY4" fmla="*/ 5017 h 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0" h="7831">
                  <a:moveTo>
                    <a:pt x="115" y="5017"/>
                  </a:moveTo>
                  <a:cubicBezTo>
                    <a:pt x="115" y="7205"/>
                    <a:pt x="1448" y="7967"/>
                    <a:pt x="2114" y="7776"/>
                  </a:cubicBezTo>
                  <a:cubicBezTo>
                    <a:pt x="2780" y="7586"/>
                    <a:pt x="3256" y="6730"/>
                    <a:pt x="2780" y="4541"/>
                  </a:cubicBezTo>
                  <a:cubicBezTo>
                    <a:pt x="2200" y="2895"/>
                    <a:pt x="1366" y="1353"/>
                    <a:pt x="306" y="-27"/>
                  </a:cubicBezTo>
                  <a:cubicBezTo>
                    <a:pt x="-62" y="1629"/>
                    <a:pt x="-127" y="3342"/>
                    <a:pt x="115" y="5017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DB8E44EB-63F1-4D4D-8638-335CB3A0C414}"/>
                </a:ext>
              </a:extLst>
            </p:cNvPr>
            <p:cNvSpPr/>
            <p:nvPr/>
          </p:nvSpPr>
          <p:spPr>
            <a:xfrm>
              <a:off x="11444752" y="9655866"/>
              <a:ext cx="965557" cy="1618681"/>
            </a:xfrm>
            <a:custGeom>
              <a:avLst/>
              <a:gdLst>
                <a:gd name="connsiteX0" fmla="*/ 52118 w 52850"/>
                <a:gd name="connsiteY0" fmla="*/ 51740 h 88599"/>
                <a:gd name="connsiteX1" fmla="*/ 16148 w 52850"/>
                <a:gd name="connsiteY1" fmla="*/ -27 h 88599"/>
                <a:gd name="connsiteX2" fmla="*/ -28 w 52850"/>
                <a:gd name="connsiteY2" fmla="*/ 87805 h 88599"/>
                <a:gd name="connsiteX3" fmla="*/ 52045 w 52850"/>
                <a:gd name="connsiteY3" fmla="*/ 52139 h 88599"/>
                <a:gd name="connsiteX4" fmla="*/ 52118 w 52850"/>
                <a:gd name="connsiteY4" fmla="*/ 51740 h 88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0" h="88599">
                  <a:moveTo>
                    <a:pt x="52118" y="51740"/>
                  </a:moveTo>
                  <a:cubicBezTo>
                    <a:pt x="56447" y="27522"/>
                    <a:pt x="40357" y="4360"/>
                    <a:pt x="16148" y="-27"/>
                  </a:cubicBezTo>
                  <a:lnTo>
                    <a:pt x="-28" y="87805"/>
                  </a:lnTo>
                  <a:cubicBezTo>
                    <a:pt x="24200" y="92334"/>
                    <a:pt x="47513" y="76367"/>
                    <a:pt x="52045" y="52139"/>
                  </a:cubicBezTo>
                  <a:cubicBezTo>
                    <a:pt x="52069" y="52006"/>
                    <a:pt x="52094" y="51873"/>
                    <a:pt x="52118" y="51740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614405EB-B5FE-1A4F-9B4F-FA8A6203FFE1}"/>
                </a:ext>
              </a:extLst>
            </p:cNvPr>
            <p:cNvSpPr/>
            <p:nvPr/>
          </p:nvSpPr>
          <p:spPr>
            <a:xfrm>
              <a:off x="11463880" y="9735851"/>
              <a:ext cx="861766" cy="1454345"/>
            </a:xfrm>
            <a:custGeom>
              <a:avLst/>
              <a:gdLst>
                <a:gd name="connsiteX0" fmla="*/ 46504 w 47169"/>
                <a:gd name="connsiteY0" fmla="*/ 46506 h 79604"/>
                <a:gd name="connsiteX1" fmla="*/ 14158 w 47169"/>
                <a:gd name="connsiteY1" fmla="*/ -8 h 79604"/>
                <a:gd name="connsiteX2" fmla="*/ 14055 w 47169"/>
                <a:gd name="connsiteY2" fmla="*/ -27 h 79604"/>
                <a:gd name="connsiteX3" fmla="*/ -28 w 47169"/>
                <a:gd name="connsiteY3" fmla="*/ 78955 h 79604"/>
                <a:gd name="connsiteX4" fmla="*/ 46504 w 47169"/>
                <a:gd name="connsiteY4" fmla="*/ 46506 h 7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69" h="79604">
                  <a:moveTo>
                    <a:pt x="46504" y="46506"/>
                  </a:moveTo>
                  <a:cubicBezTo>
                    <a:pt x="50415" y="24734"/>
                    <a:pt x="35933" y="3903"/>
                    <a:pt x="14158" y="-8"/>
                  </a:cubicBezTo>
                  <a:cubicBezTo>
                    <a:pt x="14123" y="-17"/>
                    <a:pt x="14089" y="-17"/>
                    <a:pt x="14055" y="-27"/>
                  </a:cubicBezTo>
                  <a:lnTo>
                    <a:pt x="-28" y="78955"/>
                  </a:lnTo>
                  <a:cubicBezTo>
                    <a:pt x="21776" y="82818"/>
                    <a:pt x="42593" y="68307"/>
                    <a:pt x="46504" y="46506"/>
                  </a:cubicBezTo>
                  <a:close/>
                </a:path>
              </a:pathLst>
            </a:custGeom>
            <a:solidFill>
              <a:srgbClr val="FF8B6E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56B0FCA8-7DFC-2849-B180-6C23D6171A8B}"/>
                </a:ext>
              </a:extLst>
            </p:cNvPr>
            <p:cNvSpPr/>
            <p:nvPr/>
          </p:nvSpPr>
          <p:spPr>
            <a:xfrm>
              <a:off x="12084520" y="10543337"/>
              <a:ext cx="172505" cy="63176"/>
            </a:xfrm>
            <a:custGeom>
              <a:avLst/>
              <a:gdLst>
                <a:gd name="connsiteX0" fmla="*/ 5966 w 9442"/>
                <a:gd name="connsiteY0" fmla="*/ 24 h 3458"/>
                <a:gd name="connsiteX1" fmla="*/ 9392 w 9442"/>
                <a:gd name="connsiteY1" fmla="*/ 2308 h 3458"/>
                <a:gd name="connsiteX2" fmla="*/ 5586 w 9442"/>
                <a:gd name="connsiteY2" fmla="*/ 3260 h 3458"/>
                <a:gd name="connsiteX3" fmla="*/ -28 w 9442"/>
                <a:gd name="connsiteY3" fmla="*/ 595 h 3458"/>
                <a:gd name="connsiteX4" fmla="*/ 5966 w 9442"/>
                <a:gd name="connsiteY4" fmla="*/ 24 h 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2" h="3458">
                  <a:moveTo>
                    <a:pt x="5966" y="24"/>
                  </a:moveTo>
                  <a:cubicBezTo>
                    <a:pt x="8536" y="500"/>
                    <a:pt x="9582" y="1452"/>
                    <a:pt x="9392" y="2308"/>
                  </a:cubicBezTo>
                  <a:cubicBezTo>
                    <a:pt x="9202" y="3164"/>
                    <a:pt x="8155" y="3735"/>
                    <a:pt x="5586" y="3260"/>
                  </a:cubicBezTo>
                  <a:cubicBezTo>
                    <a:pt x="3570" y="2717"/>
                    <a:pt x="1669" y="1813"/>
                    <a:pt x="-28" y="595"/>
                  </a:cubicBezTo>
                  <a:cubicBezTo>
                    <a:pt x="1922" y="62"/>
                    <a:pt x="3950" y="-128"/>
                    <a:pt x="5966" y="24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3771E99F-F447-3E40-A6D6-06653BE553A4}"/>
                </a:ext>
              </a:extLst>
            </p:cNvPr>
            <p:cNvSpPr/>
            <p:nvPr/>
          </p:nvSpPr>
          <p:spPr>
            <a:xfrm>
              <a:off x="12081049" y="10327003"/>
              <a:ext cx="172267" cy="61679"/>
            </a:xfrm>
            <a:custGeom>
              <a:avLst/>
              <a:gdLst>
                <a:gd name="connsiteX0" fmla="*/ 5491 w 9429"/>
                <a:gd name="connsiteY0" fmla="*/ 160 h 3376"/>
                <a:gd name="connsiteX1" fmla="*/ 9392 w 9429"/>
                <a:gd name="connsiteY1" fmla="*/ 1112 h 3376"/>
                <a:gd name="connsiteX2" fmla="*/ 6157 w 9429"/>
                <a:gd name="connsiteY2" fmla="*/ 3300 h 3376"/>
                <a:gd name="connsiteX3" fmla="*/ -28 w 9429"/>
                <a:gd name="connsiteY3" fmla="*/ 2729 h 3376"/>
                <a:gd name="connsiteX4" fmla="*/ 5491 w 9429"/>
                <a:gd name="connsiteY4" fmla="*/ 160 h 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" h="3376">
                  <a:moveTo>
                    <a:pt x="5491" y="160"/>
                  </a:moveTo>
                  <a:cubicBezTo>
                    <a:pt x="8060" y="-316"/>
                    <a:pt x="9297" y="160"/>
                    <a:pt x="9392" y="1112"/>
                  </a:cubicBezTo>
                  <a:cubicBezTo>
                    <a:pt x="9487" y="2063"/>
                    <a:pt x="8821" y="2824"/>
                    <a:pt x="6157" y="3300"/>
                  </a:cubicBezTo>
                  <a:cubicBezTo>
                    <a:pt x="4078" y="3452"/>
                    <a:pt x="1988" y="3253"/>
                    <a:pt x="-28" y="2729"/>
                  </a:cubicBezTo>
                  <a:cubicBezTo>
                    <a:pt x="1644" y="1549"/>
                    <a:pt x="3513" y="683"/>
                    <a:pt x="5491" y="160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B6DF2B3F-A663-1147-AEAB-619B31B1DD7C}"/>
                </a:ext>
              </a:extLst>
            </p:cNvPr>
            <p:cNvSpPr/>
            <p:nvPr/>
          </p:nvSpPr>
          <p:spPr>
            <a:xfrm>
              <a:off x="12020191" y="10125051"/>
              <a:ext cx="154288" cy="104519"/>
            </a:xfrm>
            <a:custGeom>
              <a:avLst/>
              <a:gdLst>
                <a:gd name="connsiteX0" fmla="*/ 4254 w 8445"/>
                <a:gd name="connsiteY0" fmla="*/ 937 h 5721"/>
                <a:gd name="connsiteX1" fmla="*/ 8250 w 8445"/>
                <a:gd name="connsiteY1" fmla="*/ 937 h 5721"/>
                <a:gd name="connsiteX2" fmla="*/ 5966 w 8445"/>
                <a:gd name="connsiteY2" fmla="*/ 4077 h 5721"/>
                <a:gd name="connsiteX3" fmla="*/ -28 w 8445"/>
                <a:gd name="connsiteY3" fmla="*/ 5695 h 5721"/>
                <a:gd name="connsiteX4" fmla="*/ 4254 w 8445"/>
                <a:gd name="connsiteY4" fmla="*/ 937 h 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5" h="5721">
                  <a:moveTo>
                    <a:pt x="4254" y="937"/>
                  </a:moveTo>
                  <a:cubicBezTo>
                    <a:pt x="6537" y="-395"/>
                    <a:pt x="7774" y="-300"/>
                    <a:pt x="8250" y="937"/>
                  </a:cubicBezTo>
                  <a:cubicBezTo>
                    <a:pt x="8726" y="2174"/>
                    <a:pt x="8250" y="2745"/>
                    <a:pt x="5966" y="4077"/>
                  </a:cubicBezTo>
                  <a:cubicBezTo>
                    <a:pt x="4085" y="4981"/>
                    <a:pt x="2053" y="5533"/>
                    <a:pt x="-28" y="5695"/>
                  </a:cubicBezTo>
                  <a:cubicBezTo>
                    <a:pt x="1073" y="3840"/>
                    <a:pt x="2528" y="2231"/>
                    <a:pt x="4254" y="937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0AF812B9-1063-EB47-957F-D790AB26657E}"/>
                </a:ext>
              </a:extLst>
            </p:cNvPr>
            <p:cNvSpPr/>
            <p:nvPr/>
          </p:nvSpPr>
          <p:spPr>
            <a:xfrm>
              <a:off x="11907195" y="9945277"/>
              <a:ext cx="120087" cy="138267"/>
            </a:xfrm>
            <a:custGeom>
              <a:avLst/>
              <a:gdLst>
                <a:gd name="connsiteX0" fmla="*/ 2541 w 6573"/>
                <a:gd name="connsiteY0" fmla="*/ 2023 h 7568"/>
                <a:gd name="connsiteX1" fmla="*/ 6157 w 6573"/>
                <a:gd name="connsiteY1" fmla="*/ 215 h 7568"/>
                <a:gd name="connsiteX2" fmla="*/ 5110 w 6573"/>
                <a:gd name="connsiteY2" fmla="*/ 3926 h 7568"/>
                <a:gd name="connsiteX3" fmla="*/ -28 w 6573"/>
                <a:gd name="connsiteY3" fmla="*/ 7542 h 7568"/>
                <a:gd name="connsiteX4" fmla="*/ 2541 w 6573"/>
                <a:gd name="connsiteY4" fmla="*/ 2023 h 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3" h="7568">
                  <a:moveTo>
                    <a:pt x="2541" y="2023"/>
                  </a:moveTo>
                  <a:cubicBezTo>
                    <a:pt x="4158" y="24"/>
                    <a:pt x="5491" y="-356"/>
                    <a:pt x="6157" y="215"/>
                  </a:cubicBezTo>
                  <a:cubicBezTo>
                    <a:pt x="6823" y="786"/>
                    <a:pt x="6728" y="1928"/>
                    <a:pt x="5110" y="3926"/>
                  </a:cubicBezTo>
                  <a:cubicBezTo>
                    <a:pt x="3644" y="5448"/>
                    <a:pt x="1899" y="6676"/>
                    <a:pt x="-28" y="7542"/>
                  </a:cubicBezTo>
                  <a:cubicBezTo>
                    <a:pt x="464" y="5553"/>
                    <a:pt x="1337" y="3678"/>
                    <a:pt x="2541" y="2023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6BF2A1BD-97B3-6A49-BEA8-867F732811E3}"/>
                </a:ext>
              </a:extLst>
            </p:cNvPr>
            <p:cNvSpPr/>
            <p:nvPr/>
          </p:nvSpPr>
          <p:spPr>
            <a:xfrm>
              <a:off x="11751480" y="9840314"/>
              <a:ext cx="79052" cy="164994"/>
            </a:xfrm>
            <a:custGeom>
              <a:avLst/>
              <a:gdLst>
                <a:gd name="connsiteX0" fmla="*/ 691 w 4327"/>
                <a:gd name="connsiteY0" fmla="*/ 3010 h 9031"/>
                <a:gd name="connsiteX1" fmla="*/ 3546 w 4327"/>
                <a:gd name="connsiteY1" fmla="*/ 60 h 9031"/>
                <a:gd name="connsiteX2" fmla="*/ 3546 w 4327"/>
                <a:gd name="connsiteY2" fmla="*/ 3961 h 9031"/>
                <a:gd name="connsiteX3" fmla="*/ 25 w 4327"/>
                <a:gd name="connsiteY3" fmla="*/ 9005 h 9031"/>
                <a:gd name="connsiteX4" fmla="*/ 691 w 4327"/>
                <a:gd name="connsiteY4" fmla="*/ 3010 h 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7" h="9031">
                  <a:moveTo>
                    <a:pt x="691" y="3010"/>
                  </a:moveTo>
                  <a:cubicBezTo>
                    <a:pt x="1643" y="536"/>
                    <a:pt x="2689" y="-321"/>
                    <a:pt x="3546" y="60"/>
                  </a:cubicBezTo>
                  <a:cubicBezTo>
                    <a:pt x="4402" y="440"/>
                    <a:pt x="4688" y="1487"/>
                    <a:pt x="3546" y="3961"/>
                  </a:cubicBezTo>
                  <a:cubicBezTo>
                    <a:pt x="2670" y="5836"/>
                    <a:pt x="1480" y="7539"/>
                    <a:pt x="25" y="9005"/>
                  </a:cubicBezTo>
                  <a:cubicBezTo>
                    <a:pt x="-142" y="6978"/>
                    <a:pt x="84" y="4951"/>
                    <a:pt x="691" y="3010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094AAF84-6EC9-F744-AD83-15956705334E}"/>
                </a:ext>
              </a:extLst>
            </p:cNvPr>
            <p:cNvSpPr/>
            <p:nvPr/>
          </p:nvSpPr>
          <p:spPr>
            <a:xfrm>
              <a:off x="12014985" y="10752870"/>
              <a:ext cx="154288" cy="98767"/>
            </a:xfrm>
            <a:custGeom>
              <a:avLst/>
              <a:gdLst>
                <a:gd name="connsiteX0" fmla="*/ 4254 w 8445"/>
                <a:gd name="connsiteY0" fmla="*/ 4351 h 5406"/>
                <a:gd name="connsiteX1" fmla="*/ 8250 w 8445"/>
                <a:gd name="connsiteY1" fmla="*/ 4827 h 5406"/>
                <a:gd name="connsiteX2" fmla="*/ 5966 w 8445"/>
                <a:gd name="connsiteY2" fmla="*/ 1686 h 5406"/>
                <a:gd name="connsiteX3" fmla="*/ -28 w 8445"/>
                <a:gd name="connsiteY3" fmla="*/ -27 h 5406"/>
                <a:gd name="connsiteX4" fmla="*/ 4254 w 8445"/>
                <a:gd name="connsiteY4" fmla="*/ 4351 h 5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5" h="5406">
                  <a:moveTo>
                    <a:pt x="4254" y="4351"/>
                  </a:moveTo>
                  <a:cubicBezTo>
                    <a:pt x="6442" y="5683"/>
                    <a:pt x="7774" y="5588"/>
                    <a:pt x="8250" y="4827"/>
                  </a:cubicBezTo>
                  <a:cubicBezTo>
                    <a:pt x="8726" y="4065"/>
                    <a:pt x="8250" y="3019"/>
                    <a:pt x="5966" y="1686"/>
                  </a:cubicBezTo>
                  <a:cubicBezTo>
                    <a:pt x="4082" y="773"/>
                    <a:pt x="2054" y="192"/>
                    <a:pt x="-28" y="-27"/>
                  </a:cubicBezTo>
                  <a:cubicBezTo>
                    <a:pt x="1109" y="1686"/>
                    <a:pt x="2562" y="3180"/>
                    <a:pt x="4254" y="4351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1E74006E-09BE-364A-8F44-0801D45A7742}"/>
                </a:ext>
              </a:extLst>
            </p:cNvPr>
            <p:cNvSpPr/>
            <p:nvPr/>
          </p:nvSpPr>
          <p:spPr>
            <a:xfrm>
              <a:off x="11901970" y="10883263"/>
              <a:ext cx="118809" cy="139965"/>
            </a:xfrm>
            <a:custGeom>
              <a:avLst/>
              <a:gdLst>
                <a:gd name="connsiteX0" fmla="*/ 2446 w 6503"/>
                <a:gd name="connsiteY0" fmla="*/ 5493 h 7661"/>
                <a:gd name="connsiteX1" fmla="*/ 6062 w 6503"/>
                <a:gd name="connsiteY1" fmla="*/ 7396 h 7661"/>
                <a:gd name="connsiteX2" fmla="*/ 5015 w 6503"/>
                <a:gd name="connsiteY2" fmla="*/ 3589 h 7661"/>
                <a:gd name="connsiteX3" fmla="*/ -28 w 6503"/>
                <a:gd name="connsiteY3" fmla="*/ -27 h 7661"/>
                <a:gd name="connsiteX4" fmla="*/ 2446 w 6503"/>
                <a:gd name="connsiteY4" fmla="*/ 5493 h 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3" h="7661">
                  <a:moveTo>
                    <a:pt x="2446" y="5493"/>
                  </a:moveTo>
                  <a:cubicBezTo>
                    <a:pt x="4158" y="7586"/>
                    <a:pt x="5396" y="7967"/>
                    <a:pt x="6062" y="7396"/>
                  </a:cubicBezTo>
                  <a:cubicBezTo>
                    <a:pt x="6728" y="6825"/>
                    <a:pt x="6728" y="5588"/>
                    <a:pt x="5015" y="3589"/>
                  </a:cubicBezTo>
                  <a:cubicBezTo>
                    <a:pt x="3543" y="2115"/>
                    <a:pt x="1839" y="896"/>
                    <a:pt x="-28" y="-27"/>
                  </a:cubicBezTo>
                  <a:cubicBezTo>
                    <a:pt x="411" y="1962"/>
                    <a:pt x="1253" y="3837"/>
                    <a:pt x="2446" y="5493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83DBD8EB-7C3D-B443-A295-F7AB8AE42BB0}"/>
                </a:ext>
              </a:extLst>
            </p:cNvPr>
            <p:cNvSpPr/>
            <p:nvPr/>
          </p:nvSpPr>
          <p:spPr>
            <a:xfrm>
              <a:off x="11744613" y="10966719"/>
              <a:ext cx="78982" cy="166184"/>
            </a:xfrm>
            <a:custGeom>
              <a:avLst/>
              <a:gdLst>
                <a:gd name="connsiteX0" fmla="*/ 782 w 4323"/>
                <a:gd name="connsiteY0" fmla="*/ 6064 h 9096"/>
                <a:gd name="connsiteX1" fmla="*/ 3542 w 4323"/>
                <a:gd name="connsiteY1" fmla="*/ 9013 h 9096"/>
                <a:gd name="connsiteX2" fmla="*/ 3542 w 4323"/>
                <a:gd name="connsiteY2" fmla="*/ 5112 h 9096"/>
                <a:gd name="connsiteX3" fmla="*/ 21 w 4323"/>
                <a:gd name="connsiteY3" fmla="*/ -27 h 9096"/>
                <a:gd name="connsiteX4" fmla="*/ 782 w 4323"/>
                <a:gd name="connsiteY4" fmla="*/ 6064 h 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3" h="9096">
                  <a:moveTo>
                    <a:pt x="782" y="6064"/>
                  </a:moveTo>
                  <a:cubicBezTo>
                    <a:pt x="1639" y="8538"/>
                    <a:pt x="2685" y="9299"/>
                    <a:pt x="3542" y="9013"/>
                  </a:cubicBezTo>
                  <a:cubicBezTo>
                    <a:pt x="4398" y="8728"/>
                    <a:pt x="4684" y="7586"/>
                    <a:pt x="3542" y="5112"/>
                  </a:cubicBezTo>
                  <a:cubicBezTo>
                    <a:pt x="2659" y="3218"/>
                    <a:pt x="1469" y="1477"/>
                    <a:pt x="21" y="-27"/>
                  </a:cubicBezTo>
                  <a:cubicBezTo>
                    <a:pt x="-146" y="2038"/>
                    <a:pt x="112" y="4103"/>
                    <a:pt x="782" y="6064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808EDD77-78A9-ED4C-AC91-D082B45ED309}"/>
                </a:ext>
              </a:extLst>
            </p:cNvPr>
            <p:cNvSpPr/>
            <p:nvPr/>
          </p:nvSpPr>
          <p:spPr>
            <a:xfrm>
              <a:off x="11549071" y="10994547"/>
              <a:ext cx="59103" cy="173835"/>
            </a:xfrm>
            <a:custGeom>
              <a:avLst/>
              <a:gdLst>
                <a:gd name="connsiteX0" fmla="*/ -28 w 3235"/>
                <a:gd name="connsiteY0" fmla="*/ 5778 h 9515"/>
                <a:gd name="connsiteX1" fmla="*/ 1589 w 3235"/>
                <a:gd name="connsiteY1" fmla="*/ 9489 h 9515"/>
                <a:gd name="connsiteX2" fmla="*/ 3207 w 3235"/>
                <a:gd name="connsiteY2" fmla="*/ 5968 h 9515"/>
                <a:gd name="connsiteX3" fmla="*/ 1684 w 3235"/>
                <a:gd name="connsiteY3" fmla="*/ -27 h 9515"/>
                <a:gd name="connsiteX4" fmla="*/ -28 w 3235"/>
                <a:gd name="connsiteY4" fmla="*/ 5778 h 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5" h="9515">
                  <a:moveTo>
                    <a:pt x="-28" y="5778"/>
                  </a:moveTo>
                  <a:cubicBezTo>
                    <a:pt x="-28" y="8442"/>
                    <a:pt x="733" y="9489"/>
                    <a:pt x="1589" y="9489"/>
                  </a:cubicBezTo>
                  <a:cubicBezTo>
                    <a:pt x="2446" y="9489"/>
                    <a:pt x="3207" y="8633"/>
                    <a:pt x="3207" y="5968"/>
                  </a:cubicBezTo>
                  <a:cubicBezTo>
                    <a:pt x="3056" y="3894"/>
                    <a:pt x="2540" y="1867"/>
                    <a:pt x="1684" y="-27"/>
                  </a:cubicBezTo>
                  <a:cubicBezTo>
                    <a:pt x="763" y="1791"/>
                    <a:pt x="183" y="3751"/>
                    <a:pt x="-28" y="5778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38D2497A-5855-D840-9D34-D0C4F0AC5C13}"/>
                </a:ext>
              </a:extLst>
            </p:cNvPr>
            <p:cNvSpPr/>
            <p:nvPr/>
          </p:nvSpPr>
          <p:spPr>
            <a:xfrm>
              <a:off x="11738567" y="10503161"/>
              <a:ext cx="144421" cy="52507"/>
            </a:xfrm>
            <a:custGeom>
              <a:avLst/>
              <a:gdLst>
                <a:gd name="connsiteX0" fmla="*/ 5015 w 7905"/>
                <a:gd name="connsiteY0" fmla="*/ 34 h 2874"/>
                <a:gd name="connsiteX1" fmla="*/ 7870 w 7905"/>
                <a:gd name="connsiteY1" fmla="*/ 1937 h 2874"/>
                <a:gd name="connsiteX2" fmla="*/ 4634 w 7905"/>
                <a:gd name="connsiteY2" fmla="*/ 2699 h 2874"/>
                <a:gd name="connsiteX3" fmla="*/ -28 w 7905"/>
                <a:gd name="connsiteY3" fmla="*/ 510 h 2874"/>
                <a:gd name="connsiteX4" fmla="*/ 5015 w 7905"/>
                <a:gd name="connsiteY4" fmla="*/ 34 h 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5" h="2874">
                  <a:moveTo>
                    <a:pt x="5015" y="34"/>
                  </a:moveTo>
                  <a:cubicBezTo>
                    <a:pt x="7204" y="34"/>
                    <a:pt x="7965" y="1176"/>
                    <a:pt x="7870" y="1937"/>
                  </a:cubicBezTo>
                  <a:cubicBezTo>
                    <a:pt x="7774" y="2699"/>
                    <a:pt x="6823" y="3079"/>
                    <a:pt x="4634" y="2699"/>
                  </a:cubicBezTo>
                  <a:cubicBezTo>
                    <a:pt x="2957" y="2270"/>
                    <a:pt x="1374" y="1528"/>
                    <a:pt x="-28" y="510"/>
                  </a:cubicBezTo>
                  <a:cubicBezTo>
                    <a:pt x="1606" y="34"/>
                    <a:pt x="3319" y="-128"/>
                    <a:pt x="5015" y="34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12CE3C68-6CE0-EE47-921B-C9CC2B7ED221}"/>
                </a:ext>
              </a:extLst>
            </p:cNvPr>
            <p:cNvSpPr/>
            <p:nvPr/>
          </p:nvSpPr>
          <p:spPr>
            <a:xfrm>
              <a:off x="11736832" y="10330422"/>
              <a:ext cx="144808" cy="53109"/>
            </a:xfrm>
            <a:custGeom>
              <a:avLst/>
              <a:gdLst>
                <a:gd name="connsiteX0" fmla="*/ 4539 w 7926"/>
                <a:gd name="connsiteY0" fmla="*/ -27 h 2907"/>
                <a:gd name="connsiteX1" fmla="*/ 7870 w 7926"/>
                <a:gd name="connsiteY1" fmla="*/ 830 h 2907"/>
                <a:gd name="connsiteX2" fmla="*/ 5110 w 7926"/>
                <a:gd name="connsiteY2" fmla="*/ 2638 h 2907"/>
                <a:gd name="connsiteX3" fmla="*/ -28 w 7926"/>
                <a:gd name="connsiteY3" fmla="*/ 2638 h 2907"/>
                <a:gd name="connsiteX4" fmla="*/ 4539 w 7926"/>
                <a:gd name="connsiteY4" fmla="*/ -27 h 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6" h="2907">
                  <a:moveTo>
                    <a:pt x="4539" y="-27"/>
                  </a:moveTo>
                  <a:cubicBezTo>
                    <a:pt x="6728" y="-27"/>
                    <a:pt x="7679" y="-27"/>
                    <a:pt x="7870" y="830"/>
                  </a:cubicBezTo>
                  <a:cubicBezTo>
                    <a:pt x="8060" y="1686"/>
                    <a:pt x="7299" y="2257"/>
                    <a:pt x="5110" y="2638"/>
                  </a:cubicBezTo>
                  <a:cubicBezTo>
                    <a:pt x="3412" y="2961"/>
                    <a:pt x="1669" y="2961"/>
                    <a:pt x="-28" y="2638"/>
                  </a:cubicBezTo>
                  <a:cubicBezTo>
                    <a:pt x="1324" y="1486"/>
                    <a:pt x="2870" y="582"/>
                    <a:pt x="4539" y="-27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E3ABC67D-0793-2D44-A3FD-BCAC8C149428}"/>
                </a:ext>
              </a:extLst>
            </p:cNvPr>
            <p:cNvSpPr/>
            <p:nvPr/>
          </p:nvSpPr>
          <p:spPr>
            <a:xfrm>
              <a:off x="11684670" y="10141565"/>
              <a:ext cx="129333" cy="88004"/>
            </a:xfrm>
            <a:custGeom>
              <a:avLst/>
              <a:gdLst>
                <a:gd name="connsiteX0" fmla="*/ 3587 w 7079"/>
                <a:gd name="connsiteY0" fmla="*/ 795 h 4817"/>
                <a:gd name="connsiteX1" fmla="*/ 6918 w 7079"/>
                <a:gd name="connsiteY1" fmla="*/ 795 h 4817"/>
                <a:gd name="connsiteX2" fmla="*/ 5015 w 7079"/>
                <a:gd name="connsiteY2" fmla="*/ 3364 h 4817"/>
                <a:gd name="connsiteX3" fmla="*/ -28 w 7079"/>
                <a:gd name="connsiteY3" fmla="*/ 4791 h 4817"/>
                <a:gd name="connsiteX4" fmla="*/ 3587 w 7079"/>
                <a:gd name="connsiteY4" fmla="*/ 795 h 4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9" h="4817">
                  <a:moveTo>
                    <a:pt x="3587" y="795"/>
                  </a:moveTo>
                  <a:cubicBezTo>
                    <a:pt x="5491" y="-347"/>
                    <a:pt x="6537" y="-252"/>
                    <a:pt x="6918" y="795"/>
                  </a:cubicBezTo>
                  <a:cubicBezTo>
                    <a:pt x="7299" y="1841"/>
                    <a:pt x="6918" y="2317"/>
                    <a:pt x="5015" y="3364"/>
                  </a:cubicBezTo>
                  <a:cubicBezTo>
                    <a:pt x="3434" y="4144"/>
                    <a:pt x="1725" y="4629"/>
                    <a:pt x="-28" y="4791"/>
                  </a:cubicBezTo>
                  <a:cubicBezTo>
                    <a:pt x="853" y="3202"/>
                    <a:pt x="2090" y="1832"/>
                    <a:pt x="3587" y="795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5C573AD1-23EE-A54F-B631-05D0FA12C9DA}"/>
                </a:ext>
              </a:extLst>
            </p:cNvPr>
            <p:cNvSpPr/>
            <p:nvPr/>
          </p:nvSpPr>
          <p:spPr>
            <a:xfrm>
              <a:off x="11681180" y="10665944"/>
              <a:ext cx="130043" cy="88004"/>
            </a:xfrm>
            <a:custGeom>
              <a:avLst/>
              <a:gdLst>
                <a:gd name="connsiteX0" fmla="*/ 3492 w 7118"/>
                <a:gd name="connsiteY0" fmla="*/ 3970 h 4817"/>
                <a:gd name="connsiteX1" fmla="*/ 6918 w 7118"/>
                <a:gd name="connsiteY1" fmla="*/ 3970 h 4817"/>
                <a:gd name="connsiteX2" fmla="*/ 5015 w 7118"/>
                <a:gd name="connsiteY2" fmla="*/ 1306 h 4817"/>
                <a:gd name="connsiteX3" fmla="*/ -28 w 7118"/>
                <a:gd name="connsiteY3" fmla="*/ -27 h 4817"/>
                <a:gd name="connsiteX4" fmla="*/ 3492 w 7118"/>
                <a:gd name="connsiteY4" fmla="*/ 3970 h 4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18" h="4817">
                  <a:moveTo>
                    <a:pt x="3492" y="3970"/>
                  </a:moveTo>
                  <a:cubicBezTo>
                    <a:pt x="5396" y="5112"/>
                    <a:pt x="6442" y="5017"/>
                    <a:pt x="6918" y="3970"/>
                  </a:cubicBezTo>
                  <a:cubicBezTo>
                    <a:pt x="7394" y="2923"/>
                    <a:pt x="6918" y="2448"/>
                    <a:pt x="5015" y="1306"/>
                  </a:cubicBezTo>
                  <a:cubicBezTo>
                    <a:pt x="3416" y="592"/>
                    <a:pt x="1713" y="145"/>
                    <a:pt x="-28" y="-27"/>
                  </a:cubicBezTo>
                  <a:cubicBezTo>
                    <a:pt x="871" y="1525"/>
                    <a:pt x="2067" y="2885"/>
                    <a:pt x="3492" y="3970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A2E9FB58-4000-2F41-8EAE-0490FBDEB449}"/>
                </a:ext>
              </a:extLst>
            </p:cNvPr>
            <p:cNvSpPr/>
            <p:nvPr/>
          </p:nvSpPr>
          <p:spPr>
            <a:xfrm>
              <a:off x="11580347" y="10780698"/>
              <a:ext cx="98072" cy="116761"/>
            </a:xfrm>
            <a:custGeom>
              <a:avLst/>
              <a:gdLst>
                <a:gd name="connsiteX0" fmla="*/ 2065 w 5368"/>
                <a:gd name="connsiteY0" fmla="*/ 4636 h 6391"/>
                <a:gd name="connsiteX1" fmla="*/ 5110 w 5368"/>
                <a:gd name="connsiteY1" fmla="*/ 6159 h 6391"/>
                <a:gd name="connsiteX2" fmla="*/ 4254 w 5368"/>
                <a:gd name="connsiteY2" fmla="*/ 3019 h 6391"/>
                <a:gd name="connsiteX3" fmla="*/ -28 w 5368"/>
                <a:gd name="connsiteY3" fmla="*/ -27 h 6391"/>
                <a:gd name="connsiteX4" fmla="*/ 2065 w 5368"/>
                <a:gd name="connsiteY4" fmla="*/ 4636 h 6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8" h="6391">
                  <a:moveTo>
                    <a:pt x="2065" y="4636"/>
                  </a:moveTo>
                  <a:cubicBezTo>
                    <a:pt x="3492" y="6349"/>
                    <a:pt x="4539" y="6634"/>
                    <a:pt x="5110" y="6159"/>
                  </a:cubicBezTo>
                  <a:cubicBezTo>
                    <a:pt x="5681" y="5683"/>
                    <a:pt x="5110" y="4731"/>
                    <a:pt x="4254" y="3019"/>
                  </a:cubicBezTo>
                  <a:cubicBezTo>
                    <a:pt x="3020" y="1753"/>
                    <a:pt x="1569" y="725"/>
                    <a:pt x="-28" y="-27"/>
                  </a:cubicBezTo>
                  <a:cubicBezTo>
                    <a:pt x="360" y="1648"/>
                    <a:pt x="1071" y="3237"/>
                    <a:pt x="2065" y="4636"/>
                  </a:cubicBezTo>
                  <a:close/>
                </a:path>
              </a:pathLst>
            </a:custGeom>
            <a:solidFill>
              <a:srgbClr val="FF5B4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8C8CE777-F4E8-2642-ABED-A57600CA415A}"/>
                </a:ext>
              </a:extLst>
            </p:cNvPr>
            <p:cNvSpPr/>
            <p:nvPr/>
          </p:nvSpPr>
          <p:spPr>
            <a:xfrm>
              <a:off x="10529323" y="6116082"/>
              <a:ext cx="2869413" cy="3171047"/>
            </a:xfrm>
            <a:custGeom>
              <a:avLst/>
              <a:gdLst>
                <a:gd name="connsiteX0" fmla="*/ 145996 w 157058"/>
                <a:gd name="connsiteY0" fmla="*/ 157850 h 173568"/>
                <a:gd name="connsiteX1" fmla="*/ 55692 w 157058"/>
                <a:gd name="connsiteY1" fmla="*/ 146621 h 173568"/>
                <a:gd name="connsiteX2" fmla="*/ 7066 w 157058"/>
                <a:gd name="connsiteY2" fmla="*/ 40329 h 173568"/>
                <a:gd name="connsiteX3" fmla="*/ 105173 w 157058"/>
                <a:gd name="connsiteY3" fmla="*/ 15968 h 173568"/>
                <a:gd name="connsiteX4" fmla="*/ 145996 w 157058"/>
                <a:gd name="connsiteY4" fmla="*/ 157850 h 17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058" h="173568">
                  <a:moveTo>
                    <a:pt x="145996" y="157850"/>
                  </a:moveTo>
                  <a:cubicBezTo>
                    <a:pt x="126965" y="181544"/>
                    <a:pt x="99274" y="178880"/>
                    <a:pt x="55692" y="146621"/>
                  </a:cubicBezTo>
                  <a:cubicBezTo>
                    <a:pt x="12109" y="114362"/>
                    <a:pt x="-13202" y="87908"/>
                    <a:pt x="7066" y="40329"/>
                  </a:cubicBezTo>
                  <a:cubicBezTo>
                    <a:pt x="22387" y="4549"/>
                    <a:pt x="61496" y="-16290"/>
                    <a:pt x="105173" y="15968"/>
                  </a:cubicBezTo>
                  <a:cubicBezTo>
                    <a:pt x="148851" y="48227"/>
                    <a:pt x="172259" y="125972"/>
                    <a:pt x="145996" y="157850"/>
                  </a:cubicBez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55C32967-67EA-1F4B-9E75-D5C76F488F16}"/>
                </a:ext>
              </a:extLst>
            </p:cNvPr>
            <p:cNvSpPr/>
            <p:nvPr/>
          </p:nvSpPr>
          <p:spPr>
            <a:xfrm>
              <a:off x="10578126" y="6174271"/>
              <a:ext cx="2662217" cy="2944430"/>
            </a:xfrm>
            <a:custGeom>
              <a:avLst/>
              <a:gdLst>
                <a:gd name="connsiteX0" fmla="*/ 135427 w 145717"/>
                <a:gd name="connsiteY0" fmla="*/ 146577 h 161164"/>
                <a:gd name="connsiteX1" fmla="*/ 51688 w 145717"/>
                <a:gd name="connsiteY1" fmla="*/ 136204 h 161164"/>
                <a:gd name="connsiteX2" fmla="*/ 6584 w 145717"/>
                <a:gd name="connsiteY2" fmla="*/ 37430 h 161164"/>
                <a:gd name="connsiteX3" fmla="*/ 97554 w 145717"/>
                <a:gd name="connsiteY3" fmla="*/ 14782 h 161164"/>
                <a:gd name="connsiteX4" fmla="*/ 135427 w 145717"/>
                <a:gd name="connsiteY4" fmla="*/ 146577 h 16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717" h="161164">
                  <a:moveTo>
                    <a:pt x="135427" y="146577"/>
                  </a:moveTo>
                  <a:cubicBezTo>
                    <a:pt x="117537" y="168558"/>
                    <a:pt x="92225" y="166084"/>
                    <a:pt x="51688" y="136204"/>
                  </a:cubicBezTo>
                  <a:cubicBezTo>
                    <a:pt x="11151" y="106324"/>
                    <a:pt x="-12257" y="81488"/>
                    <a:pt x="6584" y="37430"/>
                  </a:cubicBezTo>
                  <a:cubicBezTo>
                    <a:pt x="20762" y="4219"/>
                    <a:pt x="57112" y="-15098"/>
                    <a:pt x="97554" y="14782"/>
                  </a:cubicBezTo>
                  <a:cubicBezTo>
                    <a:pt x="137996" y="44662"/>
                    <a:pt x="159882" y="116697"/>
                    <a:pt x="135427" y="146577"/>
                  </a:cubicBezTo>
                  <a:close/>
                </a:path>
              </a:pathLst>
            </a:custGeom>
            <a:solidFill>
              <a:srgbClr val="F3F3F3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0E9D98B8-EE27-4843-BEF1-709AEB2AF567}"/>
                </a:ext>
              </a:extLst>
            </p:cNvPr>
            <p:cNvSpPr/>
            <p:nvPr/>
          </p:nvSpPr>
          <p:spPr>
            <a:xfrm>
              <a:off x="10946042" y="6485734"/>
              <a:ext cx="1512538" cy="1512571"/>
            </a:xfrm>
            <a:custGeom>
              <a:avLst/>
              <a:gdLst>
                <a:gd name="connsiteX0" fmla="*/ 73324 w 82789"/>
                <a:gd name="connsiteY0" fmla="*/ 67676 h 82791"/>
                <a:gd name="connsiteX1" fmla="*/ 15059 w 82789"/>
                <a:gd name="connsiteY1" fmla="*/ 73328 h 82791"/>
                <a:gd name="connsiteX2" fmla="*/ 9408 w 82789"/>
                <a:gd name="connsiteY2" fmla="*/ 15063 h 82791"/>
                <a:gd name="connsiteX3" fmla="*/ 67674 w 82789"/>
                <a:gd name="connsiteY3" fmla="*/ 9410 h 82791"/>
                <a:gd name="connsiteX4" fmla="*/ 67710 w 82789"/>
                <a:gd name="connsiteY4" fmla="*/ 9439 h 82791"/>
                <a:gd name="connsiteX5" fmla="*/ 73324 w 82789"/>
                <a:gd name="connsiteY5" fmla="*/ 67676 h 8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789" h="82791">
                  <a:moveTo>
                    <a:pt x="73324" y="67676"/>
                  </a:moveTo>
                  <a:cubicBezTo>
                    <a:pt x="58795" y="85328"/>
                    <a:pt x="32708" y="87859"/>
                    <a:pt x="15059" y="73328"/>
                  </a:cubicBezTo>
                  <a:cubicBezTo>
                    <a:pt x="-2591" y="58798"/>
                    <a:pt x="-5122" y="32705"/>
                    <a:pt x="9408" y="15063"/>
                  </a:cubicBezTo>
                  <a:cubicBezTo>
                    <a:pt x="23938" y="-2589"/>
                    <a:pt x="50024" y="-5120"/>
                    <a:pt x="67674" y="9410"/>
                  </a:cubicBezTo>
                  <a:cubicBezTo>
                    <a:pt x="67686" y="9420"/>
                    <a:pt x="67698" y="9429"/>
                    <a:pt x="67710" y="9439"/>
                  </a:cubicBezTo>
                  <a:cubicBezTo>
                    <a:pt x="85329" y="23979"/>
                    <a:pt x="87843" y="50043"/>
                    <a:pt x="73324" y="67676"/>
                  </a:cubicBezTo>
                  <a:close/>
                </a:path>
              </a:pathLst>
            </a:custGeom>
            <a:solidFill>
              <a:srgbClr val="FFD631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00234E5C-6F6D-3D4C-9A7E-B5DDC6A475C5}"/>
                </a:ext>
              </a:extLst>
            </p:cNvPr>
            <p:cNvSpPr/>
            <p:nvPr/>
          </p:nvSpPr>
          <p:spPr>
            <a:xfrm>
              <a:off x="11033809" y="6534989"/>
              <a:ext cx="1244117" cy="1244812"/>
            </a:xfrm>
            <a:custGeom>
              <a:avLst/>
              <a:gdLst>
                <a:gd name="connsiteX0" fmla="*/ 60527 w 68097"/>
                <a:gd name="connsiteY0" fmla="*/ 55464 h 68135"/>
                <a:gd name="connsiteX1" fmla="*/ 12617 w 68097"/>
                <a:gd name="connsiteY1" fmla="*/ 60526 h 68135"/>
                <a:gd name="connsiteX2" fmla="*/ 7551 w 68097"/>
                <a:gd name="connsiteY2" fmla="*/ 12623 h 68135"/>
                <a:gd name="connsiteX3" fmla="*/ 55461 w 68097"/>
                <a:gd name="connsiteY3" fmla="*/ 7551 h 68135"/>
                <a:gd name="connsiteX4" fmla="*/ 55864 w 68097"/>
                <a:gd name="connsiteY4" fmla="*/ 7884 h 68135"/>
                <a:gd name="connsiteX5" fmla="*/ 60527 w 68097"/>
                <a:gd name="connsiteY5" fmla="*/ 55464 h 6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097" h="68135">
                  <a:moveTo>
                    <a:pt x="60527" y="55464"/>
                  </a:moveTo>
                  <a:cubicBezTo>
                    <a:pt x="48696" y="70090"/>
                    <a:pt x="27246" y="72364"/>
                    <a:pt x="12617" y="60526"/>
                  </a:cubicBezTo>
                  <a:cubicBezTo>
                    <a:pt x="-2012" y="48698"/>
                    <a:pt x="-4280" y="27249"/>
                    <a:pt x="7551" y="12623"/>
                  </a:cubicBezTo>
                  <a:cubicBezTo>
                    <a:pt x="19382" y="-2012"/>
                    <a:pt x="40832" y="-4277"/>
                    <a:pt x="55461" y="7551"/>
                  </a:cubicBezTo>
                  <a:cubicBezTo>
                    <a:pt x="55596" y="7666"/>
                    <a:pt x="55731" y="7770"/>
                    <a:pt x="55864" y="7884"/>
                  </a:cubicBezTo>
                  <a:cubicBezTo>
                    <a:pt x="70106" y="19836"/>
                    <a:pt x="72177" y="40981"/>
                    <a:pt x="60527" y="55464"/>
                  </a:cubicBezTo>
                  <a:close/>
                </a:path>
              </a:pathLst>
            </a:custGeom>
            <a:solidFill>
              <a:srgbClr val="FFE82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5FBBDF66-F227-DD4D-AEDE-B89BF2DC1414}"/>
                </a:ext>
              </a:extLst>
            </p:cNvPr>
            <p:cNvSpPr/>
            <p:nvPr/>
          </p:nvSpPr>
          <p:spPr>
            <a:xfrm>
              <a:off x="11166193" y="7201302"/>
              <a:ext cx="496536" cy="497194"/>
            </a:xfrm>
            <a:custGeom>
              <a:avLst/>
              <a:gdLst>
                <a:gd name="connsiteX0" fmla="*/ 24163 w 27178"/>
                <a:gd name="connsiteY0" fmla="*/ 22133 h 27214"/>
                <a:gd name="connsiteX1" fmla="*/ 5027 w 27178"/>
                <a:gd name="connsiteY1" fmla="*/ 24160 h 27214"/>
                <a:gd name="connsiteX2" fmla="*/ 2996 w 27178"/>
                <a:gd name="connsiteY2" fmla="*/ 5024 h 27214"/>
                <a:gd name="connsiteX3" fmla="*/ 22132 w 27178"/>
                <a:gd name="connsiteY3" fmla="*/ 2997 h 27214"/>
                <a:gd name="connsiteX4" fmla="*/ 22260 w 27178"/>
                <a:gd name="connsiteY4" fmla="*/ 3102 h 27214"/>
                <a:gd name="connsiteX5" fmla="*/ 24163 w 27178"/>
                <a:gd name="connsiteY5" fmla="*/ 22133 h 2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78" h="27214">
                  <a:moveTo>
                    <a:pt x="24163" y="22133"/>
                  </a:moveTo>
                  <a:cubicBezTo>
                    <a:pt x="19440" y="27976"/>
                    <a:pt x="10873" y="28890"/>
                    <a:pt x="5027" y="24160"/>
                  </a:cubicBezTo>
                  <a:cubicBezTo>
                    <a:pt x="-818" y="19440"/>
                    <a:pt x="-1728" y="10876"/>
                    <a:pt x="2996" y="5024"/>
                  </a:cubicBezTo>
                  <a:cubicBezTo>
                    <a:pt x="7719" y="-819"/>
                    <a:pt x="16286" y="-1723"/>
                    <a:pt x="22132" y="2997"/>
                  </a:cubicBezTo>
                  <a:cubicBezTo>
                    <a:pt x="22175" y="3035"/>
                    <a:pt x="22217" y="3064"/>
                    <a:pt x="22260" y="3102"/>
                  </a:cubicBezTo>
                  <a:cubicBezTo>
                    <a:pt x="27950" y="7879"/>
                    <a:pt x="28794" y="16319"/>
                    <a:pt x="24163" y="22133"/>
                  </a:cubicBezTo>
                  <a:close/>
                </a:path>
              </a:pathLst>
            </a:custGeom>
            <a:solidFill>
              <a:srgbClr val="FFF17A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C1E3BBB4-15D4-E44F-A366-C2BC9FAA0BEC}"/>
                </a:ext>
              </a:extLst>
            </p:cNvPr>
            <p:cNvSpPr/>
            <p:nvPr/>
          </p:nvSpPr>
          <p:spPr>
            <a:xfrm>
              <a:off x="12453076" y="9680200"/>
              <a:ext cx="1345603" cy="1345622"/>
            </a:xfrm>
            <a:custGeom>
              <a:avLst/>
              <a:gdLst>
                <a:gd name="connsiteX0" fmla="*/ 73624 w 73652"/>
                <a:gd name="connsiteY0" fmla="*/ 36705 h 73653"/>
                <a:gd name="connsiteX1" fmla="*/ 36893 w 73652"/>
                <a:gd name="connsiteY1" fmla="*/ 73626 h 73653"/>
                <a:gd name="connsiteX2" fmla="*/ -28 w 73652"/>
                <a:gd name="connsiteY2" fmla="*/ 36895 h 73653"/>
                <a:gd name="connsiteX3" fmla="*/ 36702 w 73652"/>
                <a:gd name="connsiteY3" fmla="*/ -26 h 73653"/>
                <a:gd name="connsiteX4" fmla="*/ 36798 w 73652"/>
                <a:gd name="connsiteY4" fmla="*/ -26 h 73653"/>
                <a:gd name="connsiteX5" fmla="*/ 73624 w 73652"/>
                <a:gd name="connsiteY5" fmla="*/ 36610 h 73653"/>
                <a:gd name="connsiteX6" fmla="*/ 73624 w 73652"/>
                <a:gd name="connsiteY6" fmla="*/ 36705 h 73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52" h="73653">
                  <a:moveTo>
                    <a:pt x="73624" y="36705"/>
                  </a:moveTo>
                  <a:cubicBezTo>
                    <a:pt x="73676" y="57040"/>
                    <a:pt x="57232" y="73569"/>
                    <a:pt x="36893" y="73626"/>
                  </a:cubicBezTo>
                  <a:cubicBezTo>
                    <a:pt x="16555" y="73683"/>
                    <a:pt x="24" y="57230"/>
                    <a:pt x="-28" y="36895"/>
                  </a:cubicBezTo>
                  <a:cubicBezTo>
                    <a:pt x="-81" y="16560"/>
                    <a:pt x="16364" y="31"/>
                    <a:pt x="36702" y="-26"/>
                  </a:cubicBezTo>
                  <a:cubicBezTo>
                    <a:pt x="36734" y="-26"/>
                    <a:pt x="36766" y="-26"/>
                    <a:pt x="36798" y="-26"/>
                  </a:cubicBezTo>
                  <a:cubicBezTo>
                    <a:pt x="57083" y="-84"/>
                    <a:pt x="73571" y="16322"/>
                    <a:pt x="73624" y="36610"/>
                  </a:cubicBezTo>
                  <a:cubicBezTo>
                    <a:pt x="73624" y="36638"/>
                    <a:pt x="73624" y="36676"/>
                    <a:pt x="73624" y="36705"/>
                  </a:cubicBezTo>
                  <a:close/>
                </a:path>
              </a:pathLst>
            </a:custGeom>
            <a:solidFill>
              <a:schemeClr val="accent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F2D6E0A0-F445-304F-8306-380C59F1CB90}"/>
                </a:ext>
              </a:extLst>
            </p:cNvPr>
            <p:cNvSpPr/>
            <p:nvPr/>
          </p:nvSpPr>
          <p:spPr>
            <a:xfrm>
              <a:off x="12524365" y="9749754"/>
              <a:ext cx="1203030" cy="1203044"/>
            </a:xfrm>
            <a:custGeom>
              <a:avLst/>
              <a:gdLst>
                <a:gd name="connsiteX0" fmla="*/ 65849 w 65848"/>
                <a:gd name="connsiteY0" fmla="*/ 32925 h 65849"/>
                <a:gd name="connsiteX1" fmla="*/ 32924 w 65848"/>
                <a:gd name="connsiteY1" fmla="*/ 65850 h 65849"/>
                <a:gd name="connsiteX2" fmla="*/ 0 w 65848"/>
                <a:gd name="connsiteY2" fmla="*/ 32925 h 65849"/>
                <a:gd name="connsiteX3" fmla="*/ 32924 w 65848"/>
                <a:gd name="connsiteY3" fmla="*/ 0 h 65849"/>
                <a:gd name="connsiteX4" fmla="*/ 65849 w 65848"/>
                <a:gd name="connsiteY4" fmla="*/ 32925 h 6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48" h="65849">
                  <a:moveTo>
                    <a:pt x="65849" y="32925"/>
                  </a:moveTo>
                  <a:cubicBezTo>
                    <a:pt x="65849" y="51109"/>
                    <a:pt x="51108" y="65850"/>
                    <a:pt x="32924" y="65850"/>
                  </a:cubicBezTo>
                  <a:cubicBezTo>
                    <a:pt x="14741" y="65850"/>
                    <a:pt x="0" y="51109"/>
                    <a:pt x="0" y="32925"/>
                  </a:cubicBezTo>
                  <a:cubicBezTo>
                    <a:pt x="0" y="14741"/>
                    <a:pt x="14741" y="0"/>
                    <a:pt x="32924" y="0"/>
                  </a:cubicBezTo>
                  <a:cubicBezTo>
                    <a:pt x="51108" y="0"/>
                    <a:pt x="65849" y="14741"/>
                    <a:pt x="65849" y="3292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03AD29CA-0239-4C44-A160-6D5E6906DED7}"/>
                </a:ext>
              </a:extLst>
            </p:cNvPr>
            <p:cNvSpPr/>
            <p:nvPr/>
          </p:nvSpPr>
          <p:spPr>
            <a:xfrm>
              <a:off x="12691262" y="9916647"/>
              <a:ext cx="869239" cy="869258"/>
            </a:xfrm>
            <a:custGeom>
              <a:avLst/>
              <a:gdLst>
                <a:gd name="connsiteX0" fmla="*/ 47550 w 47578"/>
                <a:gd name="connsiteY0" fmla="*/ 23763 h 47579"/>
                <a:gd name="connsiteX1" fmla="*/ 23761 w 47578"/>
                <a:gd name="connsiteY1" fmla="*/ 47553 h 47579"/>
                <a:gd name="connsiteX2" fmla="*/ -28 w 47578"/>
                <a:gd name="connsiteY2" fmla="*/ 23763 h 47579"/>
                <a:gd name="connsiteX3" fmla="*/ 23761 w 47578"/>
                <a:gd name="connsiteY3" fmla="*/ -26 h 47579"/>
                <a:gd name="connsiteX4" fmla="*/ 47550 w 47578"/>
                <a:gd name="connsiteY4" fmla="*/ 23573 h 47579"/>
                <a:gd name="connsiteX5" fmla="*/ 47550 w 47578"/>
                <a:gd name="connsiteY5" fmla="*/ 23763 h 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578" h="47579">
                  <a:moveTo>
                    <a:pt x="47550" y="23763"/>
                  </a:moveTo>
                  <a:cubicBezTo>
                    <a:pt x="47550" y="36905"/>
                    <a:pt x="36899" y="47553"/>
                    <a:pt x="23761" y="47553"/>
                  </a:cubicBezTo>
                  <a:cubicBezTo>
                    <a:pt x="10623" y="47553"/>
                    <a:pt x="-28" y="36905"/>
                    <a:pt x="-28" y="23763"/>
                  </a:cubicBezTo>
                  <a:cubicBezTo>
                    <a:pt x="-28" y="10622"/>
                    <a:pt x="10623" y="-26"/>
                    <a:pt x="23761" y="-26"/>
                  </a:cubicBezTo>
                  <a:cubicBezTo>
                    <a:pt x="36847" y="-83"/>
                    <a:pt x="47498" y="10489"/>
                    <a:pt x="47550" y="23573"/>
                  </a:cubicBezTo>
                  <a:cubicBezTo>
                    <a:pt x="47550" y="23640"/>
                    <a:pt x="47550" y="23697"/>
                    <a:pt x="47550" y="23763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82A47455-23BD-B440-99A1-B168B53B0284}"/>
                </a:ext>
              </a:extLst>
            </p:cNvPr>
            <p:cNvSpPr/>
            <p:nvPr/>
          </p:nvSpPr>
          <p:spPr>
            <a:xfrm>
              <a:off x="12992858" y="10462545"/>
              <a:ext cx="172995" cy="274613"/>
            </a:xfrm>
            <a:custGeom>
              <a:avLst/>
              <a:gdLst>
                <a:gd name="connsiteX0" fmla="*/ 9441 w 9469"/>
                <a:gd name="connsiteY0" fmla="*/ 9870 h 15031"/>
                <a:gd name="connsiteX1" fmla="*/ 3732 w 9469"/>
                <a:gd name="connsiteY1" fmla="*/ 14913 h 15031"/>
                <a:gd name="connsiteX2" fmla="*/ 116 w 9469"/>
                <a:gd name="connsiteY2" fmla="*/ 8538 h 15031"/>
                <a:gd name="connsiteX3" fmla="*/ 6301 w 9469"/>
                <a:gd name="connsiteY3" fmla="*/ -27 h 15031"/>
                <a:gd name="connsiteX4" fmla="*/ 9441 w 9469"/>
                <a:gd name="connsiteY4" fmla="*/ 9870 h 1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9" h="15031">
                  <a:moveTo>
                    <a:pt x="9441" y="9870"/>
                  </a:moveTo>
                  <a:cubicBezTo>
                    <a:pt x="8680" y="14057"/>
                    <a:pt x="6301" y="15389"/>
                    <a:pt x="3732" y="14913"/>
                  </a:cubicBezTo>
                  <a:cubicBezTo>
                    <a:pt x="1163" y="14438"/>
                    <a:pt x="-550" y="12725"/>
                    <a:pt x="116" y="8538"/>
                  </a:cubicBezTo>
                  <a:cubicBezTo>
                    <a:pt x="1363" y="5179"/>
                    <a:pt x="3502" y="2219"/>
                    <a:pt x="6301" y="-27"/>
                  </a:cubicBezTo>
                  <a:cubicBezTo>
                    <a:pt x="8283" y="2895"/>
                    <a:pt x="9374" y="6340"/>
                    <a:pt x="9441" y="987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AE78396A-67FB-1F48-BACC-857D9186C757}"/>
                </a:ext>
              </a:extLst>
            </p:cNvPr>
            <p:cNvSpPr/>
            <p:nvPr/>
          </p:nvSpPr>
          <p:spPr>
            <a:xfrm>
              <a:off x="13197022" y="10431251"/>
              <a:ext cx="212514" cy="234273"/>
            </a:xfrm>
            <a:custGeom>
              <a:avLst/>
              <a:gdLst>
                <a:gd name="connsiteX0" fmla="*/ 9780 w 11632"/>
                <a:gd name="connsiteY0" fmla="*/ 3970 h 12823"/>
                <a:gd name="connsiteX1" fmla="*/ 9780 w 11632"/>
                <a:gd name="connsiteY1" fmla="*/ 11583 h 12823"/>
                <a:gd name="connsiteX2" fmla="*/ 2548 w 11632"/>
                <a:gd name="connsiteY2" fmla="*/ 10251 h 12823"/>
                <a:gd name="connsiteX3" fmla="*/ -21 w 11632"/>
                <a:gd name="connsiteY3" fmla="*/ -27 h 12823"/>
                <a:gd name="connsiteX4" fmla="*/ 9780 w 11632"/>
                <a:gd name="connsiteY4" fmla="*/ 3970 h 1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32" h="12823">
                  <a:moveTo>
                    <a:pt x="9780" y="3970"/>
                  </a:moveTo>
                  <a:cubicBezTo>
                    <a:pt x="12444" y="7205"/>
                    <a:pt x="11969" y="9870"/>
                    <a:pt x="9780" y="11583"/>
                  </a:cubicBezTo>
                  <a:cubicBezTo>
                    <a:pt x="7591" y="13296"/>
                    <a:pt x="5308" y="13486"/>
                    <a:pt x="2548" y="10251"/>
                  </a:cubicBezTo>
                  <a:cubicBezTo>
                    <a:pt x="770" y="7120"/>
                    <a:pt x="-119" y="3570"/>
                    <a:pt x="-21" y="-27"/>
                  </a:cubicBezTo>
                  <a:cubicBezTo>
                    <a:pt x="3558" y="354"/>
                    <a:pt x="6957" y="1734"/>
                    <a:pt x="9780" y="397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2E2293B4-D39F-A246-BCA5-FE823216EB2F}"/>
                </a:ext>
              </a:extLst>
            </p:cNvPr>
            <p:cNvSpPr/>
            <p:nvPr/>
          </p:nvSpPr>
          <p:spPr>
            <a:xfrm>
              <a:off x="13240632" y="10260887"/>
              <a:ext cx="276404" cy="173835"/>
            </a:xfrm>
            <a:custGeom>
              <a:avLst/>
              <a:gdLst>
                <a:gd name="connsiteX0" fmla="*/ 9202 w 15129"/>
                <a:gd name="connsiteY0" fmla="*/ -27 h 9515"/>
                <a:gd name="connsiteX1" fmla="*/ 15102 w 15129"/>
                <a:gd name="connsiteY1" fmla="*/ 4731 h 9515"/>
                <a:gd name="connsiteX2" fmla="*/ 9487 w 15129"/>
                <a:gd name="connsiteY2" fmla="*/ 9489 h 9515"/>
                <a:gd name="connsiteX3" fmla="*/ -28 w 15129"/>
                <a:gd name="connsiteY3" fmla="*/ 4826 h 9515"/>
                <a:gd name="connsiteX4" fmla="*/ 9202 w 15129"/>
                <a:gd name="connsiteY4" fmla="*/ -27 h 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29" h="9515">
                  <a:moveTo>
                    <a:pt x="9202" y="-27"/>
                  </a:moveTo>
                  <a:cubicBezTo>
                    <a:pt x="13294" y="-27"/>
                    <a:pt x="15102" y="2162"/>
                    <a:pt x="15102" y="4731"/>
                  </a:cubicBezTo>
                  <a:cubicBezTo>
                    <a:pt x="15102" y="7300"/>
                    <a:pt x="13579" y="9394"/>
                    <a:pt x="9487" y="9489"/>
                  </a:cubicBezTo>
                  <a:cubicBezTo>
                    <a:pt x="5964" y="8785"/>
                    <a:pt x="2683" y="7186"/>
                    <a:pt x="-28" y="4826"/>
                  </a:cubicBezTo>
                  <a:cubicBezTo>
                    <a:pt x="2536" y="2381"/>
                    <a:pt x="5733" y="696"/>
                    <a:pt x="9202" y="-2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802F102D-A67B-3544-B414-FE321634BF38}"/>
                </a:ext>
              </a:extLst>
            </p:cNvPr>
            <p:cNvSpPr/>
            <p:nvPr/>
          </p:nvSpPr>
          <p:spPr>
            <a:xfrm>
              <a:off x="13199690" y="10029698"/>
              <a:ext cx="206888" cy="234636"/>
            </a:xfrm>
            <a:custGeom>
              <a:avLst/>
              <a:gdLst>
                <a:gd name="connsiteX0" fmla="*/ 2117 w 11324"/>
                <a:gd name="connsiteY0" fmla="*/ 2635 h 12843"/>
                <a:gd name="connsiteX1" fmla="*/ 9539 w 11324"/>
                <a:gd name="connsiteY1" fmla="*/ 1112 h 12843"/>
                <a:gd name="connsiteX2" fmla="*/ 9539 w 11324"/>
                <a:gd name="connsiteY2" fmla="*/ 8440 h 12843"/>
                <a:gd name="connsiteX3" fmla="*/ 23 w 11324"/>
                <a:gd name="connsiteY3" fmla="*/ 12817 h 12843"/>
                <a:gd name="connsiteX4" fmla="*/ 2117 w 11324"/>
                <a:gd name="connsiteY4" fmla="*/ 2635 h 1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24" h="12843">
                  <a:moveTo>
                    <a:pt x="2117" y="2635"/>
                  </a:moveTo>
                  <a:cubicBezTo>
                    <a:pt x="4876" y="-600"/>
                    <a:pt x="7541" y="-600"/>
                    <a:pt x="9539" y="1112"/>
                  </a:cubicBezTo>
                  <a:cubicBezTo>
                    <a:pt x="11537" y="2825"/>
                    <a:pt x="12204" y="5204"/>
                    <a:pt x="9539" y="8440"/>
                  </a:cubicBezTo>
                  <a:cubicBezTo>
                    <a:pt x="6805" y="10704"/>
                    <a:pt x="3524" y="12217"/>
                    <a:pt x="23" y="12817"/>
                  </a:cubicBezTo>
                  <a:cubicBezTo>
                    <a:pt x="-237" y="9296"/>
                    <a:pt x="488" y="5766"/>
                    <a:pt x="2117" y="263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92D26760-B70D-E947-B95C-319CCCB95D5B}"/>
                </a:ext>
              </a:extLst>
            </p:cNvPr>
            <p:cNvSpPr/>
            <p:nvPr/>
          </p:nvSpPr>
          <p:spPr>
            <a:xfrm>
              <a:off x="12987064" y="9965225"/>
              <a:ext cx="171829" cy="274776"/>
            </a:xfrm>
            <a:custGeom>
              <a:avLst/>
              <a:gdLst>
                <a:gd name="connsiteX0" fmla="*/ 147 w 9405"/>
                <a:gd name="connsiteY0" fmla="*/ 6736 h 15040"/>
                <a:gd name="connsiteX1" fmla="*/ 3763 w 9405"/>
                <a:gd name="connsiteY1" fmla="*/ 74 h 15040"/>
                <a:gd name="connsiteX2" fmla="*/ 9377 w 9405"/>
                <a:gd name="connsiteY2" fmla="*/ 4832 h 15040"/>
                <a:gd name="connsiteX3" fmla="*/ 6428 w 9405"/>
                <a:gd name="connsiteY3" fmla="*/ 15014 h 15040"/>
                <a:gd name="connsiteX4" fmla="*/ 147 w 9405"/>
                <a:gd name="connsiteY4" fmla="*/ 6736 h 1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05" h="15040">
                  <a:moveTo>
                    <a:pt x="147" y="6736"/>
                  </a:moveTo>
                  <a:cubicBezTo>
                    <a:pt x="-614" y="2644"/>
                    <a:pt x="1194" y="550"/>
                    <a:pt x="3763" y="74"/>
                  </a:cubicBezTo>
                  <a:cubicBezTo>
                    <a:pt x="6332" y="-401"/>
                    <a:pt x="8616" y="740"/>
                    <a:pt x="9377" y="4832"/>
                  </a:cubicBezTo>
                  <a:cubicBezTo>
                    <a:pt x="9329" y="8429"/>
                    <a:pt x="8310" y="11950"/>
                    <a:pt x="6428" y="15014"/>
                  </a:cubicBezTo>
                  <a:cubicBezTo>
                    <a:pt x="3577" y="12921"/>
                    <a:pt x="1396" y="10047"/>
                    <a:pt x="147" y="673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98844888-31C2-A444-8A4A-631514756388}"/>
                </a:ext>
              </a:extLst>
            </p:cNvPr>
            <p:cNvSpPr/>
            <p:nvPr/>
          </p:nvSpPr>
          <p:spPr>
            <a:xfrm>
              <a:off x="12773071" y="10115039"/>
              <a:ext cx="253694" cy="190737"/>
            </a:xfrm>
            <a:custGeom>
              <a:avLst/>
              <a:gdLst>
                <a:gd name="connsiteX0" fmla="*/ 3391 w 13886"/>
                <a:gd name="connsiteY0" fmla="*/ 9383 h 10440"/>
                <a:gd name="connsiteX1" fmla="*/ 632 w 13886"/>
                <a:gd name="connsiteY1" fmla="*/ 2341 h 10440"/>
                <a:gd name="connsiteX2" fmla="*/ 7864 w 13886"/>
                <a:gd name="connsiteY2" fmla="*/ 1104 h 10440"/>
                <a:gd name="connsiteX3" fmla="*/ 13858 w 13886"/>
                <a:gd name="connsiteY3" fmla="*/ 9859 h 10440"/>
                <a:gd name="connsiteX4" fmla="*/ 3391 w 13886"/>
                <a:gd name="connsiteY4" fmla="*/ 9383 h 1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86" h="10440">
                  <a:moveTo>
                    <a:pt x="3391" y="9383"/>
                  </a:moveTo>
                  <a:cubicBezTo>
                    <a:pt x="-130" y="7289"/>
                    <a:pt x="-701" y="4625"/>
                    <a:pt x="632" y="2341"/>
                  </a:cubicBezTo>
                  <a:cubicBezTo>
                    <a:pt x="1964" y="57"/>
                    <a:pt x="4247" y="-989"/>
                    <a:pt x="7864" y="1104"/>
                  </a:cubicBezTo>
                  <a:cubicBezTo>
                    <a:pt x="10621" y="3426"/>
                    <a:pt x="12694" y="6452"/>
                    <a:pt x="13858" y="9859"/>
                  </a:cubicBezTo>
                  <a:cubicBezTo>
                    <a:pt x="10398" y="10734"/>
                    <a:pt x="6757" y="10572"/>
                    <a:pt x="3391" y="9383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3D84B5B2-ACDE-384B-AA12-E2F4CA97FCF4}"/>
                </a:ext>
              </a:extLst>
            </p:cNvPr>
            <p:cNvSpPr/>
            <p:nvPr/>
          </p:nvSpPr>
          <p:spPr>
            <a:xfrm>
              <a:off x="12754508" y="10366666"/>
              <a:ext cx="267069" cy="175043"/>
            </a:xfrm>
            <a:custGeom>
              <a:avLst/>
              <a:gdLst>
                <a:gd name="connsiteX0" fmla="*/ 7548 w 14618"/>
                <a:gd name="connsiteY0" fmla="*/ 9028 h 9581"/>
                <a:gd name="connsiteX1" fmla="*/ 316 w 14618"/>
                <a:gd name="connsiteY1" fmla="*/ 6554 h 9581"/>
                <a:gd name="connsiteX2" fmla="*/ 4027 w 14618"/>
                <a:gd name="connsiteY2" fmla="*/ 274 h 9581"/>
                <a:gd name="connsiteX3" fmla="*/ 14590 w 14618"/>
                <a:gd name="connsiteY3" fmla="*/ 1320 h 9581"/>
                <a:gd name="connsiteX4" fmla="*/ 7548 w 14618"/>
                <a:gd name="connsiteY4" fmla="*/ 9028 h 9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18" h="9581">
                  <a:moveTo>
                    <a:pt x="7548" y="9028"/>
                  </a:moveTo>
                  <a:cubicBezTo>
                    <a:pt x="3551" y="10360"/>
                    <a:pt x="1268" y="9028"/>
                    <a:pt x="316" y="6554"/>
                  </a:cubicBezTo>
                  <a:cubicBezTo>
                    <a:pt x="-636" y="4080"/>
                    <a:pt x="316" y="1701"/>
                    <a:pt x="4027" y="274"/>
                  </a:cubicBezTo>
                  <a:cubicBezTo>
                    <a:pt x="7577" y="-355"/>
                    <a:pt x="11231" y="7"/>
                    <a:pt x="14590" y="1320"/>
                  </a:cubicBezTo>
                  <a:cubicBezTo>
                    <a:pt x="14590" y="1320"/>
                    <a:pt x="11449" y="7506"/>
                    <a:pt x="7548" y="902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6A47E597-9AA2-E74B-91DF-6AC99C87BB8F}"/>
                </a:ext>
              </a:extLst>
            </p:cNvPr>
            <p:cNvSpPr/>
            <p:nvPr/>
          </p:nvSpPr>
          <p:spPr>
            <a:xfrm>
              <a:off x="13055470" y="10268869"/>
              <a:ext cx="142578" cy="164794"/>
            </a:xfrm>
            <a:custGeom>
              <a:avLst/>
              <a:gdLst>
                <a:gd name="connsiteX0" fmla="*/ 7728 w 7804"/>
                <a:gd name="connsiteY0" fmla="*/ 4484 h 9020"/>
                <a:gd name="connsiteX1" fmla="*/ 4481 w 7804"/>
                <a:gd name="connsiteY1" fmla="*/ 8947 h 9020"/>
                <a:gd name="connsiteX2" fmla="*/ 20 w 7804"/>
                <a:gd name="connsiteY2" fmla="*/ 5702 h 9020"/>
                <a:gd name="connsiteX3" fmla="*/ 20 w 7804"/>
                <a:gd name="connsiteY3" fmla="*/ 4484 h 9020"/>
                <a:gd name="connsiteX4" fmla="*/ 3267 w 7804"/>
                <a:gd name="connsiteY4" fmla="*/ 21 h 9020"/>
                <a:gd name="connsiteX5" fmla="*/ 7728 w 7804"/>
                <a:gd name="connsiteY5" fmla="*/ 3266 h 9020"/>
                <a:gd name="connsiteX6" fmla="*/ 7728 w 7804"/>
                <a:gd name="connsiteY6" fmla="*/ 4484 h 9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04" h="9020">
                  <a:moveTo>
                    <a:pt x="7728" y="4484"/>
                  </a:moveTo>
                  <a:cubicBezTo>
                    <a:pt x="8063" y="6615"/>
                    <a:pt x="6609" y="8614"/>
                    <a:pt x="4481" y="8947"/>
                  </a:cubicBezTo>
                  <a:cubicBezTo>
                    <a:pt x="2353" y="9280"/>
                    <a:pt x="356" y="7824"/>
                    <a:pt x="20" y="5702"/>
                  </a:cubicBezTo>
                  <a:cubicBezTo>
                    <a:pt x="-44" y="5293"/>
                    <a:pt x="-44" y="4883"/>
                    <a:pt x="20" y="4484"/>
                  </a:cubicBezTo>
                  <a:cubicBezTo>
                    <a:pt x="-316" y="2352"/>
                    <a:pt x="1138" y="354"/>
                    <a:pt x="3267" y="21"/>
                  </a:cubicBezTo>
                  <a:cubicBezTo>
                    <a:pt x="5394" y="-312"/>
                    <a:pt x="7392" y="1144"/>
                    <a:pt x="7728" y="3266"/>
                  </a:cubicBezTo>
                  <a:cubicBezTo>
                    <a:pt x="7791" y="3675"/>
                    <a:pt x="7791" y="4084"/>
                    <a:pt x="7728" y="448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1D8E3B7A-9E09-924E-BB37-377D547C28C7}"/>
                </a:ext>
              </a:extLst>
            </p:cNvPr>
            <p:cNvSpPr/>
            <p:nvPr/>
          </p:nvSpPr>
          <p:spPr>
            <a:xfrm>
              <a:off x="13405808" y="8591869"/>
              <a:ext cx="1342114" cy="1342189"/>
            </a:xfrm>
            <a:custGeom>
              <a:avLst/>
              <a:gdLst>
                <a:gd name="connsiteX0" fmla="*/ 73431 w 73461"/>
                <a:gd name="connsiteY0" fmla="*/ 37086 h 73465"/>
                <a:gd name="connsiteX1" fmla="*/ 36321 w 73461"/>
                <a:gd name="connsiteY1" fmla="*/ 73437 h 73465"/>
                <a:gd name="connsiteX2" fmla="*/ -26 w 73461"/>
                <a:gd name="connsiteY2" fmla="*/ 36325 h 73465"/>
                <a:gd name="connsiteX3" fmla="*/ 36986 w 73461"/>
                <a:gd name="connsiteY3" fmla="*/ -26 h 73465"/>
                <a:gd name="connsiteX4" fmla="*/ 73432 w 73461"/>
                <a:gd name="connsiteY4" fmla="*/ 36991 h 73465"/>
                <a:gd name="connsiteX5" fmla="*/ 73431 w 73461"/>
                <a:gd name="connsiteY5" fmla="*/ 37086 h 73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461" h="73465">
                  <a:moveTo>
                    <a:pt x="73431" y="37086"/>
                  </a:moveTo>
                  <a:cubicBezTo>
                    <a:pt x="73220" y="57374"/>
                    <a:pt x="56605" y="73646"/>
                    <a:pt x="36321" y="73437"/>
                  </a:cubicBezTo>
                  <a:cubicBezTo>
                    <a:pt x="16036" y="73227"/>
                    <a:pt x="-237" y="56603"/>
                    <a:pt x="-26" y="36325"/>
                  </a:cubicBezTo>
                  <a:cubicBezTo>
                    <a:pt x="184" y="16075"/>
                    <a:pt x="16739" y="-178"/>
                    <a:pt x="36986" y="-26"/>
                  </a:cubicBezTo>
                  <a:cubicBezTo>
                    <a:pt x="57271" y="127"/>
                    <a:pt x="73588" y="16703"/>
                    <a:pt x="73432" y="36991"/>
                  </a:cubicBezTo>
                  <a:cubicBezTo>
                    <a:pt x="73432" y="37020"/>
                    <a:pt x="73431" y="37058"/>
                    <a:pt x="73431" y="37086"/>
                  </a:cubicBezTo>
                  <a:close/>
                </a:path>
              </a:pathLst>
            </a:custGeom>
            <a:solidFill>
              <a:schemeClr val="accent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1707F2A4-57C8-4645-8520-018AFC80CD55}"/>
                </a:ext>
              </a:extLst>
            </p:cNvPr>
            <p:cNvSpPr/>
            <p:nvPr/>
          </p:nvSpPr>
          <p:spPr>
            <a:xfrm>
              <a:off x="13480531" y="8668383"/>
              <a:ext cx="1203030" cy="1203044"/>
            </a:xfrm>
            <a:custGeom>
              <a:avLst/>
              <a:gdLst>
                <a:gd name="connsiteX0" fmla="*/ 65820 w 65848"/>
                <a:gd name="connsiteY0" fmla="*/ 32898 h 65849"/>
                <a:gd name="connsiteX1" fmla="*/ 32896 w 65848"/>
                <a:gd name="connsiteY1" fmla="*/ 65823 h 65849"/>
                <a:gd name="connsiteX2" fmla="*/ -28 w 65848"/>
                <a:gd name="connsiteY2" fmla="*/ 32898 h 65849"/>
                <a:gd name="connsiteX3" fmla="*/ 32896 w 65848"/>
                <a:gd name="connsiteY3" fmla="*/ -27 h 65849"/>
                <a:gd name="connsiteX4" fmla="*/ 65820 w 65848"/>
                <a:gd name="connsiteY4" fmla="*/ 32898 h 6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48" h="65849">
                  <a:moveTo>
                    <a:pt x="65820" y="32898"/>
                  </a:moveTo>
                  <a:cubicBezTo>
                    <a:pt x="65820" y="51083"/>
                    <a:pt x="51080" y="65823"/>
                    <a:pt x="32896" y="65823"/>
                  </a:cubicBezTo>
                  <a:cubicBezTo>
                    <a:pt x="14712" y="65823"/>
                    <a:pt x="-28" y="51083"/>
                    <a:pt x="-28" y="32898"/>
                  </a:cubicBezTo>
                  <a:cubicBezTo>
                    <a:pt x="-28" y="14713"/>
                    <a:pt x="14712" y="-27"/>
                    <a:pt x="32896" y="-27"/>
                  </a:cubicBezTo>
                  <a:cubicBezTo>
                    <a:pt x="51080" y="-27"/>
                    <a:pt x="65820" y="14713"/>
                    <a:pt x="65820" y="3289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E353FDEF-B2A4-CD4F-B4A7-EB685C8CD862}"/>
                </a:ext>
              </a:extLst>
            </p:cNvPr>
            <p:cNvSpPr/>
            <p:nvPr/>
          </p:nvSpPr>
          <p:spPr>
            <a:xfrm>
              <a:off x="13645693" y="8835294"/>
              <a:ext cx="869239" cy="869258"/>
            </a:xfrm>
            <a:custGeom>
              <a:avLst/>
              <a:gdLst>
                <a:gd name="connsiteX0" fmla="*/ 47550 w 47578"/>
                <a:gd name="connsiteY0" fmla="*/ 23763 h 47579"/>
                <a:gd name="connsiteX1" fmla="*/ 23761 w 47578"/>
                <a:gd name="connsiteY1" fmla="*/ 47553 h 47579"/>
                <a:gd name="connsiteX2" fmla="*/ -28 w 47578"/>
                <a:gd name="connsiteY2" fmla="*/ 23763 h 47579"/>
                <a:gd name="connsiteX3" fmla="*/ 23761 w 47578"/>
                <a:gd name="connsiteY3" fmla="*/ -27 h 47579"/>
                <a:gd name="connsiteX4" fmla="*/ 23856 w 47578"/>
                <a:gd name="connsiteY4" fmla="*/ -27 h 47579"/>
                <a:gd name="connsiteX5" fmla="*/ 47550 w 47578"/>
                <a:gd name="connsiteY5" fmla="*/ 23668 h 47579"/>
                <a:gd name="connsiteX6" fmla="*/ 47550 w 47578"/>
                <a:gd name="connsiteY6" fmla="*/ 23763 h 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78" h="47579">
                  <a:moveTo>
                    <a:pt x="47550" y="23763"/>
                  </a:moveTo>
                  <a:cubicBezTo>
                    <a:pt x="47550" y="36905"/>
                    <a:pt x="36899" y="47553"/>
                    <a:pt x="23761" y="47553"/>
                  </a:cubicBezTo>
                  <a:cubicBezTo>
                    <a:pt x="10622" y="47553"/>
                    <a:pt x="-28" y="36905"/>
                    <a:pt x="-28" y="23763"/>
                  </a:cubicBezTo>
                  <a:cubicBezTo>
                    <a:pt x="-28" y="10622"/>
                    <a:pt x="10622" y="-27"/>
                    <a:pt x="23761" y="-27"/>
                  </a:cubicBezTo>
                  <a:cubicBezTo>
                    <a:pt x="23793" y="-27"/>
                    <a:pt x="23825" y="-27"/>
                    <a:pt x="23856" y="-27"/>
                  </a:cubicBezTo>
                  <a:cubicBezTo>
                    <a:pt x="36942" y="-27"/>
                    <a:pt x="47550" y="10584"/>
                    <a:pt x="47550" y="23668"/>
                  </a:cubicBezTo>
                  <a:cubicBezTo>
                    <a:pt x="47550" y="23697"/>
                    <a:pt x="47550" y="23735"/>
                    <a:pt x="47550" y="23763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4704D21C-461C-7341-9468-CD74A64790ED}"/>
                </a:ext>
              </a:extLst>
            </p:cNvPr>
            <p:cNvSpPr/>
            <p:nvPr/>
          </p:nvSpPr>
          <p:spPr>
            <a:xfrm>
              <a:off x="13947196" y="9381179"/>
              <a:ext cx="173107" cy="274613"/>
            </a:xfrm>
            <a:custGeom>
              <a:avLst/>
              <a:gdLst>
                <a:gd name="connsiteX0" fmla="*/ 9447 w 9475"/>
                <a:gd name="connsiteY0" fmla="*/ 9965 h 15031"/>
                <a:gd name="connsiteX1" fmla="*/ 3737 w 9475"/>
                <a:gd name="connsiteY1" fmla="*/ 14913 h 15031"/>
                <a:gd name="connsiteX2" fmla="*/ 121 w 9475"/>
                <a:gd name="connsiteY2" fmla="*/ 8633 h 15031"/>
                <a:gd name="connsiteX3" fmla="*/ 6402 w 9475"/>
                <a:gd name="connsiteY3" fmla="*/ -27 h 15031"/>
                <a:gd name="connsiteX4" fmla="*/ 9447 w 9475"/>
                <a:gd name="connsiteY4" fmla="*/ 9965 h 1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75" h="15031">
                  <a:moveTo>
                    <a:pt x="9447" y="9965"/>
                  </a:moveTo>
                  <a:cubicBezTo>
                    <a:pt x="8685" y="14057"/>
                    <a:pt x="6402" y="15389"/>
                    <a:pt x="3737" y="14913"/>
                  </a:cubicBezTo>
                  <a:cubicBezTo>
                    <a:pt x="1073" y="14438"/>
                    <a:pt x="-545" y="12725"/>
                    <a:pt x="121" y="8633"/>
                  </a:cubicBezTo>
                  <a:cubicBezTo>
                    <a:pt x="1372" y="5217"/>
                    <a:pt x="3546" y="2219"/>
                    <a:pt x="6402" y="-27"/>
                  </a:cubicBezTo>
                  <a:cubicBezTo>
                    <a:pt x="8329" y="2952"/>
                    <a:pt x="9384" y="6416"/>
                    <a:pt x="9447" y="996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3C43597D-EAF4-8A4C-A80D-DAEF5A3BB56C}"/>
                </a:ext>
              </a:extLst>
            </p:cNvPr>
            <p:cNvSpPr/>
            <p:nvPr/>
          </p:nvSpPr>
          <p:spPr>
            <a:xfrm>
              <a:off x="14151564" y="9355110"/>
              <a:ext cx="213046" cy="234273"/>
            </a:xfrm>
            <a:custGeom>
              <a:avLst/>
              <a:gdLst>
                <a:gd name="connsiteX0" fmla="*/ 9775 w 11661"/>
                <a:gd name="connsiteY0" fmla="*/ 3970 h 12823"/>
                <a:gd name="connsiteX1" fmla="*/ 9775 w 11661"/>
                <a:gd name="connsiteY1" fmla="*/ 11583 h 12823"/>
                <a:gd name="connsiteX2" fmla="*/ 2638 w 11661"/>
                <a:gd name="connsiteY2" fmla="*/ 10251 h 12823"/>
                <a:gd name="connsiteX3" fmla="*/ -26 w 11661"/>
                <a:gd name="connsiteY3" fmla="*/ -27 h 12823"/>
                <a:gd name="connsiteX4" fmla="*/ 9775 w 11661"/>
                <a:gd name="connsiteY4" fmla="*/ 3970 h 1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1" h="12823">
                  <a:moveTo>
                    <a:pt x="9775" y="3970"/>
                  </a:moveTo>
                  <a:cubicBezTo>
                    <a:pt x="12439" y="7205"/>
                    <a:pt x="12058" y="9870"/>
                    <a:pt x="9775" y="11583"/>
                  </a:cubicBezTo>
                  <a:cubicBezTo>
                    <a:pt x="7491" y="13296"/>
                    <a:pt x="5302" y="13486"/>
                    <a:pt x="2638" y="10251"/>
                  </a:cubicBezTo>
                  <a:cubicBezTo>
                    <a:pt x="844" y="7129"/>
                    <a:pt x="-77" y="3580"/>
                    <a:pt x="-26" y="-27"/>
                  </a:cubicBezTo>
                  <a:cubicBezTo>
                    <a:pt x="3552" y="354"/>
                    <a:pt x="6951" y="1734"/>
                    <a:pt x="9775" y="397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203B9C36-3663-0A43-97FA-F91A126DC014}"/>
                </a:ext>
              </a:extLst>
            </p:cNvPr>
            <p:cNvSpPr/>
            <p:nvPr/>
          </p:nvSpPr>
          <p:spPr>
            <a:xfrm>
              <a:off x="14195063" y="9179516"/>
              <a:ext cx="276423" cy="173835"/>
            </a:xfrm>
            <a:custGeom>
              <a:avLst/>
              <a:gdLst>
                <a:gd name="connsiteX0" fmla="*/ 9202 w 15130"/>
                <a:gd name="connsiteY0" fmla="*/ -27 h 9515"/>
                <a:gd name="connsiteX1" fmla="*/ 15102 w 15130"/>
                <a:gd name="connsiteY1" fmla="*/ 4731 h 9515"/>
                <a:gd name="connsiteX2" fmla="*/ 9487 w 15130"/>
                <a:gd name="connsiteY2" fmla="*/ 9489 h 9515"/>
                <a:gd name="connsiteX3" fmla="*/ -28 w 15130"/>
                <a:gd name="connsiteY3" fmla="*/ 4826 h 9515"/>
                <a:gd name="connsiteX4" fmla="*/ 9202 w 15130"/>
                <a:gd name="connsiteY4" fmla="*/ -27 h 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0" h="9515">
                  <a:moveTo>
                    <a:pt x="9202" y="-27"/>
                  </a:moveTo>
                  <a:cubicBezTo>
                    <a:pt x="13389" y="-27"/>
                    <a:pt x="15102" y="2162"/>
                    <a:pt x="15102" y="4731"/>
                  </a:cubicBezTo>
                  <a:cubicBezTo>
                    <a:pt x="15102" y="7300"/>
                    <a:pt x="13674" y="9394"/>
                    <a:pt x="9487" y="9489"/>
                  </a:cubicBezTo>
                  <a:cubicBezTo>
                    <a:pt x="5957" y="8814"/>
                    <a:pt x="2671" y="7205"/>
                    <a:pt x="-28" y="4826"/>
                  </a:cubicBezTo>
                  <a:cubicBezTo>
                    <a:pt x="2518" y="2352"/>
                    <a:pt x="5723" y="668"/>
                    <a:pt x="9202" y="-2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5A3D7DC8-9865-0941-A1BC-1B30A4DBF2C8}"/>
                </a:ext>
              </a:extLst>
            </p:cNvPr>
            <p:cNvSpPr/>
            <p:nvPr/>
          </p:nvSpPr>
          <p:spPr>
            <a:xfrm>
              <a:off x="14155563" y="8948351"/>
              <a:ext cx="207214" cy="234636"/>
            </a:xfrm>
            <a:custGeom>
              <a:avLst/>
              <a:gdLst>
                <a:gd name="connsiteX0" fmla="*/ 2134 w 11342"/>
                <a:gd name="connsiteY0" fmla="*/ 2635 h 12843"/>
                <a:gd name="connsiteX1" fmla="*/ 9556 w 11342"/>
                <a:gd name="connsiteY1" fmla="*/ 1112 h 12843"/>
                <a:gd name="connsiteX2" fmla="*/ 9556 w 11342"/>
                <a:gd name="connsiteY2" fmla="*/ 8440 h 12843"/>
                <a:gd name="connsiteX3" fmla="*/ 41 w 11342"/>
                <a:gd name="connsiteY3" fmla="*/ 12817 h 12843"/>
                <a:gd name="connsiteX4" fmla="*/ 2134 w 11342"/>
                <a:gd name="connsiteY4" fmla="*/ 2635 h 1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42" h="12843">
                  <a:moveTo>
                    <a:pt x="2134" y="2635"/>
                  </a:moveTo>
                  <a:cubicBezTo>
                    <a:pt x="4799" y="-600"/>
                    <a:pt x="7558" y="-600"/>
                    <a:pt x="9556" y="1112"/>
                  </a:cubicBezTo>
                  <a:cubicBezTo>
                    <a:pt x="11555" y="2825"/>
                    <a:pt x="12221" y="5204"/>
                    <a:pt x="9556" y="8440"/>
                  </a:cubicBezTo>
                  <a:cubicBezTo>
                    <a:pt x="6857" y="10761"/>
                    <a:pt x="3560" y="12274"/>
                    <a:pt x="41" y="12817"/>
                  </a:cubicBezTo>
                  <a:cubicBezTo>
                    <a:pt x="-268" y="9296"/>
                    <a:pt x="460" y="5756"/>
                    <a:pt x="2134" y="263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7DCC9911-7E00-C443-8BB6-6D60F9458BA5}"/>
                </a:ext>
              </a:extLst>
            </p:cNvPr>
            <p:cNvSpPr/>
            <p:nvPr/>
          </p:nvSpPr>
          <p:spPr>
            <a:xfrm>
              <a:off x="13942083" y="8883859"/>
              <a:ext cx="171260" cy="274776"/>
            </a:xfrm>
            <a:custGeom>
              <a:avLst/>
              <a:gdLst>
                <a:gd name="connsiteX0" fmla="*/ 116 w 9374"/>
                <a:gd name="connsiteY0" fmla="*/ 6736 h 15040"/>
                <a:gd name="connsiteX1" fmla="*/ 3732 w 9374"/>
                <a:gd name="connsiteY1" fmla="*/ 74 h 15040"/>
                <a:gd name="connsiteX2" fmla="*/ 9346 w 9374"/>
                <a:gd name="connsiteY2" fmla="*/ 4832 h 15040"/>
                <a:gd name="connsiteX3" fmla="*/ 6396 w 9374"/>
                <a:gd name="connsiteY3" fmla="*/ 15014 h 15040"/>
                <a:gd name="connsiteX4" fmla="*/ 116 w 9374"/>
                <a:gd name="connsiteY4" fmla="*/ 6736 h 1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74" h="15040">
                  <a:moveTo>
                    <a:pt x="116" y="6736"/>
                  </a:moveTo>
                  <a:cubicBezTo>
                    <a:pt x="-550" y="2644"/>
                    <a:pt x="1163" y="550"/>
                    <a:pt x="3732" y="74"/>
                  </a:cubicBezTo>
                  <a:cubicBezTo>
                    <a:pt x="6301" y="-401"/>
                    <a:pt x="8585" y="740"/>
                    <a:pt x="9346" y="4832"/>
                  </a:cubicBezTo>
                  <a:cubicBezTo>
                    <a:pt x="9298" y="8429"/>
                    <a:pt x="8279" y="11950"/>
                    <a:pt x="6396" y="15014"/>
                  </a:cubicBezTo>
                  <a:cubicBezTo>
                    <a:pt x="3576" y="12892"/>
                    <a:pt x="1401" y="10028"/>
                    <a:pt x="116" y="673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934F6A57-E25D-EA4C-8D99-228A65F181B2}"/>
                </a:ext>
              </a:extLst>
            </p:cNvPr>
            <p:cNvSpPr/>
            <p:nvPr/>
          </p:nvSpPr>
          <p:spPr>
            <a:xfrm>
              <a:off x="13730628" y="9033687"/>
              <a:ext cx="252341" cy="190812"/>
            </a:xfrm>
            <a:custGeom>
              <a:avLst/>
              <a:gdLst>
                <a:gd name="connsiteX0" fmla="*/ 3411 w 13812"/>
                <a:gd name="connsiteY0" fmla="*/ 9383 h 10444"/>
                <a:gd name="connsiteX1" fmla="*/ 652 w 13812"/>
                <a:gd name="connsiteY1" fmla="*/ 2341 h 10444"/>
                <a:gd name="connsiteX2" fmla="*/ 7789 w 13812"/>
                <a:gd name="connsiteY2" fmla="*/ 1104 h 10444"/>
                <a:gd name="connsiteX3" fmla="*/ 13784 w 13812"/>
                <a:gd name="connsiteY3" fmla="*/ 9859 h 10444"/>
                <a:gd name="connsiteX4" fmla="*/ 3411 w 13812"/>
                <a:gd name="connsiteY4" fmla="*/ 9383 h 10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2" h="10444">
                  <a:moveTo>
                    <a:pt x="3411" y="9383"/>
                  </a:moveTo>
                  <a:cubicBezTo>
                    <a:pt x="-205" y="7289"/>
                    <a:pt x="-680" y="4625"/>
                    <a:pt x="652" y="2341"/>
                  </a:cubicBezTo>
                  <a:cubicBezTo>
                    <a:pt x="1984" y="57"/>
                    <a:pt x="4173" y="-989"/>
                    <a:pt x="7789" y="1104"/>
                  </a:cubicBezTo>
                  <a:cubicBezTo>
                    <a:pt x="10546" y="3426"/>
                    <a:pt x="12619" y="6452"/>
                    <a:pt x="13784" y="9859"/>
                  </a:cubicBezTo>
                  <a:cubicBezTo>
                    <a:pt x="10356" y="10744"/>
                    <a:pt x="6744" y="10572"/>
                    <a:pt x="3411" y="9383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D950A385-6C97-7E4B-8227-A630AB1EC4E7}"/>
                </a:ext>
              </a:extLst>
            </p:cNvPr>
            <p:cNvSpPr/>
            <p:nvPr/>
          </p:nvSpPr>
          <p:spPr>
            <a:xfrm>
              <a:off x="13711370" y="9285300"/>
              <a:ext cx="264620" cy="175790"/>
            </a:xfrm>
            <a:custGeom>
              <a:avLst/>
              <a:gdLst>
                <a:gd name="connsiteX0" fmla="*/ 7415 w 14484"/>
                <a:gd name="connsiteY0" fmla="*/ 9028 h 9622"/>
                <a:gd name="connsiteX1" fmla="*/ 278 w 14484"/>
                <a:gd name="connsiteY1" fmla="*/ 6554 h 9622"/>
                <a:gd name="connsiteX2" fmla="*/ 3894 w 14484"/>
                <a:gd name="connsiteY2" fmla="*/ 274 h 9622"/>
                <a:gd name="connsiteX3" fmla="*/ 14456 w 14484"/>
                <a:gd name="connsiteY3" fmla="*/ 1320 h 9622"/>
                <a:gd name="connsiteX4" fmla="*/ 7415 w 14484"/>
                <a:gd name="connsiteY4" fmla="*/ 9028 h 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84" h="9622">
                  <a:moveTo>
                    <a:pt x="7415" y="9028"/>
                  </a:moveTo>
                  <a:cubicBezTo>
                    <a:pt x="3513" y="10455"/>
                    <a:pt x="1134" y="9028"/>
                    <a:pt x="278" y="6554"/>
                  </a:cubicBezTo>
                  <a:cubicBezTo>
                    <a:pt x="-578" y="4080"/>
                    <a:pt x="278" y="1701"/>
                    <a:pt x="3894" y="274"/>
                  </a:cubicBezTo>
                  <a:cubicBezTo>
                    <a:pt x="7444" y="-355"/>
                    <a:pt x="11097" y="7"/>
                    <a:pt x="14456" y="1320"/>
                  </a:cubicBezTo>
                  <a:cubicBezTo>
                    <a:pt x="14456" y="1320"/>
                    <a:pt x="11316" y="7506"/>
                    <a:pt x="7415" y="902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86B28E72-6102-3040-92DD-14A2236C5897}"/>
                </a:ext>
              </a:extLst>
            </p:cNvPr>
            <p:cNvSpPr/>
            <p:nvPr/>
          </p:nvSpPr>
          <p:spPr>
            <a:xfrm>
              <a:off x="14010778" y="9198644"/>
              <a:ext cx="142541" cy="142541"/>
            </a:xfrm>
            <a:custGeom>
              <a:avLst/>
              <a:gdLst>
                <a:gd name="connsiteX0" fmla="*/ 7774 w 7802"/>
                <a:gd name="connsiteY0" fmla="*/ 3875 h 7802"/>
                <a:gd name="connsiteX1" fmla="*/ 3873 w 7802"/>
                <a:gd name="connsiteY1" fmla="*/ 7776 h 7802"/>
                <a:gd name="connsiteX2" fmla="*/ -28 w 7802"/>
                <a:gd name="connsiteY2" fmla="*/ 3875 h 7802"/>
                <a:gd name="connsiteX3" fmla="*/ 3873 w 7802"/>
                <a:gd name="connsiteY3" fmla="*/ -27 h 7802"/>
                <a:gd name="connsiteX4" fmla="*/ 7774 w 7802"/>
                <a:gd name="connsiteY4" fmla="*/ 3875 h 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2" h="7802">
                  <a:moveTo>
                    <a:pt x="7774" y="3875"/>
                  </a:moveTo>
                  <a:cubicBezTo>
                    <a:pt x="7724" y="6006"/>
                    <a:pt x="6006" y="7729"/>
                    <a:pt x="3873" y="7776"/>
                  </a:cubicBezTo>
                  <a:cubicBezTo>
                    <a:pt x="1719" y="7776"/>
                    <a:pt x="-28" y="6025"/>
                    <a:pt x="-28" y="3875"/>
                  </a:cubicBezTo>
                  <a:cubicBezTo>
                    <a:pt x="-28" y="1724"/>
                    <a:pt x="1719" y="-27"/>
                    <a:pt x="3873" y="-27"/>
                  </a:cubicBezTo>
                  <a:cubicBezTo>
                    <a:pt x="6027" y="-27"/>
                    <a:pt x="7774" y="1724"/>
                    <a:pt x="7774" y="387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6C6DB79B-35CD-0D40-AE83-BC4C8A1CD379}"/>
              </a:ext>
            </a:extLst>
          </p:cNvPr>
          <p:cNvSpPr/>
          <p:nvPr/>
        </p:nvSpPr>
        <p:spPr>
          <a:xfrm>
            <a:off x="11126276" y="6511134"/>
            <a:ext cx="9771017" cy="169629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D6D710B8-4358-9B44-A7F8-491CB5F95D45}"/>
              </a:ext>
            </a:extLst>
          </p:cNvPr>
          <p:cNvSpPr/>
          <p:nvPr/>
        </p:nvSpPr>
        <p:spPr>
          <a:xfrm>
            <a:off x="11126276" y="8987482"/>
            <a:ext cx="9771017" cy="169629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CuadroTexto 395">
            <a:extLst>
              <a:ext uri="{FF2B5EF4-FFF2-40B4-BE49-F238E27FC236}">
                <a16:creationId xmlns:a16="http://schemas.microsoft.com/office/drawing/2014/main" id="{3C6F6EF6-97F3-964B-BD0D-325454E81B11}"/>
              </a:ext>
            </a:extLst>
          </p:cNvPr>
          <p:cNvSpPr txBox="1"/>
          <p:nvPr/>
        </p:nvSpPr>
        <p:spPr>
          <a:xfrm flipH="1">
            <a:off x="11818881" y="7023129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Initiation</a:t>
            </a:r>
          </a:p>
        </p:txBody>
      </p:sp>
      <p:sp>
        <p:nvSpPr>
          <p:cNvPr id="166" name="Rectangle 56">
            <a:extLst>
              <a:ext uri="{FF2B5EF4-FFF2-40B4-BE49-F238E27FC236}">
                <a16:creationId xmlns:a16="http://schemas.microsoft.com/office/drawing/2014/main" id="{22705E8B-4FC4-CC4D-A4C5-C9ED6F347D08}"/>
              </a:ext>
            </a:extLst>
          </p:cNvPr>
          <p:cNvSpPr/>
          <p:nvPr/>
        </p:nvSpPr>
        <p:spPr>
          <a:xfrm flipH="1">
            <a:off x="14597327" y="6896951"/>
            <a:ext cx="5414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67" name="CuadroTexto 395">
            <a:extLst>
              <a:ext uri="{FF2B5EF4-FFF2-40B4-BE49-F238E27FC236}">
                <a16:creationId xmlns:a16="http://schemas.microsoft.com/office/drawing/2014/main" id="{7B6A6743-6478-7B43-B4AB-A157227DD53C}"/>
              </a:ext>
            </a:extLst>
          </p:cNvPr>
          <p:cNvSpPr txBox="1"/>
          <p:nvPr/>
        </p:nvSpPr>
        <p:spPr>
          <a:xfrm flipH="1">
            <a:off x="11818881" y="9501375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Planning</a:t>
            </a:r>
          </a:p>
        </p:txBody>
      </p:sp>
      <p:sp>
        <p:nvSpPr>
          <p:cNvPr id="168" name="Rectangle 56">
            <a:extLst>
              <a:ext uri="{FF2B5EF4-FFF2-40B4-BE49-F238E27FC236}">
                <a16:creationId xmlns:a16="http://schemas.microsoft.com/office/drawing/2014/main" id="{4B69E675-F0A8-C548-B90F-F94802333E28}"/>
              </a:ext>
            </a:extLst>
          </p:cNvPr>
          <p:cNvSpPr/>
          <p:nvPr/>
        </p:nvSpPr>
        <p:spPr>
          <a:xfrm flipH="1">
            <a:off x="14597327" y="9375197"/>
            <a:ext cx="5414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2013447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B29A40-152C-494C-8A19-F0651670442B}"/>
              </a:ext>
            </a:extLst>
          </p:cNvPr>
          <p:cNvGrpSpPr/>
          <p:nvPr/>
        </p:nvGrpSpPr>
        <p:grpSpPr>
          <a:xfrm>
            <a:off x="3029013" y="5522030"/>
            <a:ext cx="18544862" cy="6394825"/>
            <a:chOff x="3164481" y="5488163"/>
            <a:chExt cx="18544862" cy="639482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41903EE-7A5D-7840-80B4-4A7AEFABD629}"/>
                </a:ext>
              </a:extLst>
            </p:cNvPr>
            <p:cNvGrpSpPr/>
            <p:nvPr/>
          </p:nvGrpSpPr>
          <p:grpSpPr>
            <a:xfrm>
              <a:off x="12446248" y="5488163"/>
              <a:ext cx="9263095" cy="6394825"/>
              <a:chOff x="7557277" y="5589763"/>
              <a:chExt cx="9263095" cy="6394825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89AA3B32-D749-F847-9369-173DD4E59751}"/>
                  </a:ext>
                </a:extLst>
              </p:cNvPr>
              <p:cNvSpPr/>
              <p:nvPr/>
            </p:nvSpPr>
            <p:spPr>
              <a:xfrm>
                <a:off x="7561498" y="11644600"/>
                <a:ext cx="8137644" cy="339988"/>
              </a:xfrm>
              <a:custGeom>
                <a:avLst/>
                <a:gdLst>
                  <a:gd name="connsiteX0" fmla="*/ 414477 w 414505"/>
                  <a:gd name="connsiteY0" fmla="*/ 8633 h 17318"/>
                  <a:gd name="connsiteX1" fmla="*/ 405818 w 414505"/>
                  <a:gd name="connsiteY1" fmla="*/ 17292 h 17318"/>
                  <a:gd name="connsiteX2" fmla="*/ 8726 w 414505"/>
                  <a:gd name="connsiteY2" fmla="*/ 17292 h 17318"/>
                  <a:gd name="connsiteX3" fmla="*/ -28 w 414505"/>
                  <a:gd name="connsiteY3" fmla="*/ 8633 h 17318"/>
                  <a:gd name="connsiteX4" fmla="*/ -28 w 414505"/>
                  <a:gd name="connsiteY4" fmla="*/ 8633 h 17318"/>
                  <a:gd name="connsiteX5" fmla="*/ 8726 w 414505"/>
                  <a:gd name="connsiteY5" fmla="*/ -27 h 17318"/>
                  <a:gd name="connsiteX6" fmla="*/ 405818 w 414505"/>
                  <a:gd name="connsiteY6" fmla="*/ -27 h 17318"/>
                  <a:gd name="connsiteX7" fmla="*/ 414477 w 414505"/>
                  <a:gd name="connsiteY7" fmla="*/ 8633 h 17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4505" h="17318">
                    <a:moveTo>
                      <a:pt x="414477" y="8633"/>
                    </a:moveTo>
                    <a:cubicBezTo>
                      <a:pt x="414477" y="13419"/>
                      <a:pt x="410604" y="17292"/>
                      <a:pt x="405818" y="17292"/>
                    </a:cubicBezTo>
                    <a:lnTo>
                      <a:pt x="8726" y="17292"/>
                    </a:lnTo>
                    <a:cubicBezTo>
                      <a:pt x="3930" y="17292"/>
                      <a:pt x="19" y="13429"/>
                      <a:pt x="-28" y="8633"/>
                    </a:cubicBezTo>
                    <a:lnTo>
                      <a:pt x="-28" y="8633"/>
                    </a:lnTo>
                    <a:cubicBezTo>
                      <a:pt x="19" y="3837"/>
                      <a:pt x="3930" y="-27"/>
                      <a:pt x="8726" y="-27"/>
                    </a:cubicBezTo>
                    <a:lnTo>
                      <a:pt x="405818" y="-27"/>
                    </a:lnTo>
                    <a:cubicBezTo>
                      <a:pt x="410604" y="-27"/>
                      <a:pt x="414477" y="3846"/>
                      <a:pt x="414477" y="863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7D3AEF38-6EB6-3B44-8407-9F18598D33E5}"/>
                  </a:ext>
                </a:extLst>
              </p:cNvPr>
              <p:cNvSpPr/>
              <p:nvPr/>
            </p:nvSpPr>
            <p:spPr>
              <a:xfrm>
                <a:off x="9042453" y="7805428"/>
                <a:ext cx="5180858" cy="3623884"/>
              </a:xfrm>
              <a:custGeom>
                <a:avLst/>
                <a:gdLst>
                  <a:gd name="connsiteX0" fmla="*/ 263868 w 263896"/>
                  <a:gd name="connsiteY0" fmla="*/ 119307 h 184589"/>
                  <a:gd name="connsiteX1" fmla="*/ 156721 w 263896"/>
                  <a:gd name="connsiteY1" fmla="*/ 183158 h 184589"/>
                  <a:gd name="connsiteX2" fmla="*/ 4469 w 263896"/>
                  <a:gd name="connsiteY2" fmla="*/ 115881 h 184589"/>
                  <a:gd name="connsiteX3" fmla="*/ 90111 w 263896"/>
                  <a:gd name="connsiteY3" fmla="*/ 169 h 184589"/>
                  <a:gd name="connsiteX4" fmla="*/ 263868 w 263896"/>
                  <a:gd name="connsiteY4" fmla="*/ 119307 h 184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896" h="184589">
                    <a:moveTo>
                      <a:pt x="263868" y="119307"/>
                    </a:moveTo>
                    <a:cubicBezTo>
                      <a:pt x="263868" y="162889"/>
                      <a:pt x="233989" y="178971"/>
                      <a:pt x="156721" y="183158"/>
                    </a:cubicBezTo>
                    <a:cubicBezTo>
                      <a:pt x="79453" y="187345"/>
                      <a:pt x="25023" y="186584"/>
                      <a:pt x="4469" y="115881"/>
                    </a:cubicBezTo>
                    <a:cubicBezTo>
                      <a:pt x="-11137" y="62783"/>
                      <a:pt x="13033" y="4356"/>
                      <a:pt x="90111" y="169"/>
                    </a:cubicBezTo>
                    <a:cubicBezTo>
                      <a:pt x="167188" y="-4018"/>
                      <a:pt x="263488" y="59928"/>
                      <a:pt x="263868" y="11930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75EE53F8-E005-B747-B4CA-1D9DC34F609A}"/>
                  </a:ext>
                </a:extLst>
              </p:cNvPr>
              <p:cNvSpPr/>
              <p:nvPr/>
            </p:nvSpPr>
            <p:spPr>
              <a:xfrm>
                <a:off x="10815596" y="8826992"/>
                <a:ext cx="3101339" cy="2275526"/>
              </a:xfrm>
              <a:custGeom>
                <a:avLst/>
                <a:gdLst>
                  <a:gd name="connsiteX0" fmla="*/ 157944 w 157972"/>
                  <a:gd name="connsiteY0" fmla="*/ 60515 h 115908"/>
                  <a:gd name="connsiteX1" fmla="*/ 157944 w 157972"/>
                  <a:gd name="connsiteY1" fmla="*/ 60515 h 115908"/>
                  <a:gd name="connsiteX2" fmla="*/ 151188 w 157972"/>
                  <a:gd name="connsiteY2" fmla="*/ 62799 h 115908"/>
                  <a:gd name="connsiteX3" fmla="*/ 155851 w 157972"/>
                  <a:gd name="connsiteY3" fmla="*/ 45099 h 115908"/>
                  <a:gd name="connsiteX4" fmla="*/ 146335 w 157972"/>
                  <a:gd name="connsiteY4" fmla="*/ 29398 h 115908"/>
                  <a:gd name="connsiteX5" fmla="*/ 153662 w 157972"/>
                  <a:gd name="connsiteY5" fmla="*/ 29398 h 115908"/>
                  <a:gd name="connsiteX6" fmla="*/ 153662 w 157972"/>
                  <a:gd name="connsiteY6" fmla="*/ 29398 h 115908"/>
                  <a:gd name="connsiteX7" fmla="*/ 54889 w 157972"/>
                  <a:gd name="connsiteY7" fmla="*/ 850 h 115908"/>
                  <a:gd name="connsiteX8" fmla="*/ 52890 w 157972"/>
                  <a:gd name="connsiteY8" fmla="*/ 850 h 115908"/>
                  <a:gd name="connsiteX9" fmla="*/ 51748 w 157972"/>
                  <a:gd name="connsiteY9" fmla="*/ 850 h 115908"/>
                  <a:gd name="connsiteX10" fmla="*/ 51748 w 157972"/>
                  <a:gd name="connsiteY10" fmla="*/ 850 h 115908"/>
                  <a:gd name="connsiteX11" fmla="*/ 278 w 157972"/>
                  <a:gd name="connsiteY11" fmla="*/ 64112 h 115908"/>
                  <a:gd name="connsiteX12" fmla="*/ 63539 w 157972"/>
                  <a:gd name="connsiteY12" fmla="*/ 115574 h 115908"/>
                  <a:gd name="connsiteX13" fmla="*/ 67450 w 157972"/>
                  <a:gd name="connsiteY13" fmla="*/ 115041 h 115908"/>
                  <a:gd name="connsiteX14" fmla="*/ 68877 w 157972"/>
                  <a:gd name="connsiteY14" fmla="*/ 115041 h 115908"/>
                  <a:gd name="connsiteX15" fmla="*/ 75538 w 157972"/>
                  <a:gd name="connsiteY15" fmla="*/ 113708 h 115908"/>
                  <a:gd name="connsiteX16" fmla="*/ 157944 w 157972"/>
                  <a:gd name="connsiteY16" fmla="*/ 60515 h 115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7972" h="115908">
                    <a:moveTo>
                      <a:pt x="157944" y="60515"/>
                    </a:moveTo>
                    <a:lnTo>
                      <a:pt x="157944" y="60515"/>
                    </a:lnTo>
                    <a:cubicBezTo>
                      <a:pt x="155661" y="61276"/>
                      <a:pt x="153377" y="61942"/>
                      <a:pt x="151188" y="62799"/>
                    </a:cubicBezTo>
                    <a:cubicBezTo>
                      <a:pt x="135677" y="69365"/>
                      <a:pt x="155851" y="45099"/>
                      <a:pt x="155851" y="45099"/>
                    </a:cubicBezTo>
                    <a:cubicBezTo>
                      <a:pt x="155851" y="45099"/>
                      <a:pt x="129682" y="27495"/>
                      <a:pt x="146335" y="29398"/>
                    </a:cubicBezTo>
                    <a:cubicBezTo>
                      <a:pt x="148714" y="29398"/>
                      <a:pt x="151188" y="29398"/>
                      <a:pt x="153662" y="29398"/>
                    </a:cubicBezTo>
                    <a:lnTo>
                      <a:pt x="153662" y="29398"/>
                    </a:lnTo>
                    <a:cubicBezTo>
                      <a:pt x="125886" y="7045"/>
                      <a:pt x="90306" y="-3232"/>
                      <a:pt x="54889" y="850"/>
                    </a:cubicBezTo>
                    <a:lnTo>
                      <a:pt x="52890" y="850"/>
                    </a:lnTo>
                    <a:lnTo>
                      <a:pt x="51748" y="850"/>
                    </a:lnTo>
                    <a:lnTo>
                      <a:pt x="51748" y="850"/>
                    </a:lnTo>
                    <a:cubicBezTo>
                      <a:pt x="20071" y="4105"/>
                      <a:pt x="-2976" y="32434"/>
                      <a:pt x="278" y="64112"/>
                    </a:cubicBezTo>
                    <a:cubicBezTo>
                      <a:pt x="3542" y="95790"/>
                      <a:pt x="31861" y="118838"/>
                      <a:pt x="63539" y="115574"/>
                    </a:cubicBezTo>
                    <a:cubicBezTo>
                      <a:pt x="64852" y="115440"/>
                      <a:pt x="66155" y="115269"/>
                      <a:pt x="67450" y="115041"/>
                    </a:cubicBezTo>
                    <a:lnTo>
                      <a:pt x="68877" y="115041"/>
                    </a:lnTo>
                    <a:cubicBezTo>
                      <a:pt x="71123" y="114736"/>
                      <a:pt x="73349" y="114289"/>
                      <a:pt x="75538" y="113708"/>
                    </a:cubicBezTo>
                    <a:cubicBezTo>
                      <a:pt x="108824" y="107219"/>
                      <a:pt x="138332" y="88177"/>
                      <a:pt x="157944" y="60515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4DA33C04-5E50-024A-8802-4B500AF6314D}"/>
                  </a:ext>
                </a:extLst>
              </p:cNvPr>
              <p:cNvSpPr/>
              <p:nvPr/>
            </p:nvSpPr>
            <p:spPr>
              <a:xfrm>
                <a:off x="7557277" y="5958141"/>
                <a:ext cx="7114395" cy="5469743"/>
              </a:xfrm>
              <a:custGeom>
                <a:avLst/>
                <a:gdLst>
                  <a:gd name="connsiteX0" fmla="*/ 104574 w 362384"/>
                  <a:gd name="connsiteY0" fmla="*/ 20801 h 278611"/>
                  <a:gd name="connsiteX1" fmla="*/ 20931 w 362384"/>
                  <a:gd name="connsiteY1" fmla="*/ 278585 h 278611"/>
                  <a:gd name="connsiteX2" fmla="*/ 362356 w 362384"/>
                  <a:gd name="connsiteY2" fmla="*/ 104921 h 278611"/>
                  <a:gd name="connsiteX3" fmla="*/ 104574 w 362384"/>
                  <a:gd name="connsiteY3" fmla="*/ 20801 h 27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2384" h="278611">
                    <a:moveTo>
                      <a:pt x="104574" y="20801"/>
                    </a:moveTo>
                    <a:cubicBezTo>
                      <a:pt x="10302" y="68894"/>
                      <a:pt x="-27152" y="184302"/>
                      <a:pt x="20931" y="278585"/>
                    </a:cubicBezTo>
                    <a:lnTo>
                      <a:pt x="362356" y="104921"/>
                    </a:lnTo>
                    <a:cubicBezTo>
                      <a:pt x="314396" y="10505"/>
                      <a:pt x="198990" y="-27150"/>
                      <a:pt x="104574" y="2080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4D33C13-D030-3F4F-A9CC-563C60F7BD0F}"/>
                  </a:ext>
                </a:extLst>
              </p:cNvPr>
              <p:cNvSpPr/>
              <p:nvPr/>
            </p:nvSpPr>
            <p:spPr>
              <a:xfrm>
                <a:off x="8795442" y="5589763"/>
                <a:ext cx="1573326" cy="1578134"/>
              </a:xfrm>
              <a:custGeom>
                <a:avLst/>
                <a:gdLst>
                  <a:gd name="connsiteX0" fmla="*/ 23331 w 80140"/>
                  <a:gd name="connsiteY0" fmla="*/ 3880 h 80385"/>
                  <a:gd name="connsiteX1" fmla="*/ 3633 w 80140"/>
                  <a:gd name="connsiteY1" fmla="*/ 56998 h 80385"/>
                  <a:gd name="connsiteX2" fmla="*/ 56760 w 80140"/>
                  <a:gd name="connsiteY2" fmla="*/ 76695 h 80385"/>
                  <a:gd name="connsiteX3" fmla="*/ 76448 w 80140"/>
                  <a:gd name="connsiteY3" fmla="*/ 23578 h 80385"/>
                  <a:gd name="connsiteX4" fmla="*/ 75763 w 80140"/>
                  <a:gd name="connsiteY4" fmla="*/ 22151 h 80385"/>
                  <a:gd name="connsiteX5" fmla="*/ 23331 w 80140"/>
                  <a:gd name="connsiteY5" fmla="*/ 3880 h 80385"/>
                  <a:gd name="connsiteX6" fmla="*/ 54257 w 80140"/>
                  <a:gd name="connsiteY6" fmla="*/ 64496 h 80385"/>
                  <a:gd name="connsiteX7" fmla="*/ 16004 w 80140"/>
                  <a:gd name="connsiteY7" fmla="*/ 53876 h 80385"/>
                  <a:gd name="connsiteX8" fmla="*/ 26624 w 80140"/>
                  <a:gd name="connsiteY8" fmla="*/ 15623 h 80385"/>
                  <a:gd name="connsiteX9" fmla="*/ 64877 w 80140"/>
                  <a:gd name="connsiteY9" fmla="*/ 26242 h 80385"/>
                  <a:gd name="connsiteX10" fmla="*/ 65486 w 80140"/>
                  <a:gd name="connsiteY10" fmla="*/ 27384 h 80385"/>
                  <a:gd name="connsiteX11" fmla="*/ 54257 w 80140"/>
                  <a:gd name="connsiteY11" fmla="*/ 64496 h 80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140" h="80385">
                    <a:moveTo>
                      <a:pt x="23331" y="3880"/>
                    </a:moveTo>
                    <a:cubicBezTo>
                      <a:pt x="3224" y="13110"/>
                      <a:pt x="-5597" y="36891"/>
                      <a:pt x="3633" y="56998"/>
                    </a:cubicBezTo>
                    <a:cubicBezTo>
                      <a:pt x="12864" y="77114"/>
                      <a:pt x="36643" y="85926"/>
                      <a:pt x="56760" y="76695"/>
                    </a:cubicBezTo>
                    <a:cubicBezTo>
                      <a:pt x="76867" y="67465"/>
                      <a:pt x="85678" y="43685"/>
                      <a:pt x="76448" y="23578"/>
                    </a:cubicBezTo>
                    <a:cubicBezTo>
                      <a:pt x="76229" y="23093"/>
                      <a:pt x="76001" y="22617"/>
                      <a:pt x="75763" y="22151"/>
                    </a:cubicBezTo>
                    <a:cubicBezTo>
                      <a:pt x="66314" y="2643"/>
                      <a:pt x="42857" y="-5531"/>
                      <a:pt x="23331" y="3880"/>
                    </a:cubicBezTo>
                    <a:close/>
                    <a:moveTo>
                      <a:pt x="54257" y="64496"/>
                    </a:moveTo>
                    <a:cubicBezTo>
                      <a:pt x="40764" y="72128"/>
                      <a:pt x="23635" y="67370"/>
                      <a:pt x="16004" y="53876"/>
                    </a:cubicBezTo>
                    <a:cubicBezTo>
                      <a:pt x="8372" y="40383"/>
                      <a:pt x="13130" y="23254"/>
                      <a:pt x="26624" y="15623"/>
                    </a:cubicBezTo>
                    <a:cubicBezTo>
                      <a:pt x="40117" y="7991"/>
                      <a:pt x="57245" y="12749"/>
                      <a:pt x="64877" y="26242"/>
                    </a:cubicBezTo>
                    <a:cubicBezTo>
                      <a:pt x="65086" y="26623"/>
                      <a:pt x="65296" y="27004"/>
                      <a:pt x="65486" y="27384"/>
                    </a:cubicBezTo>
                    <a:cubicBezTo>
                      <a:pt x="72585" y="40735"/>
                      <a:pt x="67570" y="57321"/>
                      <a:pt x="54257" y="644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6F86B25-A7D4-744A-B4E4-DAA7E2CFA841}"/>
                  </a:ext>
                </a:extLst>
              </p:cNvPr>
              <p:cNvSpPr/>
              <p:nvPr/>
            </p:nvSpPr>
            <p:spPr>
              <a:xfrm>
                <a:off x="8968224" y="5955549"/>
                <a:ext cx="5703448" cy="2503828"/>
              </a:xfrm>
              <a:custGeom>
                <a:avLst/>
                <a:gdLst>
                  <a:gd name="connsiteX0" fmla="*/ 245668 w 290515"/>
                  <a:gd name="connsiteY0" fmla="*/ 127510 h 127537"/>
                  <a:gd name="connsiteX1" fmla="*/ 290487 w 290515"/>
                  <a:gd name="connsiteY1" fmla="*/ 104577 h 127537"/>
                  <a:gd name="connsiteX2" fmla="*/ 32706 w 290515"/>
                  <a:gd name="connsiteY2" fmla="*/ 20933 h 127537"/>
                  <a:gd name="connsiteX3" fmla="*/ -28 w 290515"/>
                  <a:gd name="connsiteY3" fmla="*/ 42058 h 127537"/>
                  <a:gd name="connsiteX4" fmla="*/ 245668 w 290515"/>
                  <a:gd name="connsiteY4" fmla="*/ 127510 h 127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515" h="127537">
                    <a:moveTo>
                      <a:pt x="245668" y="127510"/>
                    </a:moveTo>
                    <a:lnTo>
                      <a:pt x="290487" y="104577"/>
                    </a:lnTo>
                    <a:cubicBezTo>
                      <a:pt x="242394" y="10304"/>
                      <a:pt x="126988" y="-27151"/>
                      <a:pt x="32706" y="20933"/>
                    </a:cubicBezTo>
                    <a:cubicBezTo>
                      <a:pt x="21125" y="26871"/>
                      <a:pt x="10153" y="33951"/>
                      <a:pt x="-28" y="42058"/>
                    </a:cubicBezTo>
                    <a:cubicBezTo>
                      <a:pt x="91741" y="13891"/>
                      <a:pt x="191181" y="48472"/>
                      <a:pt x="245668" y="127510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AE73DB0-11E5-2E4B-99A6-528464AA74E1}"/>
                  </a:ext>
                </a:extLst>
              </p:cNvPr>
              <p:cNvSpPr/>
              <p:nvPr/>
            </p:nvSpPr>
            <p:spPr>
              <a:xfrm>
                <a:off x="15121072" y="5821519"/>
                <a:ext cx="1144420" cy="1838258"/>
              </a:xfrm>
              <a:custGeom>
                <a:avLst/>
                <a:gdLst>
                  <a:gd name="connsiteX0" fmla="*/ 2774 w 58293"/>
                  <a:gd name="connsiteY0" fmla="*/ 93609 h 93635"/>
                  <a:gd name="connsiteX1" fmla="*/ 19902 w 58293"/>
                  <a:gd name="connsiteY1" fmla="*/ 47553 h 93635"/>
                  <a:gd name="connsiteX2" fmla="*/ 55586 w 58293"/>
                  <a:gd name="connsiteY2" fmla="*/ -27 h 93635"/>
                  <a:gd name="connsiteX3" fmla="*/ 46736 w 58293"/>
                  <a:gd name="connsiteY3" fmla="*/ 52025 h 93635"/>
                  <a:gd name="connsiteX4" fmla="*/ 2774 w 58293"/>
                  <a:gd name="connsiteY4" fmla="*/ 93609 h 9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293" h="93635">
                    <a:moveTo>
                      <a:pt x="2774" y="93609"/>
                    </a:moveTo>
                    <a:cubicBezTo>
                      <a:pt x="2774" y="93609"/>
                      <a:pt x="-10263" y="52311"/>
                      <a:pt x="19902" y="47553"/>
                    </a:cubicBezTo>
                    <a:cubicBezTo>
                      <a:pt x="50067" y="42795"/>
                      <a:pt x="55586" y="-27"/>
                      <a:pt x="55586" y="-27"/>
                    </a:cubicBezTo>
                    <a:cubicBezTo>
                      <a:pt x="61191" y="17739"/>
                      <a:pt x="57889" y="37114"/>
                      <a:pt x="46736" y="52025"/>
                    </a:cubicBezTo>
                    <a:cubicBezTo>
                      <a:pt x="30179" y="72960"/>
                      <a:pt x="11433" y="56402"/>
                      <a:pt x="2774" y="93609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2A05FCF3-B316-D44F-B073-17917199C599}"/>
                  </a:ext>
                </a:extLst>
              </p:cNvPr>
              <p:cNvSpPr/>
              <p:nvPr/>
            </p:nvSpPr>
            <p:spPr>
              <a:xfrm>
                <a:off x="15676092" y="6253071"/>
                <a:ext cx="1144280" cy="1840143"/>
              </a:xfrm>
              <a:custGeom>
                <a:avLst/>
                <a:gdLst>
                  <a:gd name="connsiteX0" fmla="*/ 2764 w 58286"/>
                  <a:gd name="connsiteY0" fmla="*/ 93704 h 93731"/>
                  <a:gd name="connsiteX1" fmla="*/ 19988 w 58286"/>
                  <a:gd name="connsiteY1" fmla="*/ 47553 h 93731"/>
                  <a:gd name="connsiteX2" fmla="*/ 55577 w 58286"/>
                  <a:gd name="connsiteY2" fmla="*/ -27 h 93731"/>
                  <a:gd name="connsiteX3" fmla="*/ 46727 w 58286"/>
                  <a:gd name="connsiteY3" fmla="*/ 52120 h 93731"/>
                  <a:gd name="connsiteX4" fmla="*/ 2764 w 58286"/>
                  <a:gd name="connsiteY4" fmla="*/ 93704 h 9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286" h="93731">
                    <a:moveTo>
                      <a:pt x="2764" y="93704"/>
                    </a:moveTo>
                    <a:cubicBezTo>
                      <a:pt x="2764" y="93704"/>
                      <a:pt x="-10272" y="52406"/>
                      <a:pt x="19988" y="47553"/>
                    </a:cubicBezTo>
                    <a:cubicBezTo>
                      <a:pt x="50248" y="42699"/>
                      <a:pt x="55577" y="-27"/>
                      <a:pt x="55577" y="-27"/>
                    </a:cubicBezTo>
                    <a:cubicBezTo>
                      <a:pt x="61181" y="17768"/>
                      <a:pt x="57889" y="37171"/>
                      <a:pt x="46727" y="52120"/>
                    </a:cubicBezTo>
                    <a:cubicBezTo>
                      <a:pt x="30170" y="73055"/>
                      <a:pt x="11424" y="56498"/>
                      <a:pt x="2764" y="93704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E7BD05B7-A6CE-C046-9D21-1600A82F8AFF}"/>
                  </a:ext>
                </a:extLst>
              </p:cNvPr>
              <p:cNvSpPr/>
              <p:nvPr/>
            </p:nvSpPr>
            <p:spPr>
              <a:xfrm>
                <a:off x="13575663" y="8988073"/>
                <a:ext cx="1949750" cy="1098185"/>
              </a:xfrm>
              <a:custGeom>
                <a:avLst/>
                <a:gdLst>
                  <a:gd name="connsiteX0" fmla="*/ 73688 w 99314"/>
                  <a:gd name="connsiteY0" fmla="*/ 35182 h 55938"/>
                  <a:gd name="connsiteX1" fmla="*/ 85297 w 99314"/>
                  <a:gd name="connsiteY1" fmla="*/ 20718 h 55938"/>
                  <a:gd name="connsiteX2" fmla="*/ 96145 w 99314"/>
                  <a:gd name="connsiteY2" fmla="*/ -27 h 55938"/>
                  <a:gd name="connsiteX3" fmla="*/ 86630 w 99314"/>
                  <a:gd name="connsiteY3" fmla="*/ 2352 h 55938"/>
                  <a:gd name="connsiteX4" fmla="*/ 12883 w 99314"/>
                  <a:gd name="connsiteY4" fmla="*/ 21384 h 55938"/>
                  <a:gd name="connsiteX5" fmla="*/ 5555 w 99314"/>
                  <a:gd name="connsiteY5" fmla="*/ 21384 h 55938"/>
                  <a:gd name="connsiteX6" fmla="*/ 15071 w 99314"/>
                  <a:gd name="connsiteY6" fmla="*/ 37085 h 55938"/>
                  <a:gd name="connsiteX7" fmla="*/ 10409 w 99314"/>
                  <a:gd name="connsiteY7" fmla="*/ 54785 h 55938"/>
                  <a:gd name="connsiteX8" fmla="*/ 17165 w 99314"/>
                  <a:gd name="connsiteY8" fmla="*/ 52501 h 55938"/>
                  <a:gd name="connsiteX9" fmla="*/ 93291 w 99314"/>
                  <a:gd name="connsiteY9" fmla="*/ 49836 h 55938"/>
                  <a:gd name="connsiteX10" fmla="*/ 99286 w 99314"/>
                  <a:gd name="connsiteY10" fmla="*/ 49836 h 55938"/>
                  <a:gd name="connsiteX11" fmla="*/ 91768 w 99314"/>
                  <a:gd name="connsiteY11" fmla="*/ 39559 h 55938"/>
                  <a:gd name="connsiteX12" fmla="*/ 73688 w 99314"/>
                  <a:gd name="connsiteY12" fmla="*/ 35182 h 55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9314" h="55938">
                    <a:moveTo>
                      <a:pt x="73688" y="35182"/>
                    </a:moveTo>
                    <a:cubicBezTo>
                      <a:pt x="73688" y="33089"/>
                      <a:pt x="86725" y="27569"/>
                      <a:pt x="85297" y="20718"/>
                    </a:cubicBezTo>
                    <a:cubicBezTo>
                      <a:pt x="83870" y="13866"/>
                      <a:pt x="96050" y="68"/>
                      <a:pt x="96145" y="-27"/>
                    </a:cubicBezTo>
                    <a:cubicBezTo>
                      <a:pt x="92862" y="240"/>
                      <a:pt x="89646" y="1049"/>
                      <a:pt x="86630" y="2352"/>
                    </a:cubicBezTo>
                    <a:cubicBezTo>
                      <a:pt x="66551" y="10917"/>
                      <a:pt x="39051" y="21860"/>
                      <a:pt x="12883" y="21384"/>
                    </a:cubicBezTo>
                    <a:cubicBezTo>
                      <a:pt x="10409" y="21384"/>
                      <a:pt x="7934" y="21384"/>
                      <a:pt x="5555" y="21384"/>
                    </a:cubicBezTo>
                    <a:cubicBezTo>
                      <a:pt x="-11192" y="19481"/>
                      <a:pt x="15071" y="37085"/>
                      <a:pt x="15071" y="37085"/>
                    </a:cubicBezTo>
                    <a:cubicBezTo>
                      <a:pt x="15071" y="37085"/>
                      <a:pt x="-5102" y="61351"/>
                      <a:pt x="10409" y="54785"/>
                    </a:cubicBezTo>
                    <a:cubicBezTo>
                      <a:pt x="12597" y="53928"/>
                      <a:pt x="14881" y="53262"/>
                      <a:pt x="17165" y="52501"/>
                    </a:cubicBezTo>
                    <a:cubicBezTo>
                      <a:pt x="41810" y="44603"/>
                      <a:pt x="71785" y="47267"/>
                      <a:pt x="93291" y="49836"/>
                    </a:cubicBezTo>
                    <a:cubicBezTo>
                      <a:pt x="95279" y="50074"/>
                      <a:pt x="97297" y="50074"/>
                      <a:pt x="99286" y="49836"/>
                    </a:cubicBezTo>
                    <a:cubicBezTo>
                      <a:pt x="96954" y="46287"/>
                      <a:pt x="94452" y="42852"/>
                      <a:pt x="91768" y="39559"/>
                    </a:cubicBezTo>
                    <a:cubicBezTo>
                      <a:pt x="89960" y="37751"/>
                      <a:pt x="73022" y="37371"/>
                      <a:pt x="73688" y="3518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CF21F0E-17BF-5346-B54A-A8F20A0FC9AF}"/>
                  </a:ext>
                </a:extLst>
              </p:cNvPr>
              <p:cNvSpPr/>
              <p:nvPr/>
            </p:nvSpPr>
            <p:spPr>
              <a:xfrm>
                <a:off x="15022775" y="8987226"/>
                <a:ext cx="825437" cy="972286"/>
              </a:xfrm>
              <a:custGeom>
                <a:avLst/>
                <a:gdLst>
                  <a:gd name="connsiteX0" fmla="*/ 41466 w 42045"/>
                  <a:gd name="connsiteY0" fmla="*/ 22379 h 49525"/>
                  <a:gd name="connsiteX1" fmla="*/ 22435 w 42045"/>
                  <a:gd name="connsiteY1" fmla="*/ 16 h 49525"/>
                  <a:gd name="connsiteX2" fmla="*/ 11587 w 42045"/>
                  <a:gd name="connsiteY2" fmla="*/ 20761 h 49525"/>
                  <a:gd name="connsiteX3" fmla="*/ -22 w 42045"/>
                  <a:gd name="connsiteY3" fmla="*/ 35225 h 49525"/>
                  <a:gd name="connsiteX4" fmla="*/ 18439 w 42045"/>
                  <a:gd name="connsiteY4" fmla="*/ 39222 h 49525"/>
                  <a:gd name="connsiteX5" fmla="*/ 25956 w 42045"/>
                  <a:gd name="connsiteY5" fmla="*/ 49499 h 49525"/>
                  <a:gd name="connsiteX6" fmla="*/ 41466 w 42045"/>
                  <a:gd name="connsiteY6" fmla="*/ 22379 h 4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045" h="49525">
                    <a:moveTo>
                      <a:pt x="41466" y="22379"/>
                    </a:moveTo>
                    <a:cubicBezTo>
                      <a:pt x="40229" y="14100"/>
                      <a:pt x="36614" y="-935"/>
                      <a:pt x="22435" y="16"/>
                    </a:cubicBezTo>
                    <a:cubicBezTo>
                      <a:pt x="22435" y="16"/>
                      <a:pt x="10160" y="13910"/>
                      <a:pt x="11587" y="20761"/>
                    </a:cubicBezTo>
                    <a:cubicBezTo>
                      <a:pt x="13014" y="27612"/>
                      <a:pt x="358" y="33132"/>
                      <a:pt x="-22" y="35225"/>
                    </a:cubicBezTo>
                    <a:cubicBezTo>
                      <a:pt x="-403" y="37319"/>
                      <a:pt x="16250" y="37794"/>
                      <a:pt x="18439" y="39222"/>
                    </a:cubicBezTo>
                    <a:cubicBezTo>
                      <a:pt x="21122" y="42514"/>
                      <a:pt x="23624" y="45949"/>
                      <a:pt x="25956" y="49499"/>
                    </a:cubicBezTo>
                    <a:cubicBezTo>
                      <a:pt x="43370" y="48357"/>
                      <a:pt x="42704" y="31324"/>
                      <a:pt x="41466" y="22379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9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58BF239-01E5-614F-9729-CE997FAB4F53}"/>
                </a:ext>
              </a:extLst>
            </p:cNvPr>
            <p:cNvGrpSpPr/>
            <p:nvPr/>
          </p:nvGrpSpPr>
          <p:grpSpPr>
            <a:xfrm>
              <a:off x="3164481" y="6277230"/>
              <a:ext cx="7901733" cy="4910981"/>
              <a:chOff x="3169037" y="6247706"/>
              <a:chExt cx="7901733" cy="4910981"/>
            </a:xfrm>
          </p:grpSpPr>
          <p:sp>
            <p:nvSpPr>
              <p:cNvPr id="17" name="CuadroTexto 395">
                <a:extLst>
                  <a:ext uri="{FF2B5EF4-FFF2-40B4-BE49-F238E27FC236}">
                    <a16:creationId xmlns:a16="http://schemas.microsoft.com/office/drawing/2014/main" id="{057F2610-C7D3-D549-8E58-D1B9959B68F1}"/>
                  </a:ext>
                </a:extLst>
              </p:cNvPr>
              <p:cNvSpPr txBox="1"/>
              <p:nvPr/>
            </p:nvSpPr>
            <p:spPr>
              <a:xfrm flipH="1">
                <a:off x="3169040" y="6247706"/>
                <a:ext cx="27784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chemeClr val="tx2"/>
                    </a:solidFill>
                    <a:latin typeface="Poppins SemiBold" pitchFamily="2" charset="77"/>
                    <a:ea typeface="Roboto Medium" panose="02000000000000000000" pitchFamily="2" charset="0"/>
                    <a:cs typeface="Poppins SemiBold" pitchFamily="2" charset="77"/>
                  </a:rPr>
                  <a:t>Initiation</a:t>
                </a:r>
              </a:p>
            </p:txBody>
          </p:sp>
          <p:sp>
            <p:nvSpPr>
              <p:cNvPr id="18" name="Rectangle 56">
                <a:extLst>
                  <a:ext uri="{FF2B5EF4-FFF2-40B4-BE49-F238E27FC236}">
                    <a16:creationId xmlns:a16="http://schemas.microsoft.com/office/drawing/2014/main" id="{BFFE2FC0-E740-A145-BC90-792CD5A891B2}"/>
                  </a:ext>
                </a:extLst>
              </p:cNvPr>
              <p:cNvSpPr/>
              <p:nvPr/>
            </p:nvSpPr>
            <p:spPr>
              <a:xfrm flipH="1">
                <a:off x="3169037" y="7411998"/>
                <a:ext cx="790173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These influencers create detailed content that provides useful information.</a:t>
                </a:r>
              </a:p>
            </p:txBody>
          </p:sp>
          <p:sp>
            <p:nvSpPr>
              <p:cNvPr id="19" name="Rectangle 56">
                <a:extLst>
                  <a:ext uri="{FF2B5EF4-FFF2-40B4-BE49-F238E27FC236}">
                    <a16:creationId xmlns:a16="http://schemas.microsoft.com/office/drawing/2014/main" id="{FD593770-5B94-6443-900B-4408FF3FE010}"/>
                  </a:ext>
                </a:extLst>
              </p:cNvPr>
              <p:cNvSpPr/>
              <p:nvPr/>
            </p:nvSpPr>
            <p:spPr>
              <a:xfrm flipH="1">
                <a:off x="3169037" y="8808289"/>
                <a:ext cx="790173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These influencers create detailed content that provides useful information.</a:t>
                </a:r>
              </a:p>
            </p:txBody>
          </p:sp>
          <p:sp>
            <p:nvSpPr>
              <p:cNvPr id="20" name="Rectangle 56">
                <a:extLst>
                  <a:ext uri="{FF2B5EF4-FFF2-40B4-BE49-F238E27FC236}">
                    <a16:creationId xmlns:a16="http://schemas.microsoft.com/office/drawing/2014/main" id="{D2191299-D768-6A49-B70D-5A23F8ACBCB2}"/>
                  </a:ext>
                </a:extLst>
              </p:cNvPr>
              <p:cNvSpPr/>
              <p:nvPr/>
            </p:nvSpPr>
            <p:spPr>
              <a:xfrm flipH="1">
                <a:off x="3169037" y="10204580"/>
                <a:ext cx="790173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These influencers create detailed content that provides useful information.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3093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80FE09F7-27BB-9B4C-B738-03152FEB8FF2}"/>
              </a:ext>
            </a:extLst>
          </p:cNvPr>
          <p:cNvSpPr/>
          <p:nvPr/>
        </p:nvSpPr>
        <p:spPr>
          <a:xfrm>
            <a:off x="16551524" y="8450986"/>
            <a:ext cx="6174698" cy="3837820"/>
          </a:xfrm>
          <a:prstGeom prst="roundRect">
            <a:avLst>
              <a:gd name="adj" fmla="val 178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61272C9-053A-2F4D-838E-F7215554805A}"/>
              </a:ext>
            </a:extLst>
          </p:cNvPr>
          <p:cNvSpPr/>
          <p:nvPr/>
        </p:nvSpPr>
        <p:spPr>
          <a:xfrm>
            <a:off x="9101476" y="8450986"/>
            <a:ext cx="6174698" cy="3837820"/>
          </a:xfrm>
          <a:prstGeom prst="roundRect">
            <a:avLst>
              <a:gd name="adj" fmla="val 178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87B68A3-B088-3240-8CD8-20F2787E5D58}"/>
              </a:ext>
            </a:extLst>
          </p:cNvPr>
          <p:cNvSpPr/>
          <p:nvPr/>
        </p:nvSpPr>
        <p:spPr>
          <a:xfrm>
            <a:off x="1651428" y="8450986"/>
            <a:ext cx="6174698" cy="3837820"/>
          </a:xfrm>
          <a:prstGeom prst="roundRect">
            <a:avLst>
              <a:gd name="adj" fmla="val 178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065045-122B-BC40-8DC1-A15F7007A10D}"/>
              </a:ext>
            </a:extLst>
          </p:cNvPr>
          <p:cNvGrpSpPr/>
          <p:nvPr/>
        </p:nvGrpSpPr>
        <p:grpSpPr>
          <a:xfrm>
            <a:off x="2107738" y="10114215"/>
            <a:ext cx="5414536" cy="1664263"/>
            <a:chOff x="4254330" y="15346552"/>
            <a:chExt cx="5414536" cy="1664263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A92AB183-7AEA-5A42-B82F-C5C0F0E2DB6D}"/>
                </a:ext>
              </a:extLst>
            </p:cNvPr>
            <p:cNvSpPr txBox="1"/>
            <p:nvPr/>
          </p:nvSpPr>
          <p:spPr>
            <a:xfrm flipH="1">
              <a:off x="4254330" y="15346552"/>
              <a:ext cx="5414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Initiation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DFC122C5-B089-6D4A-A785-4366C9D38344}"/>
                </a:ext>
              </a:extLst>
            </p:cNvPr>
            <p:cNvSpPr/>
            <p:nvPr/>
          </p:nvSpPr>
          <p:spPr>
            <a:xfrm flipH="1">
              <a:off x="4254330" y="16056708"/>
              <a:ext cx="541453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46FD3F3-E15B-FA48-A3E2-545EDE8CBF2D}"/>
              </a:ext>
            </a:extLst>
          </p:cNvPr>
          <p:cNvGrpSpPr/>
          <p:nvPr/>
        </p:nvGrpSpPr>
        <p:grpSpPr>
          <a:xfrm>
            <a:off x="3095837" y="4710122"/>
            <a:ext cx="3271097" cy="5377487"/>
            <a:chOff x="3095837" y="4873407"/>
            <a:chExt cx="3271097" cy="5377487"/>
          </a:xfrm>
        </p:grpSpPr>
        <p:grpSp>
          <p:nvGrpSpPr>
            <p:cNvPr id="5" name="Graphic 4">
              <a:extLst>
                <a:ext uri="{FF2B5EF4-FFF2-40B4-BE49-F238E27FC236}">
                  <a16:creationId xmlns:a16="http://schemas.microsoft.com/office/drawing/2014/main" id="{F256EAB8-AE1B-5C4A-81E2-939D33683F1D}"/>
                </a:ext>
              </a:extLst>
            </p:cNvPr>
            <p:cNvGrpSpPr/>
            <p:nvPr/>
          </p:nvGrpSpPr>
          <p:grpSpPr>
            <a:xfrm>
              <a:off x="3095837" y="4873407"/>
              <a:ext cx="3271097" cy="2875403"/>
              <a:chOff x="4160436" y="5479371"/>
              <a:chExt cx="452716" cy="397953"/>
            </a:xfrm>
            <a:solidFill>
              <a:schemeClr val="accent2"/>
            </a:solidFill>
          </p:grpSpPr>
          <p:grpSp>
            <p:nvGrpSpPr>
              <p:cNvPr id="11" name="Graphic 4">
                <a:extLst>
                  <a:ext uri="{FF2B5EF4-FFF2-40B4-BE49-F238E27FC236}">
                    <a16:creationId xmlns:a16="http://schemas.microsoft.com/office/drawing/2014/main" id="{44A38ED2-067E-E647-B439-EACB5A157B75}"/>
                  </a:ext>
                </a:extLst>
              </p:cNvPr>
              <p:cNvGrpSpPr/>
              <p:nvPr/>
            </p:nvGrpSpPr>
            <p:grpSpPr>
              <a:xfrm>
                <a:off x="4391922" y="5613167"/>
                <a:ext cx="221230" cy="262820"/>
                <a:chOff x="4391922" y="5613167"/>
                <a:chExt cx="221230" cy="262820"/>
              </a:xfrm>
              <a:grpFill/>
            </p:grpSpPr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B2244136-736C-3847-9E39-5732783A9F62}"/>
                    </a:ext>
                  </a:extLst>
                </p:cNvPr>
                <p:cNvSpPr/>
                <p:nvPr/>
              </p:nvSpPr>
              <p:spPr>
                <a:xfrm>
                  <a:off x="4391922" y="5772573"/>
                  <a:ext cx="60960" cy="103414"/>
                </a:xfrm>
                <a:custGeom>
                  <a:avLst/>
                  <a:gdLst>
                    <a:gd name="connsiteX0" fmla="*/ 11466 w 60960"/>
                    <a:gd name="connsiteY0" fmla="*/ 103414 h 103414"/>
                    <a:gd name="connsiteX1" fmla="*/ 0 w 60960"/>
                    <a:gd name="connsiteY1" fmla="*/ 103096 h 103414"/>
                    <a:gd name="connsiteX2" fmla="*/ 54718 w 60960"/>
                    <a:gd name="connsiteY2" fmla="*/ 0 h 103414"/>
                    <a:gd name="connsiteX3" fmla="*/ 60960 w 60960"/>
                    <a:gd name="connsiteY3" fmla="*/ 9615 h 103414"/>
                    <a:gd name="connsiteX4" fmla="*/ 11466 w 60960"/>
                    <a:gd name="connsiteY4" fmla="*/ 103414 h 103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60" h="103414">
                      <a:moveTo>
                        <a:pt x="11466" y="103414"/>
                      </a:moveTo>
                      <a:lnTo>
                        <a:pt x="0" y="103096"/>
                      </a:lnTo>
                      <a:cubicBezTo>
                        <a:pt x="64" y="100294"/>
                        <a:pt x="2421" y="33877"/>
                        <a:pt x="54718" y="0"/>
                      </a:cubicBezTo>
                      <a:lnTo>
                        <a:pt x="60960" y="9615"/>
                      </a:lnTo>
                      <a:cubicBezTo>
                        <a:pt x="13823" y="40245"/>
                        <a:pt x="11466" y="102777"/>
                        <a:pt x="11466" y="103414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3F248E71-F09D-E047-921D-9B5ACB1AC69D}"/>
                    </a:ext>
                  </a:extLst>
                </p:cNvPr>
                <p:cNvSpPr/>
                <p:nvPr/>
              </p:nvSpPr>
              <p:spPr>
                <a:xfrm>
                  <a:off x="4424909" y="5613167"/>
                  <a:ext cx="188244" cy="186577"/>
                </a:xfrm>
                <a:custGeom>
                  <a:avLst/>
                  <a:gdLst>
                    <a:gd name="connsiteX0" fmla="*/ 73 w 188244"/>
                    <a:gd name="connsiteY0" fmla="*/ 183668 h 186577"/>
                    <a:gd name="connsiteX1" fmla="*/ 31414 w 188244"/>
                    <a:gd name="connsiteY1" fmla="*/ 84329 h 186577"/>
                    <a:gd name="connsiteX2" fmla="*/ 60142 w 188244"/>
                    <a:gd name="connsiteY2" fmla="*/ 90060 h 186577"/>
                    <a:gd name="connsiteX3" fmla="*/ 87087 w 188244"/>
                    <a:gd name="connsiteY3" fmla="*/ 33959 h 186577"/>
                    <a:gd name="connsiteX4" fmla="*/ 119764 w 188244"/>
                    <a:gd name="connsiteY4" fmla="*/ 43702 h 186577"/>
                    <a:gd name="connsiteX5" fmla="*/ 179386 w 188244"/>
                    <a:gd name="connsiteY5" fmla="*/ 7468 h 186577"/>
                    <a:gd name="connsiteX6" fmla="*/ 150212 w 188244"/>
                    <a:gd name="connsiteY6" fmla="*/ 66180 h 186577"/>
                    <a:gd name="connsiteX7" fmla="*/ 172316 w 188244"/>
                    <a:gd name="connsiteY7" fmla="*/ 97064 h 186577"/>
                    <a:gd name="connsiteX8" fmla="*/ 101673 w 188244"/>
                    <a:gd name="connsiteY8" fmla="*/ 127121 h 186577"/>
                    <a:gd name="connsiteX9" fmla="*/ 121102 w 188244"/>
                    <a:gd name="connsiteY9" fmla="*/ 158897 h 186577"/>
                    <a:gd name="connsiteX10" fmla="*/ 73 w 188244"/>
                    <a:gd name="connsiteY10" fmla="*/ 183668 h 186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8244" h="186577">
                      <a:moveTo>
                        <a:pt x="73" y="183668"/>
                      </a:moveTo>
                      <a:cubicBezTo>
                        <a:pt x="73" y="183668"/>
                        <a:pt x="-3048" y="99230"/>
                        <a:pt x="31414" y="84329"/>
                      </a:cubicBezTo>
                      <a:cubicBezTo>
                        <a:pt x="50842" y="75923"/>
                        <a:pt x="60142" y="90060"/>
                        <a:pt x="60142" y="90060"/>
                      </a:cubicBezTo>
                      <a:cubicBezTo>
                        <a:pt x="60142" y="90060"/>
                        <a:pt x="63263" y="42810"/>
                        <a:pt x="87087" y="33959"/>
                      </a:cubicBezTo>
                      <a:cubicBezTo>
                        <a:pt x="111802" y="24789"/>
                        <a:pt x="119764" y="43702"/>
                        <a:pt x="119764" y="43702"/>
                      </a:cubicBezTo>
                      <a:cubicBezTo>
                        <a:pt x="119764" y="43702"/>
                        <a:pt x="147601" y="-21633"/>
                        <a:pt x="179386" y="7468"/>
                      </a:cubicBezTo>
                      <a:cubicBezTo>
                        <a:pt x="210344" y="35805"/>
                        <a:pt x="150212" y="66180"/>
                        <a:pt x="150212" y="66180"/>
                      </a:cubicBezTo>
                      <a:cubicBezTo>
                        <a:pt x="150212" y="66180"/>
                        <a:pt x="177603" y="73249"/>
                        <a:pt x="172316" y="97064"/>
                      </a:cubicBezTo>
                      <a:cubicBezTo>
                        <a:pt x="166264" y="124319"/>
                        <a:pt x="101673" y="127121"/>
                        <a:pt x="101673" y="127121"/>
                      </a:cubicBezTo>
                      <a:cubicBezTo>
                        <a:pt x="101673" y="127121"/>
                        <a:pt x="127153" y="138137"/>
                        <a:pt x="121102" y="158897"/>
                      </a:cubicBezTo>
                      <a:cubicBezTo>
                        <a:pt x="114031" y="183222"/>
                        <a:pt x="53963" y="191628"/>
                        <a:pt x="73" y="183668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aphic 4">
                <a:extLst>
                  <a:ext uri="{FF2B5EF4-FFF2-40B4-BE49-F238E27FC236}">
                    <a16:creationId xmlns:a16="http://schemas.microsoft.com/office/drawing/2014/main" id="{A1CD846B-5AB2-2840-920A-078CBB70281E}"/>
                  </a:ext>
                </a:extLst>
              </p:cNvPr>
              <p:cNvGrpSpPr/>
              <p:nvPr/>
            </p:nvGrpSpPr>
            <p:grpSpPr>
              <a:xfrm>
                <a:off x="4160436" y="5614440"/>
                <a:ext cx="221294" cy="262884"/>
                <a:chOff x="4160436" y="5614440"/>
                <a:chExt cx="221294" cy="262884"/>
              </a:xfrm>
              <a:grpFill/>
            </p:grpSpPr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42A254A3-77D6-9A42-B39E-634C6DF2B1E8}"/>
                    </a:ext>
                  </a:extLst>
                </p:cNvPr>
                <p:cNvSpPr/>
                <p:nvPr/>
              </p:nvSpPr>
              <p:spPr>
                <a:xfrm>
                  <a:off x="4320770" y="5773910"/>
                  <a:ext cx="60960" cy="103414"/>
                </a:xfrm>
                <a:custGeom>
                  <a:avLst/>
                  <a:gdLst>
                    <a:gd name="connsiteX0" fmla="*/ 49494 w 60960"/>
                    <a:gd name="connsiteY0" fmla="*/ 103414 h 103414"/>
                    <a:gd name="connsiteX1" fmla="*/ 60960 w 60960"/>
                    <a:gd name="connsiteY1" fmla="*/ 103096 h 103414"/>
                    <a:gd name="connsiteX2" fmla="*/ 6242 w 60960"/>
                    <a:gd name="connsiteY2" fmla="*/ 0 h 103414"/>
                    <a:gd name="connsiteX3" fmla="*/ 0 w 60960"/>
                    <a:gd name="connsiteY3" fmla="*/ 9616 h 103414"/>
                    <a:gd name="connsiteX4" fmla="*/ 49494 w 60960"/>
                    <a:gd name="connsiteY4" fmla="*/ 103414 h 103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60" h="103414">
                      <a:moveTo>
                        <a:pt x="49494" y="103414"/>
                      </a:moveTo>
                      <a:lnTo>
                        <a:pt x="60960" y="103096"/>
                      </a:lnTo>
                      <a:cubicBezTo>
                        <a:pt x="60896" y="100294"/>
                        <a:pt x="58539" y="33877"/>
                        <a:pt x="6242" y="0"/>
                      </a:cubicBezTo>
                      <a:lnTo>
                        <a:pt x="0" y="9616"/>
                      </a:lnTo>
                      <a:cubicBezTo>
                        <a:pt x="47137" y="40181"/>
                        <a:pt x="49494" y="102778"/>
                        <a:pt x="49494" y="103414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F6485343-1B78-CA4A-927C-C6D4237BFD7A}"/>
                    </a:ext>
                  </a:extLst>
                </p:cNvPr>
                <p:cNvSpPr/>
                <p:nvPr/>
              </p:nvSpPr>
              <p:spPr>
                <a:xfrm>
                  <a:off x="4160436" y="5614440"/>
                  <a:ext cx="188243" cy="186586"/>
                </a:xfrm>
                <a:custGeom>
                  <a:avLst/>
                  <a:gdLst>
                    <a:gd name="connsiteX0" fmla="*/ 188170 w 188243"/>
                    <a:gd name="connsiteY0" fmla="*/ 183668 h 186586"/>
                    <a:gd name="connsiteX1" fmla="*/ 156831 w 188243"/>
                    <a:gd name="connsiteY1" fmla="*/ 84329 h 186586"/>
                    <a:gd name="connsiteX2" fmla="*/ 128102 w 188243"/>
                    <a:gd name="connsiteY2" fmla="*/ 90060 h 186586"/>
                    <a:gd name="connsiteX3" fmla="*/ 101158 w 188243"/>
                    <a:gd name="connsiteY3" fmla="*/ 33959 h 186586"/>
                    <a:gd name="connsiteX4" fmla="*/ 68480 w 188243"/>
                    <a:gd name="connsiteY4" fmla="*/ 43702 h 186586"/>
                    <a:gd name="connsiteX5" fmla="*/ 8858 w 188243"/>
                    <a:gd name="connsiteY5" fmla="*/ 7468 h 186586"/>
                    <a:gd name="connsiteX6" fmla="*/ 38032 w 188243"/>
                    <a:gd name="connsiteY6" fmla="*/ 66180 h 186586"/>
                    <a:gd name="connsiteX7" fmla="*/ 15928 w 188243"/>
                    <a:gd name="connsiteY7" fmla="*/ 97064 h 186586"/>
                    <a:gd name="connsiteX8" fmla="*/ 86570 w 188243"/>
                    <a:gd name="connsiteY8" fmla="*/ 127121 h 186586"/>
                    <a:gd name="connsiteX9" fmla="*/ 67142 w 188243"/>
                    <a:gd name="connsiteY9" fmla="*/ 158897 h 186586"/>
                    <a:gd name="connsiteX10" fmla="*/ 188170 w 188243"/>
                    <a:gd name="connsiteY10" fmla="*/ 183668 h 186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8243" h="186586">
                      <a:moveTo>
                        <a:pt x="188170" y="183668"/>
                      </a:moveTo>
                      <a:cubicBezTo>
                        <a:pt x="188170" y="183668"/>
                        <a:pt x="191292" y="99230"/>
                        <a:pt x="156831" y="84329"/>
                      </a:cubicBezTo>
                      <a:cubicBezTo>
                        <a:pt x="137402" y="75923"/>
                        <a:pt x="128102" y="90060"/>
                        <a:pt x="128102" y="90060"/>
                      </a:cubicBezTo>
                      <a:cubicBezTo>
                        <a:pt x="128102" y="90060"/>
                        <a:pt x="124981" y="42810"/>
                        <a:pt x="101158" y="33959"/>
                      </a:cubicBezTo>
                      <a:cubicBezTo>
                        <a:pt x="76442" y="24789"/>
                        <a:pt x="68480" y="43702"/>
                        <a:pt x="68480" y="43702"/>
                      </a:cubicBezTo>
                      <a:cubicBezTo>
                        <a:pt x="68480" y="43702"/>
                        <a:pt x="40644" y="-21633"/>
                        <a:pt x="8858" y="7468"/>
                      </a:cubicBezTo>
                      <a:cubicBezTo>
                        <a:pt x="-22100" y="35805"/>
                        <a:pt x="38032" y="66180"/>
                        <a:pt x="38032" y="66180"/>
                      </a:cubicBezTo>
                      <a:cubicBezTo>
                        <a:pt x="38032" y="66180"/>
                        <a:pt x="10641" y="73249"/>
                        <a:pt x="15928" y="97064"/>
                      </a:cubicBezTo>
                      <a:cubicBezTo>
                        <a:pt x="21980" y="124319"/>
                        <a:pt x="86570" y="127121"/>
                        <a:pt x="86570" y="127121"/>
                      </a:cubicBezTo>
                      <a:cubicBezTo>
                        <a:pt x="86570" y="127121"/>
                        <a:pt x="61091" y="138137"/>
                        <a:pt x="67142" y="158897"/>
                      </a:cubicBezTo>
                      <a:cubicBezTo>
                        <a:pt x="74213" y="183285"/>
                        <a:pt x="134281" y="191627"/>
                        <a:pt x="188170" y="183668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aphic 4">
                <a:extLst>
                  <a:ext uri="{FF2B5EF4-FFF2-40B4-BE49-F238E27FC236}">
                    <a16:creationId xmlns:a16="http://schemas.microsoft.com/office/drawing/2014/main" id="{C9B85FB2-0114-D447-AD5A-55ACF6C33EA9}"/>
                  </a:ext>
                </a:extLst>
              </p:cNvPr>
              <p:cNvGrpSpPr/>
              <p:nvPr/>
            </p:nvGrpSpPr>
            <p:grpSpPr>
              <a:xfrm>
                <a:off x="4313397" y="5479371"/>
                <a:ext cx="132304" cy="395342"/>
                <a:chOff x="4313397" y="5479371"/>
                <a:chExt cx="132304" cy="395342"/>
              </a:xfrm>
              <a:grpFill/>
            </p:grpSpPr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883AA020-8688-7B48-BA18-53F6C5544CC5}"/>
                    </a:ext>
                  </a:extLst>
                </p:cNvPr>
                <p:cNvSpPr/>
                <p:nvPr/>
              </p:nvSpPr>
              <p:spPr>
                <a:xfrm>
                  <a:off x="4313397" y="5479371"/>
                  <a:ext cx="132304" cy="271105"/>
                </a:xfrm>
                <a:custGeom>
                  <a:avLst/>
                  <a:gdLst>
                    <a:gd name="connsiteX0" fmla="*/ 76806 w 132304"/>
                    <a:gd name="connsiteY0" fmla="*/ 271105 h 271105"/>
                    <a:gd name="connsiteX1" fmla="*/ 131523 w 132304"/>
                    <a:gd name="connsiteY1" fmla="*/ 167882 h 271105"/>
                    <a:gd name="connsiteX2" fmla="*/ 96170 w 132304"/>
                    <a:gd name="connsiteY2" fmla="*/ 154191 h 271105"/>
                    <a:gd name="connsiteX3" fmla="*/ 119611 w 132304"/>
                    <a:gd name="connsiteY3" fmla="*/ 89239 h 271105"/>
                    <a:gd name="connsiteX4" fmla="*/ 80628 w 132304"/>
                    <a:gd name="connsiteY4" fmla="*/ 75293 h 271105"/>
                    <a:gd name="connsiteX5" fmla="*/ 58779 w 132304"/>
                    <a:gd name="connsiteY5" fmla="*/ 24 h 271105"/>
                    <a:gd name="connsiteX6" fmla="*/ 40625 w 132304"/>
                    <a:gd name="connsiteY6" fmla="*/ 78158 h 271105"/>
                    <a:gd name="connsiteX7" fmla="*/ 2405 w 132304"/>
                    <a:gd name="connsiteY7" fmla="*/ 87647 h 271105"/>
                    <a:gd name="connsiteX8" fmla="*/ 37822 w 132304"/>
                    <a:gd name="connsiteY8" fmla="*/ 158012 h 271105"/>
                    <a:gd name="connsiteX9" fmla="*/ 1704 w 132304"/>
                    <a:gd name="connsiteY9" fmla="*/ 167436 h 271105"/>
                    <a:gd name="connsiteX10" fmla="*/ 76806 w 132304"/>
                    <a:gd name="connsiteY10" fmla="*/ 271105 h 271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2304" h="271105">
                      <a:moveTo>
                        <a:pt x="76806" y="271105"/>
                      </a:moveTo>
                      <a:cubicBezTo>
                        <a:pt x="76806" y="271105"/>
                        <a:pt x="139995" y="209146"/>
                        <a:pt x="131523" y="167882"/>
                      </a:cubicBezTo>
                      <a:cubicBezTo>
                        <a:pt x="127128" y="146422"/>
                        <a:pt x="96170" y="154191"/>
                        <a:pt x="96170" y="154191"/>
                      </a:cubicBezTo>
                      <a:cubicBezTo>
                        <a:pt x="96170" y="154191"/>
                        <a:pt x="125981" y="121524"/>
                        <a:pt x="119611" y="89239"/>
                      </a:cubicBezTo>
                      <a:cubicBezTo>
                        <a:pt x="114324" y="62493"/>
                        <a:pt x="80628" y="75293"/>
                        <a:pt x="80628" y="75293"/>
                      </a:cubicBezTo>
                      <a:cubicBezTo>
                        <a:pt x="80628" y="75293"/>
                        <a:pt x="103496" y="-1568"/>
                        <a:pt x="58779" y="24"/>
                      </a:cubicBezTo>
                      <a:cubicBezTo>
                        <a:pt x="15272" y="1553"/>
                        <a:pt x="40625" y="78158"/>
                        <a:pt x="40625" y="78158"/>
                      </a:cubicBezTo>
                      <a:cubicBezTo>
                        <a:pt x="40625" y="78158"/>
                        <a:pt x="14253" y="65295"/>
                        <a:pt x="2405" y="87647"/>
                      </a:cubicBezTo>
                      <a:cubicBezTo>
                        <a:pt x="-11163" y="113246"/>
                        <a:pt x="37822" y="158012"/>
                        <a:pt x="37822" y="158012"/>
                      </a:cubicBezTo>
                      <a:cubicBezTo>
                        <a:pt x="37822" y="158012"/>
                        <a:pt x="10941" y="146995"/>
                        <a:pt x="1704" y="167436"/>
                      </a:cubicBezTo>
                      <a:cubicBezTo>
                        <a:pt x="-9061" y="191379"/>
                        <a:pt x="32981" y="236018"/>
                        <a:pt x="76806" y="271105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B3275CEC-5FEC-F94B-B578-00DD74618DFB}"/>
                    </a:ext>
                  </a:extLst>
                </p:cNvPr>
                <p:cNvSpPr/>
                <p:nvPr/>
              </p:nvSpPr>
              <p:spPr>
                <a:xfrm>
                  <a:off x="4380839" y="5714943"/>
                  <a:ext cx="13956" cy="159770"/>
                </a:xfrm>
                <a:custGeom>
                  <a:avLst/>
                  <a:gdLst>
                    <a:gd name="connsiteX0" fmla="*/ 11466 w 13956"/>
                    <a:gd name="connsiteY0" fmla="*/ 159770 h 159770"/>
                    <a:gd name="connsiteX1" fmla="*/ 0 w 13956"/>
                    <a:gd name="connsiteY1" fmla="*/ 159325 h 159770"/>
                    <a:gd name="connsiteX2" fmla="*/ 701 w 13956"/>
                    <a:gd name="connsiteY2" fmla="*/ 3503 h 159770"/>
                    <a:gd name="connsiteX3" fmla="*/ 11593 w 13956"/>
                    <a:gd name="connsiteY3" fmla="*/ 0 h 159770"/>
                    <a:gd name="connsiteX4" fmla="*/ 11466 w 13956"/>
                    <a:gd name="connsiteY4" fmla="*/ 159770 h 159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56" h="159770">
                      <a:moveTo>
                        <a:pt x="11466" y="159770"/>
                      </a:moveTo>
                      <a:lnTo>
                        <a:pt x="0" y="159325"/>
                      </a:lnTo>
                      <a:cubicBezTo>
                        <a:pt x="5032" y="22670"/>
                        <a:pt x="828" y="4203"/>
                        <a:pt x="701" y="3503"/>
                      </a:cubicBezTo>
                      <a:lnTo>
                        <a:pt x="11593" y="0"/>
                      </a:lnTo>
                      <a:cubicBezTo>
                        <a:pt x="12167" y="1528"/>
                        <a:pt x="16689" y="18849"/>
                        <a:pt x="11466" y="159770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aphic 4">
              <a:extLst>
                <a:ext uri="{FF2B5EF4-FFF2-40B4-BE49-F238E27FC236}">
                  <a16:creationId xmlns:a16="http://schemas.microsoft.com/office/drawing/2014/main" id="{8028F151-9BA5-5C49-ACBC-12E029D75AE0}"/>
                </a:ext>
              </a:extLst>
            </p:cNvPr>
            <p:cNvGrpSpPr/>
            <p:nvPr/>
          </p:nvGrpSpPr>
          <p:grpSpPr>
            <a:xfrm>
              <a:off x="3900374" y="7515080"/>
              <a:ext cx="1685014" cy="2735814"/>
              <a:chOff x="4271783" y="5844976"/>
              <a:chExt cx="233204" cy="378634"/>
            </a:xfrm>
            <a:solidFill>
              <a:schemeClr val="accent1"/>
            </a:solidFill>
          </p:grpSpPr>
          <p:grpSp>
            <p:nvGrpSpPr>
              <p:cNvPr id="7" name="Graphic 4">
                <a:extLst>
                  <a:ext uri="{FF2B5EF4-FFF2-40B4-BE49-F238E27FC236}">
                    <a16:creationId xmlns:a16="http://schemas.microsoft.com/office/drawing/2014/main" id="{8EC3E22F-DF07-3247-9468-5AD26BA5ACDB}"/>
                  </a:ext>
                </a:extLst>
              </p:cNvPr>
              <p:cNvGrpSpPr/>
              <p:nvPr/>
            </p:nvGrpSpPr>
            <p:grpSpPr>
              <a:xfrm>
                <a:off x="4271783" y="5844976"/>
                <a:ext cx="233204" cy="227206"/>
                <a:chOff x="4271783" y="5844976"/>
                <a:chExt cx="233204" cy="227206"/>
              </a:xfrm>
              <a:solidFill>
                <a:schemeClr val="accent1"/>
              </a:solidFill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9F4F7C0B-08E5-4640-98C8-48AB5D0A402C}"/>
                    </a:ext>
                  </a:extLst>
                </p:cNvPr>
                <p:cNvSpPr/>
                <p:nvPr/>
              </p:nvSpPr>
              <p:spPr>
                <a:xfrm>
                  <a:off x="4271783" y="5844976"/>
                  <a:ext cx="233204" cy="154675"/>
                </a:xfrm>
                <a:custGeom>
                  <a:avLst/>
                  <a:gdLst>
                    <a:gd name="connsiteX0" fmla="*/ 206069 w 233204"/>
                    <a:gd name="connsiteY0" fmla="*/ 152320 h 154675"/>
                    <a:gd name="connsiteX1" fmla="*/ 233205 w 233204"/>
                    <a:gd name="connsiteY1" fmla="*/ 95391 h 154675"/>
                    <a:gd name="connsiteX2" fmla="*/ 115425 w 233204"/>
                    <a:gd name="connsiteY2" fmla="*/ 0 h 154675"/>
                    <a:gd name="connsiteX3" fmla="*/ 3 w 233204"/>
                    <a:gd name="connsiteY3" fmla="*/ 95391 h 154675"/>
                    <a:gd name="connsiteX4" fmla="*/ 24144 w 233204"/>
                    <a:gd name="connsiteY4" fmla="*/ 154676 h 154675"/>
                    <a:gd name="connsiteX5" fmla="*/ 116572 w 233204"/>
                    <a:gd name="connsiteY5" fmla="*/ 122518 h 154675"/>
                    <a:gd name="connsiteX6" fmla="*/ 206069 w 233204"/>
                    <a:gd name="connsiteY6" fmla="*/ 152320 h 154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3204" h="154675">
                      <a:moveTo>
                        <a:pt x="206069" y="152320"/>
                      </a:moveTo>
                      <a:cubicBezTo>
                        <a:pt x="221675" y="133216"/>
                        <a:pt x="233205" y="113157"/>
                        <a:pt x="233205" y="95391"/>
                      </a:cubicBezTo>
                      <a:cubicBezTo>
                        <a:pt x="233205" y="42983"/>
                        <a:pt x="196705" y="0"/>
                        <a:pt x="115425" y="0"/>
                      </a:cubicBezTo>
                      <a:cubicBezTo>
                        <a:pt x="45930" y="0"/>
                        <a:pt x="576" y="28273"/>
                        <a:pt x="3" y="95391"/>
                      </a:cubicBezTo>
                      <a:cubicBezTo>
                        <a:pt x="-188" y="117042"/>
                        <a:pt x="9812" y="137100"/>
                        <a:pt x="24144" y="154676"/>
                      </a:cubicBezTo>
                      <a:cubicBezTo>
                        <a:pt x="49115" y="134617"/>
                        <a:pt x="81347" y="122518"/>
                        <a:pt x="116572" y="122518"/>
                      </a:cubicBezTo>
                      <a:cubicBezTo>
                        <a:pt x="150396" y="122454"/>
                        <a:pt x="181481" y="133598"/>
                        <a:pt x="206069" y="152320"/>
                      </a:cubicBezTo>
                      <a:close/>
                    </a:path>
                  </a:pathLst>
                </a:custGeom>
                <a:solidFill>
                  <a:srgbClr val="ED0103"/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5F2F3029-27B9-D846-AE1E-C82E5D1A5B61}"/>
                    </a:ext>
                  </a:extLst>
                </p:cNvPr>
                <p:cNvSpPr/>
                <p:nvPr/>
              </p:nvSpPr>
              <p:spPr>
                <a:xfrm>
                  <a:off x="4295928" y="5967366"/>
                  <a:ext cx="181924" cy="104815"/>
                </a:xfrm>
                <a:custGeom>
                  <a:avLst/>
                  <a:gdLst>
                    <a:gd name="connsiteX0" fmla="*/ 93765 w 181924"/>
                    <a:gd name="connsiteY0" fmla="*/ 104816 h 104815"/>
                    <a:gd name="connsiteX1" fmla="*/ 181925 w 181924"/>
                    <a:gd name="connsiteY1" fmla="*/ 29865 h 104815"/>
                    <a:gd name="connsiteX2" fmla="*/ 92427 w 181924"/>
                    <a:gd name="connsiteY2" fmla="*/ 0 h 104815"/>
                    <a:gd name="connsiteX3" fmla="*/ 0 w 181924"/>
                    <a:gd name="connsiteY3" fmla="*/ 32158 h 104815"/>
                    <a:gd name="connsiteX4" fmla="*/ 93765 w 181924"/>
                    <a:gd name="connsiteY4" fmla="*/ 104816 h 10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24" h="104815">
                      <a:moveTo>
                        <a:pt x="93765" y="104816"/>
                      </a:moveTo>
                      <a:cubicBezTo>
                        <a:pt x="93765" y="104816"/>
                        <a:pt x="149502" y="69601"/>
                        <a:pt x="181925" y="29865"/>
                      </a:cubicBezTo>
                      <a:cubicBezTo>
                        <a:pt x="157401" y="11208"/>
                        <a:pt x="126315" y="0"/>
                        <a:pt x="92427" y="0"/>
                      </a:cubicBezTo>
                      <a:cubicBezTo>
                        <a:pt x="57202" y="0"/>
                        <a:pt x="24970" y="12099"/>
                        <a:pt x="0" y="32158"/>
                      </a:cubicBezTo>
                      <a:cubicBezTo>
                        <a:pt x="35990" y="76224"/>
                        <a:pt x="93765" y="104816"/>
                        <a:pt x="93765" y="104816"/>
                      </a:cubicBezTo>
                      <a:close/>
                    </a:path>
                  </a:pathLst>
                </a:custGeom>
                <a:solidFill>
                  <a:srgbClr val="E2E2E2"/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0499B82B-A8CC-3440-8F31-AA411AE070EF}"/>
                  </a:ext>
                </a:extLst>
              </p:cNvPr>
              <p:cNvSpPr/>
              <p:nvPr/>
            </p:nvSpPr>
            <p:spPr>
              <a:xfrm>
                <a:off x="4371090" y="6039434"/>
                <a:ext cx="54554" cy="184176"/>
              </a:xfrm>
              <a:custGeom>
                <a:avLst/>
                <a:gdLst>
                  <a:gd name="connsiteX0" fmla="*/ 45993 w 54554"/>
                  <a:gd name="connsiteY0" fmla="*/ 184176 h 184176"/>
                  <a:gd name="connsiteX1" fmla="*/ 42362 w 54554"/>
                  <a:gd name="connsiteY1" fmla="*/ 183349 h 184176"/>
                  <a:gd name="connsiteX2" fmla="*/ 3697 w 54554"/>
                  <a:gd name="connsiteY2" fmla="*/ 90505 h 184176"/>
                  <a:gd name="connsiteX3" fmla="*/ 7391 w 54554"/>
                  <a:gd name="connsiteY3" fmla="*/ 9887 h 184176"/>
                  <a:gd name="connsiteX4" fmla="*/ 14653 w 54554"/>
                  <a:gd name="connsiteY4" fmla="*/ 81 h 184176"/>
                  <a:gd name="connsiteX5" fmla="*/ 24463 w 54554"/>
                  <a:gd name="connsiteY5" fmla="*/ 7341 h 184176"/>
                  <a:gd name="connsiteX6" fmla="*/ 20195 w 54554"/>
                  <a:gd name="connsiteY6" fmla="*/ 95408 h 184176"/>
                  <a:gd name="connsiteX7" fmla="*/ 49560 w 54554"/>
                  <a:gd name="connsiteY7" fmla="*/ 167748 h 184176"/>
                  <a:gd name="connsiteX8" fmla="*/ 53764 w 54554"/>
                  <a:gd name="connsiteY8" fmla="*/ 179210 h 184176"/>
                  <a:gd name="connsiteX9" fmla="*/ 45993 w 54554"/>
                  <a:gd name="connsiteY9" fmla="*/ 184176 h 18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4554" h="184176">
                    <a:moveTo>
                      <a:pt x="45993" y="184176"/>
                    </a:moveTo>
                    <a:cubicBezTo>
                      <a:pt x="44783" y="184176"/>
                      <a:pt x="43572" y="183922"/>
                      <a:pt x="42362" y="183349"/>
                    </a:cubicBezTo>
                    <a:cubicBezTo>
                      <a:pt x="13443" y="169912"/>
                      <a:pt x="-9170" y="133743"/>
                      <a:pt x="3697" y="90505"/>
                    </a:cubicBezTo>
                    <a:cubicBezTo>
                      <a:pt x="14016" y="55736"/>
                      <a:pt x="7455" y="10333"/>
                      <a:pt x="7391" y="9887"/>
                    </a:cubicBezTo>
                    <a:cubicBezTo>
                      <a:pt x="6691" y="5175"/>
                      <a:pt x="9939" y="781"/>
                      <a:pt x="14653" y="81"/>
                    </a:cubicBezTo>
                    <a:cubicBezTo>
                      <a:pt x="19367" y="-556"/>
                      <a:pt x="23762" y="2628"/>
                      <a:pt x="24463" y="7341"/>
                    </a:cubicBezTo>
                    <a:cubicBezTo>
                      <a:pt x="24781" y="9378"/>
                      <a:pt x="31661" y="56946"/>
                      <a:pt x="20195" y="95408"/>
                    </a:cubicBezTo>
                    <a:cubicBezTo>
                      <a:pt x="10130" y="129222"/>
                      <a:pt x="27329" y="157368"/>
                      <a:pt x="49560" y="167748"/>
                    </a:cubicBezTo>
                    <a:cubicBezTo>
                      <a:pt x="53891" y="169722"/>
                      <a:pt x="55739" y="174880"/>
                      <a:pt x="53764" y="179210"/>
                    </a:cubicBezTo>
                    <a:cubicBezTo>
                      <a:pt x="52299" y="182330"/>
                      <a:pt x="49242" y="184176"/>
                      <a:pt x="45993" y="184176"/>
                    </a:cubicBezTo>
                    <a:close/>
                  </a:path>
                </a:pathLst>
              </a:custGeom>
              <a:solidFill>
                <a:srgbClr val="E2E2E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633EC63-EC82-5347-9356-4C9683179C2D}"/>
              </a:ext>
            </a:extLst>
          </p:cNvPr>
          <p:cNvGrpSpPr/>
          <p:nvPr/>
        </p:nvGrpSpPr>
        <p:grpSpPr>
          <a:xfrm>
            <a:off x="10796497" y="5271328"/>
            <a:ext cx="2784656" cy="4577804"/>
            <a:chOff x="10553276" y="4873407"/>
            <a:chExt cx="3271097" cy="5377487"/>
          </a:xfrm>
        </p:grpSpPr>
        <p:grpSp>
          <p:nvGrpSpPr>
            <p:cNvPr id="21" name="Graphic 4">
              <a:extLst>
                <a:ext uri="{FF2B5EF4-FFF2-40B4-BE49-F238E27FC236}">
                  <a16:creationId xmlns:a16="http://schemas.microsoft.com/office/drawing/2014/main" id="{FD181565-8EBB-DB43-B312-B6CF95ECBB96}"/>
                </a:ext>
              </a:extLst>
            </p:cNvPr>
            <p:cNvGrpSpPr/>
            <p:nvPr/>
          </p:nvGrpSpPr>
          <p:grpSpPr>
            <a:xfrm>
              <a:off x="10553276" y="4873407"/>
              <a:ext cx="3271097" cy="2875403"/>
              <a:chOff x="4160436" y="5479371"/>
              <a:chExt cx="452716" cy="397953"/>
            </a:xfrm>
            <a:solidFill>
              <a:schemeClr val="accent2"/>
            </a:solidFill>
          </p:grpSpPr>
          <p:grpSp>
            <p:nvGrpSpPr>
              <p:cNvPr id="27" name="Graphic 4">
                <a:extLst>
                  <a:ext uri="{FF2B5EF4-FFF2-40B4-BE49-F238E27FC236}">
                    <a16:creationId xmlns:a16="http://schemas.microsoft.com/office/drawing/2014/main" id="{96989B8F-959C-5448-A2D7-8F4D84AC4BE2}"/>
                  </a:ext>
                </a:extLst>
              </p:cNvPr>
              <p:cNvGrpSpPr/>
              <p:nvPr/>
            </p:nvGrpSpPr>
            <p:grpSpPr>
              <a:xfrm>
                <a:off x="4391922" y="5613167"/>
                <a:ext cx="221230" cy="262820"/>
                <a:chOff x="4391922" y="5613167"/>
                <a:chExt cx="221230" cy="262820"/>
              </a:xfrm>
              <a:grpFill/>
            </p:grpSpPr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29535B24-0FCF-3042-B961-F667FBAD8B53}"/>
                    </a:ext>
                  </a:extLst>
                </p:cNvPr>
                <p:cNvSpPr/>
                <p:nvPr/>
              </p:nvSpPr>
              <p:spPr>
                <a:xfrm>
                  <a:off x="4391922" y="5772573"/>
                  <a:ext cx="60960" cy="103414"/>
                </a:xfrm>
                <a:custGeom>
                  <a:avLst/>
                  <a:gdLst>
                    <a:gd name="connsiteX0" fmla="*/ 11466 w 60960"/>
                    <a:gd name="connsiteY0" fmla="*/ 103414 h 103414"/>
                    <a:gd name="connsiteX1" fmla="*/ 0 w 60960"/>
                    <a:gd name="connsiteY1" fmla="*/ 103096 h 103414"/>
                    <a:gd name="connsiteX2" fmla="*/ 54718 w 60960"/>
                    <a:gd name="connsiteY2" fmla="*/ 0 h 103414"/>
                    <a:gd name="connsiteX3" fmla="*/ 60960 w 60960"/>
                    <a:gd name="connsiteY3" fmla="*/ 9615 h 103414"/>
                    <a:gd name="connsiteX4" fmla="*/ 11466 w 60960"/>
                    <a:gd name="connsiteY4" fmla="*/ 103414 h 103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60" h="103414">
                      <a:moveTo>
                        <a:pt x="11466" y="103414"/>
                      </a:moveTo>
                      <a:lnTo>
                        <a:pt x="0" y="103096"/>
                      </a:lnTo>
                      <a:cubicBezTo>
                        <a:pt x="64" y="100294"/>
                        <a:pt x="2421" y="33877"/>
                        <a:pt x="54718" y="0"/>
                      </a:cubicBezTo>
                      <a:lnTo>
                        <a:pt x="60960" y="9615"/>
                      </a:lnTo>
                      <a:cubicBezTo>
                        <a:pt x="13823" y="40245"/>
                        <a:pt x="11466" y="102777"/>
                        <a:pt x="11466" y="103414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05667116-924D-F448-94AB-2DE5310005CA}"/>
                    </a:ext>
                  </a:extLst>
                </p:cNvPr>
                <p:cNvSpPr/>
                <p:nvPr/>
              </p:nvSpPr>
              <p:spPr>
                <a:xfrm>
                  <a:off x="4424909" y="5613167"/>
                  <a:ext cx="188244" cy="186577"/>
                </a:xfrm>
                <a:custGeom>
                  <a:avLst/>
                  <a:gdLst>
                    <a:gd name="connsiteX0" fmla="*/ 73 w 188244"/>
                    <a:gd name="connsiteY0" fmla="*/ 183668 h 186577"/>
                    <a:gd name="connsiteX1" fmla="*/ 31414 w 188244"/>
                    <a:gd name="connsiteY1" fmla="*/ 84329 h 186577"/>
                    <a:gd name="connsiteX2" fmla="*/ 60142 w 188244"/>
                    <a:gd name="connsiteY2" fmla="*/ 90060 h 186577"/>
                    <a:gd name="connsiteX3" fmla="*/ 87087 w 188244"/>
                    <a:gd name="connsiteY3" fmla="*/ 33959 h 186577"/>
                    <a:gd name="connsiteX4" fmla="*/ 119764 w 188244"/>
                    <a:gd name="connsiteY4" fmla="*/ 43702 h 186577"/>
                    <a:gd name="connsiteX5" fmla="*/ 179386 w 188244"/>
                    <a:gd name="connsiteY5" fmla="*/ 7468 h 186577"/>
                    <a:gd name="connsiteX6" fmla="*/ 150212 w 188244"/>
                    <a:gd name="connsiteY6" fmla="*/ 66180 h 186577"/>
                    <a:gd name="connsiteX7" fmla="*/ 172316 w 188244"/>
                    <a:gd name="connsiteY7" fmla="*/ 97064 h 186577"/>
                    <a:gd name="connsiteX8" fmla="*/ 101673 w 188244"/>
                    <a:gd name="connsiteY8" fmla="*/ 127121 h 186577"/>
                    <a:gd name="connsiteX9" fmla="*/ 121102 w 188244"/>
                    <a:gd name="connsiteY9" fmla="*/ 158897 h 186577"/>
                    <a:gd name="connsiteX10" fmla="*/ 73 w 188244"/>
                    <a:gd name="connsiteY10" fmla="*/ 183668 h 186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8244" h="186577">
                      <a:moveTo>
                        <a:pt x="73" y="183668"/>
                      </a:moveTo>
                      <a:cubicBezTo>
                        <a:pt x="73" y="183668"/>
                        <a:pt x="-3048" y="99230"/>
                        <a:pt x="31414" y="84329"/>
                      </a:cubicBezTo>
                      <a:cubicBezTo>
                        <a:pt x="50842" y="75923"/>
                        <a:pt x="60142" y="90060"/>
                        <a:pt x="60142" y="90060"/>
                      </a:cubicBezTo>
                      <a:cubicBezTo>
                        <a:pt x="60142" y="90060"/>
                        <a:pt x="63263" y="42810"/>
                        <a:pt x="87087" y="33959"/>
                      </a:cubicBezTo>
                      <a:cubicBezTo>
                        <a:pt x="111802" y="24789"/>
                        <a:pt x="119764" y="43702"/>
                        <a:pt x="119764" y="43702"/>
                      </a:cubicBezTo>
                      <a:cubicBezTo>
                        <a:pt x="119764" y="43702"/>
                        <a:pt x="147601" y="-21633"/>
                        <a:pt x="179386" y="7468"/>
                      </a:cubicBezTo>
                      <a:cubicBezTo>
                        <a:pt x="210344" y="35805"/>
                        <a:pt x="150212" y="66180"/>
                        <a:pt x="150212" y="66180"/>
                      </a:cubicBezTo>
                      <a:cubicBezTo>
                        <a:pt x="150212" y="66180"/>
                        <a:pt x="177603" y="73249"/>
                        <a:pt x="172316" y="97064"/>
                      </a:cubicBezTo>
                      <a:cubicBezTo>
                        <a:pt x="166264" y="124319"/>
                        <a:pt x="101673" y="127121"/>
                        <a:pt x="101673" y="127121"/>
                      </a:cubicBezTo>
                      <a:cubicBezTo>
                        <a:pt x="101673" y="127121"/>
                        <a:pt x="127153" y="138137"/>
                        <a:pt x="121102" y="158897"/>
                      </a:cubicBezTo>
                      <a:cubicBezTo>
                        <a:pt x="114031" y="183222"/>
                        <a:pt x="53963" y="191628"/>
                        <a:pt x="73" y="183668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" name="Graphic 4">
                <a:extLst>
                  <a:ext uri="{FF2B5EF4-FFF2-40B4-BE49-F238E27FC236}">
                    <a16:creationId xmlns:a16="http://schemas.microsoft.com/office/drawing/2014/main" id="{82D35101-EF5E-3640-BFF6-C493EAB9B14B}"/>
                  </a:ext>
                </a:extLst>
              </p:cNvPr>
              <p:cNvGrpSpPr/>
              <p:nvPr/>
            </p:nvGrpSpPr>
            <p:grpSpPr>
              <a:xfrm>
                <a:off x="4160436" y="5614440"/>
                <a:ext cx="221294" cy="262884"/>
                <a:chOff x="4160436" y="5614440"/>
                <a:chExt cx="221294" cy="262884"/>
              </a:xfrm>
              <a:grpFill/>
            </p:grpSpPr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DBEDD383-9E50-D34B-87FA-1A7B5183ABD9}"/>
                    </a:ext>
                  </a:extLst>
                </p:cNvPr>
                <p:cNvSpPr/>
                <p:nvPr/>
              </p:nvSpPr>
              <p:spPr>
                <a:xfrm>
                  <a:off x="4320770" y="5773910"/>
                  <a:ext cx="60960" cy="103414"/>
                </a:xfrm>
                <a:custGeom>
                  <a:avLst/>
                  <a:gdLst>
                    <a:gd name="connsiteX0" fmla="*/ 49494 w 60960"/>
                    <a:gd name="connsiteY0" fmla="*/ 103414 h 103414"/>
                    <a:gd name="connsiteX1" fmla="*/ 60960 w 60960"/>
                    <a:gd name="connsiteY1" fmla="*/ 103096 h 103414"/>
                    <a:gd name="connsiteX2" fmla="*/ 6242 w 60960"/>
                    <a:gd name="connsiteY2" fmla="*/ 0 h 103414"/>
                    <a:gd name="connsiteX3" fmla="*/ 0 w 60960"/>
                    <a:gd name="connsiteY3" fmla="*/ 9616 h 103414"/>
                    <a:gd name="connsiteX4" fmla="*/ 49494 w 60960"/>
                    <a:gd name="connsiteY4" fmla="*/ 103414 h 103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60" h="103414">
                      <a:moveTo>
                        <a:pt x="49494" y="103414"/>
                      </a:moveTo>
                      <a:lnTo>
                        <a:pt x="60960" y="103096"/>
                      </a:lnTo>
                      <a:cubicBezTo>
                        <a:pt x="60896" y="100294"/>
                        <a:pt x="58539" y="33877"/>
                        <a:pt x="6242" y="0"/>
                      </a:cubicBezTo>
                      <a:lnTo>
                        <a:pt x="0" y="9616"/>
                      </a:lnTo>
                      <a:cubicBezTo>
                        <a:pt x="47137" y="40181"/>
                        <a:pt x="49494" y="102778"/>
                        <a:pt x="49494" y="103414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FDCF14FE-8C74-834A-ACAD-1FF2075D2F59}"/>
                    </a:ext>
                  </a:extLst>
                </p:cNvPr>
                <p:cNvSpPr/>
                <p:nvPr/>
              </p:nvSpPr>
              <p:spPr>
                <a:xfrm>
                  <a:off x="4160436" y="5614440"/>
                  <a:ext cx="188243" cy="186586"/>
                </a:xfrm>
                <a:custGeom>
                  <a:avLst/>
                  <a:gdLst>
                    <a:gd name="connsiteX0" fmla="*/ 188170 w 188243"/>
                    <a:gd name="connsiteY0" fmla="*/ 183668 h 186586"/>
                    <a:gd name="connsiteX1" fmla="*/ 156831 w 188243"/>
                    <a:gd name="connsiteY1" fmla="*/ 84329 h 186586"/>
                    <a:gd name="connsiteX2" fmla="*/ 128102 w 188243"/>
                    <a:gd name="connsiteY2" fmla="*/ 90060 h 186586"/>
                    <a:gd name="connsiteX3" fmla="*/ 101158 w 188243"/>
                    <a:gd name="connsiteY3" fmla="*/ 33959 h 186586"/>
                    <a:gd name="connsiteX4" fmla="*/ 68480 w 188243"/>
                    <a:gd name="connsiteY4" fmla="*/ 43702 h 186586"/>
                    <a:gd name="connsiteX5" fmla="*/ 8858 w 188243"/>
                    <a:gd name="connsiteY5" fmla="*/ 7468 h 186586"/>
                    <a:gd name="connsiteX6" fmla="*/ 38032 w 188243"/>
                    <a:gd name="connsiteY6" fmla="*/ 66180 h 186586"/>
                    <a:gd name="connsiteX7" fmla="*/ 15928 w 188243"/>
                    <a:gd name="connsiteY7" fmla="*/ 97064 h 186586"/>
                    <a:gd name="connsiteX8" fmla="*/ 86570 w 188243"/>
                    <a:gd name="connsiteY8" fmla="*/ 127121 h 186586"/>
                    <a:gd name="connsiteX9" fmla="*/ 67142 w 188243"/>
                    <a:gd name="connsiteY9" fmla="*/ 158897 h 186586"/>
                    <a:gd name="connsiteX10" fmla="*/ 188170 w 188243"/>
                    <a:gd name="connsiteY10" fmla="*/ 183668 h 186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8243" h="186586">
                      <a:moveTo>
                        <a:pt x="188170" y="183668"/>
                      </a:moveTo>
                      <a:cubicBezTo>
                        <a:pt x="188170" y="183668"/>
                        <a:pt x="191292" y="99230"/>
                        <a:pt x="156831" y="84329"/>
                      </a:cubicBezTo>
                      <a:cubicBezTo>
                        <a:pt x="137402" y="75923"/>
                        <a:pt x="128102" y="90060"/>
                        <a:pt x="128102" y="90060"/>
                      </a:cubicBezTo>
                      <a:cubicBezTo>
                        <a:pt x="128102" y="90060"/>
                        <a:pt x="124981" y="42810"/>
                        <a:pt x="101158" y="33959"/>
                      </a:cubicBezTo>
                      <a:cubicBezTo>
                        <a:pt x="76442" y="24789"/>
                        <a:pt x="68480" y="43702"/>
                        <a:pt x="68480" y="43702"/>
                      </a:cubicBezTo>
                      <a:cubicBezTo>
                        <a:pt x="68480" y="43702"/>
                        <a:pt x="40644" y="-21633"/>
                        <a:pt x="8858" y="7468"/>
                      </a:cubicBezTo>
                      <a:cubicBezTo>
                        <a:pt x="-22100" y="35805"/>
                        <a:pt x="38032" y="66180"/>
                        <a:pt x="38032" y="66180"/>
                      </a:cubicBezTo>
                      <a:cubicBezTo>
                        <a:pt x="38032" y="66180"/>
                        <a:pt x="10641" y="73249"/>
                        <a:pt x="15928" y="97064"/>
                      </a:cubicBezTo>
                      <a:cubicBezTo>
                        <a:pt x="21980" y="124319"/>
                        <a:pt x="86570" y="127121"/>
                        <a:pt x="86570" y="127121"/>
                      </a:cubicBezTo>
                      <a:cubicBezTo>
                        <a:pt x="86570" y="127121"/>
                        <a:pt x="61091" y="138137"/>
                        <a:pt x="67142" y="158897"/>
                      </a:cubicBezTo>
                      <a:cubicBezTo>
                        <a:pt x="74213" y="183285"/>
                        <a:pt x="134281" y="191627"/>
                        <a:pt x="188170" y="183668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" name="Graphic 4">
                <a:extLst>
                  <a:ext uri="{FF2B5EF4-FFF2-40B4-BE49-F238E27FC236}">
                    <a16:creationId xmlns:a16="http://schemas.microsoft.com/office/drawing/2014/main" id="{DE9FA7DF-67D1-E348-9687-F64C34061264}"/>
                  </a:ext>
                </a:extLst>
              </p:cNvPr>
              <p:cNvGrpSpPr/>
              <p:nvPr/>
            </p:nvGrpSpPr>
            <p:grpSpPr>
              <a:xfrm>
                <a:off x="4313397" y="5479371"/>
                <a:ext cx="132304" cy="395342"/>
                <a:chOff x="4313397" y="5479371"/>
                <a:chExt cx="132304" cy="395342"/>
              </a:xfrm>
              <a:grpFill/>
            </p:grpSpPr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1C339FCE-F813-8848-A4D0-0CA65BF00BE5}"/>
                    </a:ext>
                  </a:extLst>
                </p:cNvPr>
                <p:cNvSpPr/>
                <p:nvPr/>
              </p:nvSpPr>
              <p:spPr>
                <a:xfrm>
                  <a:off x="4313397" y="5479371"/>
                  <a:ext cx="132304" cy="271105"/>
                </a:xfrm>
                <a:custGeom>
                  <a:avLst/>
                  <a:gdLst>
                    <a:gd name="connsiteX0" fmla="*/ 76806 w 132304"/>
                    <a:gd name="connsiteY0" fmla="*/ 271105 h 271105"/>
                    <a:gd name="connsiteX1" fmla="*/ 131523 w 132304"/>
                    <a:gd name="connsiteY1" fmla="*/ 167882 h 271105"/>
                    <a:gd name="connsiteX2" fmla="*/ 96170 w 132304"/>
                    <a:gd name="connsiteY2" fmla="*/ 154191 h 271105"/>
                    <a:gd name="connsiteX3" fmla="*/ 119611 w 132304"/>
                    <a:gd name="connsiteY3" fmla="*/ 89239 h 271105"/>
                    <a:gd name="connsiteX4" fmla="*/ 80628 w 132304"/>
                    <a:gd name="connsiteY4" fmla="*/ 75293 h 271105"/>
                    <a:gd name="connsiteX5" fmla="*/ 58779 w 132304"/>
                    <a:gd name="connsiteY5" fmla="*/ 24 h 271105"/>
                    <a:gd name="connsiteX6" fmla="*/ 40625 w 132304"/>
                    <a:gd name="connsiteY6" fmla="*/ 78158 h 271105"/>
                    <a:gd name="connsiteX7" fmla="*/ 2405 w 132304"/>
                    <a:gd name="connsiteY7" fmla="*/ 87647 h 271105"/>
                    <a:gd name="connsiteX8" fmla="*/ 37822 w 132304"/>
                    <a:gd name="connsiteY8" fmla="*/ 158012 h 271105"/>
                    <a:gd name="connsiteX9" fmla="*/ 1704 w 132304"/>
                    <a:gd name="connsiteY9" fmla="*/ 167436 h 271105"/>
                    <a:gd name="connsiteX10" fmla="*/ 76806 w 132304"/>
                    <a:gd name="connsiteY10" fmla="*/ 271105 h 271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2304" h="271105">
                      <a:moveTo>
                        <a:pt x="76806" y="271105"/>
                      </a:moveTo>
                      <a:cubicBezTo>
                        <a:pt x="76806" y="271105"/>
                        <a:pt x="139995" y="209146"/>
                        <a:pt x="131523" y="167882"/>
                      </a:cubicBezTo>
                      <a:cubicBezTo>
                        <a:pt x="127128" y="146422"/>
                        <a:pt x="96170" y="154191"/>
                        <a:pt x="96170" y="154191"/>
                      </a:cubicBezTo>
                      <a:cubicBezTo>
                        <a:pt x="96170" y="154191"/>
                        <a:pt x="125981" y="121524"/>
                        <a:pt x="119611" y="89239"/>
                      </a:cubicBezTo>
                      <a:cubicBezTo>
                        <a:pt x="114324" y="62493"/>
                        <a:pt x="80628" y="75293"/>
                        <a:pt x="80628" y="75293"/>
                      </a:cubicBezTo>
                      <a:cubicBezTo>
                        <a:pt x="80628" y="75293"/>
                        <a:pt x="103496" y="-1568"/>
                        <a:pt x="58779" y="24"/>
                      </a:cubicBezTo>
                      <a:cubicBezTo>
                        <a:pt x="15272" y="1553"/>
                        <a:pt x="40625" y="78158"/>
                        <a:pt x="40625" y="78158"/>
                      </a:cubicBezTo>
                      <a:cubicBezTo>
                        <a:pt x="40625" y="78158"/>
                        <a:pt x="14253" y="65295"/>
                        <a:pt x="2405" y="87647"/>
                      </a:cubicBezTo>
                      <a:cubicBezTo>
                        <a:pt x="-11163" y="113246"/>
                        <a:pt x="37822" y="158012"/>
                        <a:pt x="37822" y="158012"/>
                      </a:cubicBezTo>
                      <a:cubicBezTo>
                        <a:pt x="37822" y="158012"/>
                        <a:pt x="10941" y="146995"/>
                        <a:pt x="1704" y="167436"/>
                      </a:cubicBezTo>
                      <a:cubicBezTo>
                        <a:pt x="-9061" y="191379"/>
                        <a:pt x="32981" y="236018"/>
                        <a:pt x="76806" y="271105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A6DE15C3-947C-BC42-A8AE-A47AFA52620C}"/>
                    </a:ext>
                  </a:extLst>
                </p:cNvPr>
                <p:cNvSpPr/>
                <p:nvPr/>
              </p:nvSpPr>
              <p:spPr>
                <a:xfrm>
                  <a:off x="4380839" y="5714943"/>
                  <a:ext cx="13956" cy="159770"/>
                </a:xfrm>
                <a:custGeom>
                  <a:avLst/>
                  <a:gdLst>
                    <a:gd name="connsiteX0" fmla="*/ 11466 w 13956"/>
                    <a:gd name="connsiteY0" fmla="*/ 159770 h 159770"/>
                    <a:gd name="connsiteX1" fmla="*/ 0 w 13956"/>
                    <a:gd name="connsiteY1" fmla="*/ 159325 h 159770"/>
                    <a:gd name="connsiteX2" fmla="*/ 701 w 13956"/>
                    <a:gd name="connsiteY2" fmla="*/ 3503 h 159770"/>
                    <a:gd name="connsiteX3" fmla="*/ 11593 w 13956"/>
                    <a:gd name="connsiteY3" fmla="*/ 0 h 159770"/>
                    <a:gd name="connsiteX4" fmla="*/ 11466 w 13956"/>
                    <a:gd name="connsiteY4" fmla="*/ 159770 h 159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56" h="159770">
                      <a:moveTo>
                        <a:pt x="11466" y="159770"/>
                      </a:moveTo>
                      <a:lnTo>
                        <a:pt x="0" y="159325"/>
                      </a:lnTo>
                      <a:cubicBezTo>
                        <a:pt x="5032" y="22670"/>
                        <a:pt x="828" y="4203"/>
                        <a:pt x="701" y="3503"/>
                      </a:cubicBezTo>
                      <a:lnTo>
                        <a:pt x="11593" y="0"/>
                      </a:lnTo>
                      <a:cubicBezTo>
                        <a:pt x="12167" y="1528"/>
                        <a:pt x="16689" y="18849"/>
                        <a:pt x="11466" y="159770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" name="Graphic 4">
              <a:extLst>
                <a:ext uri="{FF2B5EF4-FFF2-40B4-BE49-F238E27FC236}">
                  <a16:creationId xmlns:a16="http://schemas.microsoft.com/office/drawing/2014/main" id="{202E5C07-90AB-B346-AB68-05E370F9A5D3}"/>
                </a:ext>
              </a:extLst>
            </p:cNvPr>
            <p:cNvGrpSpPr/>
            <p:nvPr/>
          </p:nvGrpSpPr>
          <p:grpSpPr>
            <a:xfrm>
              <a:off x="11357813" y="7515080"/>
              <a:ext cx="1685014" cy="2735814"/>
              <a:chOff x="4271783" y="5844976"/>
              <a:chExt cx="233204" cy="378634"/>
            </a:xfrm>
            <a:solidFill>
              <a:schemeClr val="accent1"/>
            </a:solidFill>
          </p:grpSpPr>
          <p:grpSp>
            <p:nvGrpSpPr>
              <p:cNvPr id="23" name="Graphic 4">
                <a:extLst>
                  <a:ext uri="{FF2B5EF4-FFF2-40B4-BE49-F238E27FC236}">
                    <a16:creationId xmlns:a16="http://schemas.microsoft.com/office/drawing/2014/main" id="{1076E93F-13A9-BF4A-B0AC-E2D388E34C1B}"/>
                  </a:ext>
                </a:extLst>
              </p:cNvPr>
              <p:cNvGrpSpPr/>
              <p:nvPr/>
            </p:nvGrpSpPr>
            <p:grpSpPr>
              <a:xfrm>
                <a:off x="4271783" y="5844976"/>
                <a:ext cx="233204" cy="227206"/>
                <a:chOff x="4271783" y="5844976"/>
                <a:chExt cx="233204" cy="227206"/>
              </a:xfrm>
              <a:solidFill>
                <a:schemeClr val="accent1"/>
              </a:solidFill>
            </p:grpSpPr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DF8DC5F3-B5C6-3441-8986-7FA5A4F46FE0}"/>
                    </a:ext>
                  </a:extLst>
                </p:cNvPr>
                <p:cNvSpPr/>
                <p:nvPr/>
              </p:nvSpPr>
              <p:spPr>
                <a:xfrm>
                  <a:off x="4271783" y="5844976"/>
                  <a:ext cx="233204" cy="154675"/>
                </a:xfrm>
                <a:custGeom>
                  <a:avLst/>
                  <a:gdLst>
                    <a:gd name="connsiteX0" fmla="*/ 206069 w 233204"/>
                    <a:gd name="connsiteY0" fmla="*/ 152320 h 154675"/>
                    <a:gd name="connsiteX1" fmla="*/ 233205 w 233204"/>
                    <a:gd name="connsiteY1" fmla="*/ 95391 h 154675"/>
                    <a:gd name="connsiteX2" fmla="*/ 115425 w 233204"/>
                    <a:gd name="connsiteY2" fmla="*/ 0 h 154675"/>
                    <a:gd name="connsiteX3" fmla="*/ 3 w 233204"/>
                    <a:gd name="connsiteY3" fmla="*/ 95391 h 154675"/>
                    <a:gd name="connsiteX4" fmla="*/ 24144 w 233204"/>
                    <a:gd name="connsiteY4" fmla="*/ 154676 h 154675"/>
                    <a:gd name="connsiteX5" fmla="*/ 116572 w 233204"/>
                    <a:gd name="connsiteY5" fmla="*/ 122518 h 154675"/>
                    <a:gd name="connsiteX6" fmla="*/ 206069 w 233204"/>
                    <a:gd name="connsiteY6" fmla="*/ 152320 h 154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3204" h="154675">
                      <a:moveTo>
                        <a:pt x="206069" y="152320"/>
                      </a:moveTo>
                      <a:cubicBezTo>
                        <a:pt x="221675" y="133216"/>
                        <a:pt x="233205" y="113157"/>
                        <a:pt x="233205" y="95391"/>
                      </a:cubicBezTo>
                      <a:cubicBezTo>
                        <a:pt x="233205" y="42983"/>
                        <a:pt x="196705" y="0"/>
                        <a:pt x="115425" y="0"/>
                      </a:cubicBezTo>
                      <a:cubicBezTo>
                        <a:pt x="45930" y="0"/>
                        <a:pt x="576" y="28273"/>
                        <a:pt x="3" y="95391"/>
                      </a:cubicBezTo>
                      <a:cubicBezTo>
                        <a:pt x="-188" y="117042"/>
                        <a:pt x="9812" y="137100"/>
                        <a:pt x="24144" y="154676"/>
                      </a:cubicBezTo>
                      <a:cubicBezTo>
                        <a:pt x="49115" y="134617"/>
                        <a:pt x="81347" y="122518"/>
                        <a:pt x="116572" y="122518"/>
                      </a:cubicBezTo>
                      <a:cubicBezTo>
                        <a:pt x="150396" y="122454"/>
                        <a:pt x="181481" y="133598"/>
                        <a:pt x="206069" y="152320"/>
                      </a:cubicBezTo>
                      <a:close/>
                    </a:path>
                  </a:pathLst>
                </a:custGeom>
                <a:solidFill>
                  <a:srgbClr val="ED0103"/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F1A285A9-3B5C-D940-A3E7-62ECB5C43A68}"/>
                    </a:ext>
                  </a:extLst>
                </p:cNvPr>
                <p:cNvSpPr/>
                <p:nvPr/>
              </p:nvSpPr>
              <p:spPr>
                <a:xfrm>
                  <a:off x="4295928" y="5967366"/>
                  <a:ext cx="181924" cy="104815"/>
                </a:xfrm>
                <a:custGeom>
                  <a:avLst/>
                  <a:gdLst>
                    <a:gd name="connsiteX0" fmla="*/ 93765 w 181924"/>
                    <a:gd name="connsiteY0" fmla="*/ 104816 h 104815"/>
                    <a:gd name="connsiteX1" fmla="*/ 181925 w 181924"/>
                    <a:gd name="connsiteY1" fmla="*/ 29865 h 104815"/>
                    <a:gd name="connsiteX2" fmla="*/ 92427 w 181924"/>
                    <a:gd name="connsiteY2" fmla="*/ 0 h 104815"/>
                    <a:gd name="connsiteX3" fmla="*/ 0 w 181924"/>
                    <a:gd name="connsiteY3" fmla="*/ 32158 h 104815"/>
                    <a:gd name="connsiteX4" fmla="*/ 93765 w 181924"/>
                    <a:gd name="connsiteY4" fmla="*/ 104816 h 10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24" h="104815">
                      <a:moveTo>
                        <a:pt x="93765" y="104816"/>
                      </a:moveTo>
                      <a:cubicBezTo>
                        <a:pt x="93765" y="104816"/>
                        <a:pt x="149502" y="69601"/>
                        <a:pt x="181925" y="29865"/>
                      </a:cubicBezTo>
                      <a:cubicBezTo>
                        <a:pt x="157401" y="11208"/>
                        <a:pt x="126315" y="0"/>
                        <a:pt x="92427" y="0"/>
                      </a:cubicBezTo>
                      <a:cubicBezTo>
                        <a:pt x="57202" y="0"/>
                        <a:pt x="24970" y="12099"/>
                        <a:pt x="0" y="32158"/>
                      </a:cubicBezTo>
                      <a:cubicBezTo>
                        <a:pt x="35990" y="76224"/>
                        <a:pt x="93765" y="104816"/>
                        <a:pt x="93765" y="104816"/>
                      </a:cubicBezTo>
                      <a:close/>
                    </a:path>
                  </a:pathLst>
                </a:custGeom>
                <a:solidFill>
                  <a:srgbClr val="E2E2E2"/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0815BC87-BCBA-CD40-89F2-9D4667080C2B}"/>
                  </a:ext>
                </a:extLst>
              </p:cNvPr>
              <p:cNvSpPr/>
              <p:nvPr/>
            </p:nvSpPr>
            <p:spPr>
              <a:xfrm>
                <a:off x="4371090" y="6039434"/>
                <a:ext cx="54554" cy="184176"/>
              </a:xfrm>
              <a:custGeom>
                <a:avLst/>
                <a:gdLst>
                  <a:gd name="connsiteX0" fmla="*/ 45993 w 54554"/>
                  <a:gd name="connsiteY0" fmla="*/ 184176 h 184176"/>
                  <a:gd name="connsiteX1" fmla="*/ 42362 w 54554"/>
                  <a:gd name="connsiteY1" fmla="*/ 183349 h 184176"/>
                  <a:gd name="connsiteX2" fmla="*/ 3697 w 54554"/>
                  <a:gd name="connsiteY2" fmla="*/ 90505 h 184176"/>
                  <a:gd name="connsiteX3" fmla="*/ 7391 w 54554"/>
                  <a:gd name="connsiteY3" fmla="*/ 9887 h 184176"/>
                  <a:gd name="connsiteX4" fmla="*/ 14653 w 54554"/>
                  <a:gd name="connsiteY4" fmla="*/ 81 h 184176"/>
                  <a:gd name="connsiteX5" fmla="*/ 24463 w 54554"/>
                  <a:gd name="connsiteY5" fmla="*/ 7341 h 184176"/>
                  <a:gd name="connsiteX6" fmla="*/ 20195 w 54554"/>
                  <a:gd name="connsiteY6" fmla="*/ 95408 h 184176"/>
                  <a:gd name="connsiteX7" fmla="*/ 49560 w 54554"/>
                  <a:gd name="connsiteY7" fmla="*/ 167748 h 184176"/>
                  <a:gd name="connsiteX8" fmla="*/ 53764 w 54554"/>
                  <a:gd name="connsiteY8" fmla="*/ 179210 h 184176"/>
                  <a:gd name="connsiteX9" fmla="*/ 45993 w 54554"/>
                  <a:gd name="connsiteY9" fmla="*/ 184176 h 18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4554" h="184176">
                    <a:moveTo>
                      <a:pt x="45993" y="184176"/>
                    </a:moveTo>
                    <a:cubicBezTo>
                      <a:pt x="44783" y="184176"/>
                      <a:pt x="43572" y="183922"/>
                      <a:pt x="42362" y="183349"/>
                    </a:cubicBezTo>
                    <a:cubicBezTo>
                      <a:pt x="13443" y="169912"/>
                      <a:pt x="-9170" y="133743"/>
                      <a:pt x="3697" y="90505"/>
                    </a:cubicBezTo>
                    <a:cubicBezTo>
                      <a:pt x="14016" y="55736"/>
                      <a:pt x="7455" y="10333"/>
                      <a:pt x="7391" y="9887"/>
                    </a:cubicBezTo>
                    <a:cubicBezTo>
                      <a:pt x="6691" y="5175"/>
                      <a:pt x="9939" y="781"/>
                      <a:pt x="14653" y="81"/>
                    </a:cubicBezTo>
                    <a:cubicBezTo>
                      <a:pt x="19367" y="-556"/>
                      <a:pt x="23762" y="2628"/>
                      <a:pt x="24463" y="7341"/>
                    </a:cubicBezTo>
                    <a:cubicBezTo>
                      <a:pt x="24781" y="9378"/>
                      <a:pt x="31661" y="56946"/>
                      <a:pt x="20195" y="95408"/>
                    </a:cubicBezTo>
                    <a:cubicBezTo>
                      <a:pt x="10130" y="129222"/>
                      <a:pt x="27329" y="157368"/>
                      <a:pt x="49560" y="167748"/>
                    </a:cubicBezTo>
                    <a:cubicBezTo>
                      <a:pt x="53891" y="169722"/>
                      <a:pt x="55739" y="174880"/>
                      <a:pt x="53764" y="179210"/>
                    </a:cubicBezTo>
                    <a:cubicBezTo>
                      <a:pt x="52299" y="182330"/>
                      <a:pt x="49242" y="184176"/>
                      <a:pt x="45993" y="184176"/>
                    </a:cubicBezTo>
                    <a:close/>
                  </a:path>
                </a:pathLst>
              </a:custGeom>
              <a:solidFill>
                <a:srgbClr val="E2E2E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0AED854-0141-3948-91A2-812C8458CCD5}"/>
              </a:ext>
            </a:extLst>
          </p:cNvPr>
          <p:cNvGrpSpPr/>
          <p:nvPr/>
        </p:nvGrpSpPr>
        <p:grpSpPr>
          <a:xfrm>
            <a:off x="18246545" y="5271328"/>
            <a:ext cx="2784656" cy="4577804"/>
            <a:chOff x="18138318" y="4873407"/>
            <a:chExt cx="3271097" cy="5377487"/>
          </a:xfrm>
        </p:grpSpPr>
        <p:grpSp>
          <p:nvGrpSpPr>
            <p:cNvPr id="37" name="Graphic 4">
              <a:extLst>
                <a:ext uri="{FF2B5EF4-FFF2-40B4-BE49-F238E27FC236}">
                  <a16:creationId xmlns:a16="http://schemas.microsoft.com/office/drawing/2014/main" id="{FB53449F-6E2D-D04B-9783-397C87B3AF8F}"/>
                </a:ext>
              </a:extLst>
            </p:cNvPr>
            <p:cNvGrpSpPr/>
            <p:nvPr/>
          </p:nvGrpSpPr>
          <p:grpSpPr>
            <a:xfrm>
              <a:off x="18138318" y="4873407"/>
              <a:ext cx="3271097" cy="2875403"/>
              <a:chOff x="4160436" y="5479371"/>
              <a:chExt cx="452716" cy="397953"/>
            </a:xfrm>
            <a:solidFill>
              <a:schemeClr val="accent2"/>
            </a:solidFill>
          </p:grpSpPr>
          <p:grpSp>
            <p:nvGrpSpPr>
              <p:cNvPr id="43" name="Graphic 4">
                <a:extLst>
                  <a:ext uri="{FF2B5EF4-FFF2-40B4-BE49-F238E27FC236}">
                    <a16:creationId xmlns:a16="http://schemas.microsoft.com/office/drawing/2014/main" id="{C87A6225-AE60-C54E-AD84-78467D32DCB7}"/>
                  </a:ext>
                </a:extLst>
              </p:cNvPr>
              <p:cNvGrpSpPr/>
              <p:nvPr/>
            </p:nvGrpSpPr>
            <p:grpSpPr>
              <a:xfrm>
                <a:off x="4391922" y="5613167"/>
                <a:ext cx="221230" cy="262820"/>
                <a:chOff x="4391922" y="5613167"/>
                <a:chExt cx="221230" cy="262820"/>
              </a:xfrm>
              <a:grpFill/>
            </p:grpSpPr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0560AE40-2AA7-3B48-A708-8870CC5C549B}"/>
                    </a:ext>
                  </a:extLst>
                </p:cNvPr>
                <p:cNvSpPr/>
                <p:nvPr/>
              </p:nvSpPr>
              <p:spPr>
                <a:xfrm>
                  <a:off x="4391922" y="5772573"/>
                  <a:ext cx="60960" cy="103414"/>
                </a:xfrm>
                <a:custGeom>
                  <a:avLst/>
                  <a:gdLst>
                    <a:gd name="connsiteX0" fmla="*/ 11466 w 60960"/>
                    <a:gd name="connsiteY0" fmla="*/ 103414 h 103414"/>
                    <a:gd name="connsiteX1" fmla="*/ 0 w 60960"/>
                    <a:gd name="connsiteY1" fmla="*/ 103096 h 103414"/>
                    <a:gd name="connsiteX2" fmla="*/ 54718 w 60960"/>
                    <a:gd name="connsiteY2" fmla="*/ 0 h 103414"/>
                    <a:gd name="connsiteX3" fmla="*/ 60960 w 60960"/>
                    <a:gd name="connsiteY3" fmla="*/ 9615 h 103414"/>
                    <a:gd name="connsiteX4" fmla="*/ 11466 w 60960"/>
                    <a:gd name="connsiteY4" fmla="*/ 103414 h 103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60" h="103414">
                      <a:moveTo>
                        <a:pt x="11466" y="103414"/>
                      </a:moveTo>
                      <a:lnTo>
                        <a:pt x="0" y="103096"/>
                      </a:lnTo>
                      <a:cubicBezTo>
                        <a:pt x="64" y="100294"/>
                        <a:pt x="2421" y="33877"/>
                        <a:pt x="54718" y="0"/>
                      </a:cubicBezTo>
                      <a:lnTo>
                        <a:pt x="60960" y="9615"/>
                      </a:lnTo>
                      <a:cubicBezTo>
                        <a:pt x="13823" y="40245"/>
                        <a:pt x="11466" y="102777"/>
                        <a:pt x="11466" y="103414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E37E77D9-0F33-3B40-88B5-355C09CCF584}"/>
                    </a:ext>
                  </a:extLst>
                </p:cNvPr>
                <p:cNvSpPr/>
                <p:nvPr/>
              </p:nvSpPr>
              <p:spPr>
                <a:xfrm>
                  <a:off x="4424909" y="5613167"/>
                  <a:ext cx="188244" cy="186577"/>
                </a:xfrm>
                <a:custGeom>
                  <a:avLst/>
                  <a:gdLst>
                    <a:gd name="connsiteX0" fmla="*/ 73 w 188244"/>
                    <a:gd name="connsiteY0" fmla="*/ 183668 h 186577"/>
                    <a:gd name="connsiteX1" fmla="*/ 31414 w 188244"/>
                    <a:gd name="connsiteY1" fmla="*/ 84329 h 186577"/>
                    <a:gd name="connsiteX2" fmla="*/ 60142 w 188244"/>
                    <a:gd name="connsiteY2" fmla="*/ 90060 h 186577"/>
                    <a:gd name="connsiteX3" fmla="*/ 87087 w 188244"/>
                    <a:gd name="connsiteY3" fmla="*/ 33959 h 186577"/>
                    <a:gd name="connsiteX4" fmla="*/ 119764 w 188244"/>
                    <a:gd name="connsiteY4" fmla="*/ 43702 h 186577"/>
                    <a:gd name="connsiteX5" fmla="*/ 179386 w 188244"/>
                    <a:gd name="connsiteY5" fmla="*/ 7468 h 186577"/>
                    <a:gd name="connsiteX6" fmla="*/ 150212 w 188244"/>
                    <a:gd name="connsiteY6" fmla="*/ 66180 h 186577"/>
                    <a:gd name="connsiteX7" fmla="*/ 172316 w 188244"/>
                    <a:gd name="connsiteY7" fmla="*/ 97064 h 186577"/>
                    <a:gd name="connsiteX8" fmla="*/ 101673 w 188244"/>
                    <a:gd name="connsiteY8" fmla="*/ 127121 h 186577"/>
                    <a:gd name="connsiteX9" fmla="*/ 121102 w 188244"/>
                    <a:gd name="connsiteY9" fmla="*/ 158897 h 186577"/>
                    <a:gd name="connsiteX10" fmla="*/ 73 w 188244"/>
                    <a:gd name="connsiteY10" fmla="*/ 183668 h 186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8244" h="186577">
                      <a:moveTo>
                        <a:pt x="73" y="183668"/>
                      </a:moveTo>
                      <a:cubicBezTo>
                        <a:pt x="73" y="183668"/>
                        <a:pt x="-3048" y="99230"/>
                        <a:pt x="31414" y="84329"/>
                      </a:cubicBezTo>
                      <a:cubicBezTo>
                        <a:pt x="50842" y="75923"/>
                        <a:pt x="60142" y="90060"/>
                        <a:pt x="60142" y="90060"/>
                      </a:cubicBezTo>
                      <a:cubicBezTo>
                        <a:pt x="60142" y="90060"/>
                        <a:pt x="63263" y="42810"/>
                        <a:pt x="87087" y="33959"/>
                      </a:cubicBezTo>
                      <a:cubicBezTo>
                        <a:pt x="111802" y="24789"/>
                        <a:pt x="119764" y="43702"/>
                        <a:pt x="119764" y="43702"/>
                      </a:cubicBezTo>
                      <a:cubicBezTo>
                        <a:pt x="119764" y="43702"/>
                        <a:pt x="147601" y="-21633"/>
                        <a:pt x="179386" y="7468"/>
                      </a:cubicBezTo>
                      <a:cubicBezTo>
                        <a:pt x="210344" y="35805"/>
                        <a:pt x="150212" y="66180"/>
                        <a:pt x="150212" y="66180"/>
                      </a:cubicBezTo>
                      <a:cubicBezTo>
                        <a:pt x="150212" y="66180"/>
                        <a:pt x="177603" y="73249"/>
                        <a:pt x="172316" y="97064"/>
                      </a:cubicBezTo>
                      <a:cubicBezTo>
                        <a:pt x="166264" y="124319"/>
                        <a:pt x="101673" y="127121"/>
                        <a:pt x="101673" y="127121"/>
                      </a:cubicBezTo>
                      <a:cubicBezTo>
                        <a:pt x="101673" y="127121"/>
                        <a:pt x="127153" y="138137"/>
                        <a:pt x="121102" y="158897"/>
                      </a:cubicBezTo>
                      <a:cubicBezTo>
                        <a:pt x="114031" y="183222"/>
                        <a:pt x="53963" y="191628"/>
                        <a:pt x="73" y="183668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aphic 4">
                <a:extLst>
                  <a:ext uri="{FF2B5EF4-FFF2-40B4-BE49-F238E27FC236}">
                    <a16:creationId xmlns:a16="http://schemas.microsoft.com/office/drawing/2014/main" id="{969ED9C9-9184-B248-B90F-B1600647A6D8}"/>
                  </a:ext>
                </a:extLst>
              </p:cNvPr>
              <p:cNvGrpSpPr/>
              <p:nvPr/>
            </p:nvGrpSpPr>
            <p:grpSpPr>
              <a:xfrm>
                <a:off x="4160436" y="5614440"/>
                <a:ext cx="221294" cy="262884"/>
                <a:chOff x="4160436" y="5614440"/>
                <a:chExt cx="221294" cy="262884"/>
              </a:xfrm>
              <a:grpFill/>
            </p:grpSpPr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FD8EAA7D-6010-5047-B72F-857E867494C2}"/>
                    </a:ext>
                  </a:extLst>
                </p:cNvPr>
                <p:cNvSpPr/>
                <p:nvPr/>
              </p:nvSpPr>
              <p:spPr>
                <a:xfrm>
                  <a:off x="4320770" y="5773910"/>
                  <a:ext cx="60960" cy="103414"/>
                </a:xfrm>
                <a:custGeom>
                  <a:avLst/>
                  <a:gdLst>
                    <a:gd name="connsiteX0" fmla="*/ 49494 w 60960"/>
                    <a:gd name="connsiteY0" fmla="*/ 103414 h 103414"/>
                    <a:gd name="connsiteX1" fmla="*/ 60960 w 60960"/>
                    <a:gd name="connsiteY1" fmla="*/ 103096 h 103414"/>
                    <a:gd name="connsiteX2" fmla="*/ 6242 w 60960"/>
                    <a:gd name="connsiteY2" fmla="*/ 0 h 103414"/>
                    <a:gd name="connsiteX3" fmla="*/ 0 w 60960"/>
                    <a:gd name="connsiteY3" fmla="*/ 9616 h 103414"/>
                    <a:gd name="connsiteX4" fmla="*/ 49494 w 60960"/>
                    <a:gd name="connsiteY4" fmla="*/ 103414 h 103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60" h="103414">
                      <a:moveTo>
                        <a:pt x="49494" y="103414"/>
                      </a:moveTo>
                      <a:lnTo>
                        <a:pt x="60960" y="103096"/>
                      </a:lnTo>
                      <a:cubicBezTo>
                        <a:pt x="60896" y="100294"/>
                        <a:pt x="58539" y="33877"/>
                        <a:pt x="6242" y="0"/>
                      </a:cubicBezTo>
                      <a:lnTo>
                        <a:pt x="0" y="9616"/>
                      </a:lnTo>
                      <a:cubicBezTo>
                        <a:pt x="47137" y="40181"/>
                        <a:pt x="49494" y="102778"/>
                        <a:pt x="49494" y="103414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 50">
                  <a:extLst>
                    <a:ext uri="{FF2B5EF4-FFF2-40B4-BE49-F238E27FC236}">
                      <a16:creationId xmlns:a16="http://schemas.microsoft.com/office/drawing/2014/main" id="{FD517A1D-D35F-AC43-98E4-21C5533920FF}"/>
                    </a:ext>
                  </a:extLst>
                </p:cNvPr>
                <p:cNvSpPr/>
                <p:nvPr/>
              </p:nvSpPr>
              <p:spPr>
                <a:xfrm>
                  <a:off x="4160436" y="5614440"/>
                  <a:ext cx="188243" cy="186586"/>
                </a:xfrm>
                <a:custGeom>
                  <a:avLst/>
                  <a:gdLst>
                    <a:gd name="connsiteX0" fmla="*/ 188170 w 188243"/>
                    <a:gd name="connsiteY0" fmla="*/ 183668 h 186586"/>
                    <a:gd name="connsiteX1" fmla="*/ 156831 w 188243"/>
                    <a:gd name="connsiteY1" fmla="*/ 84329 h 186586"/>
                    <a:gd name="connsiteX2" fmla="*/ 128102 w 188243"/>
                    <a:gd name="connsiteY2" fmla="*/ 90060 h 186586"/>
                    <a:gd name="connsiteX3" fmla="*/ 101158 w 188243"/>
                    <a:gd name="connsiteY3" fmla="*/ 33959 h 186586"/>
                    <a:gd name="connsiteX4" fmla="*/ 68480 w 188243"/>
                    <a:gd name="connsiteY4" fmla="*/ 43702 h 186586"/>
                    <a:gd name="connsiteX5" fmla="*/ 8858 w 188243"/>
                    <a:gd name="connsiteY5" fmla="*/ 7468 h 186586"/>
                    <a:gd name="connsiteX6" fmla="*/ 38032 w 188243"/>
                    <a:gd name="connsiteY6" fmla="*/ 66180 h 186586"/>
                    <a:gd name="connsiteX7" fmla="*/ 15928 w 188243"/>
                    <a:gd name="connsiteY7" fmla="*/ 97064 h 186586"/>
                    <a:gd name="connsiteX8" fmla="*/ 86570 w 188243"/>
                    <a:gd name="connsiteY8" fmla="*/ 127121 h 186586"/>
                    <a:gd name="connsiteX9" fmla="*/ 67142 w 188243"/>
                    <a:gd name="connsiteY9" fmla="*/ 158897 h 186586"/>
                    <a:gd name="connsiteX10" fmla="*/ 188170 w 188243"/>
                    <a:gd name="connsiteY10" fmla="*/ 183668 h 186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8243" h="186586">
                      <a:moveTo>
                        <a:pt x="188170" y="183668"/>
                      </a:moveTo>
                      <a:cubicBezTo>
                        <a:pt x="188170" y="183668"/>
                        <a:pt x="191292" y="99230"/>
                        <a:pt x="156831" y="84329"/>
                      </a:cubicBezTo>
                      <a:cubicBezTo>
                        <a:pt x="137402" y="75923"/>
                        <a:pt x="128102" y="90060"/>
                        <a:pt x="128102" y="90060"/>
                      </a:cubicBezTo>
                      <a:cubicBezTo>
                        <a:pt x="128102" y="90060"/>
                        <a:pt x="124981" y="42810"/>
                        <a:pt x="101158" y="33959"/>
                      </a:cubicBezTo>
                      <a:cubicBezTo>
                        <a:pt x="76442" y="24789"/>
                        <a:pt x="68480" y="43702"/>
                        <a:pt x="68480" y="43702"/>
                      </a:cubicBezTo>
                      <a:cubicBezTo>
                        <a:pt x="68480" y="43702"/>
                        <a:pt x="40644" y="-21633"/>
                        <a:pt x="8858" y="7468"/>
                      </a:cubicBezTo>
                      <a:cubicBezTo>
                        <a:pt x="-22100" y="35805"/>
                        <a:pt x="38032" y="66180"/>
                        <a:pt x="38032" y="66180"/>
                      </a:cubicBezTo>
                      <a:cubicBezTo>
                        <a:pt x="38032" y="66180"/>
                        <a:pt x="10641" y="73249"/>
                        <a:pt x="15928" y="97064"/>
                      </a:cubicBezTo>
                      <a:cubicBezTo>
                        <a:pt x="21980" y="124319"/>
                        <a:pt x="86570" y="127121"/>
                        <a:pt x="86570" y="127121"/>
                      </a:cubicBezTo>
                      <a:cubicBezTo>
                        <a:pt x="86570" y="127121"/>
                        <a:pt x="61091" y="138137"/>
                        <a:pt x="67142" y="158897"/>
                      </a:cubicBezTo>
                      <a:cubicBezTo>
                        <a:pt x="74213" y="183285"/>
                        <a:pt x="134281" y="191627"/>
                        <a:pt x="188170" y="183668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" name="Graphic 4">
                <a:extLst>
                  <a:ext uri="{FF2B5EF4-FFF2-40B4-BE49-F238E27FC236}">
                    <a16:creationId xmlns:a16="http://schemas.microsoft.com/office/drawing/2014/main" id="{AFE17304-D449-3C4A-AE93-2FCB42E1E6D5}"/>
                  </a:ext>
                </a:extLst>
              </p:cNvPr>
              <p:cNvGrpSpPr/>
              <p:nvPr/>
            </p:nvGrpSpPr>
            <p:grpSpPr>
              <a:xfrm>
                <a:off x="4313397" y="5479371"/>
                <a:ext cx="132304" cy="395342"/>
                <a:chOff x="4313397" y="5479371"/>
                <a:chExt cx="132304" cy="395342"/>
              </a:xfrm>
              <a:grpFill/>
            </p:grpSpPr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F98BEB6C-5B41-E64C-8CBD-593924830B56}"/>
                    </a:ext>
                  </a:extLst>
                </p:cNvPr>
                <p:cNvSpPr/>
                <p:nvPr/>
              </p:nvSpPr>
              <p:spPr>
                <a:xfrm>
                  <a:off x="4313397" y="5479371"/>
                  <a:ext cx="132304" cy="271105"/>
                </a:xfrm>
                <a:custGeom>
                  <a:avLst/>
                  <a:gdLst>
                    <a:gd name="connsiteX0" fmla="*/ 76806 w 132304"/>
                    <a:gd name="connsiteY0" fmla="*/ 271105 h 271105"/>
                    <a:gd name="connsiteX1" fmla="*/ 131523 w 132304"/>
                    <a:gd name="connsiteY1" fmla="*/ 167882 h 271105"/>
                    <a:gd name="connsiteX2" fmla="*/ 96170 w 132304"/>
                    <a:gd name="connsiteY2" fmla="*/ 154191 h 271105"/>
                    <a:gd name="connsiteX3" fmla="*/ 119611 w 132304"/>
                    <a:gd name="connsiteY3" fmla="*/ 89239 h 271105"/>
                    <a:gd name="connsiteX4" fmla="*/ 80628 w 132304"/>
                    <a:gd name="connsiteY4" fmla="*/ 75293 h 271105"/>
                    <a:gd name="connsiteX5" fmla="*/ 58779 w 132304"/>
                    <a:gd name="connsiteY5" fmla="*/ 24 h 271105"/>
                    <a:gd name="connsiteX6" fmla="*/ 40625 w 132304"/>
                    <a:gd name="connsiteY6" fmla="*/ 78158 h 271105"/>
                    <a:gd name="connsiteX7" fmla="*/ 2405 w 132304"/>
                    <a:gd name="connsiteY7" fmla="*/ 87647 h 271105"/>
                    <a:gd name="connsiteX8" fmla="*/ 37822 w 132304"/>
                    <a:gd name="connsiteY8" fmla="*/ 158012 h 271105"/>
                    <a:gd name="connsiteX9" fmla="*/ 1704 w 132304"/>
                    <a:gd name="connsiteY9" fmla="*/ 167436 h 271105"/>
                    <a:gd name="connsiteX10" fmla="*/ 76806 w 132304"/>
                    <a:gd name="connsiteY10" fmla="*/ 271105 h 271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2304" h="271105">
                      <a:moveTo>
                        <a:pt x="76806" y="271105"/>
                      </a:moveTo>
                      <a:cubicBezTo>
                        <a:pt x="76806" y="271105"/>
                        <a:pt x="139995" y="209146"/>
                        <a:pt x="131523" y="167882"/>
                      </a:cubicBezTo>
                      <a:cubicBezTo>
                        <a:pt x="127128" y="146422"/>
                        <a:pt x="96170" y="154191"/>
                        <a:pt x="96170" y="154191"/>
                      </a:cubicBezTo>
                      <a:cubicBezTo>
                        <a:pt x="96170" y="154191"/>
                        <a:pt x="125981" y="121524"/>
                        <a:pt x="119611" y="89239"/>
                      </a:cubicBezTo>
                      <a:cubicBezTo>
                        <a:pt x="114324" y="62493"/>
                        <a:pt x="80628" y="75293"/>
                        <a:pt x="80628" y="75293"/>
                      </a:cubicBezTo>
                      <a:cubicBezTo>
                        <a:pt x="80628" y="75293"/>
                        <a:pt x="103496" y="-1568"/>
                        <a:pt x="58779" y="24"/>
                      </a:cubicBezTo>
                      <a:cubicBezTo>
                        <a:pt x="15272" y="1553"/>
                        <a:pt x="40625" y="78158"/>
                        <a:pt x="40625" y="78158"/>
                      </a:cubicBezTo>
                      <a:cubicBezTo>
                        <a:pt x="40625" y="78158"/>
                        <a:pt x="14253" y="65295"/>
                        <a:pt x="2405" y="87647"/>
                      </a:cubicBezTo>
                      <a:cubicBezTo>
                        <a:pt x="-11163" y="113246"/>
                        <a:pt x="37822" y="158012"/>
                        <a:pt x="37822" y="158012"/>
                      </a:cubicBezTo>
                      <a:cubicBezTo>
                        <a:pt x="37822" y="158012"/>
                        <a:pt x="10941" y="146995"/>
                        <a:pt x="1704" y="167436"/>
                      </a:cubicBezTo>
                      <a:cubicBezTo>
                        <a:pt x="-9061" y="191379"/>
                        <a:pt x="32981" y="236018"/>
                        <a:pt x="76806" y="271105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EA373AF2-E528-434A-A6F7-B01DFD09F723}"/>
                    </a:ext>
                  </a:extLst>
                </p:cNvPr>
                <p:cNvSpPr/>
                <p:nvPr/>
              </p:nvSpPr>
              <p:spPr>
                <a:xfrm>
                  <a:off x="4380839" y="5714943"/>
                  <a:ext cx="13956" cy="159770"/>
                </a:xfrm>
                <a:custGeom>
                  <a:avLst/>
                  <a:gdLst>
                    <a:gd name="connsiteX0" fmla="*/ 11466 w 13956"/>
                    <a:gd name="connsiteY0" fmla="*/ 159770 h 159770"/>
                    <a:gd name="connsiteX1" fmla="*/ 0 w 13956"/>
                    <a:gd name="connsiteY1" fmla="*/ 159325 h 159770"/>
                    <a:gd name="connsiteX2" fmla="*/ 701 w 13956"/>
                    <a:gd name="connsiteY2" fmla="*/ 3503 h 159770"/>
                    <a:gd name="connsiteX3" fmla="*/ 11593 w 13956"/>
                    <a:gd name="connsiteY3" fmla="*/ 0 h 159770"/>
                    <a:gd name="connsiteX4" fmla="*/ 11466 w 13956"/>
                    <a:gd name="connsiteY4" fmla="*/ 159770 h 159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56" h="159770">
                      <a:moveTo>
                        <a:pt x="11466" y="159770"/>
                      </a:moveTo>
                      <a:lnTo>
                        <a:pt x="0" y="159325"/>
                      </a:lnTo>
                      <a:cubicBezTo>
                        <a:pt x="5032" y="22670"/>
                        <a:pt x="828" y="4203"/>
                        <a:pt x="701" y="3503"/>
                      </a:cubicBezTo>
                      <a:lnTo>
                        <a:pt x="11593" y="0"/>
                      </a:lnTo>
                      <a:cubicBezTo>
                        <a:pt x="12167" y="1528"/>
                        <a:pt x="16689" y="18849"/>
                        <a:pt x="11466" y="159770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8" name="Graphic 4">
              <a:extLst>
                <a:ext uri="{FF2B5EF4-FFF2-40B4-BE49-F238E27FC236}">
                  <a16:creationId xmlns:a16="http://schemas.microsoft.com/office/drawing/2014/main" id="{DAD3777E-E2FD-4342-870A-EC42D55813B9}"/>
                </a:ext>
              </a:extLst>
            </p:cNvPr>
            <p:cNvGrpSpPr/>
            <p:nvPr/>
          </p:nvGrpSpPr>
          <p:grpSpPr>
            <a:xfrm>
              <a:off x="18942855" y="7515080"/>
              <a:ext cx="1685014" cy="2735814"/>
              <a:chOff x="4271783" y="5844976"/>
              <a:chExt cx="233204" cy="378634"/>
            </a:xfrm>
            <a:solidFill>
              <a:schemeClr val="accent1"/>
            </a:solidFill>
          </p:grpSpPr>
          <p:grpSp>
            <p:nvGrpSpPr>
              <p:cNvPr id="39" name="Graphic 4">
                <a:extLst>
                  <a:ext uri="{FF2B5EF4-FFF2-40B4-BE49-F238E27FC236}">
                    <a16:creationId xmlns:a16="http://schemas.microsoft.com/office/drawing/2014/main" id="{D009CAB8-A660-A94C-8269-0CD8B8645C62}"/>
                  </a:ext>
                </a:extLst>
              </p:cNvPr>
              <p:cNvGrpSpPr/>
              <p:nvPr/>
            </p:nvGrpSpPr>
            <p:grpSpPr>
              <a:xfrm>
                <a:off x="4271783" y="5844976"/>
                <a:ext cx="233204" cy="227206"/>
                <a:chOff x="4271783" y="5844976"/>
                <a:chExt cx="233204" cy="227206"/>
              </a:xfrm>
              <a:solidFill>
                <a:schemeClr val="accent1"/>
              </a:solidFill>
            </p:grpSpPr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019EA728-B1C5-EA4E-A94C-91D7F33DE8F2}"/>
                    </a:ext>
                  </a:extLst>
                </p:cNvPr>
                <p:cNvSpPr/>
                <p:nvPr/>
              </p:nvSpPr>
              <p:spPr>
                <a:xfrm>
                  <a:off x="4271783" y="5844976"/>
                  <a:ext cx="233204" cy="154675"/>
                </a:xfrm>
                <a:custGeom>
                  <a:avLst/>
                  <a:gdLst>
                    <a:gd name="connsiteX0" fmla="*/ 206069 w 233204"/>
                    <a:gd name="connsiteY0" fmla="*/ 152320 h 154675"/>
                    <a:gd name="connsiteX1" fmla="*/ 233205 w 233204"/>
                    <a:gd name="connsiteY1" fmla="*/ 95391 h 154675"/>
                    <a:gd name="connsiteX2" fmla="*/ 115425 w 233204"/>
                    <a:gd name="connsiteY2" fmla="*/ 0 h 154675"/>
                    <a:gd name="connsiteX3" fmla="*/ 3 w 233204"/>
                    <a:gd name="connsiteY3" fmla="*/ 95391 h 154675"/>
                    <a:gd name="connsiteX4" fmla="*/ 24144 w 233204"/>
                    <a:gd name="connsiteY4" fmla="*/ 154676 h 154675"/>
                    <a:gd name="connsiteX5" fmla="*/ 116572 w 233204"/>
                    <a:gd name="connsiteY5" fmla="*/ 122518 h 154675"/>
                    <a:gd name="connsiteX6" fmla="*/ 206069 w 233204"/>
                    <a:gd name="connsiteY6" fmla="*/ 152320 h 154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3204" h="154675">
                      <a:moveTo>
                        <a:pt x="206069" y="152320"/>
                      </a:moveTo>
                      <a:cubicBezTo>
                        <a:pt x="221675" y="133216"/>
                        <a:pt x="233205" y="113157"/>
                        <a:pt x="233205" y="95391"/>
                      </a:cubicBezTo>
                      <a:cubicBezTo>
                        <a:pt x="233205" y="42983"/>
                        <a:pt x="196705" y="0"/>
                        <a:pt x="115425" y="0"/>
                      </a:cubicBezTo>
                      <a:cubicBezTo>
                        <a:pt x="45930" y="0"/>
                        <a:pt x="576" y="28273"/>
                        <a:pt x="3" y="95391"/>
                      </a:cubicBezTo>
                      <a:cubicBezTo>
                        <a:pt x="-188" y="117042"/>
                        <a:pt x="9812" y="137100"/>
                        <a:pt x="24144" y="154676"/>
                      </a:cubicBezTo>
                      <a:cubicBezTo>
                        <a:pt x="49115" y="134617"/>
                        <a:pt x="81347" y="122518"/>
                        <a:pt x="116572" y="122518"/>
                      </a:cubicBezTo>
                      <a:cubicBezTo>
                        <a:pt x="150396" y="122454"/>
                        <a:pt x="181481" y="133598"/>
                        <a:pt x="206069" y="152320"/>
                      </a:cubicBezTo>
                      <a:close/>
                    </a:path>
                  </a:pathLst>
                </a:custGeom>
                <a:solidFill>
                  <a:srgbClr val="ED0103"/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94FC44BB-CDC9-A243-82A8-698D4A803556}"/>
                    </a:ext>
                  </a:extLst>
                </p:cNvPr>
                <p:cNvSpPr/>
                <p:nvPr/>
              </p:nvSpPr>
              <p:spPr>
                <a:xfrm>
                  <a:off x="4295928" y="5967366"/>
                  <a:ext cx="181924" cy="104815"/>
                </a:xfrm>
                <a:custGeom>
                  <a:avLst/>
                  <a:gdLst>
                    <a:gd name="connsiteX0" fmla="*/ 93765 w 181924"/>
                    <a:gd name="connsiteY0" fmla="*/ 104816 h 104815"/>
                    <a:gd name="connsiteX1" fmla="*/ 181925 w 181924"/>
                    <a:gd name="connsiteY1" fmla="*/ 29865 h 104815"/>
                    <a:gd name="connsiteX2" fmla="*/ 92427 w 181924"/>
                    <a:gd name="connsiteY2" fmla="*/ 0 h 104815"/>
                    <a:gd name="connsiteX3" fmla="*/ 0 w 181924"/>
                    <a:gd name="connsiteY3" fmla="*/ 32158 h 104815"/>
                    <a:gd name="connsiteX4" fmla="*/ 93765 w 181924"/>
                    <a:gd name="connsiteY4" fmla="*/ 104816 h 10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24" h="104815">
                      <a:moveTo>
                        <a:pt x="93765" y="104816"/>
                      </a:moveTo>
                      <a:cubicBezTo>
                        <a:pt x="93765" y="104816"/>
                        <a:pt x="149502" y="69601"/>
                        <a:pt x="181925" y="29865"/>
                      </a:cubicBezTo>
                      <a:cubicBezTo>
                        <a:pt x="157401" y="11208"/>
                        <a:pt x="126315" y="0"/>
                        <a:pt x="92427" y="0"/>
                      </a:cubicBezTo>
                      <a:cubicBezTo>
                        <a:pt x="57202" y="0"/>
                        <a:pt x="24970" y="12099"/>
                        <a:pt x="0" y="32158"/>
                      </a:cubicBezTo>
                      <a:cubicBezTo>
                        <a:pt x="35990" y="76224"/>
                        <a:pt x="93765" y="104816"/>
                        <a:pt x="93765" y="104816"/>
                      </a:cubicBezTo>
                      <a:close/>
                    </a:path>
                  </a:pathLst>
                </a:custGeom>
                <a:solidFill>
                  <a:srgbClr val="E2E2E2"/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21BB8A8A-4597-514B-94A8-25BFE4155867}"/>
                  </a:ext>
                </a:extLst>
              </p:cNvPr>
              <p:cNvSpPr/>
              <p:nvPr/>
            </p:nvSpPr>
            <p:spPr>
              <a:xfrm>
                <a:off x="4371090" y="6039434"/>
                <a:ext cx="54554" cy="184176"/>
              </a:xfrm>
              <a:custGeom>
                <a:avLst/>
                <a:gdLst>
                  <a:gd name="connsiteX0" fmla="*/ 45993 w 54554"/>
                  <a:gd name="connsiteY0" fmla="*/ 184176 h 184176"/>
                  <a:gd name="connsiteX1" fmla="*/ 42362 w 54554"/>
                  <a:gd name="connsiteY1" fmla="*/ 183349 h 184176"/>
                  <a:gd name="connsiteX2" fmla="*/ 3697 w 54554"/>
                  <a:gd name="connsiteY2" fmla="*/ 90505 h 184176"/>
                  <a:gd name="connsiteX3" fmla="*/ 7391 w 54554"/>
                  <a:gd name="connsiteY3" fmla="*/ 9887 h 184176"/>
                  <a:gd name="connsiteX4" fmla="*/ 14653 w 54554"/>
                  <a:gd name="connsiteY4" fmla="*/ 81 h 184176"/>
                  <a:gd name="connsiteX5" fmla="*/ 24463 w 54554"/>
                  <a:gd name="connsiteY5" fmla="*/ 7341 h 184176"/>
                  <a:gd name="connsiteX6" fmla="*/ 20195 w 54554"/>
                  <a:gd name="connsiteY6" fmla="*/ 95408 h 184176"/>
                  <a:gd name="connsiteX7" fmla="*/ 49560 w 54554"/>
                  <a:gd name="connsiteY7" fmla="*/ 167748 h 184176"/>
                  <a:gd name="connsiteX8" fmla="*/ 53764 w 54554"/>
                  <a:gd name="connsiteY8" fmla="*/ 179210 h 184176"/>
                  <a:gd name="connsiteX9" fmla="*/ 45993 w 54554"/>
                  <a:gd name="connsiteY9" fmla="*/ 184176 h 18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4554" h="184176">
                    <a:moveTo>
                      <a:pt x="45993" y="184176"/>
                    </a:moveTo>
                    <a:cubicBezTo>
                      <a:pt x="44783" y="184176"/>
                      <a:pt x="43572" y="183922"/>
                      <a:pt x="42362" y="183349"/>
                    </a:cubicBezTo>
                    <a:cubicBezTo>
                      <a:pt x="13443" y="169912"/>
                      <a:pt x="-9170" y="133743"/>
                      <a:pt x="3697" y="90505"/>
                    </a:cubicBezTo>
                    <a:cubicBezTo>
                      <a:pt x="14016" y="55736"/>
                      <a:pt x="7455" y="10333"/>
                      <a:pt x="7391" y="9887"/>
                    </a:cubicBezTo>
                    <a:cubicBezTo>
                      <a:pt x="6691" y="5175"/>
                      <a:pt x="9939" y="781"/>
                      <a:pt x="14653" y="81"/>
                    </a:cubicBezTo>
                    <a:cubicBezTo>
                      <a:pt x="19367" y="-556"/>
                      <a:pt x="23762" y="2628"/>
                      <a:pt x="24463" y="7341"/>
                    </a:cubicBezTo>
                    <a:cubicBezTo>
                      <a:pt x="24781" y="9378"/>
                      <a:pt x="31661" y="56946"/>
                      <a:pt x="20195" y="95408"/>
                    </a:cubicBezTo>
                    <a:cubicBezTo>
                      <a:pt x="10130" y="129222"/>
                      <a:pt x="27329" y="157368"/>
                      <a:pt x="49560" y="167748"/>
                    </a:cubicBezTo>
                    <a:cubicBezTo>
                      <a:pt x="53891" y="169722"/>
                      <a:pt x="55739" y="174880"/>
                      <a:pt x="53764" y="179210"/>
                    </a:cubicBezTo>
                    <a:cubicBezTo>
                      <a:pt x="52299" y="182330"/>
                      <a:pt x="49242" y="184176"/>
                      <a:pt x="45993" y="184176"/>
                    </a:cubicBezTo>
                    <a:close/>
                  </a:path>
                </a:pathLst>
              </a:custGeom>
              <a:solidFill>
                <a:srgbClr val="E2E2E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0E609FF-074D-024C-9309-E27294E63371}"/>
              </a:ext>
            </a:extLst>
          </p:cNvPr>
          <p:cNvGrpSpPr/>
          <p:nvPr/>
        </p:nvGrpSpPr>
        <p:grpSpPr>
          <a:xfrm>
            <a:off x="9488948" y="10114215"/>
            <a:ext cx="5414536" cy="1664263"/>
            <a:chOff x="4254330" y="15346552"/>
            <a:chExt cx="5414536" cy="1664263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756E9575-2F83-5347-AB45-987ABA86DA01}"/>
                </a:ext>
              </a:extLst>
            </p:cNvPr>
            <p:cNvSpPr txBox="1"/>
            <p:nvPr/>
          </p:nvSpPr>
          <p:spPr>
            <a:xfrm flipH="1">
              <a:off x="4254330" y="15346552"/>
              <a:ext cx="5414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Planning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8478E030-85E7-F049-95B8-AFA19464F7F9}"/>
                </a:ext>
              </a:extLst>
            </p:cNvPr>
            <p:cNvSpPr/>
            <p:nvPr/>
          </p:nvSpPr>
          <p:spPr>
            <a:xfrm flipH="1">
              <a:off x="4254330" y="16056708"/>
              <a:ext cx="541453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D96F1BF-38B9-514A-B9F9-966ACD7A76AB}"/>
              </a:ext>
            </a:extLst>
          </p:cNvPr>
          <p:cNvGrpSpPr/>
          <p:nvPr/>
        </p:nvGrpSpPr>
        <p:grpSpPr>
          <a:xfrm>
            <a:off x="16931605" y="10114215"/>
            <a:ext cx="5414536" cy="1664263"/>
            <a:chOff x="4254330" y="15346552"/>
            <a:chExt cx="5414536" cy="1664263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6E520A09-67A7-684B-8A46-A29567949002}"/>
                </a:ext>
              </a:extLst>
            </p:cNvPr>
            <p:cNvSpPr txBox="1"/>
            <p:nvPr/>
          </p:nvSpPr>
          <p:spPr>
            <a:xfrm flipH="1">
              <a:off x="4254330" y="15346552"/>
              <a:ext cx="5414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Execution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3B372B35-78BD-2043-AF24-E91DDE78A362}"/>
                </a:ext>
              </a:extLst>
            </p:cNvPr>
            <p:cNvSpPr/>
            <p:nvPr/>
          </p:nvSpPr>
          <p:spPr>
            <a:xfrm flipH="1">
              <a:off x="4254330" y="16056708"/>
              <a:ext cx="541453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332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1" name="Grupo 816">
            <a:extLst>
              <a:ext uri="{FF2B5EF4-FFF2-40B4-BE49-F238E27FC236}">
                <a16:creationId xmlns:a16="http://schemas.microsoft.com/office/drawing/2014/main" id="{77548AFF-FB2B-3E46-9C5C-BCE54B6DC8C9}"/>
              </a:ext>
            </a:extLst>
          </p:cNvPr>
          <p:cNvGrpSpPr/>
          <p:nvPr/>
        </p:nvGrpSpPr>
        <p:grpSpPr>
          <a:xfrm>
            <a:off x="9224735" y="5880308"/>
            <a:ext cx="5928180" cy="5615492"/>
            <a:chOff x="5326770" y="3313257"/>
            <a:chExt cx="408056" cy="386533"/>
          </a:xfrm>
        </p:grpSpPr>
        <p:sp>
          <p:nvSpPr>
            <p:cNvPr id="32" name="Forma libre 490">
              <a:extLst>
                <a:ext uri="{FF2B5EF4-FFF2-40B4-BE49-F238E27FC236}">
                  <a16:creationId xmlns:a16="http://schemas.microsoft.com/office/drawing/2014/main" id="{25CA18A1-2144-7948-813E-4D8D21690183}"/>
                </a:ext>
              </a:extLst>
            </p:cNvPr>
            <p:cNvSpPr/>
            <p:nvPr/>
          </p:nvSpPr>
          <p:spPr>
            <a:xfrm>
              <a:off x="5326770" y="3464099"/>
              <a:ext cx="407674" cy="235691"/>
            </a:xfrm>
            <a:custGeom>
              <a:avLst/>
              <a:gdLst>
                <a:gd name="connsiteX0" fmla="*/ 409522 w 407673"/>
                <a:gd name="connsiteY0" fmla="*/ 0 h 235690"/>
                <a:gd name="connsiteX1" fmla="*/ 318 w 407673"/>
                <a:gd name="connsiteY1" fmla="*/ 20193 h 235690"/>
                <a:gd name="connsiteX2" fmla="*/ 0 w 407673"/>
                <a:gd name="connsiteY2" fmla="*/ 20384 h 235690"/>
                <a:gd name="connsiteX3" fmla="*/ 0 w 407673"/>
                <a:gd name="connsiteY3" fmla="*/ 78160 h 235690"/>
                <a:gd name="connsiteX4" fmla="*/ 38857 w 407673"/>
                <a:gd name="connsiteY4" fmla="*/ 117145 h 235690"/>
                <a:gd name="connsiteX5" fmla="*/ 0 w 407673"/>
                <a:gd name="connsiteY5" fmla="*/ 156129 h 235690"/>
                <a:gd name="connsiteX6" fmla="*/ 0 w 407673"/>
                <a:gd name="connsiteY6" fmla="*/ 167850 h 235690"/>
                <a:gd name="connsiteX7" fmla="*/ 25097 w 407673"/>
                <a:gd name="connsiteY7" fmla="*/ 193011 h 235690"/>
                <a:gd name="connsiteX8" fmla="*/ 0 w 407673"/>
                <a:gd name="connsiteY8" fmla="*/ 218173 h 235690"/>
                <a:gd name="connsiteX9" fmla="*/ 0 w 407673"/>
                <a:gd name="connsiteY9" fmla="*/ 239322 h 235690"/>
                <a:gd name="connsiteX10" fmla="*/ 409522 w 407673"/>
                <a:gd name="connsiteY10" fmla="*/ 239322 h 235690"/>
                <a:gd name="connsiteX11" fmla="*/ 409522 w 407673"/>
                <a:gd name="connsiteY11" fmla="*/ 64 h 235690"/>
                <a:gd name="connsiteX12" fmla="*/ 409522 w 407673"/>
                <a:gd name="connsiteY12" fmla="*/ 0 h 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673" h="235690">
                  <a:moveTo>
                    <a:pt x="409522" y="0"/>
                  </a:moveTo>
                  <a:lnTo>
                    <a:pt x="318" y="20193"/>
                  </a:lnTo>
                  <a:lnTo>
                    <a:pt x="0" y="20384"/>
                  </a:lnTo>
                  <a:lnTo>
                    <a:pt x="0" y="78160"/>
                  </a:lnTo>
                  <a:cubicBezTo>
                    <a:pt x="21467" y="78224"/>
                    <a:pt x="38857" y="95678"/>
                    <a:pt x="38857" y="117145"/>
                  </a:cubicBezTo>
                  <a:cubicBezTo>
                    <a:pt x="38857" y="138675"/>
                    <a:pt x="21467" y="156065"/>
                    <a:pt x="0" y="156129"/>
                  </a:cubicBezTo>
                  <a:lnTo>
                    <a:pt x="0" y="167850"/>
                  </a:lnTo>
                  <a:cubicBezTo>
                    <a:pt x="13886" y="167914"/>
                    <a:pt x="25097" y="179189"/>
                    <a:pt x="25097" y="193011"/>
                  </a:cubicBezTo>
                  <a:cubicBezTo>
                    <a:pt x="25097" y="206834"/>
                    <a:pt x="13886" y="218109"/>
                    <a:pt x="0" y="218173"/>
                  </a:cubicBezTo>
                  <a:lnTo>
                    <a:pt x="0" y="239322"/>
                  </a:lnTo>
                  <a:lnTo>
                    <a:pt x="409522" y="239322"/>
                  </a:lnTo>
                  <a:lnTo>
                    <a:pt x="409522" y="64"/>
                  </a:lnTo>
                  <a:lnTo>
                    <a:pt x="409522" y="0"/>
                  </a:ln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491">
              <a:extLst>
                <a:ext uri="{FF2B5EF4-FFF2-40B4-BE49-F238E27FC236}">
                  <a16:creationId xmlns:a16="http://schemas.microsoft.com/office/drawing/2014/main" id="{95F5E9EA-9835-6E45-94A1-1F7A9A69FB5B}"/>
                </a:ext>
              </a:extLst>
            </p:cNvPr>
            <p:cNvSpPr/>
            <p:nvPr/>
          </p:nvSpPr>
          <p:spPr>
            <a:xfrm>
              <a:off x="5327152" y="3313257"/>
              <a:ext cx="407674" cy="165620"/>
            </a:xfrm>
            <a:custGeom>
              <a:avLst/>
              <a:gdLst>
                <a:gd name="connsiteX0" fmla="*/ 323591 w 407673"/>
                <a:gd name="connsiteY0" fmla="*/ 0 h 165620"/>
                <a:gd name="connsiteX1" fmla="*/ 0 w 407673"/>
                <a:gd name="connsiteY1" fmla="*/ 171035 h 165620"/>
                <a:gd name="connsiteX2" fmla="*/ 409139 w 407673"/>
                <a:gd name="connsiteY2" fmla="*/ 150842 h 16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673" h="165620">
                  <a:moveTo>
                    <a:pt x="323591" y="0"/>
                  </a:moveTo>
                  <a:lnTo>
                    <a:pt x="0" y="171035"/>
                  </a:lnTo>
                  <a:lnTo>
                    <a:pt x="409139" y="15084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492">
              <a:extLst>
                <a:ext uri="{FF2B5EF4-FFF2-40B4-BE49-F238E27FC236}">
                  <a16:creationId xmlns:a16="http://schemas.microsoft.com/office/drawing/2014/main" id="{24CEFDCB-E2B5-0B4B-B52D-9D1B36343747}"/>
                </a:ext>
              </a:extLst>
            </p:cNvPr>
            <p:cNvSpPr/>
            <p:nvPr/>
          </p:nvSpPr>
          <p:spPr>
            <a:xfrm>
              <a:off x="5403336" y="3626088"/>
              <a:ext cx="31850" cy="31850"/>
            </a:xfrm>
            <a:custGeom>
              <a:avLst/>
              <a:gdLst>
                <a:gd name="connsiteX0" fmla="*/ 33760 w 31849"/>
                <a:gd name="connsiteY0" fmla="*/ 16881 h 31850"/>
                <a:gd name="connsiteX1" fmla="*/ 16880 w 31849"/>
                <a:gd name="connsiteY1" fmla="*/ 33761 h 31850"/>
                <a:gd name="connsiteX2" fmla="*/ 0 w 31849"/>
                <a:gd name="connsiteY2" fmla="*/ 16881 h 31850"/>
                <a:gd name="connsiteX3" fmla="*/ 16880 w 31849"/>
                <a:gd name="connsiteY3" fmla="*/ 0 h 31850"/>
                <a:gd name="connsiteX4" fmla="*/ 33760 w 31849"/>
                <a:gd name="connsiteY4" fmla="*/ 16881 h 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49" h="31850">
                  <a:moveTo>
                    <a:pt x="33760" y="16881"/>
                  </a:moveTo>
                  <a:cubicBezTo>
                    <a:pt x="33760" y="26204"/>
                    <a:pt x="26203" y="33761"/>
                    <a:pt x="16880" y="33761"/>
                  </a:cubicBezTo>
                  <a:cubicBezTo>
                    <a:pt x="7557" y="33761"/>
                    <a:pt x="0" y="26204"/>
                    <a:pt x="0" y="16881"/>
                  </a:cubicBezTo>
                  <a:cubicBezTo>
                    <a:pt x="0" y="7558"/>
                    <a:pt x="7557" y="0"/>
                    <a:pt x="16880" y="0"/>
                  </a:cubicBezTo>
                  <a:cubicBezTo>
                    <a:pt x="26203" y="0"/>
                    <a:pt x="33760" y="7558"/>
                    <a:pt x="33760" y="1688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Forma libre 493">
              <a:extLst>
                <a:ext uri="{FF2B5EF4-FFF2-40B4-BE49-F238E27FC236}">
                  <a16:creationId xmlns:a16="http://schemas.microsoft.com/office/drawing/2014/main" id="{695F04B0-6790-124A-B6F9-1FC7132B2AC6}"/>
                </a:ext>
              </a:extLst>
            </p:cNvPr>
            <p:cNvSpPr/>
            <p:nvPr/>
          </p:nvSpPr>
          <p:spPr>
            <a:xfrm>
              <a:off x="5456143" y="3520792"/>
              <a:ext cx="57329" cy="57330"/>
            </a:xfrm>
            <a:custGeom>
              <a:avLst/>
              <a:gdLst>
                <a:gd name="connsiteX0" fmla="*/ 61406 w 57329"/>
                <a:gd name="connsiteY0" fmla="*/ 30703 h 57330"/>
                <a:gd name="connsiteX1" fmla="*/ 30703 w 57329"/>
                <a:gd name="connsiteY1" fmla="*/ 61407 h 57330"/>
                <a:gd name="connsiteX2" fmla="*/ 0 w 57329"/>
                <a:gd name="connsiteY2" fmla="*/ 30703 h 57330"/>
                <a:gd name="connsiteX3" fmla="*/ 30703 w 57329"/>
                <a:gd name="connsiteY3" fmla="*/ 0 h 57330"/>
                <a:gd name="connsiteX4" fmla="*/ 61406 w 57329"/>
                <a:gd name="connsiteY4" fmla="*/ 30703 h 5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29" h="57330">
                  <a:moveTo>
                    <a:pt x="61406" y="30703"/>
                  </a:moveTo>
                  <a:cubicBezTo>
                    <a:pt x="61406" y="47660"/>
                    <a:pt x="47660" y="61407"/>
                    <a:pt x="30703" y="61407"/>
                  </a:cubicBezTo>
                  <a:cubicBezTo>
                    <a:pt x="13746" y="61407"/>
                    <a:pt x="0" y="47661"/>
                    <a:pt x="0" y="30703"/>
                  </a:cubicBezTo>
                  <a:cubicBezTo>
                    <a:pt x="0" y="13746"/>
                    <a:pt x="13746" y="0"/>
                    <a:pt x="30703" y="0"/>
                  </a:cubicBezTo>
                  <a:cubicBezTo>
                    <a:pt x="47660" y="0"/>
                    <a:pt x="61406" y="13746"/>
                    <a:pt x="61406" y="3070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6" name="Forma libre 494">
              <a:extLst>
                <a:ext uri="{FF2B5EF4-FFF2-40B4-BE49-F238E27FC236}">
                  <a16:creationId xmlns:a16="http://schemas.microsoft.com/office/drawing/2014/main" id="{31112FE9-A756-AB4D-93F6-26B58A44ABEB}"/>
                </a:ext>
              </a:extLst>
            </p:cNvPr>
            <p:cNvSpPr/>
            <p:nvPr/>
          </p:nvSpPr>
          <p:spPr>
            <a:xfrm>
              <a:off x="5607938" y="3495949"/>
              <a:ext cx="38219" cy="38220"/>
            </a:xfrm>
            <a:custGeom>
              <a:avLst/>
              <a:gdLst>
                <a:gd name="connsiteX0" fmla="*/ 42806 w 38219"/>
                <a:gd name="connsiteY0" fmla="*/ 21403 h 38220"/>
                <a:gd name="connsiteX1" fmla="*/ 21403 w 38219"/>
                <a:gd name="connsiteY1" fmla="*/ 42806 h 38220"/>
                <a:gd name="connsiteX2" fmla="*/ 0 w 38219"/>
                <a:gd name="connsiteY2" fmla="*/ 21403 h 38220"/>
                <a:gd name="connsiteX3" fmla="*/ 21403 w 38219"/>
                <a:gd name="connsiteY3" fmla="*/ 0 h 38220"/>
                <a:gd name="connsiteX4" fmla="*/ 42806 w 38219"/>
                <a:gd name="connsiteY4" fmla="*/ 21403 h 38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19" h="38220">
                  <a:moveTo>
                    <a:pt x="42806" y="21403"/>
                  </a:moveTo>
                  <a:cubicBezTo>
                    <a:pt x="42806" y="33224"/>
                    <a:pt x="33223" y="42806"/>
                    <a:pt x="21403" y="42806"/>
                  </a:cubicBezTo>
                  <a:cubicBezTo>
                    <a:pt x="9582" y="42806"/>
                    <a:pt x="0" y="33224"/>
                    <a:pt x="0" y="21403"/>
                  </a:cubicBezTo>
                  <a:cubicBezTo>
                    <a:pt x="0" y="9583"/>
                    <a:pt x="9582" y="0"/>
                    <a:pt x="21403" y="0"/>
                  </a:cubicBezTo>
                  <a:cubicBezTo>
                    <a:pt x="33223" y="0"/>
                    <a:pt x="42806" y="9583"/>
                    <a:pt x="42806" y="2140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7" name="Forma libre 495">
              <a:extLst>
                <a:ext uri="{FF2B5EF4-FFF2-40B4-BE49-F238E27FC236}">
                  <a16:creationId xmlns:a16="http://schemas.microsoft.com/office/drawing/2014/main" id="{4BD9697A-2030-E64E-A2F0-41DF5988DFB4}"/>
                </a:ext>
              </a:extLst>
            </p:cNvPr>
            <p:cNvSpPr/>
            <p:nvPr/>
          </p:nvSpPr>
          <p:spPr>
            <a:xfrm>
              <a:off x="5584497" y="3582900"/>
              <a:ext cx="82809" cy="82810"/>
            </a:xfrm>
            <a:custGeom>
              <a:avLst/>
              <a:gdLst>
                <a:gd name="connsiteX0" fmla="*/ 87650 w 82808"/>
                <a:gd name="connsiteY0" fmla="*/ 43826 h 82810"/>
                <a:gd name="connsiteX1" fmla="*/ 43825 w 82808"/>
                <a:gd name="connsiteY1" fmla="*/ 87651 h 82810"/>
                <a:gd name="connsiteX2" fmla="*/ 0 w 82808"/>
                <a:gd name="connsiteY2" fmla="*/ 43826 h 82810"/>
                <a:gd name="connsiteX3" fmla="*/ 43825 w 82808"/>
                <a:gd name="connsiteY3" fmla="*/ 0 h 82810"/>
                <a:gd name="connsiteX4" fmla="*/ 87650 w 82808"/>
                <a:gd name="connsiteY4" fmla="*/ 43826 h 8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08" h="82810">
                  <a:moveTo>
                    <a:pt x="87650" y="43826"/>
                  </a:moveTo>
                  <a:cubicBezTo>
                    <a:pt x="87650" y="68030"/>
                    <a:pt x="68029" y="87651"/>
                    <a:pt x="43825" y="87651"/>
                  </a:cubicBezTo>
                  <a:cubicBezTo>
                    <a:pt x="19621" y="87651"/>
                    <a:pt x="0" y="68030"/>
                    <a:pt x="0" y="43826"/>
                  </a:cubicBezTo>
                  <a:cubicBezTo>
                    <a:pt x="0" y="19621"/>
                    <a:pt x="19621" y="0"/>
                    <a:pt x="43825" y="0"/>
                  </a:cubicBezTo>
                  <a:cubicBezTo>
                    <a:pt x="68029" y="0"/>
                    <a:pt x="87650" y="19621"/>
                    <a:pt x="87650" y="4382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9BEDEA39-5B1A-B240-9B9F-1098477A213E}"/>
              </a:ext>
            </a:extLst>
          </p:cNvPr>
          <p:cNvSpPr/>
          <p:nvPr/>
        </p:nvSpPr>
        <p:spPr>
          <a:xfrm>
            <a:off x="5247693" y="8688054"/>
            <a:ext cx="2604654" cy="260465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8FD126-178D-A740-91C7-4E3D1963A436}"/>
              </a:ext>
            </a:extLst>
          </p:cNvPr>
          <p:cNvSpPr/>
          <p:nvPr/>
        </p:nvSpPr>
        <p:spPr>
          <a:xfrm>
            <a:off x="16519753" y="5303952"/>
            <a:ext cx="2604654" cy="260465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95D86677-82B0-384E-B980-5B8ABEBDAA24}"/>
              </a:ext>
            </a:extLst>
          </p:cNvPr>
          <p:cNvSpPr txBox="1"/>
          <p:nvPr/>
        </p:nvSpPr>
        <p:spPr>
          <a:xfrm flipH="1">
            <a:off x="16486645" y="6344944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Planning</a:t>
            </a:r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43F14AD5-9266-E041-A0AB-66A33C4FFD60}"/>
              </a:ext>
            </a:extLst>
          </p:cNvPr>
          <p:cNvSpPr/>
          <p:nvPr/>
        </p:nvSpPr>
        <p:spPr>
          <a:xfrm flipH="1">
            <a:off x="4343389" y="6986323"/>
            <a:ext cx="44334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43732546-3759-F64E-A16F-1AEA4046CE04}"/>
              </a:ext>
            </a:extLst>
          </p:cNvPr>
          <p:cNvSpPr txBox="1"/>
          <p:nvPr/>
        </p:nvSpPr>
        <p:spPr>
          <a:xfrm flipH="1">
            <a:off x="5170892" y="9734646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Initiation</a:t>
            </a: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BDB1B71D-AB09-7E48-BE6A-F5762032CD92}"/>
              </a:ext>
            </a:extLst>
          </p:cNvPr>
          <p:cNvSpPr/>
          <p:nvPr/>
        </p:nvSpPr>
        <p:spPr>
          <a:xfrm flipH="1">
            <a:off x="15605354" y="8138391"/>
            <a:ext cx="44334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2040347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AFA5BB68-25B8-514F-AAEC-6CFB53289B2E}"/>
              </a:ext>
            </a:extLst>
          </p:cNvPr>
          <p:cNvGrpSpPr/>
          <p:nvPr/>
        </p:nvGrpSpPr>
        <p:grpSpPr>
          <a:xfrm>
            <a:off x="2301774" y="4888636"/>
            <a:ext cx="19774101" cy="7780463"/>
            <a:chOff x="2226708" y="4667708"/>
            <a:chExt cx="19774101" cy="7780463"/>
          </a:xfrm>
        </p:grpSpPr>
        <p:sp>
          <p:nvSpPr>
            <p:cNvPr id="256" name="Freeform 9">
              <a:extLst>
                <a:ext uri="{FF2B5EF4-FFF2-40B4-BE49-F238E27FC236}">
                  <a16:creationId xmlns:a16="http://schemas.microsoft.com/office/drawing/2014/main" id="{21A2AF9F-ADEF-9449-AE6A-5A250BB0C0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94091" y="5239375"/>
              <a:ext cx="10106718" cy="6189482"/>
            </a:xfrm>
            <a:custGeom>
              <a:avLst/>
              <a:gdLst>
                <a:gd name="T0" fmla="*/ 3609 w 5720"/>
                <a:gd name="T1" fmla="*/ 2874 h 3503"/>
                <a:gd name="T2" fmla="*/ 5106 w 5720"/>
                <a:gd name="T3" fmla="*/ 1874 h 3503"/>
                <a:gd name="T4" fmla="*/ 5015 w 5720"/>
                <a:gd name="T5" fmla="*/ 1600 h 3503"/>
                <a:gd name="T6" fmla="*/ 5022 w 5720"/>
                <a:gd name="T7" fmla="*/ 1512 h 3503"/>
                <a:gd name="T8" fmla="*/ 4997 w 5720"/>
                <a:gd name="T9" fmla="*/ 1441 h 3503"/>
                <a:gd name="T10" fmla="*/ 3851 w 5720"/>
                <a:gd name="T11" fmla="*/ 701 h 3503"/>
                <a:gd name="T12" fmla="*/ 3740 w 5720"/>
                <a:gd name="T13" fmla="*/ 838 h 3503"/>
                <a:gd name="T14" fmla="*/ 3769 w 5720"/>
                <a:gd name="T15" fmla="*/ 1236 h 3503"/>
                <a:gd name="T16" fmla="*/ 3844 w 5720"/>
                <a:gd name="T17" fmla="*/ 954 h 3503"/>
                <a:gd name="T18" fmla="*/ 298 w 5720"/>
                <a:gd name="T19" fmla="*/ 240 h 3503"/>
                <a:gd name="T20" fmla="*/ 466 w 5720"/>
                <a:gd name="T21" fmla="*/ 185 h 3503"/>
                <a:gd name="T22" fmla="*/ 2104 w 5720"/>
                <a:gd name="T23" fmla="*/ 283 h 3503"/>
                <a:gd name="T24" fmla="*/ 3060 w 5720"/>
                <a:gd name="T25" fmla="*/ 354 h 3503"/>
                <a:gd name="T26" fmla="*/ 3537 w 5720"/>
                <a:gd name="T27" fmla="*/ 438 h 3503"/>
                <a:gd name="T28" fmla="*/ 3411 w 5720"/>
                <a:gd name="T29" fmla="*/ 594 h 3503"/>
                <a:gd name="T30" fmla="*/ 3731 w 5720"/>
                <a:gd name="T31" fmla="*/ 598 h 3503"/>
                <a:gd name="T32" fmla="*/ 4077 w 5720"/>
                <a:gd name="T33" fmla="*/ 643 h 3503"/>
                <a:gd name="T34" fmla="*/ 4128 w 5720"/>
                <a:gd name="T35" fmla="*/ 929 h 3503"/>
                <a:gd name="T36" fmla="*/ 4293 w 5720"/>
                <a:gd name="T37" fmla="*/ 1105 h 3503"/>
                <a:gd name="T38" fmla="*/ 4375 w 5720"/>
                <a:gd name="T39" fmla="*/ 1229 h 3503"/>
                <a:gd name="T40" fmla="*/ 4866 w 5720"/>
                <a:gd name="T41" fmla="*/ 800 h 3503"/>
                <a:gd name="T42" fmla="*/ 5313 w 5720"/>
                <a:gd name="T43" fmla="*/ 440 h 3503"/>
                <a:gd name="T44" fmla="*/ 5424 w 5720"/>
                <a:gd name="T45" fmla="*/ 127 h 3503"/>
                <a:gd name="T46" fmla="*/ 5678 w 5720"/>
                <a:gd name="T47" fmla="*/ 376 h 3503"/>
                <a:gd name="T48" fmla="*/ 5551 w 5720"/>
                <a:gd name="T49" fmla="*/ 600 h 3503"/>
                <a:gd name="T50" fmla="*/ 5446 w 5720"/>
                <a:gd name="T51" fmla="*/ 838 h 3503"/>
                <a:gd name="T52" fmla="*/ 5482 w 5720"/>
                <a:gd name="T53" fmla="*/ 970 h 3503"/>
                <a:gd name="T54" fmla="*/ 5197 w 5720"/>
                <a:gd name="T55" fmla="*/ 1183 h 3503"/>
                <a:gd name="T56" fmla="*/ 5140 w 5720"/>
                <a:gd name="T57" fmla="*/ 1434 h 3503"/>
                <a:gd name="T58" fmla="*/ 5155 w 5720"/>
                <a:gd name="T59" fmla="*/ 1538 h 3503"/>
                <a:gd name="T60" fmla="*/ 5073 w 5720"/>
                <a:gd name="T61" fmla="*/ 1600 h 3503"/>
                <a:gd name="T62" fmla="*/ 5064 w 5720"/>
                <a:gd name="T63" fmla="*/ 1701 h 3503"/>
                <a:gd name="T64" fmla="*/ 5133 w 5720"/>
                <a:gd name="T65" fmla="*/ 1976 h 3503"/>
                <a:gd name="T66" fmla="*/ 5048 w 5720"/>
                <a:gd name="T67" fmla="*/ 2083 h 3503"/>
                <a:gd name="T68" fmla="*/ 4797 w 5720"/>
                <a:gd name="T69" fmla="*/ 2347 h 3503"/>
                <a:gd name="T70" fmla="*/ 4669 w 5720"/>
                <a:gd name="T71" fmla="*/ 2505 h 3503"/>
                <a:gd name="T72" fmla="*/ 4768 w 5720"/>
                <a:gd name="T73" fmla="*/ 2923 h 3503"/>
                <a:gd name="T74" fmla="*/ 4909 w 5720"/>
                <a:gd name="T75" fmla="*/ 3414 h 3503"/>
                <a:gd name="T76" fmla="*/ 4702 w 5720"/>
                <a:gd name="T77" fmla="*/ 3350 h 3503"/>
                <a:gd name="T78" fmla="*/ 4549 w 5720"/>
                <a:gd name="T79" fmla="*/ 3112 h 3503"/>
                <a:gd name="T80" fmla="*/ 4197 w 5720"/>
                <a:gd name="T81" fmla="*/ 2905 h 3503"/>
                <a:gd name="T82" fmla="*/ 3875 w 5720"/>
                <a:gd name="T83" fmla="*/ 2863 h 3503"/>
                <a:gd name="T84" fmla="*/ 3706 w 5720"/>
                <a:gd name="T85" fmla="*/ 2885 h 3503"/>
                <a:gd name="T86" fmla="*/ 3713 w 5720"/>
                <a:gd name="T87" fmla="*/ 2952 h 3503"/>
                <a:gd name="T88" fmla="*/ 3733 w 5720"/>
                <a:gd name="T89" fmla="*/ 3043 h 3503"/>
                <a:gd name="T90" fmla="*/ 3582 w 5720"/>
                <a:gd name="T91" fmla="*/ 3038 h 3503"/>
                <a:gd name="T92" fmla="*/ 3326 w 5720"/>
                <a:gd name="T93" fmla="*/ 2989 h 3503"/>
                <a:gd name="T94" fmla="*/ 2886 w 5720"/>
                <a:gd name="T95" fmla="*/ 3140 h 3503"/>
                <a:gd name="T96" fmla="*/ 2855 w 5720"/>
                <a:gd name="T97" fmla="*/ 3160 h 3503"/>
                <a:gd name="T98" fmla="*/ 2758 w 5720"/>
                <a:gd name="T99" fmla="*/ 3334 h 3503"/>
                <a:gd name="T100" fmla="*/ 2657 w 5720"/>
                <a:gd name="T101" fmla="*/ 3458 h 3503"/>
                <a:gd name="T102" fmla="*/ 2264 w 5720"/>
                <a:gd name="T103" fmla="*/ 2936 h 3503"/>
                <a:gd name="T104" fmla="*/ 1884 w 5720"/>
                <a:gd name="T105" fmla="*/ 2901 h 3503"/>
                <a:gd name="T106" fmla="*/ 1378 w 5720"/>
                <a:gd name="T107" fmla="*/ 2652 h 3503"/>
                <a:gd name="T108" fmla="*/ 577 w 5720"/>
                <a:gd name="T109" fmla="*/ 2358 h 3503"/>
                <a:gd name="T110" fmla="*/ 344 w 5720"/>
                <a:gd name="T111" fmla="*/ 2047 h 3503"/>
                <a:gd name="T112" fmla="*/ 111 w 5720"/>
                <a:gd name="T113" fmla="*/ 1700 h 3503"/>
                <a:gd name="T114" fmla="*/ 84 w 5720"/>
                <a:gd name="T115" fmla="*/ 1530 h 3503"/>
                <a:gd name="T116" fmla="*/ 31 w 5720"/>
                <a:gd name="T117" fmla="*/ 1225 h 3503"/>
                <a:gd name="T118" fmla="*/ 98 w 5720"/>
                <a:gd name="T119" fmla="*/ 841 h 3503"/>
                <a:gd name="T120" fmla="*/ 280 w 5720"/>
                <a:gd name="T121" fmla="*/ 278 h 3503"/>
                <a:gd name="T122" fmla="*/ 433 w 5720"/>
                <a:gd name="T123" fmla="*/ 107 h 3503"/>
                <a:gd name="T124" fmla="*/ 466 w 5720"/>
                <a:gd name="T125" fmla="*/ 92 h 3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720" h="3503">
                  <a:moveTo>
                    <a:pt x="3058" y="2983"/>
                  </a:moveTo>
                  <a:lnTo>
                    <a:pt x="3055" y="2989"/>
                  </a:lnTo>
                  <a:lnTo>
                    <a:pt x="3049" y="2992"/>
                  </a:lnTo>
                  <a:lnTo>
                    <a:pt x="3046" y="2996"/>
                  </a:lnTo>
                  <a:lnTo>
                    <a:pt x="3044" y="2998"/>
                  </a:lnTo>
                  <a:lnTo>
                    <a:pt x="3040" y="3000"/>
                  </a:lnTo>
                  <a:lnTo>
                    <a:pt x="3038" y="3003"/>
                  </a:lnTo>
                  <a:lnTo>
                    <a:pt x="3044" y="3009"/>
                  </a:lnTo>
                  <a:lnTo>
                    <a:pt x="3048" y="3016"/>
                  </a:lnTo>
                  <a:lnTo>
                    <a:pt x="3049" y="3023"/>
                  </a:lnTo>
                  <a:lnTo>
                    <a:pt x="3062" y="3020"/>
                  </a:lnTo>
                  <a:lnTo>
                    <a:pt x="3058" y="3009"/>
                  </a:lnTo>
                  <a:lnTo>
                    <a:pt x="3057" y="2998"/>
                  </a:lnTo>
                  <a:lnTo>
                    <a:pt x="3058" y="2989"/>
                  </a:lnTo>
                  <a:lnTo>
                    <a:pt x="3058" y="2983"/>
                  </a:lnTo>
                  <a:close/>
                  <a:moveTo>
                    <a:pt x="4769" y="2972"/>
                  </a:moveTo>
                  <a:lnTo>
                    <a:pt x="4769" y="2976"/>
                  </a:lnTo>
                  <a:lnTo>
                    <a:pt x="4775" y="2981"/>
                  </a:lnTo>
                  <a:lnTo>
                    <a:pt x="4777" y="2987"/>
                  </a:lnTo>
                  <a:lnTo>
                    <a:pt x="4782" y="2992"/>
                  </a:lnTo>
                  <a:lnTo>
                    <a:pt x="4784" y="2994"/>
                  </a:lnTo>
                  <a:lnTo>
                    <a:pt x="4784" y="2994"/>
                  </a:lnTo>
                  <a:lnTo>
                    <a:pt x="4784" y="2994"/>
                  </a:lnTo>
                  <a:lnTo>
                    <a:pt x="4784" y="2994"/>
                  </a:lnTo>
                  <a:lnTo>
                    <a:pt x="4784" y="2994"/>
                  </a:lnTo>
                  <a:lnTo>
                    <a:pt x="4786" y="2996"/>
                  </a:lnTo>
                  <a:lnTo>
                    <a:pt x="4786" y="2972"/>
                  </a:lnTo>
                  <a:lnTo>
                    <a:pt x="4769" y="2972"/>
                  </a:lnTo>
                  <a:close/>
                  <a:moveTo>
                    <a:pt x="3617" y="2861"/>
                  </a:moveTo>
                  <a:lnTo>
                    <a:pt x="3613" y="2869"/>
                  </a:lnTo>
                  <a:lnTo>
                    <a:pt x="3609" y="2874"/>
                  </a:lnTo>
                  <a:lnTo>
                    <a:pt x="3604" y="2880"/>
                  </a:lnTo>
                  <a:lnTo>
                    <a:pt x="3597" y="2885"/>
                  </a:lnTo>
                  <a:lnTo>
                    <a:pt x="3597" y="2889"/>
                  </a:lnTo>
                  <a:lnTo>
                    <a:pt x="3637" y="2889"/>
                  </a:lnTo>
                  <a:lnTo>
                    <a:pt x="3640" y="2887"/>
                  </a:lnTo>
                  <a:lnTo>
                    <a:pt x="3642" y="2885"/>
                  </a:lnTo>
                  <a:lnTo>
                    <a:pt x="3648" y="2885"/>
                  </a:lnTo>
                  <a:lnTo>
                    <a:pt x="3653" y="2885"/>
                  </a:lnTo>
                  <a:lnTo>
                    <a:pt x="3655" y="2881"/>
                  </a:lnTo>
                  <a:lnTo>
                    <a:pt x="3657" y="2880"/>
                  </a:lnTo>
                  <a:lnTo>
                    <a:pt x="3658" y="2880"/>
                  </a:lnTo>
                  <a:lnTo>
                    <a:pt x="3660" y="2876"/>
                  </a:lnTo>
                  <a:lnTo>
                    <a:pt x="3660" y="2872"/>
                  </a:lnTo>
                  <a:lnTo>
                    <a:pt x="3648" y="2870"/>
                  </a:lnTo>
                  <a:lnTo>
                    <a:pt x="3638" y="2867"/>
                  </a:lnTo>
                  <a:lnTo>
                    <a:pt x="3629" y="2863"/>
                  </a:lnTo>
                  <a:lnTo>
                    <a:pt x="3617" y="2861"/>
                  </a:lnTo>
                  <a:close/>
                  <a:moveTo>
                    <a:pt x="3875" y="2803"/>
                  </a:moveTo>
                  <a:lnTo>
                    <a:pt x="3875" y="2807"/>
                  </a:lnTo>
                  <a:lnTo>
                    <a:pt x="3875" y="2809"/>
                  </a:lnTo>
                  <a:lnTo>
                    <a:pt x="3877" y="2810"/>
                  </a:lnTo>
                  <a:lnTo>
                    <a:pt x="3877" y="2812"/>
                  </a:lnTo>
                  <a:lnTo>
                    <a:pt x="3878" y="2814"/>
                  </a:lnTo>
                  <a:lnTo>
                    <a:pt x="3878" y="2803"/>
                  </a:lnTo>
                  <a:lnTo>
                    <a:pt x="3875" y="2803"/>
                  </a:lnTo>
                  <a:close/>
                  <a:moveTo>
                    <a:pt x="5124" y="1856"/>
                  </a:moveTo>
                  <a:lnTo>
                    <a:pt x="5120" y="1861"/>
                  </a:lnTo>
                  <a:lnTo>
                    <a:pt x="5118" y="1867"/>
                  </a:lnTo>
                  <a:lnTo>
                    <a:pt x="5115" y="1870"/>
                  </a:lnTo>
                  <a:lnTo>
                    <a:pt x="5111" y="1872"/>
                  </a:lnTo>
                  <a:lnTo>
                    <a:pt x="5106" y="1874"/>
                  </a:lnTo>
                  <a:lnTo>
                    <a:pt x="5100" y="1876"/>
                  </a:lnTo>
                  <a:lnTo>
                    <a:pt x="5095" y="1880"/>
                  </a:lnTo>
                  <a:lnTo>
                    <a:pt x="5095" y="1881"/>
                  </a:lnTo>
                  <a:lnTo>
                    <a:pt x="5097" y="1881"/>
                  </a:lnTo>
                  <a:lnTo>
                    <a:pt x="5097" y="1881"/>
                  </a:lnTo>
                  <a:lnTo>
                    <a:pt x="5097" y="1881"/>
                  </a:lnTo>
                  <a:lnTo>
                    <a:pt x="5097" y="1881"/>
                  </a:lnTo>
                  <a:lnTo>
                    <a:pt x="5098" y="1883"/>
                  </a:lnTo>
                  <a:lnTo>
                    <a:pt x="5098" y="1887"/>
                  </a:lnTo>
                  <a:lnTo>
                    <a:pt x="5109" y="1880"/>
                  </a:lnTo>
                  <a:lnTo>
                    <a:pt x="5120" y="1874"/>
                  </a:lnTo>
                  <a:lnTo>
                    <a:pt x="5135" y="1870"/>
                  </a:lnTo>
                  <a:lnTo>
                    <a:pt x="5137" y="1874"/>
                  </a:lnTo>
                  <a:lnTo>
                    <a:pt x="5138" y="1878"/>
                  </a:lnTo>
                  <a:lnTo>
                    <a:pt x="5140" y="1878"/>
                  </a:lnTo>
                  <a:lnTo>
                    <a:pt x="5140" y="1880"/>
                  </a:lnTo>
                  <a:lnTo>
                    <a:pt x="5144" y="1881"/>
                  </a:lnTo>
                  <a:lnTo>
                    <a:pt x="5148" y="1883"/>
                  </a:lnTo>
                  <a:lnTo>
                    <a:pt x="5148" y="1870"/>
                  </a:lnTo>
                  <a:lnTo>
                    <a:pt x="5153" y="1872"/>
                  </a:lnTo>
                  <a:lnTo>
                    <a:pt x="5157" y="1872"/>
                  </a:lnTo>
                  <a:lnTo>
                    <a:pt x="5160" y="1874"/>
                  </a:lnTo>
                  <a:lnTo>
                    <a:pt x="5164" y="1876"/>
                  </a:lnTo>
                  <a:lnTo>
                    <a:pt x="5160" y="1863"/>
                  </a:lnTo>
                  <a:lnTo>
                    <a:pt x="5148" y="1863"/>
                  </a:lnTo>
                  <a:lnTo>
                    <a:pt x="5137" y="1860"/>
                  </a:lnTo>
                  <a:lnTo>
                    <a:pt x="5124" y="1856"/>
                  </a:lnTo>
                  <a:close/>
                  <a:moveTo>
                    <a:pt x="5011" y="1594"/>
                  </a:moveTo>
                  <a:lnTo>
                    <a:pt x="5011" y="1596"/>
                  </a:lnTo>
                  <a:lnTo>
                    <a:pt x="5013" y="1598"/>
                  </a:lnTo>
                  <a:lnTo>
                    <a:pt x="5015" y="1600"/>
                  </a:lnTo>
                  <a:lnTo>
                    <a:pt x="5017" y="1600"/>
                  </a:lnTo>
                  <a:lnTo>
                    <a:pt x="5020" y="1601"/>
                  </a:lnTo>
                  <a:lnTo>
                    <a:pt x="5020" y="1600"/>
                  </a:lnTo>
                  <a:lnTo>
                    <a:pt x="5018" y="1598"/>
                  </a:lnTo>
                  <a:lnTo>
                    <a:pt x="5015" y="1596"/>
                  </a:lnTo>
                  <a:lnTo>
                    <a:pt x="5013" y="1594"/>
                  </a:lnTo>
                  <a:lnTo>
                    <a:pt x="5011" y="1594"/>
                  </a:lnTo>
                  <a:close/>
                  <a:moveTo>
                    <a:pt x="120" y="1520"/>
                  </a:moveTo>
                  <a:lnTo>
                    <a:pt x="120" y="1523"/>
                  </a:lnTo>
                  <a:lnTo>
                    <a:pt x="118" y="1527"/>
                  </a:lnTo>
                  <a:lnTo>
                    <a:pt x="118" y="1527"/>
                  </a:lnTo>
                  <a:lnTo>
                    <a:pt x="118" y="1527"/>
                  </a:lnTo>
                  <a:lnTo>
                    <a:pt x="118" y="1529"/>
                  </a:lnTo>
                  <a:lnTo>
                    <a:pt x="120" y="1530"/>
                  </a:lnTo>
                  <a:lnTo>
                    <a:pt x="122" y="1534"/>
                  </a:lnTo>
                  <a:lnTo>
                    <a:pt x="124" y="1536"/>
                  </a:lnTo>
                  <a:lnTo>
                    <a:pt x="126" y="1538"/>
                  </a:lnTo>
                  <a:lnTo>
                    <a:pt x="128" y="1540"/>
                  </a:lnTo>
                  <a:lnTo>
                    <a:pt x="128" y="1534"/>
                  </a:lnTo>
                  <a:lnTo>
                    <a:pt x="126" y="1530"/>
                  </a:lnTo>
                  <a:lnTo>
                    <a:pt x="126" y="1527"/>
                  </a:lnTo>
                  <a:lnTo>
                    <a:pt x="126" y="1525"/>
                  </a:lnTo>
                  <a:lnTo>
                    <a:pt x="124" y="1523"/>
                  </a:lnTo>
                  <a:lnTo>
                    <a:pt x="120" y="1520"/>
                  </a:lnTo>
                  <a:close/>
                  <a:moveTo>
                    <a:pt x="5017" y="1509"/>
                  </a:moveTo>
                  <a:lnTo>
                    <a:pt x="5018" y="1510"/>
                  </a:lnTo>
                  <a:lnTo>
                    <a:pt x="5018" y="1510"/>
                  </a:lnTo>
                  <a:lnTo>
                    <a:pt x="5020" y="1512"/>
                  </a:lnTo>
                  <a:lnTo>
                    <a:pt x="5020" y="1512"/>
                  </a:lnTo>
                  <a:lnTo>
                    <a:pt x="5024" y="1512"/>
                  </a:lnTo>
                  <a:lnTo>
                    <a:pt x="5022" y="1512"/>
                  </a:lnTo>
                  <a:lnTo>
                    <a:pt x="5022" y="1510"/>
                  </a:lnTo>
                  <a:lnTo>
                    <a:pt x="5020" y="1510"/>
                  </a:lnTo>
                  <a:lnTo>
                    <a:pt x="5018" y="1510"/>
                  </a:lnTo>
                  <a:lnTo>
                    <a:pt x="5017" y="1509"/>
                  </a:lnTo>
                  <a:close/>
                  <a:moveTo>
                    <a:pt x="4991" y="1492"/>
                  </a:moveTo>
                  <a:lnTo>
                    <a:pt x="4995" y="1510"/>
                  </a:lnTo>
                  <a:lnTo>
                    <a:pt x="5000" y="1523"/>
                  </a:lnTo>
                  <a:lnTo>
                    <a:pt x="5006" y="1536"/>
                  </a:lnTo>
                  <a:lnTo>
                    <a:pt x="5011" y="1549"/>
                  </a:lnTo>
                  <a:lnTo>
                    <a:pt x="5015" y="1549"/>
                  </a:lnTo>
                  <a:lnTo>
                    <a:pt x="5017" y="1532"/>
                  </a:lnTo>
                  <a:lnTo>
                    <a:pt x="5008" y="1521"/>
                  </a:lnTo>
                  <a:lnTo>
                    <a:pt x="5002" y="1509"/>
                  </a:lnTo>
                  <a:lnTo>
                    <a:pt x="5000" y="1492"/>
                  </a:lnTo>
                  <a:lnTo>
                    <a:pt x="4991" y="1492"/>
                  </a:lnTo>
                  <a:close/>
                  <a:moveTo>
                    <a:pt x="120" y="1467"/>
                  </a:moveTo>
                  <a:lnTo>
                    <a:pt x="122" y="1469"/>
                  </a:lnTo>
                  <a:lnTo>
                    <a:pt x="124" y="1470"/>
                  </a:lnTo>
                  <a:lnTo>
                    <a:pt x="126" y="1470"/>
                  </a:lnTo>
                  <a:lnTo>
                    <a:pt x="128" y="1469"/>
                  </a:lnTo>
                  <a:lnTo>
                    <a:pt x="131" y="1467"/>
                  </a:lnTo>
                  <a:lnTo>
                    <a:pt x="120" y="1467"/>
                  </a:lnTo>
                  <a:close/>
                  <a:moveTo>
                    <a:pt x="4993" y="1429"/>
                  </a:moveTo>
                  <a:lnTo>
                    <a:pt x="4988" y="1452"/>
                  </a:lnTo>
                  <a:lnTo>
                    <a:pt x="4991" y="1456"/>
                  </a:lnTo>
                  <a:lnTo>
                    <a:pt x="4993" y="1460"/>
                  </a:lnTo>
                  <a:lnTo>
                    <a:pt x="4997" y="1465"/>
                  </a:lnTo>
                  <a:lnTo>
                    <a:pt x="5004" y="1465"/>
                  </a:lnTo>
                  <a:lnTo>
                    <a:pt x="5004" y="1461"/>
                  </a:lnTo>
                  <a:lnTo>
                    <a:pt x="4997" y="1452"/>
                  </a:lnTo>
                  <a:lnTo>
                    <a:pt x="4997" y="1441"/>
                  </a:lnTo>
                  <a:lnTo>
                    <a:pt x="5000" y="1429"/>
                  </a:lnTo>
                  <a:lnTo>
                    <a:pt x="4993" y="1429"/>
                  </a:lnTo>
                  <a:close/>
                  <a:moveTo>
                    <a:pt x="3935" y="785"/>
                  </a:moveTo>
                  <a:lnTo>
                    <a:pt x="3935" y="789"/>
                  </a:lnTo>
                  <a:lnTo>
                    <a:pt x="3937" y="792"/>
                  </a:lnTo>
                  <a:lnTo>
                    <a:pt x="3937" y="794"/>
                  </a:lnTo>
                  <a:lnTo>
                    <a:pt x="3937" y="794"/>
                  </a:lnTo>
                  <a:lnTo>
                    <a:pt x="3937" y="794"/>
                  </a:lnTo>
                  <a:lnTo>
                    <a:pt x="3938" y="796"/>
                  </a:lnTo>
                  <a:lnTo>
                    <a:pt x="3942" y="798"/>
                  </a:lnTo>
                  <a:lnTo>
                    <a:pt x="3942" y="785"/>
                  </a:lnTo>
                  <a:lnTo>
                    <a:pt x="3935" y="785"/>
                  </a:lnTo>
                  <a:close/>
                  <a:moveTo>
                    <a:pt x="3809" y="703"/>
                  </a:moveTo>
                  <a:lnTo>
                    <a:pt x="3806" y="712"/>
                  </a:lnTo>
                  <a:lnTo>
                    <a:pt x="3808" y="709"/>
                  </a:lnTo>
                  <a:lnTo>
                    <a:pt x="3809" y="707"/>
                  </a:lnTo>
                  <a:lnTo>
                    <a:pt x="3809" y="705"/>
                  </a:lnTo>
                  <a:lnTo>
                    <a:pt x="3809" y="705"/>
                  </a:lnTo>
                  <a:lnTo>
                    <a:pt x="3809" y="703"/>
                  </a:lnTo>
                  <a:close/>
                  <a:moveTo>
                    <a:pt x="3918" y="660"/>
                  </a:moveTo>
                  <a:lnTo>
                    <a:pt x="3911" y="670"/>
                  </a:lnTo>
                  <a:lnTo>
                    <a:pt x="3900" y="676"/>
                  </a:lnTo>
                  <a:lnTo>
                    <a:pt x="3888" y="680"/>
                  </a:lnTo>
                  <a:lnTo>
                    <a:pt x="3875" y="680"/>
                  </a:lnTo>
                  <a:lnTo>
                    <a:pt x="3864" y="683"/>
                  </a:lnTo>
                  <a:lnTo>
                    <a:pt x="3853" y="692"/>
                  </a:lnTo>
                  <a:lnTo>
                    <a:pt x="3853" y="694"/>
                  </a:lnTo>
                  <a:lnTo>
                    <a:pt x="3853" y="696"/>
                  </a:lnTo>
                  <a:lnTo>
                    <a:pt x="3853" y="698"/>
                  </a:lnTo>
                  <a:lnTo>
                    <a:pt x="3853" y="700"/>
                  </a:lnTo>
                  <a:lnTo>
                    <a:pt x="3851" y="701"/>
                  </a:lnTo>
                  <a:lnTo>
                    <a:pt x="3849" y="703"/>
                  </a:lnTo>
                  <a:lnTo>
                    <a:pt x="3844" y="710"/>
                  </a:lnTo>
                  <a:lnTo>
                    <a:pt x="3838" y="716"/>
                  </a:lnTo>
                  <a:lnTo>
                    <a:pt x="3831" y="720"/>
                  </a:lnTo>
                  <a:lnTo>
                    <a:pt x="3826" y="725"/>
                  </a:lnTo>
                  <a:lnTo>
                    <a:pt x="3820" y="732"/>
                  </a:lnTo>
                  <a:lnTo>
                    <a:pt x="3804" y="732"/>
                  </a:lnTo>
                  <a:lnTo>
                    <a:pt x="3806" y="716"/>
                  </a:lnTo>
                  <a:lnTo>
                    <a:pt x="3800" y="716"/>
                  </a:lnTo>
                  <a:lnTo>
                    <a:pt x="3789" y="725"/>
                  </a:lnTo>
                  <a:lnTo>
                    <a:pt x="3778" y="730"/>
                  </a:lnTo>
                  <a:lnTo>
                    <a:pt x="3768" y="740"/>
                  </a:lnTo>
                  <a:lnTo>
                    <a:pt x="3764" y="752"/>
                  </a:lnTo>
                  <a:lnTo>
                    <a:pt x="3760" y="767"/>
                  </a:lnTo>
                  <a:lnTo>
                    <a:pt x="3757" y="781"/>
                  </a:lnTo>
                  <a:lnTo>
                    <a:pt x="3753" y="783"/>
                  </a:lnTo>
                  <a:lnTo>
                    <a:pt x="3749" y="787"/>
                  </a:lnTo>
                  <a:lnTo>
                    <a:pt x="3746" y="790"/>
                  </a:lnTo>
                  <a:lnTo>
                    <a:pt x="3742" y="792"/>
                  </a:lnTo>
                  <a:lnTo>
                    <a:pt x="3740" y="796"/>
                  </a:lnTo>
                  <a:lnTo>
                    <a:pt x="3735" y="832"/>
                  </a:lnTo>
                  <a:lnTo>
                    <a:pt x="3724" y="838"/>
                  </a:lnTo>
                  <a:lnTo>
                    <a:pt x="3715" y="849"/>
                  </a:lnTo>
                  <a:lnTo>
                    <a:pt x="3708" y="863"/>
                  </a:lnTo>
                  <a:lnTo>
                    <a:pt x="3702" y="878"/>
                  </a:lnTo>
                  <a:lnTo>
                    <a:pt x="3711" y="878"/>
                  </a:lnTo>
                  <a:lnTo>
                    <a:pt x="3711" y="872"/>
                  </a:lnTo>
                  <a:lnTo>
                    <a:pt x="3718" y="863"/>
                  </a:lnTo>
                  <a:lnTo>
                    <a:pt x="3726" y="852"/>
                  </a:lnTo>
                  <a:lnTo>
                    <a:pt x="3731" y="843"/>
                  </a:lnTo>
                  <a:lnTo>
                    <a:pt x="3740" y="838"/>
                  </a:lnTo>
                  <a:lnTo>
                    <a:pt x="3757" y="832"/>
                  </a:lnTo>
                  <a:lnTo>
                    <a:pt x="3760" y="841"/>
                  </a:lnTo>
                  <a:lnTo>
                    <a:pt x="3764" y="849"/>
                  </a:lnTo>
                  <a:lnTo>
                    <a:pt x="3769" y="854"/>
                  </a:lnTo>
                  <a:lnTo>
                    <a:pt x="3771" y="865"/>
                  </a:lnTo>
                  <a:lnTo>
                    <a:pt x="3762" y="881"/>
                  </a:lnTo>
                  <a:lnTo>
                    <a:pt x="3758" y="898"/>
                  </a:lnTo>
                  <a:lnTo>
                    <a:pt x="3760" y="912"/>
                  </a:lnTo>
                  <a:lnTo>
                    <a:pt x="3762" y="927"/>
                  </a:lnTo>
                  <a:lnTo>
                    <a:pt x="3760" y="941"/>
                  </a:lnTo>
                  <a:lnTo>
                    <a:pt x="3758" y="943"/>
                  </a:lnTo>
                  <a:lnTo>
                    <a:pt x="3755" y="947"/>
                  </a:lnTo>
                  <a:lnTo>
                    <a:pt x="3751" y="950"/>
                  </a:lnTo>
                  <a:lnTo>
                    <a:pt x="3748" y="952"/>
                  </a:lnTo>
                  <a:lnTo>
                    <a:pt x="3746" y="956"/>
                  </a:lnTo>
                  <a:lnTo>
                    <a:pt x="3744" y="958"/>
                  </a:lnTo>
                  <a:lnTo>
                    <a:pt x="3744" y="1001"/>
                  </a:lnTo>
                  <a:lnTo>
                    <a:pt x="3742" y="1020"/>
                  </a:lnTo>
                  <a:lnTo>
                    <a:pt x="3742" y="1043"/>
                  </a:lnTo>
                  <a:lnTo>
                    <a:pt x="3740" y="1069"/>
                  </a:lnTo>
                  <a:lnTo>
                    <a:pt x="3737" y="1089"/>
                  </a:lnTo>
                  <a:lnTo>
                    <a:pt x="3735" y="1103"/>
                  </a:lnTo>
                  <a:lnTo>
                    <a:pt x="3738" y="1109"/>
                  </a:lnTo>
                  <a:lnTo>
                    <a:pt x="3742" y="1114"/>
                  </a:lnTo>
                  <a:lnTo>
                    <a:pt x="3748" y="1120"/>
                  </a:lnTo>
                  <a:lnTo>
                    <a:pt x="3751" y="1125"/>
                  </a:lnTo>
                  <a:lnTo>
                    <a:pt x="3755" y="1130"/>
                  </a:lnTo>
                  <a:lnTo>
                    <a:pt x="3751" y="1163"/>
                  </a:lnTo>
                  <a:lnTo>
                    <a:pt x="3755" y="1187"/>
                  </a:lnTo>
                  <a:lnTo>
                    <a:pt x="3760" y="1212"/>
                  </a:lnTo>
                  <a:lnTo>
                    <a:pt x="3769" y="1236"/>
                  </a:lnTo>
                  <a:lnTo>
                    <a:pt x="3778" y="1258"/>
                  </a:lnTo>
                  <a:lnTo>
                    <a:pt x="3791" y="1272"/>
                  </a:lnTo>
                  <a:lnTo>
                    <a:pt x="3797" y="1276"/>
                  </a:lnTo>
                  <a:lnTo>
                    <a:pt x="3802" y="1278"/>
                  </a:lnTo>
                  <a:lnTo>
                    <a:pt x="3806" y="1278"/>
                  </a:lnTo>
                  <a:lnTo>
                    <a:pt x="3811" y="1276"/>
                  </a:lnTo>
                  <a:lnTo>
                    <a:pt x="3829" y="1270"/>
                  </a:lnTo>
                  <a:lnTo>
                    <a:pt x="3848" y="1261"/>
                  </a:lnTo>
                  <a:lnTo>
                    <a:pt x="3860" y="1252"/>
                  </a:lnTo>
                  <a:lnTo>
                    <a:pt x="3866" y="1241"/>
                  </a:lnTo>
                  <a:lnTo>
                    <a:pt x="3873" y="1223"/>
                  </a:lnTo>
                  <a:lnTo>
                    <a:pt x="3882" y="1200"/>
                  </a:lnTo>
                  <a:lnTo>
                    <a:pt x="3889" y="1176"/>
                  </a:lnTo>
                  <a:lnTo>
                    <a:pt x="3895" y="1150"/>
                  </a:lnTo>
                  <a:lnTo>
                    <a:pt x="3898" y="1129"/>
                  </a:lnTo>
                  <a:lnTo>
                    <a:pt x="3897" y="1110"/>
                  </a:lnTo>
                  <a:lnTo>
                    <a:pt x="3886" y="1078"/>
                  </a:lnTo>
                  <a:lnTo>
                    <a:pt x="3873" y="1047"/>
                  </a:lnTo>
                  <a:lnTo>
                    <a:pt x="3857" y="1018"/>
                  </a:lnTo>
                  <a:lnTo>
                    <a:pt x="3849" y="1018"/>
                  </a:lnTo>
                  <a:lnTo>
                    <a:pt x="3846" y="1005"/>
                  </a:lnTo>
                  <a:lnTo>
                    <a:pt x="3849" y="996"/>
                  </a:lnTo>
                  <a:lnTo>
                    <a:pt x="3853" y="985"/>
                  </a:lnTo>
                  <a:lnTo>
                    <a:pt x="3858" y="974"/>
                  </a:lnTo>
                  <a:lnTo>
                    <a:pt x="3857" y="961"/>
                  </a:lnTo>
                  <a:lnTo>
                    <a:pt x="3855" y="961"/>
                  </a:lnTo>
                  <a:lnTo>
                    <a:pt x="3853" y="960"/>
                  </a:lnTo>
                  <a:lnTo>
                    <a:pt x="3851" y="958"/>
                  </a:lnTo>
                  <a:lnTo>
                    <a:pt x="3848" y="956"/>
                  </a:lnTo>
                  <a:lnTo>
                    <a:pt x="3846" y="954"/>
                  </a:lnTo>
                  <a:lnTo>
                    <a:pt x="3844" y="954"/>
                  </a:lnTo>
                  <a:lnTo>
                    <a:pt x="3844" y="940"/>
                  </a:lnTo>
                  <a:lnTo>
                    <a:pt x="3851" y="927"/>
                  </a:lnTo>
                  <a:lnTo>
                    <a:pt x="3858" y="916"/>
                  </a:lnTo>
                  <a:lnTo>
                    <a:pt x="3866" y="905"/>
                  </a:lnTo>
                  <a:lnTo>
                    <a:pt x="3862" y="845"/>
                  </a:lnTo>
                  <a:lnTo>
                    <a:pt x="3877" y="838"/>
                  </a:lnTo>
                  <a:lnTo>
                    <a:pt x="3880" y="829"/>
                  </a:lnTo>
                  <a:lnTo>
                    <a:pt x="3880" y="820"/>
                  </a:lnTo>
                  <a:lnTo>
                    <a:pt x="3882" y="812"/>
                  </a:lnTo>
                  <a:lnTo>
                    <a:pt x="3886" y="805"/>
                  </a:lnTo>
                  <a:lnTo>
                    <a:pt x="3902" y="805"/>
                  </a:lnTo>
                  <a:lnTo>
                    <a:pt x="3909" y="781"/>
                  </a:lnTo>
                  <a:lnTo>
                    <a:pt x="3922" y="769"/>
                  </a:lnTo>
                  <a:lnTo>
                    <a:pt x="3938" y="758"/>
                  </a:lnTo>
                  <a:lnTo>
                    <a:pt x="3953" y="747"/>
                  </a:lnTo>
                  <a:lnTo>
                    <a:pt x="3968" y="736"/>
                  </a:lnTo>
                  <a:lnTo>
                    <a:pt x="3962" y="723"/>
                  </a:lnTo>
                  <a:lnTo>
                    <a:pt x="3964" y="709"/>
                  </a:lnTo>
                  <a:lnTo>
                    <a:pt x="3971" y="698"/>
                  </a:lnTo>
                  <a:lnTo>
                    <a:pt x="3980" y="689"/>
                  </a:lnTo>
                  <a:lnTo>
                    <a:pt x="3991" y="685"/>
                  </a:lnTo>
                  <a:lnTo>
                    <a:pt x="3991" y="680"/>
                  </a:lnTo>
                  <a:lnTo>
                    <a:pt x="3978" y="676"/>
                  </a:lnTo>
                  <a:lnTo>
                    <a:pt x="3966" y="670"/>
                  </a:lnTo>
                  <a:lnTo>
                    <a:pt x="3955" y="665"/>
                  </a:lnTo>
                  <a:lnTo>
                    <a:pt x="3938" y="661"/>
                  </a:lnTo>
                  <a:lnTo>
                    <a:pt x="3918" y="660"/>
                  </a:lnTo>
                  <a:close/>
                  <a:moveTo>
                    <a:pt x="295" y="238"/>
                  </a:moveTo>
                  <a:lnTo>
                    <a:pt x="297" y="238"/>
                  </a:lnTo>
                  <a:lnTo>
                    <a:pt x="298" y="240"/>
                  </a:lnTo>
                  <a:lnTo>
                    <a:pt x="298" y="240"/>
                  </a:lnTo>
                  <a:lnTo>
                    <a:pt x="300" y="240"/>
                  </a:lnTo>
                  <a:lnTo>
                    <a:pt x="304" y="241"/>
                  </a:lnTo>
                  <a:lnTo>
                    <a:pt x="30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98" y="238"/>
                  </a:lnTo>
                  <a:lnTo>
                    <a:pt x="295" y="238"/>
                  </a:lnTo>
                  <a:close/>
                  <a:moveTo>
                    <a:pt x="458" y="209"/>
                  </a:moveTo>
                  <a:lnTo>
                    <a:pt x="458" y="216"/>
                  </a:lnTo>
                  <a:lnTo>
                    <a:pt x="457" y="220"/>
                  </a:lnTo>
                  <a:lnTo>
                    <a:pt x="455" y="221"/>
                  </a:lnTo>
                  <a:lnTo>
                    <a:pt x="453" y="225"/>
                  </a:lnTo>
                  <a:lnTo>
                    <a:pt x="451" y="229"/>
                  </a:lnTo>
                  <a:lnTo>
                    <a:pt x="458" y="229"/>
                  </a:lnTo>
                  <a:lnTo>
                    <a:pt x="458" y="221"/>
                  </a:lnTo>
                  <a:lnTo>
                    <a:pt x="460" y="218"/>
                  </a:lnTo>
                  <a:lnTo>
                    <a:pt x="462" y="216"/>
                  </a:lnTo>
                  <a:lnTo>
                    <a:pt x="462" y="214"/>
                  </a:lnTo>
                  <a:lnTo>
                    <a:pt x="460" y="212"/>
                  </a:lnTo>
                  <a:lnTo>
                    <a:pt x="458" y="209"/>
                  </a:lnTo>
                  <a:close/>
                  <a:moveTo>
                    <a:pt x="466" y="172"/>
                  </a:moveTo>
                  <a:lnTo>
                    <a:pt x="464" y="176"/>
                  </a:lnTo>
                  <a:lnTo>
                    <a:pt x="462" y="178"/>
                  </a:lnTo>
                  <a:lnTo>
                    <a:pt x="460" y="181"/>
                  </a:lnTo>
                  <a:lnTo>
                    <a:pt x="460" y="183"/>
                  </a:lnTo>
                  <a:lnTo>
                    <a:pt x="460" y="187"/>
                  </a:lnTo>
                  <a:lnTo>
                    <a:pt x="458" y="192"/>
                  </a:lnTo>
                  <a:lnTo>
                    <a:pt x="468" y="198"/>
                  </a:lnTo>
                  <a:lnTo>
                    <a:pt x="466" y="192"/>
                  </a:lnTo>
                  <a:lnTo>
                    <a:pt x="466" y="189"/>
                  </a:lnTo>
                  <a:lnTo>
                    <a:pt x="466" y="185"/>
                  </a:lnTo>
                  <a:lnTo>
                    <a:pt x="466" y="181"/>
                  </a:lnTo>
                  <a:lnTo>
                    <a:pt x="468" y="178"/>
                  </a:lnTo>
                  <a:lnTo>
                    <a:pt x="468" y="174"/>
                  </a:lnTo>
                  <a:lnTo>
                    <a:pt x="466" y="172"/>
                  </a:lnTo>
                  <a:close/>
                  <a:moveTo>
                    <a:pt x="513" y="0"/>
                  </a:moveTo>
                  <a:lnTo>
                    <a:pt x="529" y="10"/>
                  </a:lnTo>
                  <a:lnTo>
                    <a:pt x="553" y="20"/>
                  </a:lnTo>
                  <a:lnTo>
                    <a:pt x="580" y="25"/>
                  </a:lnTo>
                  <a:lnTo>
                    <a:pt x="608" y="29"/>
                  </a:lnTo>
                  <a:lnTo>
                    <a:pt x="635" y="34"/>
                  </a:lnTo>
                  <a:lnTo>
                    <a:pt x="657" y="40"/>
                  </a:lnTo>
                  <a:lnTo>
                    <a:pt x="740" y="65"/>
                  </a:lnTo>
                  <a:lnTo>
                    <a:pt x="824" y="85"/>
                  </a:lnTo>
                  <a:lnTo>
                    <a:pt x="911" y="101"/>
                  </a:lnTo>
                  <a:lnTo>
                    <a:pt x="998" y="118"/>
                  </a:lnTo>
                  <a:lnTo>
                    <a:pt x="1088" y="138"/>
                  </a:lnTo>
                  <a:lnTo>
                    <a:pt x="1158" y="152"/>
                  </a:lnTo>
                  <a:lnTo>
                    <a:pt x="1233" y="165"/>
                  </a:lnTo>
                  <a:lnTo>
                    <a:pt x="1309" y="178"/>
                  </a:lnTo>
                  <a:lnTo>
                    <a:pt x="1386" y="192"/>
                  </a:lnTo>
                  <a:lnTo>
                    <a:pt x="1457" y="210"/>
                  </a:lnTo>
                  <a:lnTo>
                    <a:pt x="1549" y="218"/>
                  </a:lnTo>
                  <a:lnTo>
                    <a:pt x="1602" y="229"/>
                  </a:lnTo>
                  <a:lnTo>
                    <a:pt x="1660" y="236"/>
                  </a:lnTo>
                  <a:lnTo>
                    <a:pt x="1717" y="243"/>
                  </a:lnTo>
                  <a:lnTo>
                    <a:pt x="1771" y="254"/>
                  </a:lnTo>
                  <a:lnTo>
                    <a:pt x="1904" y="261"/>
                  </a:lnTo>
                  <a:lnTo>
                    <a:pt x="1949" y="270"/>
                  </a:lnTo>
                  <a:lnTo>
                    <a:pt x="2000" y="276"/>
                  </a:lnTo>
                  <a:lnTo>
                    <a:pt x="2053" y="280"/>
                  </a:lnTo>
                  <a:lnTo>
                    <a:pt x="2104" y="283"/>
                  </a:lnTo>
                  <a:lnTo>
                    <a:pt x="2149" y="290"/>
                  </a:lnTo>
                  <a:lnTo>
                    <a:pt x="2228" y="290"/>
                  </a:lnTo>
                  <a:lnTo>
                    <a:pt x="2262" y="296"/>
                  </a:lnTo>
                  <a:lnTo>
                    <a:pt x="2300" y="294"/>
                  </a:lnTo>
                  <a:lnTo>
                    <a:pt x="2338" y="294"/>
                  </a:lnTo>
                  <a:lnTo>
                    <a:pt x="2378" y="294"/>
                  </a:lnTo>
                  <a:lnTo>
                    <a:pt x="2417" y="300"/>
                  </a:lnTo>
                  <a:lnTo>
                    <a:pt x="2437" y="301"/>
                  </a:lnTo>
                  <a:lnTo>
                    <a:pt x="2458" y="301"/>
                  </a:lnTo>
                  <a:lnTo>
                    <a:pt x="2484" y="300"/>
                  </a:lnTo>
                  <a:lnTo>
                    <a:pt x="2506" y="303"/>
                  </a:lnTo>
                  <a:lnTo>
                    <a:pt x="2548" y="309"/>
                  </a:lnTo>
                  <a:lnTo>
                    <a:pt x="2595" y="310"/>
                  </a:lnTo>
                  <a:lnTo>
                    <a:pt x="2642" y="310"/>
                  </a:lnTo>
                  <a:lnTo>
                    <a:pt x="2691" y="310"/>
                  </a:lnTo>
                  <a:lnTo>
                    <a:pt x="2762" y="314"/>
                  </a:lnTo>
                  <a:lnTo>
                    <a:pt x="2835" y="312"/>
                  </a:lnTo>
                  <a:lnTo>
                    <a:pt x="2908" y="312"/>
                  </a:lnTo>
                  <a:lnTo>
                    <a:pt x="2978" y="312"/>
                  </a:lnTo>
                  <a:lnTo>
                    <a:pt x="2978" y="260"/>
                  </a:lnTo>
                  <a:lnTo>
                    <a:pt x="3011" y="263"/>
                  </a:lnTo>
                  <a:lnTo>
                    <a:pt x="3013" y="267"/>
                  </a:lnTo>
                  <a:lnTo>
                    <a:pt x="3015" y="269"/>
                  </a:lnTo>
                  <a:lnTo>
                    <a:pt x="3015" y="270"/>
                  </a:lnTo>
                  <a:lnTo>
                    <a:pt x="3017" y="272"/>
                  </a:lnTo>
                  <a:lnTo>
                    <a:pt x="3020" y="272"/>
                  </a:lnTo>
                  <a:lnTo>
                    <a:pt x="3024" y="276"/>
                  </a:lnTo>
                  <a:lnTo>
                    <a:pt x="3026" y="303"/>
                  </a:lnTo>
                  <a:lnTo>
                    <a:pt x="3029" y="329"/>
                  </a:lnTo>
                  <a:lnTo>
                    <a:pt x="3035" y="349"/>
                  </a:lnTo>
                  <a:lnTo>
                    <a:pt x="3060" y="354"/>
                  </a:lnTo>
                  <a:lnTo>
                    <a:pt x="3084" y="358"/>
                  </a:lnTo>
                  <a:lnTo>
                    <a:pt x="3106" y="365"/>
                  </a:lnTo>
                  <a:lnTo>
                    <a:pt x="3124" y="376"/>
                  </a:lnTo>
                  <a:lnTo>
                    <a:pt x="3155" y="367"/>
                  </a:lnTo>
                  <a:lnTo>
                    <a:pt x="3182" y="365"/>
                  </a:lnTo>
                  <a:lnTo>
                    <a:pt x="3208" y="370"/>
                  </a:lnTo>
                  <a:lnTo>
                    <a:pt x="3229" y="381"/>
                  </a:lnTo>
                  <a:lnTo>
                    <a:pt x="3249" y="401"/>
                  </a:lnTo>
                  <a:lnTo>
                    <a:pt x="3260" y="394"/>
                  </a:lnTo>
                  <a:lnTo>
                    <a:pt x="3273" y="394"/>
                  </a:lnTo>
                  <a:lnTo>
                    <a:pt x="3286" y="400"/>
                  </a:lnTo>
                  <a:lnTo>
                    <a:pt x="3300" y="407"/>
                  </a:lnTo>
                  <a:lnTo>
                    <a:pt x="3315" y="416"/>
                  </a:lnTo>
                  <a:lnTo>
                    <a:pt x="3328" y="425"/>
                  </a:lnTo>
                  <a:lnTo>
                    <a:pt x="3338" y="429"/>
                  </a:lnTo>
                  <a:lnTo>
                    <a:pt x="3355" y="416"/>
                  </a:lnTo>
                  <a:lnTo>
                    <a:pt x="3373" y="405"/>
                  </a:lnTo>
                  <a:lnTo>
                    <a:pt x="3397" y="401"/>
                  </a:lnTo>
                  <a:lnTo>
                    <a:pt x="3397" y="405"/>
                  </a:lnTo>
                  <a:lnTo>
                    <a:pt x="3397" y="407"/>
                  </a:lnTo>
                  <a:lnTo>
                    <a:pt x="3398" y="409"/>
                  </a:lnTo>
                  <a:lnTo>
                    <a:pt x="3398" y="410"/>
                  </a:lnTo>
                  <a:lnTo>
                    <a:pt x="3400" y="412"/>
                  </a:lnTo>
                  <a:lnTo>
                    <a:pt x="3408" y="414"/>
                  </a:lnTo>
                  <a:lnTo>
                    <a:pt x="3426" y="416"/>
                  </a:lnTo>
                  <a:lnTo>
                    <a:pt x="3449" y="418"/>
                  </a:lnTo>
                  <a:lnTo>
                    <a:pt x="3475" y="420"/>
                  </a:lnTo>
                  <a:lnTo>
                    <a:pt x="3498" y="420"/>
                  </a:lnTo>
                  <a:lnTo>
                    <a:pt x="3520" y="421"/>
                  </a:lnTo>
                  <a:lnTo>
                    <a:pt x="3533" y="421"/>
                  </a:lnTo>
                  <a:lnTo>
                    <a:pt x="3537" y="438"/>
                  </a:lnTo>
                  <a:lnTo>
                    <a:pt x="3518" y="443"/>
                  </a:lnTo>
                  <a:lnTo>
                    <a:pt x="3498" y="450"/>
                  </a:lnTo>
                  <a:lnTo>
                    <a:pt x="3480" y="461"/>
                  </a:lnTo>
                  <a:lnTo>
                    <a:pt x="3464" y="469"/>
                  </a:lnTo>
                  <a:lnTo>
                    <a:pt x="3444" y="478"/>
                  </a:lnTo>
                  <a:lnTo>
                    <a:pt x="3422" y="483"/>
                  </a:lnTo>
                  <a:lnTo>
                    <a:pt x="3404" y="494"/>
                  </a:lnTo>
                  <a:lnTo>
                    <a:pt x="3380" y="514"/>
                  </a:lnTo>
                  <a:lnTo>
                    <a:pt x="3360" y="538"/>
                  </a:lnTo>
                  <a:lnTo>
                    <a:pt x="3340" y="563"/>
                  </a:lnTo>
                  <a:lnTo>
                    <a:pt x="3317" y="589"/>
                  </a:lnTo>
                  <a:lnTo>
                    <a:pt x="3289" y="610"/>
                  </a:lnTo>
                  <a:lnTo>
                    <a:pt x="3289" y="614"/>
                  </a:lnTo>
                  <a:lnTo>
                    <a:pt x="3295" y="614"/>
                  </a:lnTo>
                  <a:lnTo>
                    <a:pt x="3297" y="616"/>
                  </a:lnTo>
                  <a:lnTo>
                    <a:pt x="3297" y="616"/>
                  </a:lnTo>
                  <a:lnTo>
                    <a:pt x="3298" y="618"/>
                  </a:lnTo>
                  <a:lnTo>
                    <a:pt x="3298" y="618"/>
                  </a:lnTo>
                  <a:lnTo>
                    <a:pt x="3302" y="618"/>
                  </a:lnTo>
                  <a:lnTo>
                    <a:pt x="3311" y="614"/>
                  </a:lnTo>
                  <a:lnTo>
                    <a:pt x="3326" y="607"/>
                  </a:lnTo>
                  <a:lnTo>
                    <a:pt x="3344" y="598"/>
                  </a:lnTo>
                  <a:lnTo>
                    <a:pt x="3362" y="590"/>
                  </a:lnTo>
                  <a:lnTo>
                    <a:pt x="3380" y="583"/>
                  </a:lnTo>
                  <a:lnTo>
                    <a:pt x="3393" y="580"/>
                  </a:lnTo>
                  <a:lnTo>
                    <a:pt x="3400" y="578"/>
                  </a:lnTo>
                  <a:lnTo>
                    <a:pt x="3406" y="581"/>
                  </a:lnTo>
                  <a:lnTo>
                    <a:pt x="3409" y="583"/>
                  </a:lnTo>
                  <a:lnTo>
                    <a:pt x="3411" y="585"/>
                  </a:lnTo>
                  <a:lnTo>
                    <a:pt x="3411" y="589"/>
                  </a:lnTo>
                  <a:lnTo>
                    <a:pt x="3411" y="594"/>
                  </a:lnTo>
                  <a:lnTo>
                    <a:pt x="3411" y="603"/>
                  </a:lnTo>
                  <a:lnTo>
                    <a:pt x="3409" y="607"/>
                  </a:lnTo>
                  <a:lnTo>
                    <a:pt x="3406" y="612"/>
                  </a:lnTo>
                  <a:lnTo>
                    <a:pt x="3404" y="618"/>
                  </a:lnTo>
                  <a:lnTo>
                    <a:pt x="3408" y="618"/>
                  </a:lnTo>
                  <a:lnTo>
                    <a:pt x="3417" y="618"/>
                  </a:lnTo>
                  <a:lnTo>
                    <a:pt x="3426" y="621"/>
                  </a:lnTo>
                  <a:lnTo>
                    <a:pt x="3437" y="623"/>
                  </a:lnTo>
                  <a:lnTo>
                    <a:pt x="3448" y="623"/>
                  </a:lnTo>
                  <a:lnTo>
                    <a:pt x="3462" y="614"/>
                  </a:lnTo>
                  <a:lnTo>
                    <a:pt x="3473" y="603"/>
                  </a:lnTo>
                  <a:lnTo>
                    <a:pt x="3486" y="590"/>
                  </a:lnTo>
                  <a:lnTo>
                    <a:pt x="3497" y="583"/>
                  </a:lnTo>
                  <a:lnTo>
                    <a:pt x="3542" y="578"/>
                  </a:lnTo>
                  <a:lnTo>
                    <a:pt x="3558" y="567"/>
                  </a:lnTo>
                  <a:lnTo>
                    <a:pt x="3571" y="550"/>
                  </a:lnTo>
                  <a:lnTo>
                    <a:pt x="3586" y="534"/>
                  </a:lnTo>
                  <a:lnTo>
                    <a:pt x="3602" y="521"/>
                  </a:lnTo>
                  <a:lnTo>
                    <a:pt x="3638" y="563"/>
                  </a:lnTo>
                  <a:lnTo>
                    <a:pt x="3648" y="558"/>
                  </a:lnTo>
                  <a:lnTo>
                    <a:pt x="3660" y="556"/>
                  </a:lnTo>
                  <a:lnTo>
                    <a:pt x="3675" y="558"/>
                  </a:lnTo>
                  <a:lnTo>
                    <a:pt x="3691" y="558"/>
                  </a:lnTo>
                  <a:lnTo>
                    <a:pt x="3695" y="561"/>
                  </a:lnTo>
                  <a:lnTo>
                    <a:pt x="3700" y="565"/>
                  </a:lnTo>
                  <a:lnTo>
                    <a:pt x="3704" y="565"/>
                  </a:lnTo>
                  <a:lnTo>
                    <a:pt x="3708" y="567"/>
                  </a:lnTo>
                  <a:lnTo>
                    <a:pt x="3711" y="570"/>
                  </a:lnTo>
                  <a:lnTo>
                    <a:pt x="3720" y="580"/>
                  </a:lnTo>
                  <a:lnTo>
                    <a:pt x="3726" y="589"/>
                  </a:lnTo>
                  <a:lnTo>
                    <a:pt x="3731" y="598"/>
                  </a:lnTo>
                  <a:lnTo>
                    <a:pt x="3740" y="603"/>
                  </a:lnTo>
                  <a:lnTo>
                    <a:pt x="3757" y="607"/>
                  </a:lnTo>
                  <a:lnTo>
                    <a:pt x="3762" y="605"/>
                  </a:lnTo>
                  <a:lnTo>
                    <a:pt x="3766" y="603"/>
                  </a:lnTo>
                  <a:lnTo>
                    <a:pt x="3771" y="603"/>
                  </a:lnTo>
                  <a:lnTo>
                    <a:pt x="3775" y="603"/>
                  </a:lnTo>
                  <a:lnTo>
                    <a:pt x="3780" y="605"/>
                  </a:lnTo>
                  <a:lnTo>
                    <a:pt x="3786" y="607"/>
                  </a:lnTo>
                  <a:lnTo>
                    <a:pt x="3797" y="590"/>
                  </a:lnTo>
                  <a:lnTo>
                    <a:pt x="3809" y="580"/>
                  </a:lnTo>
                  <a:lnTo>
                    <a:pt x="3824" y="574"/>
                  </a:lnTo>
                  <a:lnTo>
                    <a:pt x="3840" y="570"/>
                  </a:lnTo>
                  <a:lnTo>
                    <a:pt x="3860" y="567"/>
                  </a:lnTo>
                  <a:lnTo>
                    <a:pt x="3882" y="563"/>
                  </a:lnTo>
                  <a:lnTo>
                    <a:pt x="3897" y="558"/>
                  </a:lnTo>
                  <a:lnTo>
                    <a:pt x="3909" y="550"/>
                  </a:lnTo>
                  <a:lnTo>
                    <a:pt x="3924" y="545"/>
                  </a:lnTo>
                  <a:lnTo>
                    <a:pt x="3944" y="543"/>
                  </a:lnTo>
                  <a:lnTo>
                    <a:pt x="3944" y="583"/>
                  </a:lnTo>
                  <a:lnTo>
                    <a:pt x="3964" y="581"/>
                  </a:lnTo>
                  <a:lnTo>
                    <a:pt x="3980" y="580"/>
                  </a:lnTo>
                  <a:lnTo>
                    <a:pt x="3995" y="578"/>
                  </a:lnTo>
                  <a:lnTo>
                    <a:pt x="4013" y="576"/>
                  </a:lnTo>
                  <a:lnTo>
                    <a:pt x="4017" y="587"/>
                  </a:lnTo>
                  <a:lnTo>
                    <a:pt x="4022" y="603"/>
                  </a:lnTo>
                  <a:lnTo>
                    <a:pt x="4029" y="616"/>
                  </a:lnTo>
                  <a:lnTo>
                    <a:pt x="4037" y="621"/>
                  </a:lnTo>
                  <a:lnTo>
                    <a:pt x="4048" y="625"/>
                  </a:lnTo>
                  <a:lnTo>
                    <a:pt x="4058" y="630"/>
                  </a:lnTo>
                  <a:lnTo>
                    <a:pt x="4069" y="636"/>
                  </a:lnTo>
                  <a:lnTo>
                    <a:pt x="4077" y="643"/>
                  </a:lnTo>
                  <a:lnTo>
                    <a:pt x="4082" y="656"/>
                  </a:lnTo>
                  <a:lnTo>
                    <a:pt x="4066" y="660"/>
                  </a:lnTo>
                  <a:lnTo>
                    <a:pt x="4046" y="660"/>
                  </a:lnTo>
                  <a:lnTo>
                    <a:pt x="4024" y="660"/>
                  </a:lnTo>
                  <a:lnTo>
                    <a:pt x="4004" y="660"/>
                  </a:lnTo>
                  <a:lnTo>
                    <a:pt x="4004" y="680"/>
                  </a:lnTo>
                  <a:lnTo>
                    <a:pt x="4048" y="700"/>
                  </a:lnTo>
                  <a:lnTo>
                    <a:pt x="4093" y="716"/>
                  </a:lnTo>
                  <a:lnTo>
                    <a:pt x="4142" y="729"/>
                  </a:lnTo>
                  <a:lnTo>
                    <a:pt x="4146" y="740"/>
                  </a:lnTo>
                  <a:lnTo>
                    <a:pt x="4149" y="747"/>
                  </a:lnTo>
                  <a:lnTo>
                    <a:pt x="4151" y="756"/>
                  </a:lnTo>
                  <a:lnTo>
                    <a:pt x="4155" y="769"/>
                  </a:lnTo>
                  <a:lnTo>
                    <a:pt x="4151" y="770"/>
                  </a:lnTo>
                  <a:lnTo>
                    <a:pt x="4149" y="772"/>
                  </a:lnTo>
                  <a:lnTo>
                    <a:pt x="4149" y="774"/>
                  </a:lnTo>
                  <a:lnTo>
                    <a:pt x="4148" y="776"/>
                  </a:lnTo>
                  <a:lnTo>
                    <a:pt x="4148" y="778"/>
                  </a:lnTo>
                  <a:lnTo>
                    <a:pt x="4146" y="781"/>
                  </a:lnTo>
                  <a:lnTo>
                    <a:pt x="4157" y="794"/>
                  </a:lnTo>
                  <a:lnTo>
                    <a:pt x="4164" y="810"/>
                  </a:lnTo>
                  <a:lnTo>
                    <a:pt x="4168" y="830"/>
                  </a:lnTo>
                  <a:lnTo>
                    <a:pt x="4169" y="852"/>
                  </a:lnTo>
                  <a:lnTo>
                    <a:pt x="4169" y="874"/>
                  </a:lnTo>
                  <a:lnTo>
                    <a:pt x="4158" y="874"/>
                  </a:lnTo>
                  <a:lnTo>
                    <a:pt x="4153" y="887"/>
                  </a:lnTo>
                  <a:lnTo>
                    <a:pt x="4151" y="901"/>
                  </a:lnTo>
                  <a:lnTo>
                    <a:pt x="4146" y="914"/>
                  </a:lnTo>
                  <a:lnTo>
                    <a:pt x="4138" y="921"/>
                  </a:lnTo>
                  <a:lnTo>
                    <a:pt x="4133" y="927"/>
                  </a:lnTo>
                  <a:lnTo>
                    <a:pt x="4128" y="929"/>
                  </a:lnTo>
                  <a:lnTo>
                    <a:pt x="4124" y="934"/>
                  </a:lnTo>
                  <a:lnTo>
                    <a:pt x="4122" y="943"/>
                  </a:lnTo>
                  <a:lnTo>
                    <a:pt x="4120" y="960"/>
                  </a:lnTo>
                  <a:lnTo>
                    <a:pt x="4126" y="960"/>
                  </a:lnTo>
                  <a:lnTo>
                    <a:pt x="4129" y="961"/>
                  </a:lnTo>
                  <a:lnTo>
                    <a:pt x="4135" y="961"/>
                  </a:lnTo>
                  <a:lnTo>
                    <a:pt x="4140" y="963"/>
                  </a:lnTo>
                  <a:lnTo>
                    <a:pt x="4157" y="940"/>
                  </a:lnTo>
                  <a:lnTo>
                    <a:pt x="4177" y="918"/>
                  </a:lnTo>
                  <a:lnTo>
                    <a:pt x="4204" y="901"/>
                  </a:lnTo>
                  <a:lnTo>
                    <a:pt x="4235" y="894"/>
                  </a:lnTo>
                  <a:lnTo>
                    <a:pt x="4240" y="901"/>
                  </a:lnTo>
                  <a:lnTo>
                    <a:pt x="4246" y="907"/>
                  </a:lnTo>
                  <a:lnTo>
                    <a:pt x="4253" y="912"/>
                  </a:lnTo>
                  <a:lnTo>
                    <a:pt x="4258" y="916"/>
                  </a:lnTo>
                  <a:lnTo>
                    <a:pt x="4262" y="923"/>
                  </a:lnTo>
                  <a:lnTo>
                    <a:pt x="4268" y="936"/>
                  </a:lnTo>
                  <a:lnTo>
                    <a:pt x="4268" y="950"/>
                  </a:lnTo>
                  <a:lnTo>
                    <a:pt x="4271" y="967"/>
                  </a:lnTo>
                  <a:lnTo>
                    <a:pt x="4275" y="981"/>
                  </a:lnTo>
                  <a:lnTo>
                    <a:pt x="4282" y="1000"/>
                  </a:lnTo>
                  <a:lnTo>
                    <a:pt x="4288" y="1018"/>
                  </a:lnTo>
                  <a:lnTo>
                    <a:pt x="4295" y="1032"/>
                  </a:lnTo>
                  <a:lnTo>
                    <a:pt x="4302" y="1032"/>
                  </a:lnTo>
                  <a:lnTo>
                    <a:pt x="4306" y="1041"/>
                  </a:lnTo>
                  <a:lnTo>
                    <a:pt x="4306" y="1056"/>
                  </a:lnTo>
                  <a:lnTo>
                    <a:pt x="4304" y="1072"/>
                  </a:lnTo>
                  <a:lnTo>
                    <a:pt x="4300" y="1085"/>
                  </a:lnTo>
                  <a:lnTo>
                    <a:pt x="4298" y="1092"/>
                  </a:lnTo>
                  <a:lnTo>
                    <a:pt x="4297" y="1100"/>
                  </a:lnTo>
                  <a:lnTo>
                    <a:pt x="4293" y="1105"/>
                  </a:lnTo>
                  <a:lnTo>
                    <a:pt x="4289" y="1109"/>
                  </a:lnTo>
                  <a:lnTo>
                    <a:pt x="4282" y="1110"/>
                  </a:lnTo>
                  <a:lnTo>
                    <a:pt x="4275" y="1112"/>
                  </a:lnTo>
                  <a:lnTo>
                    <a:pt x="4273" y="1109"/>
                  </a:lnTo>
                  <a:lnTo>
                    <a:pt x="4273" y="1105"/>
                  </a:lnTo>
                  <a:lnTo>
                    <a:pt x="4273" y="1103"/>
                  </a:lnTo>
                  <a:lnTo>
                    <a:pt x="4271" y="1101"/>
                  </a:lnTo>
                  <a:lnTo>
                    <a:pt x="4269" y="1100"/>
                  </a:lnTo>
                  <a:lnTo>
                    <a:pt x="4269" y="1109"/>
                  </a:lnTo>
                  <a:lnTo>
                    <a:pt x="4268" y="1112"/>
                  </a:lnTo>
                  <a:lnTo>
                    <a:pt x="4262" y="1116"/>
                  </a:lnTo>
                  <a:lnTo>
                    <a:pt x="4258" y="1120"/>
                  </a:lnTo>
                  <a:lnTo>
                    <a:pt x="4253" y="1123"/>
                  </a:lnTo>
                  <a:lnTo>
                    <a:pt x="4249" y="1129"/>
                  </a:lnTo>
                  <a:lnTo>
                    <a:pt x="4229" y="1145"/>
                  </a:lnTo>
                  <a:lnTo>
                    <a:pt x="4229" y="1185"/>
                  </a:lnTo>
                  <a:lnTo>
                    <a:pt x="4224" y="1194"/>
                  </a:lnTo>
                  <a:lnTo>
                    <a:pt x="4218" y="1201"/>
                  </a:lnTo>
                  <a:lnTo>
                    <a:pt x="4213" y="1210"/>
                  </a:lnTo>
                  <a:lnTo>
                    <a:pt x="4209" y="1225"/>
                  </a:lnTo>
                  <a:lnTo>
                    <a:pt x="4233" y="1229"/>
                  </a:lnTo>
                  <a:lnTo>
                    <a:pt x="4251" y="1234"/>
                  </a:lnTo>
                  <a:lnTo>
                    <a:pt x="4269" y="1240"/>
                  </a:lnTo>
                  <a:lnTo>
                    <a:pt x="4288" y="1245"/>
                  </a:lnTo>
                  <a:lnTo>
                    <a:pt x="4309" y="1249"/>
                  </a:lnTo>
                  <a:lnTo>
                    <a:pt x="4322" y="1240"/>
                  </a:lnTo>
                  <a:lnTo>
                    <a:pt x="4333" y="1234"/>
                  </a:lnTo>
                  <a:lnTo>
                    <a:pt x="4342" y="1234"/>
                  </a:lnTo>
                  <a:lnTo>
                    <a:pt x="4351" y="1234"/>
                  </a:lnTo>
                  <a:lnTo>
                    <a:pt x="4362" y="1234"/>
                  </a:lnTo>
                  <a:lnTo>
                    <a:pt x="4375" y="1229"/>
                  </a:lnTo>
                  <a:lnTo>
                    <a:pt x="4389" y="1218"/>
                  </a:lnTo>
                  <a:lnTo>
                    <a:pt x="4404" y="1200"/>
                  </a:lnTo>
                  <a:lnTo>
                    <a:pt x="4417" y="1183"/>
                  </a:lnTo>
                  <a:lnTo>
                    <a:pt x="4433" y="1169"/>
                  </a:lnTo>
                  <a:lnTo>
                    <a:pt x="4464" y="1152"/>
                  </a:lnTo>
                  <a:lnTo>
                    <a:pt x="4497" y="1132"/>
                  </a:lnTo>
                  <a:lnTo>
                    <a:pt x="4531" y="1110"/>
                  </a:lnTo>
                  <a:lnTo>
                    <a:pt x="4562" y="1087"/>
                  </a:lnTo>
                  <a:lnTo>
                    <a:pt x="4591" y="1061"/>
                  </a:lnTo>
                  <a:lnTo>
                    <a:pt x="4613" y="1032"/>
                  </a:lnTo>
                  <a:lnTo>
                    <a:pt x="4629" y="1000"/>
                  </a:lnTo>
                  <a:lnTo>
                    <a:pt x="4626" y="996"/>
                  </a:lnTo>
                  <a:lnTo>
                    <a:pt x="4624" y="990"/>
                  </a:lnTo>
                  <a:lnTo>
                    <a:pt x="4622" y="983"/>
                  </a:lnTo>
                  <a:lnTo>
                    <a:pt x="4620" y="976"/>
                  </a:lnTo>
                  <a:lnTo>
                    <a:pt x="4604" y="976"/>
                  </a:lnTo>
                  <a:lnTo>
                    <a:pt x="4600" y="940"/>
                  </a:lnTo>
                  <a:lnTo>
                    <a:pt x="4624" y="927"/>
                  </a:lnTo>
                  <a:lnTo>
                    <a:pt x="4648" y="916"/>
                  </a:lnTo>
                  <a:lnTo>
                    <a:pt x="4669" y="910"/>
                  </a:lnTo>
                  <a:lnTo>
                    <a:pt x="4695" y="907"/>
                  </a:lnTo>
                  <a:lnTo>
                    <a:pt x="4722" y="907"/>
                  </a:lnTo>
                  <a:lnTo>
                    <a:pt x="4755" y="912"/>
                  </a:lnTo>
                  <a:lnTo>
                    <a:pt x="4771" y="905"/>
                  </a:lnTo>
                  <a:lnTo>
                    <a:pt x="4784" y="900"/>
                  </a:lnTo>
                  <a:lnTo>
                    <a:pt x="4798" y="896"/>
                  </a:lnTo>
                  <a:lnTo>
                    <a:pt x="4817" y="896"/>
                  </a:lnTo>
                  <a:lnTo>
                    <a:pt x="4831" y="876"/>
                  </a:lnTo>
                  <a:lnTo>
                    <a:pt x="4848" y="852"/>
                  </a:lnTo>
                  <a:lnTo>
                    <a:pt x="4860" y="827"/>
                  </a:lnTo>
                  <a:lnTo>
                    <a:pt x="4866" y="800"/>
                  </a:lnTo>
                  <a:lnTo>
                    <a:pt x="4858" y="789"/>
                  </a:lnTo>
                  <a:lnTo>
                    <a:pt x="4851" y="776"/>
                  </a:lnTo>
                  <a:lnTo>
                    <a:pt x="4846" y="760"/>
                  </a:lnTo>
                  <a:lnTo>
                    <a:pt x="4842" y="743"/>
                  </a:lnTo>
                  <a:lnTo>
                    <a:pt x="4862" y="725"/>
                  </a:lnTo>
                  <a:lnTo>
                    <a:pt x="4877" y="705"/>
                  </a:lnTo>
                  <a:lnTo>
                    <a:pt x="4889" y="683"/>
                  </a:lnTo>
                  <a:lnTo>
                    <a:pt x="4900" y="660"/>
                  </a:lnTo>
                  <a:lnTo>
                    <a:pt x="4913" y="636"/>
                  </a:lnTo>
                  <a:lnTo>
                    <a:pt x="4929" y="614"/>
                  </a:lnTo>
                  <a:lnTo>
                    <a:pt x="4949" y="598"/>
                  </a:lnTo>
                  <a:lnTo>
                    <a:pt x="4968" y="589"/>
                  </a:lnTo>
                  <a:lnTo>
                    <a:pt x="4989" y="583"/>
                  </a:lnTo>
                  <a:lnTo>
                    <a:pt x="5013" y="581"/>
                  </a:lnTo>
                  <a:lnTo>
                    <a:pt x="5037" y="578"/>
                  </a:lnTo>
                  <a:lnTo>
                    <a:pt x="5060" y="572"/>
                  </a:lnTo>
                  <a:lnTo>
                    <a:pt x="5126" y="550"/>
                  </a:lnTo>
                  <a:lnTo>
                    <a:pt x="5191" y="532"/>
                  </a:lnTo>
                  <a:lnTo>
                    <a:pt x="5262" y="516"/>
                  </a:lnTo>
                  <a:lnTo>
                    <a:pt x="5262" y="480"/>
                  </a:lnTo>
                  <a:lnTo>
                    <a:pt x="5275" y="478"/>
                  </a:lnTo>
                  <a:lnTo>
                    <a:pt x="5286" y="474"/>
                  </a:lnTo>
                  <a:lnTo>
                    <a:pt x="5295" y="467"/>
                  </a:lnTo>
                  <a:lnTo>
                    <a:pt x="5298" y="456"/>
                  </a:lnTo>
                  <a:lnTo>
                    <a:pt x="5302" y="454"/>
                  </a:lnTo>
                  <a:lnTo>
                    <a:pt x="5304" y="454"/>
                  </a:lnTo>
                  <a:lnTo>
                    <a:pt x="5308" y="456"/>
                  </a:lnTo>
                  <a:lnTo>
                    <a:pt x="5309" y="456"/>
                  </a:lnTo>
                  <a:lnTo>
                    <a:pt x="5311" y="458"/>
                  </a:lnTo>
                  <a:lnTo>
                    <a:pt x="5315" y="456"/>
                  </a:lnTo>
                  <a:lnTo>
                    <a:pt x="5313" y="440"/>
                  </a:lnTo>
                  <a:lnTo>
                    <a:pt x="5320" y="423"/>
                  </a:lnTo>
                  <a:lnTo>
                    <a:pt x="5329" y="405"/>
                  </a:lnTo>
                  <a:lnTo>
                    <a:pt x="5337" y="387"/>
                  </a:lnTo>
                  <a:lnTo>
                    <a:pt x="5335" y="376"/>
                  </a:lnTo>
                  <a:lnTo>
                    <a:pt x="5333" y="361"/>
                  </a:lnTo>
                  <a:lnTo>
                    <a:pt x="5331" y="343"/>
                  </a:lnTo>
                  <a:lnTo>
                    <a:pt x="5331" y="325"/>
                  </a:lnTo>
                  <a:lnTo>
                    <a:pt x="5333" y="309"/>
                  </a:lnTo>
                  <a:lnTo>
                    <a:pt x="5333" y="307"/>
                  </a:lnTo>
                  <a:lnTo>
                    <a:pt x="5337" y="305"/>
                  </a:lnTo>
                  <a:lnTo>
                    <a:pt x="5338" y="301"/>
                  </a:lnTo>
                  <a:lnTo>
                    <a:pt x="5342" y="298"/>
                  </a:lnTo>
                  <a:lnTo>
                    <a:pt x="5344" y="296"/>
                  </a:lnTo>
                  <a:lnTo>
                    <a:pt x="5346" y="294"/>
                  </a:lnTo>
                  <a:lnTo>
                    <a:pt x="5344" y="281"/>
                  </a:lnTo>
                  <a:lnTo>
                    <a:pt x="5338" y="267"/>
                  </a:lnTo>
                  <a:lnTo>
                    <a:pt x="5337" y="252"/>
                  </a:lnTo>
                  <a:lnTo>
                    <a:pt x="5344" y="232"/>
                  </a:lnTo>
                  <a:lnTo>
                    <a:pt x="5353" y="212"/>
                  </a:lnTo>
                  <a:lnTo>
                    <a:pt x="5362" y="196"/>
                  </a:lnTo>
                  <a:lnTo>
                    <a:pt x="5368" y="181"/>
                  </a:lnTo>
                  <a:lnTo>
                    <a:pt x="5369" y="169"/>
                  </a:lnTo>
                  <a:lnTo>
                    <a:pt x="5371" y="156"/>
                  </a:lnTo>
                  <a:lnTo>
                    <a:pt x="5377" y="145"/>
                  </a:lnTo>
                  <a:lnTo>
                    <a:pt x="5384" y="136"/>
                  </a:lnTo>
                  <a:lnTo>
                    <a:pt x="5395" y="130"/>
                  </a:lnTo>
                  <a:lnTo>
                    <a:pt x="5400" y="129"/>
                  </a:lnTo>
                  <a:lnTo>
                    <a:pt x="5406" y="129"/>
                  </a:lnTo>
                  <a:lnTo>
                    <a:pt x="5411" y="129"/>
                  </a:lnTo>
                  <a:lnTo>
                    <a:pt x="5418" y="127"/>
                  </a:lnTo>
                  <a:lnTo>
                    <a:pt x="5424" y="127"/>
                  </a:lnTo>
                  <a:lnTo>
                    <a:pt x="5426" y="132"/>
                  </a:lnTo>
                  <a:lnTo>
                    <a:pt x="5426" y="136"/>
                  </a:lnTo>
                  <a:lnTo>
                    <a:pt x="5424" y="141"/>
                  </a:lnTo>
                  <a:lnTo>
                    <a:pt x="5424" y="145"/>
                  </a:lnTo>
                  <a:lnTo>
                    <a:pt x="5424" y="149"/>
                  </a:lnTo>
                  <a:lnTo>
                    <a:pt x="5424" y="150"/>
                  </a:lnTo>
                  <a:lnTo>
                    <a:pt x="5428" y="154"/>
                  </a:lnTo>
                  <a:lnTo>
                    <a:pt x="5433" y="156"/>
                  </a:lnTo>
                  <a:lnTo>
                    <a:pt x="5451" y="138"/>
                  </a:lnTo>
                  <a:lnTo>
                    <a:pt x="5478" y="125"/>
                  </a:lnTo>
                  <a:lnTo>
                    <a:pt x="5509" y="118"/>
                  </a:lnTo>
                  <a:lnTo>
                    <a:pt x="5522" y="125"/>
                  </a:lnTo>
                  <a:lnTo>
                    <a:pt x="5537" y="132"/>
                  </a:lnTo>
                  <a:lnTo>
                    <a:pt x="5551" y="140"/>
                  </a:lnTo>
                  <a:lnTo>
                    <a:pt x="5558" y="150"/>
                  </a:lnTo>
                  <a:lnTo>
                    <a:pt x="5573" y="178"/>
                  </a:lnTo>
                  <a:lnTo>
                    <a:pt x="5584" y="209"/>
                  </a:lnTo>
                  <a:lnTo>
                    <a:pt x="5595" y="241"/>
                  </a:lnTo>
                  <a:lnTo>
                    <a:pt x="5604" y="269"/>
                  </a:lnTo>
                  <a:lnTo>
                    <a:pt x="5606" y="283"/>
                  </a:lnTo>
                  <a:lnTo>
                    <a:pt x="5608" y="298"/>
                  </a:lnTo>
                  <a:lnTo>
                    <a:pt x="5611" y="312"/>
                  </a:lnTo>
                  <a:lnTo>
                    <a:pt x="5618" y="321"/>
                  </a:lnTo>
                  <a:lnTo>
                    <a:pt x="5629" y="325"/>
                  </a:lnTo>
                  <a:lnTo>
                    <a:pt x="5642" y="327"/>
                  </a:lnTo>
                  <a:lnTo>
                    <a:pt x="5651" y="330"/>
                  </a:lnTo>
                  <a:lnTo>
                    <a:pt x="5658" y="345"/>
                  </a:lnTo>
                  <a:lnTo>
                    <a:pt x="5662" y="363"/>
                  </a:lnTo>
                  <a:lnTo>
                    <a:pt x="5668" y="380"/>
                  </a:lnTo>
                  <a:lnTo>
                    <a:pt x="5673" y="378"/>
                  </a:lnTo>
                  <a:lnTo>
                    <a:pt x="5678" y="376"/>
                  </a:lnTo>
                  <a:lnTo>
                    <a:pt x="5684" y="376"/>
                  </a:lnTo>
                  <a:lnTo>
                    <a:pt x="5693" y="374"/>
                  </a:lnTo>
                  <a:lnTo>
                    <a:pt x="5697" y="381"/>
                  </a:lnTo>
                  <a:lnTo>
                    <a:pt x="5702" y="387"/>
                  </a:lnTo>
                  <a:lnTo>
                    <a:pt x="5708" y="392"/>
                  </a:lnTo>
                  <a:lnTo>
                    <a:pt x="5717" y="396"/>
                  </a:lnTo>
                  <a:lnTo>
                    <a:pt x="5717" y="409"/>
                  </a:lnTo>
                  <a:lnTo>
                    <a:pt x="5718" y="423"/>
                  </a:lnTo>
                  <a:lnTo>
                    <a:pt x="5720" y="443"/>
                  </a:lnTo>
                  <a:lnTo>
                    <a:pt x="5704" y="454"/>
                  </a:lnTo>
                  <a:lnTo>
                    <a:pt x="5686" y="469"/>
                  </a:lnTo>
                  <a:lnTo>
                    <a:pt x="5668" y="483"/>
                  </a:lnTo>
                  <a:lnTo>
                    <a:pt x="5653" y="501"/>
                  </a:lnTo>
                  <a:lnTo>
                    <a:pt x="5646" y="521"/>
                  </a:lnTo>
                  <a:lnTo>
                    <a:pt x="5633" y="520"/>
                  </a:lnTo>
                  <a:lnTo>
                    <a:pt x="5624" y="516"/>
                  </a:lnTo>
                  <a:lnTo>
                    <a:pt x="5613" y="512"/>
                  </a:lnTo>
                  <a:lnTo>
                    <a:pt x="5609" y="516"/>
                  </a:lnTo>
                  <a:lnTo>
                    <a:pt x="5606" y="520"/>
                  </a:lnTo>
                  <a:lnTo>
                    <a:pt x="5600" y="521"/>
                  </a:lnTo>
                  <a:lnTo>
                    <a:pt x="5597" y="525"/>
                  </a:lnTo>
                  <a:lnTo>
                    <a:pt x="5600" y="530"/>
                  </a:lnTo>
                  <a:lnTo>
                    <a:pt x="5602" y="536"/>
                  </a:lnTo>
                  <a:lnTo>
                    <a:pt x="5604" y="541"/>
                  </a:lnTo>
                  <a:lnTo>
                    <a:pt x="5604" y="549"/>
                  </a:lnTo>
                  <a:lnTo>
                    <a:pt x="5560" y="545"/>
                  </a:lnTo>
                  <a:lnTo>
                    <a:pt x="5558" y="561"/>
                  </a:lnTo>
                  <a:lnTo>
                    <a:pt x="5558" y="576"/>
                  </a:lnTo>
                  <a:lnTo>
                    <a:pt x="5558" y="594"/>
                  </a:lnTo>
                  <a:lnTo>
                    <a:pt x="5555" y="598"/>
                  </a:lnTo>
                  <a:lnTo>
                    <a:pt x="5551" y="600"/>
                  </a:lnTo>
                  <a:lnTo>
                    <a:pt x="5548" y="603"/>
                  </a:lnTo>
                  <a:lnTo>
                    <a:pt x="5546" y="605"/>
                  </a:lnTo>
                  <a:lnTo>
                    <a:pt x="5540" y="609"/>
                  </a:lnTo>
                  <a:lnTo>
                    <a:pt x="5535" y="610"/>
                  </a:lnTo>
                  <a:lnTo>
                    <a:pt x="5533" y="609"/>
                  </a:lnTo>
                  <a:lnTo>
                    <a:pt x="5531" y="609"/>
                  </a:lnTo>
                  <a:lnTo>
                    <a:pt x="5531" y="607"/>
                  </a:lnTo>
                  <a:lnTo>
                    <a:pt x="5529" y="607"/>
                  </a:lnTo>
                  <a:lnTo>
                    <a:pt x="5526" y="605"/>
                  </a:lnTo>
                  <a:lnTo>
                    <a:pt x="5524" y="621"/>
                  </a:lnTo>
                  <a:lnTo>
                    <a:pt x="5517" y="632"/>
                  </a:lnTo>
                  <a:lnTo>
                    <a:pt x="5509" y="640"/>
                  </a:lnTo>
                  <a:lnTo>
                    <a:pt x="5502" y="649"/>
                  </a:lnTo>
                  <a:lnTo>
                    <a:pt x="5493" y="658"/>
                  </a:lnTo>
                  <a:lnTo>
                    <a:pt x="5484" y="656"/>
                  </a:lnTo>
                  <a:lnTo>
                    <a:pt x="5478" y="656"/>
                  </a:lnTo>
                  <a:lnTo>
                    <a:pt x="5471" y="656"/>
                  </a:lnTo>
                  <a:lnTo>
                    <a:pt x="5460" y="654"/>
                  </a:lnTo>
                  <a:lnTo>
                    <a:pt x="5460" y="667"/>
                  </a:lnTo>
                  <a:lnTo>
                    <a:pt x="5462" y="678"/>
                  </a:lnTo>
                  <a:lnTo>
                    <a:pt x="5458" y="694"/>
                  </a:lnTo>
                  <a:lnTo>
                    <a:pt x="5453" y="714"/>
                  </a:lnTo>
                  <a:lnTo>
                    <a:pt x="5446" y="736"/>
                  </a:lnTo>
                  <a:lnTo>
                    <a:pt x="5440" y="761"/>
                  </a:lnTo>
                  <a:lnTo>
                    <a:pt x="5437" y="785"/>
                  </a:lnTo>
                  <a:lnTo>
                    <a:pt x="5438" y="809"/>
                  </a:lnTo>
                  <a:lnTo>
                    <a:pt x="5462" y="809"/>
                  </a:lnTo>
                  <a:lnTo>
                    <a:pt x="5462" y="829"/>
                  </a:lnTo>
                  <a:lnTo>
                    <a:pt x="5457" y="830"/>
                  </a:lnTo>
                  <a:lnTo>
                    <a:pt x="5451" y="834"/>
                  </a:lnTo>
                  <a:lnTo>
                    <a:pt x="5446" y="838"/>
                  </a:lnTo>
                  <a:lnTo>
                    <a:pt x="5442" y="841"/>
                  </a:lnTo>
                  <a:lnTo>
                    <a:pt x="5438" y="845"/>
                  </a:lnTo>
                  <a:lnTo>
                    <a:pt x="5438" y="869"/>
                  </a:lnTo>
                  <a:lnTo>
                    <a:pt x="5455" y="869"/>
                  </a:lnTo>
                  <a:lnTo>
                    <a:pt x="5466" y="876"/>
                  </a:lnTo>
                  <a:lnTo>
                    <a:pt x="5477" y="887"/>
                  </a:lnTo>
                  <a:lnTo>
                    <a:pt x="5486" y="900"/>
                  </a:lnTo>
                  <a:lnTo>
                    <a:pt x="5495" y="910"/>
                  </a:lnTo>
                  <a:lnTo>
                    <a:pt x="5508" y="921"/>
                  </a:lnTo>
                  <a:lnTo>
                    <a:pt x="5522" y="925"/>
                  </a:lnTo>
                  <a:lnTo>
                    <a:pt x="5528" y="921"/>
                  </a:lnTo>
                  <a:lnTo>
                    <a:pt x="5531" y="916"/>
                  </a:lnTo>
                  <a:lnTo>
                    <a:pt x="5533" y="912"/>
                  </a:lnTo>
                  <a:lnTo>
                    <a:pt x="5537" y="909"/>
                  </a:lnTo>
                  <a:lnTo>
                    <a:pt x="5540" y="901"/>
                  </a:lnTo>
                  <a:lnTo>
                    <a:pt x="5528" y="896"/>
                  </a:lnTo>
                  <a:lnTo>
                    <a:pt x="5517" y="890"/>
                  </a:lnTo>
                  <a:lnTo>
                    <a:pt x="5502" y="885"/>
                  </a:lnTo>
                  <a:lnTo>
                    <a:pt x="5504" y="872"/>
                  </a:lnTo>
                  <a:lnTo>
                    <a:pt x="5513" y="872"/>
                  </a:lnTo>
                  <a:lnTo>
                    <a:pt x="5520" y="872"/>
                  </a:lnTo>
                  <a:lnTo>
                    <a:pt x="5526" y="872"/>
                  </a:lnTo>
                  <a:lnTo>
                    <a:pt x="5537" y="874"/>
                  </a:lnTo>
                  <a:lnTo>
                    <a:pt x="5544" y="885"/>
                  </a:lnTo>
                  <a:lnTo>
                    <a:pt x="5553" y="896"/>
                  </a:lnTo>
                  <a:lnTo>
                    <a:pt x="5560" y="909"/>
                  </a:lnTo>
                  <a:lnTo>
                    <a:pt x="5564" y="925"/>
                  </a:lnTo>
                  <a:lnTo>
                    <a:pt x="5546" y="940"/>
                  </a:lnTo>
                  <a:lnTo>
                    <a:pt x="5526" y="952"/>
                  </a:lnTo>
                  <a:lnTo>
                    <a:pt x="5506" y="965"/>
                  </a:lnTo>
                  <a:lnTo>
                    <a:pt x="5482" y="970"/>
                  </a:lnTo>
                  <a:lnTo>
                    <a:pt x="5482" y="954"/>
                  </a:lnTo>
                  <a:lnTo>
                    <a:pt x="5478" y="954"/>
                  </a:lnTo>
                  <a:lnTo>
                    <a:pt x="5478" y="961"/>
                  </a:lnTo>
                  <a:lnTo>
                    <a:pt x="5468" y="969"/>
                  </a:lnTo>
                  <a:lnTo>
                    <a:pt x="5462" y="978"/>
                  </a:lnTo>
                  <a:lnTo>
                    <a:pt x="5455" y="985"/>
                  </a:lnTo>
                  <a:lnTo>
                    <a:pt x="5446" y="990"/>
                  </a:lnTo>
                  <a:lnTo>
                    <a:pt x="5433" y="994"/>
                  </a:lnTo>
                  <a:lnTo>
                    <a:pt x="5433" y="987"/>
                  </a:lnTo>
                  <a:lnTo>
                    <a:pt x="5429" y="983"/>
                  </a:lnTo>
                  <a:lnTo>
                    <a:pt x="5428" y="980"/>
                  </a:lnTo>
                  <a:lnTo>
                    <a:pt x="5426" y="976"/>
                  </a:lnTo>
                  <a:lnTo>
                    <a:pt x="5426" y="972"/>
                  </a:lnTo>
                  <a:lnTo>
                    <a:pt x="5424" y="967"/>
                  </a:lnTo>
                  <a:lnTo>
                    <a:pt x="5420" y="967"/>
                  </a:lnTo>
                  <a:lnTo>
                    <a:pt x="5418" y="967"/>
                  </a:lnTo>
                  <a:lnTo>
                    <a:pt x="5417" y="967"/>
                  </a:lnTo>
                  <a:lnTo>
                    <a:pt x="5415" y="969"/>
                  </a:lnTo>
                  <a:lnTo>
                    <a:pt x="5413" y="970"/>
                  </a:lnTo>
                  <a:lnTo>
                    <a:pt x="5418" y="983"/>
                  </a:lnTo>
                  <a:lnTo>
                    <a:pt x="5422" y="996"/>
                  </a:lnTo>
                  <a:lnTo>
                    <a:pt x="5420" y="1010"/>
                  </a:lnTo>
                  <a:lnTo>
                    <a:pt x="5386" y="1029"/>
                  </a:lnTo>
                  <a:lnTo>
                    <a:pt x="5349" y="1047"/>
                  </a:lnTo>
                  <a:lnTo>
                    <a:pt x="5311" y="1069"/>
                  </a:lnTo>
                  <a:lnTo>
                    <a:pt x="5275" y="1090"/>
                  </a:lnTo>
                  <a:lnTo>
                    <a:pt x="5242" y="1116"/>
                  </a:lnTo>
                  <a:lnTo>
                    <a:pt x="5218" y="1143"/>
                  </a:lnTo>
                  <a:lnTo>
                    <a:pt x="5215" y="1167"/>
                  </a:lnTo>
                  <a:lnTo>
                    <a:pt x="5206" y="1176"/>
                  </a:lnTo>
                  <a:lnTo>
                    <a:pt x="5197" y="1183"/>
                  </a:lnTo>
                  <a:lnTo>
                    <a:pt x="5188" y="1189"/>
                  </a:lnTo>
                  <a:lnTo>
                    <a:pt x="5180" y="1200"/>
                  </a:lnTo>
                  <a:lnTo>
                    <a:pt x="5177" y="1216"/>
                  </a:lnTo>
                  <a:lnTo>
                    <a:pt x="5209" y="1216"/>
                  </a:lnTo>
                  <a:lnTo>
                    <a:pt x="5209" y="1223"/>
                  </a:lnTo>
                  <a:lnTo>
                    <a:pt x="5213" y="1234"/>
                  </a:lnTo>
                  <a:lnTo>
                    <a:pt x="5213" y="1249"/>
                  </a:lnTo>
                  <a:lnTo>
                    <a:pt x="5213" y="1263"/>
                  </a:lnTo>
                  <a:lnTo>
                    <a:pt x="5215" y="1290"/>
                  </a:lnTo>
                  <a:lnTo>
                    <a:pt x="5217" y="1312"/>
                  </a:lnTo>
                  <a:lnTo>
                    <a:pt x="5213" y="1332"/>
                  </a:lnTo>
                  <a:lnTo>
                    <a:pt x="5208" y="1345"/>
                  </a:lnTo>
                  <a:lnTo>
                    <a:pt x="5200" y="1354"/>
                  </a:lnTo>
                  <a:lnTo>
                    <a:pt x="5197" y="1367"/>
                  </a:lnTo>
                  <a:lnTo>
                    <a:pt x="5193" y="1385"/>
                  </a:lnTo>
                  <a:lnTo>
                    <a:pt x="5188" y="1385"/>
                  </a:lnTo>
                  <a:lnTo>
                    <a:pt x="5186" y="1387"/>
                  </a:lnTo>
                  <a:lnTo>
                    <a:pt x="5184" y="1387"/>
                  </a:lnTo>
                  <a:lnTo>
                    <a:pt x="5184" y="1387"/>
                  </a:lnTo>
                  <a:lnTo>
                    <a:pt x="5182" y="1387"/>
                  </a:lnTo>
                  <a:lnTo>
                    <a:pt x="5182" y="1389"/>
                  </a:lnTo>
                  <a:lnTo>
                    <a:pt x="5180" y="1392"/>
                  </a:lnTo>
                  <a:lnTo>
                    <a:pt x="5182" y="1401"/>
                  </a:lnTo>
                  <a:lnTo>
                    <a:pt x="5178" y="1414"/>
                  </a:lnTo>
                  <a:lnTo>
                    <a:pt x="5173" y="1427"/>
                  </a:lnTo>
                  <a:lnTo>
                    <a:pt x="5164" y="1440"/>
                  </a:lnTo>
                  <a:lnTo>
                    <a:pt x="5153" y="1449"/>
                  </a:lnTo>
                  <a:lnTo>
                    <a:pt x="5142" y="1452"/>
                  </a:lnTo>
                  <a:lnTo>
                    <a:pt x="5142" y="1449"/>
                  </a:lnTo>
                  <a:lnTo>
                    <a:pt x="5138" y="1449"/>
                  </a:lnTo>
                  <a:lnTo>
                    <a:pt x="5140" y="1434"/>
                  </a:lnTo>
                  <a:lnTo>
                    <a:pt x="5138" y="1425"/>
                  </a:lnTo>
                  <a:lnTo>
                    <a:pt x="5131" y="1418"/>
                  </a:lnTo>
                  <a:lnTo>
                    <a:pt x="5120" y="1421"/>
                  </a:lnTo>
                  <a:lnTo>
                    <a:pt x="5113" y="1421"/>
                  </a:lnTo>
                  <a:lnTo>
                    <a:pt x="5104" y="1416"/>
                  </a:lnTo>
                  <a:lnTo>
                    <a:pt x="5095" y="1409"/>
                  </a:lnTo>
                  <a:lnTo>
                    <a:pt x="5095" y="1412"/>
                  </a:lnTo>
                  <a:lnTo>
                    <a:pt x="5102" y="1425"/>
                  </a:lnTo>
                  <a:lnTo>
                    <a:pt x="5108" y="1438"/>
                  </a:lnTo>
                  <a:lnTo>
                    <a:pt x="5115" y="1449"/>
                  </a:lnTo>
                  <a:lnTo>
                    <a:pt x="5126" y="1458"/>
                  </a:lnTo>
                  <a:lnTo>
                    <a:pt x="5131" y="1460"/>
                  </a:lnTo>
                  <a:lnTo>
                    <a:pt x="5137" y="1461"/>
                  </a:lnTo>
                  <a:lnTo>
                    <a:pt x="5142" y="1463"/>
                  </a:lnTo>
                  <a:lnTo>
                    <a:pt x="5148" y="1465"/>
                  </a:lnTo>
                  <a:lnTo>
                    <a:pt x="5148" y="1481"/>
                  </a:lnTo>
                  <a:lnTo>
                    <a:pt x="5149" y="1490"/>
                  </a:lnTo>
                  <a:lnTo>
                    <a:pt x="5151" y="1496"/>
                  </a:lnTo>
                  <a:lnTo>
                    <a:pt x="5155" y="1500"/>
                  </a:lnTo>
                  <a:lnTo>
                    <a:pt x="5158" y="1505"/>
                  </a:lnTo>
                  <a:lnTo>
                    <a:pt x="5162" y="1518"/>
                  </a:lnTo>
                  <a:lnTo>
                    <a:pt x="5158" y="1518"/>
                  </a:lnTo>
                  <a:lnTo>
                    <a:pt x="5155" y="1520"/>
                  </a:lnTo>
                  <a:lnTo>
                    <a:pt x="5155" y="1520"/>
                  </a:lnTo>
                  <a:lnTo>
                    <a:pt x="5153" y="1520"/>
                  </a:lnTo>
                  <a:lnTo>
                    <a:pt x="5153" y="1520"/>
                  </a:lnTo>
                  <a:lnTo>
                    <a:pt x="5153" y="1521"/>
                  </a:lnTo>
                  <a:lnTo>
                    <a:pt x="5151" y="1525"/>
                  </a:lnTo>
                  <a:lnTo>
                    <a:pt x="5151" y="1529"/>
                  </a:lnTo>
                  <a:lnTo>
                    <a:pt x="5153" y="1532"/>
                  </a:lnTo>
                  <a:lnTo>
                    <a:pt x="5155" y="1538"/>
                  </a:lnTo>
                  <a:lnTo>
                    <a:pt x="5155" y="1545"/>
                  </a:lnTo>
                  <a:lnTo>
                    <a:pt x="5155" y="1550"/>
                  </a:lnTo>
                  <a:lnTo>
                    <a:pt x="5151" y="1554"/>
                  </a:lnTo>
                  <a:lnTo>
                    <a:pt x="5148" y="1558"/>
                  </a:lnTo>
                  <a:lnTo>
                    <a:pt x="5144" y="1561"/>
                  </a:lnTo>
                  <a:lnTo>
                    <a:pt x="5140" y="1567"/>
                  </a:lnTo>
                  <a:lnTo>
                    <a:pt x="5137" y="1570"/>
                  </a:lnTo>
                  <a:lnTo>
                    <a:pt x="5133" y="1574"/>
                  </a:lnTo>
                  <a:lnTo>
                    <a:pt x="5129" y="1589"/>
                  </a:lnTo>
                  <a:lnTo>
                    <a:pt x="5128" y="1609"/>
                  </a:lnTo>
                  <a:lnTo>
                    <a:pt x="5126" y="1630"/>
                  </a:lnTo>
                  <a:lnTo>
                    <a:pt x="5124" y="1650"/>
                  </a:lnTo>
                  <a:lnTo>
                    <a:pt x="5120" y="1667"/>
                  </a:lnTo>
                  <a:lnTo>
                    <a:pt x="5108" y="1667"/>
                  </a:lnTo>
                  <a:lnTo>
                    <a:pt x="5108" y="1683"/>
                  </a:lnTo>
                  <a:lnTo>
                    <a:pt x="5106" y="1700"/>
                  </a:lnTo>
                  <a:lnTo>
                    <a:pt x="5100" y="1714"/>
                  </a:lnTo>
                  <a:lnTo>
                    <a:pt x="5098" y="1716"/>
                  </a:lnTo>
                  <a:lnTo>
                    <a:pt x="5097" y="1716"/>
                  </a:lnTo>
                  <a:lnTo>
                    <a:pt x="5095" y="1718"/>
                  </a:lnTo>
                  <a:lnTo>
                    <a:pt x="5091" y="1718"/>
                  </a:lnTo>
                  <a:lnTo>
                    <a:pt x="5088" y="1718"/>
                  </a:lnTo>
                  <a:lnTo>
                    <a:pt x="5082" y="1703"/>
                  </a:lnTo>
                  <a:lnTo>
                    <a:pt x="5078" y="1689"/>
                  </a:lnTo>
                  <a:lnTo>
                    <a:pt x="5077" y="1672"/>
                  </a:lnTo>
                  <a:lnTo>
                    <a:pt x="5077" y="1650"/>
                  </a:lnTo>
                  <a:lnTo>
                    <a:pt x="5082" y="1638"/>
                  </a:lnTo>
                  <a:lnTo>
                    <a:pt x="5088" y="1620"/>
                  </a:lnTo>
                  <a:lnTo>
                    <a:pt x="5093" y="1605"/>
                  </a:lnTo>
                  <a:lnTo>
                    <a:pt x="5073" y="1605"/>
                  </a:lnTo>
                  <a:lnTo>
                    <a:pt x="5073" y="1600"/>
                  </a:lnTo>
                  <a:lnTo>
                    <a:pt x="5073" y="1594"/>
                  </a:lnTo>
                  <a:lnTo>
                    <a:pt x="5075" y="1590"/>
                  </a:lnTo>
                  <a:lnTo>
                    <a:pt x="5077" y="1585"/>
                  </a:lnTo>
                  <a:lnTo>
                    <a:pt x="5058" y="1580"/>
                  </a:lnTo>
                  <a:lnTo>
                    <a:pt x="5046" y="1570"/>
                  </a:lnTo>
                  <a:lnTo>
                    <a:pt x="5033" y="1563"/>
                  </a:lnTo>
                  <a:lnTo>
                    <a:pt x="5020" y="1561"/>
                  </a:lnTo>
                  <a:lnTo>
                    <a:pt x="5015" y="1561"/>
                  </a:lnTo>
                  <a:lnTo>
                    <a:pt x="5020" y="1567"/>
                  </a:lnTo>
                  <a:lnTo>
                    <a:pt x="5024" y="1570"/>
                  </a:lnTo>
                  <a:lnTo>
                    <a:pt x="5029" y="1576"/>
                  </a:lnTo>
                  <a:lnTo>
                    <a:pt x="5031" y="1581"/>
                  </a:lnTo>
                  <a:lnTo>
                    <a:pt x="5033" y="1587"/>
                  </a:lnTo>
                  <a:lnTo>
                    <a:pt x="5033" y="1590"/>
                  </a:lnTo>
                  <a:lnTo>
                    <a:pt x="5033" y="1594"/>
                  </a:lnTo>
                  <a:lnTo>
                    <a:pt x="5031" y="1598"/>
                  </a:lnTo>
                  <a:lnTo>
                    <a:pt x="5031" y="1600"/>
                  </a:lnTo>
                  <a:lnTo>
                    <a:pt x="5031" y="1603"/>
                  </a:lnTo>
                  <a:lnTo>
                    <a:pt x="5031" y="1605"/>
                  </a:lnTo>
                  <a:lnTo>
                    <a:pt x="5040" y="1614"/>
                  </a:lnTo>
                  <a:lnTo>
                    <a:pt x="5046" y="1621"/>
                  </a:lnTo>
                  <a:lnTo>
                    <a:pt x="5048" y="1632"/>
                  </a:lnTo>
                  <a:lnTo>
                    <a:pt x="5048" y="1650"/>
                  </a:lnTo>
                  <a:lnTo>
                    <a:pt x="5046" y="1652"/>
                  </a:lnTo>
                  <a:lnTo>
                    <a:pt x="5044" y="1656"/>
                  </a:lnTo>
                  <a:lnTo>
                    <a:pt x="5044" y="1660"/>
                  </a:lnTo>
                  <a:lnTo>
                    <a:pt x="5044" y="1667"/>
                  </a:lnTo>
                  <a:lnTo>
                    <a:pt x="5055" y="1667"/>
                  </a:lnTo>
                  <a:lnTo>
                    <a:pt x="5060" y="1676"/>
                  </a:lnTo>
                  <a:lnTo>
                    <a:pt x="5062" y="1687"/>
                  </a:lnTo>
                  <a:lnTo>
                    <a:pt x="5064" y="1701"/>
                  </a:lnTo>
                  <a:lnTo>
                    <a:pt x="5048" y="1701"/>
                  </a:lnTo>
                  <a:lnTo>
                    <a:pt x="5048" y="1707"/>
                  </a:lnTo>
                  <a:lnTo>
                    <a:pt x="5057" y="1712"/>
                  </a:lnTo>
                  <a:lnTo>
                    <a:pt x="5062" y="1718"/>
                  </a:lnTo>
                  <a:lnTo>
                    <a:pt x="5066" y="1725"/>
                  </a:lnTo>
                  <a:lnTo>
                    <a:pt x="5068" y="1738"/>
                  </a:lnTo>
                  <a:lnTo>
                    <a:pt x="5100" y="1738"/>
                  </a:lnTo>
                  <a:lnTo>
                    <a:pt x="5108" y="1750"/>
                  </a:lnTo>
                  <a:lnTo>
                    <a:pt x="5120" y="1763"/>
                  </a:lnTo>
                  <a:lnTo>
                    <a:pt x="5131" y="1776"/>
                  </a:lnTo>
                  <a:lnTo>
                    <a:pt x="5140" y="1787"/>
                  </a:lnTo>
                  <a:lnTo>
                    <a:pt x="5148" y="1805"/>
                  </a:lnTo>
                  <a:lnTo>
                    <a:pt x="5151" y="1825"/>
                  </a:lnTo>
                  <a:lnTo>
                    <a:pt x="5160" y="1843"/>
                  </a:lnTo>
                  <a:lnTo>
                    <a:pt x="5168" y="1854"/>
                  </a:lnTo>
                  <a:lnTo>
                    <a:pt x="5177" y="1861"/>
                  </a:lnTo>
                  <a:lnTo>
                    <a:pt x="5186" y="1870"/>
                  </a:lnTo>
                  <a:lnTo>
                    <a:pt x="5193" y="1883"/>
                  </a:lnTo>
                  <a:lnTo>
                    <a:pt x="5197" y="1900"/>
                  </a:lnTo>
                  <a:lnTo>
                    <a:pt x="5180" y="1900"/>
                  </a:lnTo>
                  <a:lnTo>
                    <a:pt x="5180" y="1887"/>
                  </a:lnTo>
                  <a:lnTo>
                    <a:pt x="5168" y="1880"/>
                  </a:lnTo>
                  <a:lnTo>
                    <a:pt x="5168" y="1883"/>
                  </a:lnTo>
                  <a:lnTo>
                    <a:pt x="5175" y="1894"/>
                  </a:lnTo>
                  <a:lnTo>
                    <a:pt x="5178" y="1907"/>
                  </a:lnTo>
                  <a:lnTo>
                    <a:pt x="5180" y="1923"/>
                  </a:lnTo>
                  <a:lnTo>
                    <a:pt x="5169" y="1936"/>
                  </a:lnTo>
                  <a:lnTo>
                    <a:pt x="5162" y="1947"/>
                  </a:lnTo>
                  <a:lnTo>
                    <a:pt x="5155" y="1960"/>
                  </a:lnTo>
                  <a:lnTo>
                    <a:pt x="5146" y="1970"/>
                  </a:lnTo>
                  <a:lnTo>
                    <a:pt x="5133" y="1976"/>
                  </a:lnTo>
                  <a:lnTo>
                    <a:pt x="5115" y="1980"/>
                  </a:lnTo>
                  <a:lnTo>
                    <a:pt x="5109" y="1976"/>
                  </a:lnTo>
                  <a:lnTo>
                    <a:pt x="5104" y="1974"/>
                  </a:lnTo>
                  <a:lnTo>
                    <a:pt x="5097" y="1972"/>
                  </a:lnTo>
                  <a:lnTo>
                    <a:pt x="5089" y="1970"/>
                  </a:lnTo>
                  <a:lnTo>
                    <a:pt x="5089" y="1976"/>
                  </a:lnTo>
                  <a:lnTo>
                    <a:pt x="5093" y="1976"/>
                  </a:lnTo>
                  <a:lnTo>
                    <a:pt x="5098" y="1978"/>
                  </a:lnTo>
                  <a:lnTo>
                    <a:pt x="5102" y="1981"/>
                  </a:lnTo>
                  <a:lnTo>
                    <a:pt x="5108" y="1983"/>
                  </a:lnTo>
                  <a:lnTo>
                    <a:pt x="5111" y="1987"/>
                  </a:lnTo>
                  <a:lnTo>
                    <a:pt x="5113" y="1992"/>
                  </a:lnTo>
                  <a:lnTo>
                    <a:pt x="5109" y="1994"/>
                  </a:lnTo>
                  <a:lnTo>
                    <a:pt x="5106" y="1998"/>
                  </a:lnTo>
                  <a:lnTo>
                    <a:pt x="5104" y="2000"/>
                  </a:lnTo>
                  <a:lnTo>
                    <a:pt x="5104" y="2003"/>
                  </a:lnTo>
                  <a:lnTo>
                    <a:pt x="5102" y="2009"/>
                  </a:lnTo>
                  <a:lnTo>
                    <a:pt x="5102" y="2016"/>
                  </a:lnTo>
                  <a:lnTo>
                    <a:pt x="5106" y="2016"/>
                  </a:lnTo>
                  <a:lnTo>
                    <a:pt x="5113" y="2010"/>
                  </a:lnTo>
                  <a:lnTo>
                    <a:pt x="5122" y="2010"/>
                  </a:lnTo>
                  <a:lnTo>
                    <a:pt x="5138" y="2012"/>
                  </a:lnTo>
                  <a:lnTo>
                    <a:pt x="5138" y="2040"/>
                  </a:lnTo>
                  <a:lnTo>
                    <a:pt x="5133" y="2045"/>
                  </a:lnTo>
                  <a:lnTo>
                    <a:pt x="5128" y="2052"/>
                  </a:lnTo>
                  <a:lnTo>
                    <a:pt x="5124" y="2058"/>
                  </a:lnTo>
                  <a:lnTo>
                    <a:pt x="5117" y="2063"/>
                  </a:lnTo>
                  <a:lnTo>
                    <a:pt x="5102" y="2070"/>
                  </a:lnTo>
                  <a:lnTo>
                    <a:pt x="5082" y="2074"/>
                  </a:lnTo>
                  <a:lnTo>
                    <a:pt x="5062" y="2078"/>
                  </a:lnTo>
                  <a:lnTo>
                    <a:pt x="5048" y="2083"/>
                  </a:lnTo>
                  <a:lnTo>
                    <a:pt x="5044" y="2087"/>
                  </a:lnTo>
                  <a:lnTo>
                    <a:pt x="5037" y="2096"/>
                  </a:lnTo>
                  <a:lnTo>
                    <a:pt x="5028" y="2107"/>
                  </a:lnTo>
                  <a:lnTo>
                    <a:pt x="5018" y="2120"/>
                  </a:lnTo>
                  <a:lnTo>
                    <a:pt x="5009" y="2132"/>
                  </a:lnTo>
                  <a:lnTo>
                    <a:pt x="5002" y="2141"/>
                  </a:lnTo>
                  <a:lnTo>
                    <a:pt x="4998" y="2147"/>
                  </a:lnTo>
                  <a:lnTo>
                    <a:pt x="4995" y="2147"/>
                  </a:lnTo>
                  <a:lnTo>
                    <a:pt x="4988" y="2165"/>
                  </a:lnTo>
                  <a:lnTo>
                    <a:pt x="4984" y="2180"/>
                  </a:lnTo>
                  <a:lnTo>
                    <a:pt x="4982" y="2194"/>
                  </a:lnTo>
                  <a:lnTo>
                    <a:pt x="4977" y="2205"/>
                  </a:lnTo>
                  <a:lnTo>
                    <a:pt x="4968" y="2212"/>
                  </a:lnTo>
                  <a:lnTo>
                    <a:pt x="4953" y="2218"/>
                  </a:lnTo>
                  <a:lnTo>
                    <a:pt x="4929" y="2220"/>
                  </a:lnTo>
                  <a:lnTo>
                    <a:pt x="4913" y="2230"/>
                  </a:lnTo>
                  <a:lnTo>
                    <a:pt x="4895" y="2241"/>
                  </a:lnTo>
                  <a:lnTo>
                    <a:pt x="4877" y="2252"/>
                  </a:lnTo>
                  <a:lnTo>
                    <a:pt x="4862" y="2265"/>
                  </a:lnTo>
                  <a:lnTo>
                    <a:pt x="4851" y="2283"/>
                  </a:lnTo>
                  <a:lnTo>
                    <a:pt x="4851" y="2330"/>
                  </a:lnTo>
                  <a:lnTo>
                    <a:pt x="4849" y="2332"/>
                  </a:lnTo>
                  <a:lnTo>
                    <a:pt x="4846" y="2336"/>
                  </a:lnTo>
                  <a:lnTo>
                    <a:pt x="4842" y="2338"/>
                  </a:lnTo>
                  <a:lnTo>
                    <a:pt x="4838" y="2341"/>
                  </a:lnTo>
                  <a:lnTo>
                    <a:pt x="4835" y="2347"/>
                  </a:lnTo>
                  <a:lnTo>
                    <a:pt x="4831" y="2354"/>
                  </a:lnTo>
                  <a:lnTo>
                    <a:pt x="4820" y="2354"/>
                  </a:lnTo>
                  <a:lnTo>
                    <a:pt x="4811" y="2350"/>
                  </a:lnTo>
                  <a:lnTo>
                    <a:pt x="4804" y="2349"/>
                  </a:lnTo>
                  <a:lnTo>
                    <a:pt x="4797" y="2347"/>
                  </a:lnTo>
                  <a:lnTo>
                    <a:pt x="4793" y="2350"/>
                  </a:lnTo>
                  <a:lnTo>
                    <a:pt x="4791" y="2358"/>
                  </a:lnTo>
                  <a:lnTo>
                    <a:pt x="4778" y="2358"/>
                  </a:lnTo>
                  <a:lnTo>
                    <a:pt x="4769" y="2380"/>
                  </a:lnTo>
                  <a:lnTo>
                    <a:pt x="4753" y="2400"/>
                  </a:lnTo>
                  <a:lnTo>
                    <a:pt x="4733" y="2414"/>
                  </a:lnTo>
                  <a:lnTo>
                    <a:pt x="4709" y="2421"/>
                  </a:lnTo>
                  <a:lnTo>
                    <a:pt x="4704" y="2430"/>
                  </a:lnTo>
                  <a:lnTo>
                    <a:pt x="4704" y="2438"/>
                  </a:lnTo>
                  <a:lnTo>
                    <a:pt x="4704" y="2443"/>
                  </a:lnTo>
                  <a:lnTo>
                    <a:pt x="4704" y="2449"/>
                  </a:lnTo>
                  <a:lnTo>
                    <a:pt x="4702" y="2454"/>
                  </a:lnTo>
                  <a:lnTo>
                    <a:pt x="4693" y="2456"/>
                  </a:lnTo>
                  <a:lnTo>
                    <a:pt x="4677" y="2458"/>
                  </a:lnTo>
                  <a:lnTo>
                    <a:pt x="4677" y="2454"/>
                  </a:lnTo>
                  <a:lnTo>
                    <a:pt x="4673" y="2454"/>
                  </a:lnTo>
                  <a:lnTo>
                    <a:pt x="4673" y="2458"/>
                  </a:lnTo>
                  <a:lnTo>
                    <a:pt x="4677" y="2460"/>
                  </a:lnTo>
                  <a:lnTo>
                    <a:pt x="4678" y="2461"/>
                  </a:lnTo>
                  <a:lnTo>
                    <a:pt x="4680" y="2463"/>
                  </a:lnTo>
                  <a:lnTo>
                    <a:pt x="4680" y="2465"/>
                  </a:lnTo>
                  <a:lnTo>
                    <a:pt x="4680" y="2467"/>
                  </a:lnTo>
                  <a:lnTo>
                    <a:pt x="4680" y="2469"/>
                  </a:lnTo>
                  <a:lnTo>
                    <a:pt x="4678" y="2472"/>
                  </a:lnTo>
                  <a:lnTo>
                    <a:pt x="4677" y="2474"/>
                  </a:lnTo>
                  <a:lnTo>
                    <a:pt x="4673" y="2478"/>
                  </a:lnTo>
                  <a:lnTo>
                    <a:pt x="4671" y="2480"/>
                  </a:lnTo>
                  <a:lnTo>
                    <a:pt x="4669" y="2481"/>
                  </a:lnTo>
                  <a:lnTo>
                    <a:pt x="4668" y="2481"/>
                  </a:lnTo>
                  <a:lnTo>
                    <a:pt x="4671" y="2501"/>
                  </a:lnTo>
                  <a:lnTo>
                    <a:pt x="4669" y="2505"/>
                  </a:lnTo>
                  <a:lnTo>
                    <a:pt x="4664" y="2509"/>
                  </a:lnTo>
                  <a:lnTo>
                    <a:pt x="4657" y="2514"/>
                  </a:lnTo>
                  <a:lnTo>
                    <a:pt x="4651" y="2518"/>
                  </a:lnTo>
                  <a:lnTo>
                    <a:pt x="4648" y="2521"/>
                  </a:lnTo>
                  <a:lnTo>
                    <a:pt x="4644" y="2534"/>
                  </a:lnTo>
                  <a:lnTo>
                    <a:pt x="4642" y="2550"/>
                  </a:lnTo>
                  <a:lnTo>
                    <a:pt x="4644" y="2565"/>
                  </a:lnTo>
                  <a:lnTo>
                    <a:pt x="4644" y="2578"/>
                  </a:lnTo>
                  <a:lnTo>
                    <a:pt x="4642" y="2580"/>
                  </a:lnTo>
                  <a:lnTo>
                    <a:pt x="4638" y="2581"/>
                  </a:lnTo>
                  <a:lnTo>
                    <a:pt x="4635" y="2585"/>
                  </a:lnTo>
                  <a:lnTo>
                    <a:pt x="4631" y="2589"/>
                  </a:lnTo>
                  <a:lnTo>
                    <a:pt x="4629" y="2590"/>
                  </a:lnTo>
                  <a:lnTo>
                    <a:pt x="4628" y="2592"/>
                  </a:lnTo>
                  <a:lnTo>
                    <a:pt x="4628" y="2596"/>
                  </a:lnTo>
                  <a:lnTo>
                    <a:pt x="4631" y="2596"/>
                  </a:lnTo>
                  <a:lnTo>
                    <a:pt x="4633" y="2605"/>
                  </a:lnTo>
                  <a:lnTo>
                    <a:pt x="4635" y="2621"/>
                  </a:lnTo>
                  <a:lnTo>
                    <a:pt x="4635" y="2640"/>
                  </a:lnTo>
                  <a:lnTo>
                    <a:pt x="4635" y="2660"/>
                  </a:lnTo>
                  <a:lnTo>
                    <a:pt x="4635" y="2674"/>
                  </a:lnTo>
                  <a:lnTo>
                    <a:pt x="4635" y="2681"/>
                  </a:lnTo>
                  <a:lnTo>
                    <a:pt x="4649" y="2703"/>
                  </a:lnTo>
                  <a:lnTo>
                    <a:pt x="4664" y="2734"/>
                  </a:lnTo>
                  <a:lnTo>
                    <a:pt x="4675" y="2767"/>
                  </a:lnTo>
                  <a:lnTo>
                    <a:pt x="4688" y="2801"/>
                  </a:lnTo>
                  <a:lnTo>
                    <a:pt x="4700" y="2832"/>
                  </a:lnTo>
                  <a:lnTo>
                    <a:pt x="4715" y="2860"/>
                  </a:lnTo>
                  <a:lnTo>
                    <a:pt x="4728" y="2880"/>
                  </a:lnTo>
                  <a:lnTo>
                    <a:pt x="4748" y="2901"/>
                  </a:lnTo>
                  <a:lnTo>
                    <a:pt x="4768" y="2923"/>
                  </a:lnTo>
                  <a:lnTo>
                    <a:pt x="4786" y="2947"/>
                  </a:lnTo>
                  <a:lnTo>
                    <a:pt x="4800" y="2970"/>
                  </a:lnTo>
                  <a:lnTo>
                    <a:pt x="4806" y="2992"/>
                  </a:lnTo>
                  <a:lnTo>
                    <a:pt x="4802" y="2998"/>
                  </a:lnTo>
                  <a:lnTo>
                    <a:pt x="4802" y="3009"/>
                  </a:lnTo>
                  <a:lnTo>
                    <a:pt x="4806" y="3020"/>
                  </a:lnTo>
                  <a:lnTo>
                    <a:pt x="4811" y="3032"/>
                  </a:lnTo>
                  <a:lnTo>
                    <a:pt x="4817" y="3043"/>
                  </a:lnTo>
                  <a:lnTo>
                    <a:pt x="4822" y="3052"/>
                  </a:lnTo>
                  <a:lnTo>
                    <a:pt x="4835" y="3076"/>
                  </a:lnTo>
                  <a:lnTo>
                    <a:pt x="4846" y="3101"/>
                  </a:lnTo>
                  <a:lnTo>
                    <a:pt x="4858" y="3123"/>
                  </a:lnTo>
                  <a:lnTo>
                    <a:pt x="4871" y="3143"/>
                  </a:lnTo>
                  <a:lnTo>
                    <a:pt x="4886" y="3163"/>
                  </a:lnTo>
                  <a:lnTo>
                    <a:pt x="4900" y="3185"/>
                  </a:lnTo>
                  <a:lnTo>
                    <a:pt x="4909" y="3209"/>
                  </a:lnTo>
                  <a:lnTo>
                    <a:pt x="4911" y="3241"/>
                  </a:lnTo>
                  <a:lnTo>
                    <a:pt x="4913" y="3280"/>
                  </a:lnTo>
                  <a:lnTo>
                    <a:pt x="4915" y="3318"/>
                  </a:lnTo>
                  <a:lnTo>
                    <a:pt x="4917" y="3350"/>
                  </a:lnTo>
                  <a:lnTo>
                    <a:pt x="4915" y="3354"/>
                  </a:lnTo>
                  <a:lnTo>
                    <a:pt x="4913" y="3358"/>
                  </a:lnTo>
                  <a:lnTo>
                    <a:pt x="4909" y="3361"/>
                  </a:lnTo>
                  <a:lnTo>
                    <a:pt x="4906" y="3365"/>
                  </a:lnTo>
                  <a:lnTo>
                    <a:pt x="4902" y="3369"/>
                  </a:lnTo>
                  <a:lnTo>
                    <a:pt x="4900" y="3370"/>
                  </a:lnTo>
                  <a:lnTo>
                    <a:pt x="4898" y="3381"/>
                  </a:lnTo>
                  <a:lnTo>
                    <a:pt x="4902" y="3390"/>
                  </a:lnTo>
                  <a:lnTo>
                    <a:pt x="4906" y="3400"/>
                  </a:lnTo>
                  <a:lnTo>
                    <a:pt x="4909" y="3407"/>
                  </a:lnTo>
                  <a:lnTo>
                    <a:pt x="4909" y="3414"/>
                  </a:lnTo>
                  <a:lnTo>
                    <a:pt x="4908" y="3416"/>
                  </a:lnTo>
                  <a:lnTo>
                    <a:pt x="4906" y="3418"/>
                  </a:lnTo>
                  <a:lnTo>
                    <a:pt x="4904" y="3418"/>
                  </a:lnTo>
                  <a:lnTo>
                    <a:pt x="4902" y="3418"/>
                  </a:lnTo>
                  <a:lnTo>
                    <a:pt x="4900" y="3420"/>
                  </a:lnTo>
                  <a:lnTo>
                    <a:pt x="4900" y="3421"/>
                  </a:lnTo>
                  <a:lnTo>
                    <a:pt x="4898" y="3425"/>
                  </a:lnTo>
                  <a:lnTo>
                    <a:pt x="4897" y="3430"/>
                  </a:lnTo>
                  <a:lnTo>
                    <a:pt x="4897" y="3438"/>
                  </a:lnTo>
                  <a:lnTo>
                    <a:pt x="4871" y="3441"/>
                  </a:lnTo>
                  <a:lnTo>
                    <a:pt x="4848" y="3450"/>
                  </a:lnTo>
                  <a:lnTo>
                    <a:pt x="4824" y="3460"/>
                  </a:lnTo>
                  <a:lnTo>
                    <a:pt x="4798" y="3465"/>
                  </a:lnTo>
                  <a:lnTo>
                    <a:pt x="4797" y="3460"/>
                  </a:lnTo>
                  <a:lnTo>
                    <a:pt x="4795" y="3456"/>
                  </a:lnTo>
                  <a:lnTo>
                    <a:pt x="4793" y="3452"/>
                  </a:lnTo>
                  <a:lnTo>
                    <a:pt x="4791" y="3449"/>
                  </a:lnTo>
                  <a:lnTo>
                    <a:pt x="4789" y="3443"/>
                  </a:lnTo>
                  <a:lnTo>
                    <a:pt x="4788" y="3438"/>
                  </a:lnTo>
                  <a:lnTo>
                    <a:pt x="4789" y="3436"/>
                  </a:lnTo>
                  <a:lnTo>
                    <a:pt x="4791" y="3434"/>
                  </a:lnTo>
                  <a:lnTo>
                    <a:pt x="4793" y="3432"/>
                  </a:lnTo>
                  <a:lnTo>
                    <a:pt x="4793" y="3430"/>
                  </a:lnTo>
                  <a:lnTo>
                    <a:pt x="4793" y="3429"/>
                  </a:lnTo>
                  <a:lnTo>
                    <a:pt x="4795" y="3425"/>
                  </a:lnTo>
                  <a:lnTo>
                    <a:pt x="4778" y="3410"/>
                  </a:lnTo>
                  <a:lnTo>
                    <a:pt x="4764" y="3390"/>
                  </a:lnTo>
                  <a:lnTo>
                    <a:pt x="4751" y="3369"/>
                  </a:lnTo>
                  <a:lnTo>
                    <a:pt x="4728" y="3369"/>
                  </a:lnTo>
                  <a:lnTo>
                    <a:pt x="4708" y="3365"/>
                  </a:lnTo>
                  <a:lnTo>
                    <a:pt x="4702" y="3350"/>
                  </a:lnTo>
                  <a:lnTo>
                    <a:pt x="4695" y="3330"/>
                  </a:lnTo>
                  <a:lnTo>
                    <a:pt x="4686" y="3310"/>
                  </a:lnTo>
                  <a:lnTo>
                    <a:pt x="4675" y="3292"/>
                  </a:lnTo>
                  <a:lnTo>
                    <a:pt x="4662" y="3280"/>
                  </a:lnTo>
                  <a:lnTo>
                    <a:pt x="4648" y="3272"/>
                  </a:lnTo>
                  <a:lnTo>
                    <a:pt x="4642" y="3238"/>
                  </a:lnTo>
                  <a:lnTo>
                    <a:pt x="4615" y="3238"/>
                  </a:lnTo>
                  <a:lnTo>
                    <a:pt x="4604" y="3220"/>
                  </a:lnTo>
                  <a:lnTo>
                    <a:pt x="4591" y="3198"/>
                  </a:lnTo>
                  <a:lnTo>
                    <a:pt x="4578" y="3172"/>
                  </a:lnTo>
                  <a:lnTo>
                    <a:pt x="4568" y="3149"/>
                  </a:lnTo>
                  <a:lnTo>
                    <a:pt x="4562" y="3129"/>
                  </a:lnTo>
                  <a:lnTo>
                    <a:pt x="4568" y="3130"/>
                  </a:lnTo>
                  <a:lnTo>
                    <a:pt x="4569" y="3130"/>
                  </a:lnTo>
                  <a:lnTo>
                    <a:pt x="4571" y="3130"/>
                  </a:lnTo>
                  <a:lnTo>
                    <a:pt x="4573" y="3130"/>
                  </a:lnTo>
                  <a:lnTo>
                    <a:pt x="4575" y="3130"/>
                  </a:lnTo>
                  <a:lnTo>
                    <a:pt x="4578" y="3130"/>
                  </a:lnTo>
                  <a:lnTo>
                    <a:pt x="4582" y="3130"/>
                  </a:lnTo>
                  <a:lnTo>
                    <a:pt x="4586" y="3116"/>
                  </a:lnTo>
                  <a:lnTo>
                    <a:pt x="4589" y="3107"/>
                  </a:lnTo>
                  <a:lnTo>
                    <a:pt x="4593" y="3100"/>
                  </a:lnTo>
                  <a:lnTo>
                    <a:pt x="4598" y="3090"/>
                  </a:lnTo>
                  <a:lnTo>
                    <a:pt x="4591" y="3090"/>
                  </a:lnTo>
                  <a:lnTo>
                    <a:pt x="4591" y="3094"/>
                  </a:lnTo>
                  <a:lnTo>
                    <a:pt x="4586" y="3103"/>
                  </a:lnTo>
                  <a:lnTo>
                    <a:pt x="4582" y="3110"/>
                  </a:lnTo>
                  <a:lnTo>
                    <a:pt x="4577" y="3116"/>
                  </a:lnTo>
                  <a:lnTo>
                    <a:pt x="4569" y="3120"/>
                  </a:lnTo>
                  <a:lnTo>
                    <a:pt x="4555" y="3121"/>
                  </a:lnTo>
                  <a:lnTo>
                    <a:pt x="4549" y="3112"/>
                  </a:lnTo>
                  <a:lnTo>
                    <a:pt x="4542" y="3105"/>
                  </a:lnTo>
                  <a:lnTo>
                    <a:pt x="4544" y="3081"/>
                  </a:lnTo>
                  <a:lnTo>
                    <a:pt x="4544" y="3056"/>
                  </a:lnTo>
                  <a:lnTo>
                    <a:pt x="4544" y="3029"/>
                  </a:lnTo>
                  <a:lnTo>
                    <a:pt x="4540" y="3001"/>
                  </a:lnTo>
                  <a:lnTo>
                    <a:pt x="4535" y="2978"/>
                  </a:lnTo>
                  <a:lnTo>
                    <a:pt x="4528" y="2958"/>
                  </a:lnTo>
                  <a:lnTo>
                    <a:pt x="4513" y="2943"/>
                  </a:lnTo>
                  <a:lnTo>
                    <a:pt x="4495" y="2934"/>
                  </a:lnTo>
                  <a:lnTo>
                    <a:pt x="4484" y="2934"/>
                  </a:lnTo>
                  <a:lnTo>
                    <a:pt x="4471" y="2927"/>
                  </a:lnTo>
                  <a:lnTo>
                    <a:pt x="4458" y="2916"/>
                  </a:lnTo>
                  <a:lnTo>
                    <a:pt x="4446" y="2901"/>
                  </a:lnTo>
                  <a:lnTo>
                    <a:pt x="4435" y="2889"/>
                  </a:lnTo>
                  <a:lnTo>
                    <a:pt x="4428" y="2878"/>
                  </a:lnTo>
                  <a:lnTo>
                    <a:pt x="4424" y="2876"/>
                  </a:lnTo>
                  <a:lnTo>
                    <a:pt x="4420" y="2874"/>
                  </a:lnTo>
                  <a:lnTo>
                    <a:pt x="4415" y="2874"/>
                  </a:lnTo>
                  <a:lnTo>
                    <a:pt x="4411" y="2872"/>
                  </a:lnTo>
                  <a:lnTo>
                    <a:pt x="4408" y="2870"/>
                  </a:lnTo>
                  <a:lnTo>
                    <a:pt x="4398" y="2854"/>
                  </a:lnTo>
                  <a:lnTo>
                    <a:pt x="4382" y="2841"/>
                  </a:lnTo>
                  <a:lnTo>
                    <a:pt x="4364" y="2836"/>
                  </a:lnTo>
                  <a:lnTo>
                    <a:pt x="4342" y="2832"/>
                  </a:lnTo>
                  <a:lnTo>
                    <a:pt x="4318" y="2834"/>
                  </a:lnTo>
                  <a:lnTo>
                    <a:pt x="4322" y="2858"/>
                  </a:lnTo>
                  <a:lnTo>
                    <a:pt x="4295" y="2869"/>
                  </a:lnTo>
                  <a:lnTo>
                    <a:pt x="4273" y="2880"/>
                  </a:lnTo>
                  <a:lnTo>
                    <a:pt x="4249" y="2890"/>
                  </a:lnTo>
                  <a:lnTo>
                    <a:pt x="4226" y="2900"/>
                  </a:lnTo>
                  <a:lnTo>
                    <a:pt x="4197" y="2905"/>
                  </a:lnTo>
                  <a:lnTo>
                    <a:pt x="4193" y="2901"/>
                  </a:lnTo>
                  <a:lnTo>
                    <a:pt x="4191" y="2898"/>
                  </a:lnTo>
                  <a:lnTo>
                    <a:pt x="4188" y="2896"/>
                  </a:lnTo>
                  <a:lnTo>
                    <a:pt x="4184" y="2892"/>
                  </a:lnTo>
                  <a:lnTo>
                    <a:pt x="4184" y="2869"/>
                  </a:lnTo>
                  <a:lnTo>
                    <a:pt x="4175" y="2861"/>
                  </a:lnTo>
                  <a:lnTo>
                    <a:pt x="4158" y="2852"/>
                  </a:lnTo>
                  <a:lnTo>
                    <a:pt x="4137" y="2843"/>
                  </a:lnTo>
                  <a:lnTo>
                    <a:pt x="4111" y="2834"/>
                  </a:lnTo>
                  <a:lnTo>
                    <a:pt x="4088" y="2825"/>
                  </a:lnTo>
                  <a:lnTo>
                    <a:pt x="4068" y="2820"/>
                  </a:lnTo>
                  <a:lnTo>
                    <a:pt x="4051" y="2816"/>
                  </a:lnTo>
                  <a:lnTo>
                    <a:pt x="4048" y="2816"/>
                  </a:lnTo>
                  <a:lnTo>
                    <a:pt x="4038" y="2820"/>
                  </a:lnTo>
                  <a:lnTo>
                    <a:pt x="4028" y="2823"/>
                  </a:lnTo>
                  <a:lnTo>
                    <a:pt x="4018" y="2825"/>
                  </a:lnTo>
                  <a:lnTo>
                    <a:pt x="4011" y="2827"/>
                  </a:lnTo>
                  <a:lnTo>
                    <a:pt x="4000" y="2829"/>
                  </a:lnTo>
                  <a:lnTo>
                    <a:pt x="3988" y="2829"/>
                  </a:lnTo>
                  <a:lnTo>
                    <a:pt x="3977" y="2827"/>
                  </a:lnTo>
                  <a:lnTo>
                    <a:pt x="3971" y="2827"/>
                  </a:lnTo>
                  <a:lnTo>
                    <a:pt x="3969" y="2830"/>
                  </a:lnTo>
                  <a:lnTo>
                    <a:pt x="3966" y="2832"/>
                  </a:lnTo>
                  <a:lnTo>
                    <a:pt x="3964" y="2838"/>
                  </a:lnTo>
                  <a:lnTo>
                    <a:pt x="3962" y="2841"/>
                  </a:lnTo>
                  <a:lnTo>
                    <a:pt x="3958" y="2843"/>
                  </a:lnTo>
                  <a:lnTo>
                    <a:pt x="3949" y="2847"/>
                  </a:lnTo>
                  <a:lnTo>
                    <a:pt x="3931" y="2852"/>
                  </a:lnTo>
                  <a:lnTo>
                    <a:pt x="3911" y="2858"/>
                  </a:lnTo>
                  <a:lnTo>
                    <a:pt x="3889" y="2861"/>
                  </a:lnTo>
                  <a:lnTo>
                    <a:pt x="3875" y="2863"/>
                  </a:lnTo>
                  <a:lnTo>
                    <a:pt x="3875" y="2858"/>
                  </a:lnTo>
                  <a:lnTo>
                    <a:pt x="3875" y="2856"/>
                  </a:lnTo>
                  <a:lnTo>
                    <a:pt x="3877" y="2854"/>
                  </a:lnTo>
                  <a:lnTo>
                    <a:pt x="3877" y="2852"/>
                  </a:lnTo>
                  <a:lnTo>
                    <a:pt x="3878" y="2850"/>
                  </a:lnTo>
                  <a:lnTo>
                    <a:pt x="3882" y="2849"/>
                  </a:lnTo>
                  <a:lnTo>
                    <a:pt x="3889" y="2847"/>
                  </a:lnTo>
                  <a:lnTo>
                    <a:pt x="3895" y="2845"/>
                  </a:lnTo>
                  <a:lnTo>
                    <a:pt x="3898" y="2843"/>
                  </a:lnTo>
                  <a:lnTo>
                    <a:pt x="3893" y="2840"/>
                  </a:lnTo>
                  <a:lnTo>
                    <a:pt x="3886" y="2836"/>
                  </a:lnTo>
                  <a:lnTo>
                    <a:pt x="3882" y="2830"/>
                  </a:lnTo>
                  <a:lnTo>
                    <a:pt x="3878" y="2825"/>
                  </a:lnTo>
                  <a:lnTo>
                    <a:pt x="3875" y="2820"/>
                  </a:lnTo>
                  <a:lnTo>
                    <a:pt x="3871" y="2820"/>
                  </a:lnTo>
                  <a:lnTo>
                    <a:pt x="3871" y="2847"/>
                  </a:lnTo>
                  <a:lnTo>
                    <a:pt x="3848" y="2845"/>
                  </a:lnTo>
                  <a:lnTo>
                    <a:pt x="3820" y="2845"/>
                  </a:lnTo>
                  <a:lnTo>
                    <a:pt x="3793" y="2847"/>
                  </a:lnTo>
                  <a:lnTo>
                    <a:pt x="3766" y="2849"/>
                  </a:lnTo>
                  <a:lnTo>
                    <a:pt x="3740" y="2854"/>
                  </a:lnTo>
                  <a:lnTo>
                    <a:pt x="3722" y="2861"/>
                  </a:lnTo>
                  <a:lnTo>
                    <a:pt x="3718" y="2863"/>
                  </a:lnTo>
                  <a:lnTo>
                    <a:pt x="3718" y="2867"/>
                  </a:lnTo>
                  <a:lnTo>
                    <a:pt x="3717" y="2870"/>
                  </a:lnTo>
                  <a:lnTo>
                    <a:pt x="3717" y="2876"/>
                  </a:lnTo>
                  <a:lnTo>
                    <a:pt x="3715" y="2878"/>
                  </a:lnTo>
                  <a:lnTo>
                    <a:pt x="3713" y="2881"/>
                  </a:lnTo>
                  <a:lnTo>
                    <a:pt x="3709" y="2883"/>
                  </a:lnTo>
                  <a:lnTo>
                    <a:pt x="3706" y="2885"/>
                  </a:lnTo>
                  <a:lnTo>
                    <a:pt x="3706" y="2885"/>
                  </a:lnTo>
                  <a:lnTo>
                    <a:pt x="3706" y="2885"/>
                  </a:lnTo>
                  <a:lnTo>
                    <a:pt x="3698" y="2889"/>
                  </a:lnTo>
                  <a:lnTo>
                    <a:pt x="3688" y="2894"/>
                  </a:lnTo>
                  <a:lnTo>
                    <a:pt x="3677" y="2898"/>
                  </a:lnTo>
                  <a:lnTo>
                    <a:pt x="3673" y="2901"/>
                  </a:lnTo>
                  <a:lnTo>
                    <a:pt x="3673" y="2905"/>
                  </a:lnTo>
                  <a:lnTo>
                    <a:pt x="3678" y="2905"/>
                  </a:lnTo>
                  <a:lnTo>
                    <a:pt x="3682" y="2907"/>
                  </a:lnTo>
                  <a:lnTo>
                    <a:pt x="3686" y="2907"/>
                  </a:lnTo>
                  <a:lnTo>
                    <a:pt x="3689" y="2909"/>
                  </a:lnTo>
                  <a:lnTo>
                    <a:pt x="3691" y="2901"/>
                  </a:lnTo>
                  <a:lnTo>
                    <a:pt x="3693" y="2898"/>
                  </a:lnTo>
                  <a:lnTo>
                    <a:pt x="3695" y="2894"/>
                  </a:lnTo>
                  <a:lnTo>
                    <a:pt x="3698" y="2892"/>
                  </a:lnTo>
                  <a:lnTo>
                    <a:pt x="3700" y="2889"/>
                  </a:lnTo>
                  <a:lnTo>
                    <a:pt x="3706" y="2885"/>
                  </a:lnTo>
                  <a:lnTo>
                    <a:pt x="3706" y="2885"/>
                  </a:lnTo>
                  <a:lnTo>
                    <a:pt x="3708" y="2887"/>
                  </a:lnTo>
                  <a:lnTo>
                    <a:pt x="3709" y="2887"/>
                  </a:lnTo>
                  <a:lnTo>
                    <a:pt x="3711" y="2887"/>
                  </a:lnTo>
                  <a:lnTo>
                    <a:pt x="3711" y="2887"/>
                  </a:lnTo>
                  <a:lnTo>
                    <a:pt x="3713" y="2889"/>
                  </a:lnTo>
                  <a:lnTo>
                    <a:pt x="3722" y="2903"/>
                  </a:lnTo>
                  <a:lnTo>
                    <a:pt x="3726" y="2918"/>
                  </a:lnTo>
                  <a:lnTo>
                    <a:pt x="3726" y="2936"/>
                  </a:lnTo>
                  <a:lnTo>
                    <a:pt x="3706" y="2932"/>
                  </a:lnTo>
                  <a:lnTo>
                    <a:pt x="3706" y="2936"/>
                  </a:lnTo>
                  <a:lnTo>
                    <a:pt x="3708" y="2940"/>
                  </a:lnTo>
                  <a:lnTo>
                    <a:pt x="3709" y="2943"/>
                  </a:lnTo>
                  <a:lnTo>
                    <a:pt x="3711" y="2947"/>
                  </a:lnTo>
                  <a:lnTo>
                    <a:pt x="3713" y="2952"/>
                  </a:lnTo>
                  <a:lnTo>
                    <a:pt x="3708" y="2952"/>
                  </a:lnTo>
                  <a:lnTo>
                    <a:pt x="3704" y="2952"/>
                  </a:lnTo>
                  <a:lnTo>
                    <a:pt x="3702" y="2954"/>
                  </a:lnTo>
                  <a:lnTo>
                    <a:pt x="3700" y="2954"/>
                  </a:lnTo>
                  <a:lnTo>
                    <a:pt x="3700" y="2954"/>
                  </a:lnTo>
                  <a:lnTo>
                    <a:pt x="3698" y="2958"/>
                  </a:lnTo>
                  <a:lnTo>
                    <a:pt x="3697" y="2960"/>
                  </a:lnTo>
                  <a:lnTo>
                    <a:pt x="3700" y="2960"/>
                  </a:lnTo>
                  <a:lnTo>
                    <a:pt x="3711" y="2969"/>
                  </a:lnTo>
                  <a:lnTo>
                    <a:pt x="3720" y="2970"/>
                  </a:lnTo>
                  <a:lnTo>
                    <a:pt x="3731" y="2972"/>
                  </a:lnTo>
                  <a:lnTo>
                    <a:pt x="3746" y="2976"/>
                  </a:lnTo>
                  <a:lnTo>
                    <a:pt x="3755" y="2981"/>
                  </a:lnTo>
                  <a:lnTo>
                    <a:pt x="3768" y="2990"/>
                  </a:lnTo>
                  <a:lnTo>
                    <a:pt x="3778" y="2998"/>
                  </a:lnTo>
                  <a:lnTo>
                    <a:pt x="3789" y="3005"/>
                  </a:lnTo>
                  <a:lnTo>
                    <a:pt x="3782" y="3025"/>
                  </a:lnTo>
                  <a:lnTo>
                    <a:pt x="3773" y="3045"/>
                  </a:lnTo>
                  <a:lnTo>
                    <a:pt x="3768" y="3041"/>
                  </a:lnTo>
                  <a:lnTo>
                    <a:pt x="3766" y="3040"/>
                  </a:lnTo>
                  <a:lnTo>
                    <a:pt x="3762" y="3038"/>
                  </a:lnTo>
                  <a:lnTo>
                    <a:pt x="3760" y="3036"/>
                  </a:lnTo>
                  <a:lnTo>
                    <a:pt x="3757" y="3034"/>
                  </a:lnTo>
                  <a:lnTo>
                    <a:pt x="3753" y="3032"/>
                  </a:lnTo>
                  <a:lnTo>
                    <a:pt x="3751" y="3038"/>
                  </a:lnTo>
                  <a:lnTo>
                    <a:pt x="3749" y="3043"/>
                  </a:lnTo>
                  <a:lnTo>
                    <a:pt x="3748" y="3047"/>
                  </a:lnTo>
                  <a:lnTo>
                    <a:pt x="3744" y="3049"/>
                  </a:lnTo>
                  <a:lnTo>
                    <a:pt x="3740" y="3050"/>
                  </a:lnTo>
                  <a:lnTo>
                    <a:pt x="3733" y="3052"/>
                  </a:lnTo>
                  <a:lnTo>
                    <a:pt x="3733" y="3043"/>
                  </a:lnTo>
                  <a:lnTo>
                    <a:pt x="3733" y="3036"/>
                  </a:lnTo>
                  <a:lnTo>
                    <a:pt x="3733" y="3030"/>
                  </a:lnTo>
                  <a:lnTo>
                    <a:pt x="3733" y="3029"/>
                  </a:lnTo>
                  <a:lnTo>
                    <a:pt x="3724" y="3012"/>
                  </a:lnTo>
                  <a:lnTo>
                    <a:pt x="3709" y="3010"/>
                  </a:lnTo>
                  <a:lnTo>
                    <a:pt x="3700" y="3009"/>
                  </a:lnTo>
                  <a:lnTo>
                    <a:pt x="3691" y="3007"/>
                  </a:lnTo>
                  <a:lnTo>
                    <a:pt x="3680" y="3003"/>
                  </a:lnTo>
                  <a:lnTo>
                    <a:pt x="3680" y="2998"/>
                  </a:lnTo>
                  <a:lnTo>
                    <a:pt x="3678" y="2992"/>
                  </a:lnTo>
                  <a:lnTo>
                    <a:pt x="3677" y="2989"/>
                  </a:lnTo>
                  <a:lnTo>
                    <a:pt x="3675" y="2987"/>
                  </a:lnTo>
                  <a:lnTo>
                    <a:pt x="3669" y="2985"/>
                  </a:lnTo>
                  <a:lnTo>
                    <a:pt x="3664" y="2985"/>
                  </a:lnTo>
                  <a:lnTo>
                    <a:pt x="3657" y="2983"/>
                  </a:lnTo>
                  <a:lnTo>
                    <a:pt x="3657" y="2980"/>
                  </a:lnTo>
                  <a:lnTo>
                    <a:pt x="3653" y="2980"/>
                  </a:lnTo>
                  <a:lnTo>
                    <a:pt x="3658" y="2996"/>
                  </a:lnTo>
                  <a:lnTo>
                    <a:pt x="3662" y="3012"/>
                  </a:lnTo>
                  <a:lnTo>
                    <a:pt x="3660" y="3027"/>
                  </a:lnTo>
                  <a:lnTo>
                    <a:pt x="3653" y="3030"/>
                  </a:lnTo>
                  <a:lnTo>
                    <a:pt x="3646" y="3034"/>
                  </a:lnTo>
                  <a:lnTo>
                    <a:pt x="3640" y="3040"/>
                  </a:lnTo>
                  <a:lnTo>
                    <a:pt x="3628" y="3036"/>
                  </a:lnTo>
                  <a:lnTo>
                    <a:pt x="3628" y="3016"/>
                  </a:lnTo>
                  <a:lnTo>
                    <a:pt x="3597" y="3010"/>
                  </a:lnTo>
                  <a:lnTo>
                    <a:pt x="3597" y="3030"/>
                  </a:lnTo>
                  <a:lnTo>
                    <a:pt x="3591" y="3034"/>
                  </a:lnTo>
                  <a:lnTo>
                    <a:pt x="3589" y="3036"/>
                  </a:lnTo>
                  <a:lnTo>
                    <a:pt x="3586" y="3036"/>
                  </a:lnTo>
                  <a:lnTo>
                    <a:pt x="3582" y="3038"/>
                  </a:lnTo>
                  <a:lnTo>
                    <a:pt x="3577" y="3040"/>
                  </a:lnTo>
                  <a:lnTo>
                    <a:pt x="3560" y="3032"/>
                  </a:lnTo>
                  <a:lnTo>
                    <a:pt x="3542" y="3029"/>
                  </a:lnTo>
                  <a:lnTo>
                    <a:pt x="3524" y="3027"/>
                  </a:lnTo>
                  <a:lnTo>
                    <a:pt x="3515" y="3009"/>
                  </a:lnTo>
                  <a:lnTo>
                    <a:pt x="3502" y="2994"/>
                  </a:lnTo>
                  <a:lnTo>
                    <a:pt x="3484" y="2983"/>
                  </a:lnTo>
                  <a:lnTo>
                    <a:pt x="3464" y="2983"/>
                  </a:lnTo>
                  <a:lnTo>
                    <a:pt x="3444" y="2954"/>
                  </a:lnTo>
                  <a:lnTo>
                    <a:pt x="3438" y="2956"/>
                  </a:lnTo>
                  <a:lnTo>
                    <a:pt x="3433" y="2958"/>
                  </a:lnTo>
                  <a:lnTo>
                    <a:pt x="3428" y="2958"/>
                  </a:lnTo>
                  <a:lnTo>
                    <a:pt x="3418" y="2958"/>
                  </a:lnTo>
                  <a:lnTo>
                    <a:pt x="3418" y="2954"/>
                  </a:lnTo>
                  <a:lnTo>
                    <a:pt x="3418" y="2952"/>
                  </a:lnTo>
                  <a:lnTo>
                    <a:pt x="3418" y="2950"/>
                  </a:lnTo>
                  <a:lnTo>
                    <a:pt x="3417" y="2949"/>
                  </a:lnTo>
                  <a:lnTo>
                    <a:pt x="3415" y="2947"/>
                  </a:lnTo>
                  <a:lnTo>
                    <a:pt x="3411" y="2949"/>
                  </a:lnTo>
                  <a:lnTo>
                    <a:pt x="3404" y="2952"/>
                  </a:lnTo>
                  <a:lnTo>
                    <a:pt x="3398" y="2954"/>
                  </a:lnTo>
                  <a:lnTo>
                    <a:pt x="3402" y="2958"/>
                  </a:lnTo>
                  <a:lnTo>
                    <a:pt x="3404" y="2961"/>
                  </a:lnTo>
                  <a:lnTo>
                    <a:pt x="3404" y="2963"/>
                  </a:lnTo>
                  <a:lnTo>
                    <a:pt x="3406" y="2967"/>
                  </a:lnTo>
                  <a:lnTo>
                    <a:pt x="3406" y="2972"/>
                  </a:lnTo>
                  <a:lnTo>
                    <a:pt x="3408" y="2978"/>
                  </a:lnTo>
                  <a:lnTo>
                    <a:pt x="3398" y="2978"/>
                  </a:lnTo>
                  <a:lnTo>
                    <a:pt x="3377" y="2987"/>
                  </a:lnTo>
                  <a:lnTo>
                    <a:pt x="3353" y="2990"/>
                  </a:lnTo>
                  <a:lnTo>
                    <a:pt x="3326" y="2989"/>
                  </a:lnTo>
                  <a:lnTo>
                    <a:pt x="3298" y="2983"/>
                  </a:lnTo>
                  <a:lnTo>
                    <a:pt x="3271" y="2978"/>
                  </a:lnTo>
                  <a:lnTo>
                    <a:pt x="3242" y="2974"/>
                  </a:lnTo>
                  <a:lnTo>
                    <a:pt x="3213" y="2974"/>
                  </a:lnTo>
                  <a:lnTo>
                    <a:pt x="3186" y="2981"/>
                  </a:lnTo>
                  <a:lnTo>
                    <a:pt x="3153" y="2992"/>
                  </a:lnTo>
                  <a:lnTo>
                    <a:pt x="3118" y="3007"/>
                  </a:lnTo>
                  <a:lnTo>
                    <a:pt x="3084" y="3021"/>
                  </a:lnTo>
                  <a:lnTo>
                    <a:pt x="3051" y="3040"/>
                  </a:lnTo>
                  <a:lnTo>
                    <a:pt x="3026" y="3060"/>
                  </a:lnTo>
                  <a:lnTo>
                    <a:pt x="3020" y="3067"/>
                  </a:lnTo>
                  <a:lnTo>
                    <a:pt x="3017" y="3078"/>
                  </a:lnTo>
                  <a:lnTo>
                    <a:pt x="3011" y="3090"/>
                  </a:lnTo>
                  <a:lnTo>
                    <a:pt x="3006" y="3098"/>
                  </a:lnTo>
                  <a:lnTo>
                    <a:pt x="2993" y="3107"/>
                  </a:lnTo>
                  <a:lnTo>
                    <a:pt x="2978" y="3112"/>
                  </a:lnTo>
                  <a:lnTo>
                    <a:pt x="2966" y="3121"/>
                  </a:lnTo>
                  <a:lnTo>
                    <a:pt x="2949" y="3121"/>
                  </a:lnTo>
                  <a:lnTo>
                    <a:pt x="2949" y="3134"/>
                  </a:lnTo>
                  <a:lnTo>
                    <a:pt x="2933" y="3140"/>
                  </a:lnTo>
                  <a:lnTo>
                    <a:pt x="2918" y="3147"/>
                  </a:lnTo>
                  <a:lnTo>
                    <a:pt x="2904" y="3152"/>
                  </a:lnTo>
                  <a:lnTo>
                    <a:pt x="2886" y="3156"/>
                  </a:lnTo>
                  <a:lnTo>
                    <a:pt x="2886" y="3152"/>
                  </a:lnTo>
                  <a:lnTo>
                    <a:pt x="2886" y="3149"/>
                  </a:lnTo>
                  <a:lnTo>
                    <a:pt x="2888" y="3147"/>
                  </a:lnTo>
                  <a:lnTo>
                    <a:pt x="2888" y="3145"/>
                  </a:lnTo>
                  <a:lnTo>
                    <a:pt x="2888" y="3143"/>
                  </a:lnTo>
                  <a:lnTo>
                    <a:pt x="2886" y="3141"/>
                  </a:lnTo>
                  <a:lnTo>
                    <a:pt x="2884" y="3140"/>
                  </a:lnTo>
                  <a:lnTo>
                    <a:pt x="2886" y="3140"/>
                  </a:lnTo>
                  <a:lnTo>
                    <a:pt x="2888" y="3134"/>
                  </a:lnTo>
                  <a:lnTo>
                    <a:pt x="2886" y="3129"/>
                  </a:lnTo>
                  <a:lnTo>
                    <a:pt x="2886" y="3123"/>
                  </a:lnTo>
                  <a:lnTo>
                    <a:pt x="2886" y="3121"/>
                  </a:lnTo>
                  <a:lnTo>
                    <a:pt x="2888" y="3121"/>
                  </a:lnTo>
                  <a:lnTo>
                    <a:pt x="2886" y="3121"/>
                  </a:lnTo>
                  <a:lnTo>
                    <a:pt x="2886" y="3123"/>
                  </a:lnTo>
                  <a:lnTo>
                    <a:pt x="2886" y="3123"/>
                  </a:lnTo>
                  <a:lnTo>
                    <a:pt x="2884" y="3127"/>
                  </a:lnTo>
                  <a:lnTo>
                    <a:pt x="2880" y="3129"/>
                  </a:lnTo>
                  <a:lnTo>
                    <a:pt x="2878" y="3132"/>
                  </a:lnTo>
                  <a:lnTo>
                    <a:pt x="2875" y="3134"/>
                  </a:lnTo>
                  <a:lnTo>
                    <a:pt x="2873" y="3136"/>
                  </a:lnTo>
                  <a:lnTo>
                    <a:pt x="2873" y="3138"/>
                  </a:lnTo>
                  <a:lnTo>
                    <a:pt x="2873" y="3138"/>
                  </a:lnTo>
                  <a:lnTo>
                    <a:pt x="2878" y="3138"/>
                  </a:lnTo>
                  <a:lnTo>
                    <a:pt x="2880" y="3138"/>
                  </a:lnTo>
                  <a:lnTo>
                    <a:pt x="2882" y="3140"/>
                  </a:lnTo>
                  <a:lnTo>
                    <a:pt x="2884" y="3140"/>
                  </a:lnTo>
                  <a:lnTo>
                    <a:pt x="2884" y="3140"/>
                  </a:lnTo>
                  <a:lnTo>
                    <a:pt x="2880" y="3147"/>
                  </a:lnTo>
                  <a:lnTo>
                    <a:pt x="2875" y="3156"/>
                  </a:lnTo>
                  <a:lnTo>
                    <a:pt x="2873" y="3165"/>
                  </a:lnTo>
                  <a:lnTo>
                    <a:pt x="2869" y="3167"/>
                  </a:lnTo>
                  <a:lnTo>
                    <a:pt x="2866" y="3169"/>
                  </a:lnTo>
                  <a:lnTo>
                    <a:pt x="2864" y="3167"/>
                  </a:lnTo>
                  <a:lnTo>
                    <a:pt x="2862" y="3167"/>
                  </a:lnTo>
                  <a:lnTo>
                    <a:pt x="2860" y="3165"/>
                  </a:lnTo>
                  <a:lnTo>
                    <a:pt x="2860" y="3163"/>
                  </a:lnTo>
                  <a:lnTo>
                    <a:pt x="2858" y="3161"/>
                  </a:lnTo>
                  <a:lnTo>
                    <a:pt x="2855" y="3160"/>
                  </a:lnTo>
                  <a:lnTo>
                    <a:pt x="2851" y="3158"/>
                  </a:lnTo>
                  <a:lnTo>
                    <a:pt x="2846" y="3156"/>
                  </a:lnTo>
                  <a:lnTo>
                    <a:pt x="2844" y="3165"/>
                  </a:lnTo>
                  <a:lnTo>
                    <a:pt x="2842" y="3172"/>
                  </a:lnTo>
                  <a:lnTo>
                    <a:pt x="2838" y="3178"/>
                  </a:lnTo>
                  <a:lnTo>
                    <a:pt x="2835" y="3181"/>
                  </a:lnTo>
                  <a:lnTo>
                    <a:pt x="2828" y="3183"/>
                  </a:lnTo>
                  <a:lnTo>
                    <a:pt x="2817" y="3183"/>
                  </a:lnTo>
                  <a:lnTo>
                    <a:pt x="2817" y="3203"/>
                  </a:lnTo>
                  <a:lnTo>
                    <a:pt x="2813" y="3209"/>
                  </a:lnTo>
                  <a:lnTo>
                    <a:pt x="2808" y="3212"/>
                  </a:lnTo>
                  <a:lnTo>
                    <a:pt x="2804" y="3218"/>
                  </a:lnTo>
                  <a:lnTo>
                    <a:pt x="2800" y="3223"/>
                  </a:lnTo>
                  <a:lnTo>
                    <a:pt x="2793" y="3227"/>
                  </a:lnTo>
                  <a:lnTo>
                    <a:pt x="2791" y="3227"/>
                  </a:lnTo>
                  <a:lnTo>
                    <a:pt x="2789" y="3227"/>
                  </a:lnTo>
                  <a:lnTo>
                    <a:pt x="2786" y="3225"/>
                  </a:lnTo>
                  <a:lnTo>
                    <a:pt x="2782" y="3225"/>
                  </a:lnTo>
                  <a:lnTo>
                    <a:pt x="2777" y="3223"/>
                  </a:lnTo>
                  <a:lnTo>
                    <a:pt x="2777" y="3227"/>
                  </a:lnTo>
                  <a:lnTo>
                    <a:pt x="2782" y="3238"/>
                  </a:lnTo>
                  <a:lnTo>
                    <a:pt x="2784" y="3250"/>
                  </a:lnTo>
                  <a:lnTo>
                    <a:pt x="2784" y="3269"/>
                  </a:lnTo>
                  <a:lnTo>
                    <a:pt x="2780" y="3287"/>
                  </a:lnTo>
                  <a:lnTo>
                    <a:pt x="2775" y="3303"/>
                  </a:lnTo>
                  <a:lnTo>
                    <a:pt x="2769" y="3318"/>
                  </a:lnTo>
                  <a:lnTo>
                    <a:pt x="2769" y="3320"/>
                  </a:lnTo>
                  <a:lnTo>
                    <a:pt x="2768" y="3321"/>
                  </a:lnTo>
                  <a:lnTo>
                    <a:pt x="2764" y="3325"/>
                  </a:lnTo>
                  <a:lnTo>
                    <a:pt x="2762" y="3330"/>
                  </a:lnTo>
                  <a:lnTo>
                    <a:pt x="2758" y="3334"/>
                  </a:lnTo>
                  <a:lnTo>
                    <a:pt x="2757" y="3338"/>
                  </a:lnTo>
                  <a:lnTo>
                    <a:pt x="2755" y="3340"/>
                  </a:lnTo>
                  <a:lnTo>
                    <a:pt x="2753" y="3341"/>
                  </a:lnTo>
                  <a:lnTo>
                    <a:pt x="2762" y="3354"/>
                  </a:lnTo>
                  <a:lnTo>
                    <a:pt x="2769" y="3374"/>
                  </a:lnTo>
                  <a:lnTo>
                    <a:pt x="2777" y="3398"/>
                  </a:lnTo>
                  <a:lnTo>
                    <a:pt x="2782" y="3421"/>
                  </a:lnTo>
                  <a:lnTo>
                    <a:pt x="2788" y="3443"/>
                  </a:lnTo>
                  <a:lnTo>
                    <a:pt x="2793" y="3460"/>
                  </a:lnTo>
                  <a:lnTo>
                    <a:pt x="2798" y="3467"/>
                  </a:lnTo>
                  <a:lnTo>
                    <a:pt x="2804" y="3470"/>
                  </a:lnTo>
                  <a:lnTo>
                    <a:pt x="2809" y="3474"/>
                  </a:lnTo>
                  <a:lnTo>
                    <a:pt x="2815" y="3480"/>
                  </a:lnTo>
                  <a:lnTo>
                    <a:pt x="2818" y="3492"/>
                  </a:lnTo>
                  <a:lnTo>
                    <a:pt x="2813" y="3492"/>
                  </a:lnTo>
                  <a:lnTo>
                    <a:pt x="2813" y="3496"/>
                  </a:lnTo>
                  <a:lnTo>
                    <a:pt x="2798" y="3498"/>
                  </a:lnTo>
                  <a:lnTo>
                    <a:pt x="2788" y="3500"/>
                  </a:lnTo>
                  <a:lnTo>
                    <a:pt x="2777" y="3501"/>
                  </a:lnTo>
                  <a:lnTo>
                    <a:pt x="2762" y="3503"/>
                  </a:lnTo>
                  <a:lnTo>
                    <a:pt x="2749" y="3489"/>
                  </a:lnTo>
                  <a:lnTo>
                    <a:pt x="2737" y="3483"/>
                  </a:lnTo>
                  <a:lnTo>
                    <a:pt x="2722" y="3481"/>
                  </a:lnTo>
                  <a:lnTo>
                    <a:pt x="2708" y="3481"/>
                  </a:lnTo>
                  <a:lnTo>
                    <a:pt x="2689" y="3480"/>
                  </a:lnTo>
                  <a:lnTo>
                    <a:pt x="2669" y="3474"/>
                  </a:lnTo>
                  <a:lnTo>
                    <a:pt x="2666" y="3472"/>
                  </a:lnTo>
                  <a:lnTo>
                    <a:pt x="2662" y="3469"/>
                  </a:lnTo>
                  <a:lnTo>
                    <a:pt x="2660" y="3465"/>
                  </a:lnTo>
                  <a:lnTo>
                    <a:pt x="2658" y="3461"/>
                  </a:lnTo>
                  <a:lnTo>
                    <a:pt x="2657" y="3458"/>
                  </a:lnTo>
                  <a:lnTo>
                    <a:pt x="2653" y="3454"/>
                  </a:lnTo>
                  <a:lnTo>
                    <a:pt x="2618" y="3450"/>
                  </a:lnTo>
                  <a:lnTo>
                    <a:pt x="2615" y="3449"/>
                  </a:lnTo>
                  <a:lnTo>
                    <a:pt x="2615" y="3445"/>
                  </a:lnTo>
                  <a:lnTo>
                    <a:pt x="2613" y="3441"/>
                  </a:lnTo>
                  <a:lnTo>
                    <a:pt x="2611" y="3438"/>
                  </a:lnTo>
                  <a:lnTo>
                    <a:pt x="2609" y="3434"/>
                  </a:lnTo>
                  <a:lnTo>
                    <a:pt x="2562" y="3427"/>
                  </a:lnTo>
                  <a:lnTo>
                    <a:pt x="2558" y="3403"/>
                  </a:lnTo>
                  <a:lnTo>
                    <a:pt x="2551" y="3380"/>
                  </a:lnTo>
                  <a:lnTo>
                    <a:pt x="2538" y="3356"/>
                  </a:lnTo>
                  <a:lnTo>
                    <a:pt x="2528" y="3334"/>
                  </a:lnTo>
                  <a:lnTo>
                    <a:pt x="2517" y="3309"/>
                  </a:lnTo>
                  <a:lnTo>
                    <a:pt x="2509" y="3280"/>
                  </a:lnTo>
                  <a:lnTo>
                    <a:pt x="2506" y="3249"/>
                  </a:lnTo>
                  <a:lnTo>
                    <a:pt x="2484" y="3236"/>
                  </a:lnTo>
                  <a:lnTo>
                    <a:pt x="2464" y="3214"/>
                  </a:lnTo>
                  <a:lnTo>
                    <a:pt x="2442" y="3185"/>
                  </a:lnTo>
                  <a:lnTo>
                    <a:pt x="2422" y="3152"/>
                  </a:lnTo>
                  <a:lnTo>
                    <a:pt x="2404" y="3120"/>
                  </a:lnTo>
                  <a:lnTo>
                    <a:pt x="2389" y="3090"/>
                  </a:lnTo>
                  <a:lnTo>
                    <a:pt x="2377" y="3065"/>
                  </a:lnTo>
                  <a:lnTo>
                    <a:pt x="2364" y="3041"/>
                  </a:lnTo>
                  <a:lnTo>
                    <a:pt x="2348" y="3014"/>
                  </a:lnTo>
                  <a:lnTo>
                    <a:pt x="2324" y="2990"/>
                  </a:lnTo>
                  <a:lnTo>
                    <a:pt x="2300" y="2972"/>
                  </a:lnTo>
                  <a:lnTo>
                    <a:pt x="2273" y="2961"/>
                  </a:lnTo>
                  <a:lnTo>
                    <a:pt x="2273" y="2947"/>
                  </a:lnTo>
                  <a:lnTo>
                    <a:pt x="2269" y="2943"/>
                  </a:lnTo>
                  <a:lnTo>
                    <a:pt x="2266" y="2940"/>
                  </a:lnTo>
                  <a:lnTo>
                    <a:pt x="2264" y="2936"/>
                  </a:lnTo>
                  <a:lnTo>
                    <a:pt x="2260" y="2930"/>
                  </a:lnTo>
                  <a:lnTo>
                    <a:pt x="2242" y="2934"/>
                  </a:lnTo>
                  <a:lnTo>
                    <a:pt x="2217" y="2934"/>
                  </a:lnTo>
                  <a:lnTo>
                    <a:pt x="2189" y="2930"/>
                  </a:lnTo>
                  <a:lnTo>
                    <a:pt x="2188" y="2929"/>
                  </a:lnTo>
                  <a:lnTo>
                    <a:pt x="2184" y="2927"/>
                  </a:lnTo>
                  <a:lnTo>
                    <a:pt x="2182" y="2923"/>
                  </a:lnTo>
                  <a:lnTo>
                    <a:pt x="2178" y="2921"/>
                  </a:lnTo>
                  <a:lnTo>
                    <a:pt x="2175" y="2920"/>
                  </a:lnTo>
                  <a:lnTo>
                    <a:pt x="2173" y="2918"/>
                  </a:lnTo>
                  <a:lnTo>
                    <a:pt x="2168" y="2920"/>
                  </a:lnTo>
                  <a:lnTo>
                    <a:pt x="2155" y="2923"/>
                  </a:lnTo>
                  <a:lnTo>
                    <a:pt x="2140" y="2927"/>
                  </a:lnTo>
                  <a:lnTo>
                    <a:pt x="2126" y="2929"/>
                  </a:lnTo>
                  <a:lnTo>
                    <a:pt x="2117" y="2947"/>
                  </a:lnTo>
                  <a:lnTo>
                    <a:pt x="2108" y="2965"/>
                  </a:lnTo>
                  <a:lnTo>
                    <a:pt x="2098" y="2983"/>
                  </a:lnTo>
                  <a:lnTo>
                    <a:pt x="2093" y="3005"/>
                  </a:lnTo>
                  <a:lnTo>
                    <a:pt x="2082" y="3005"/>
                  </a:lnTo>
                  <a:lnTo>
                    <a:pt x="2077" y="3016"/>
                  </a:lnTo>
                  <a:lnTo>
                    <a:pt x="2068" y="3023"/>
                  </a:lnTo>
                  <a:lnTo>
                    <a:pt x="2055" y="3027"/>
                  </a:lnTo>
                  <a:lnTo>
                    <a:pt x="2038" y="3027"/>
                  </a:lnTo>
                  <a:lnTo>
                    <a:pt x="2020" y="3014"/>
                  </a:lnTo>
                  <a:lnTo>
                    <a:pt x="1998" y="3000"/>
                  </a:lnTo>
                  <a:lnTo>
                    <a:pt x="1973" y="2985"/>
                  </a:lnTo>
                  <a:lnTo>
                    <a:pt x="1948" y="2969"/>
                  </a:lnTo>
                  <a:lnTo>
                    <a:pt x="1924" y="2954"/>
                  </a:lnTo>
                  <a:lnTo>
                    <a:pt x="1906" y="2938"/>
                  </a:lnTo>
                  <a:lnTo>
                    <a:pt x="1893" y="2923"/>
                  </a:lnTo>
                  <a:lnTo>
                    <a:pt x="1884" y="2901"/>
                  </a:lnTo>
                  <a:lnTo>
                    <a:pt x="1878" y="2876"/>
                  </a:lnTo>
                  <a:lnTo>
                    <a:pt x="1875" y="2849"/>
                  </a:lnTo>
                  <a:lnTo>
                    <a:pt x="1869" y="2823"/>
                  </a:lnTo>
                  <a:lnTo>
                    <a:pt x="1862" y="2800"/>
                  </a:lnTo>
                  <a:lnTo>
                    <a:pt x="1849" y="2781"/>
                  </a:lnTo>
                  <a:lnTo>
                    <a:pt x="1846" y="2778"/>
                  </a:lnTo>
                  <a:lnTo>
                    <a:pt x="1844" y="2776"/>
                  </a:lnTo>
                  <a:lnTo>
                    <a:pt x="1842" y="2776"/>
                  </a:lnTo>
                  <a:lnTo>
                    <a:pt x="1840" y="2774"/>
                  </a:lnTo>
                  <a:lnTo>
                    <a:pt x="1838" y="2774"/>
                  </a:lnTo>
                  <a:lnTo>
                    <a:pt x="1837" y="2774"/>
                  </a:lnTo>
                  <a:lnTo>
                    <a:pt x="1833" y="2772"/>
                  </a:lnTo>
                  <a:lnTo>
                    <a:pt x="1829" y="2769"/>
                  </a:lnTo>
                  <a:lnTo>
                    <a:pt x="1813" y="2749"/>
                  </a:lnTo>
                  <a:lnTo>
                    <a:pt x="1800" y="2725"/>
                  </a:lnTo>
                  <a:lnTo>
                    <a:pt x="1786" y="2701"/>
                  </a:lnTo>
                  <a:lnTo>
                    <a:pt x="1737" y="2665"/>
                  </a:lnTo>
                  <a:lnTo>
                    <a:pt x="1733" y="2649"/>
                  </a:lnTo>
                  <a:lnTo>
                    <a:pt x="1729" y="2634"/>
                  </a:lnTo>
                  <a:lnTo>
                    <a:pt x="1677" y="2627"/>
                  </a:lnTo>
                  <a:lnTo>
                    <a:pt x="1618" y="2620"/>
                  </a:lnTo>
                  <a:lnTo>
                    <a:pt x="1562" y="2612"/>
                  </a:lnTo>
                  <a:lnTo>
                    <a:pt x="1509" y="2605"/>
                  </a:lnTo>
                  <a:lnTo>
                    <a:pt x="1506" y="2656"/>
                  </a:lnTo>
                  <a:lnTo>
                    <a:pt x="1495" y="2661"/>
                  </a:lnTo>
                  <a:lnTo>
                    <a:pt x="1482" y="2663"/>
                  </a:lnTo>
                  <a:lnTo>
                    <a:pt x="1466" y="2663"/>
                  </a:lnTo>
                  <a:lnTo>
                    <a:pt x="1448" y="2656"/>
                  </a:lnTo>
                  <a:lnTo>
                    <a:pt x="1426" y="2654"/>
                  </a:lnTo>
                  <a:lnTo>
                    <a:pt x="1402" y="2654"/>
                  </a:lnTo>
                  <a:lnTo>
                    <a:pt x="1378" y="2652"/>
                  </a:lnTo>
                  <a:lnTo>
                    <a:pt x="1333" y="2643"/>
                  </a:lnTo>
                  <a:lnTo>
                    <a:pt x="1286" y="2640"/>
                  </a:lnTo>
                  <a:lnTo>
                    <a:pt x="1238" y="2636"/>
                  </a:lnTo>
                  <a:lnTo>
                    <a:pt x="1191" y="2627"/>
                  </a:lnTo>
                  <a:lnTo>
                    <a:pt x="1164" y="2618"/>
                  </a:lnTo>
                  <a:lnTo>
                    <a:pt x="1140" y="2603"/>
                  </a:lnTo>
                  <a:lnTo>
                    <a:pt x="1117" y="2589"/>
                  </a:lnTo>
                  <a:lnTo>
                    <a:pt x="1095" y="2574"/>
                  </a:lnTo>
                  <a:lnTo>
                    <a:pt x="1044" y="2543"/>
                  </a:lnTo>
                  <a:lnTo>
                    <a:pt x="997" y="2514"/>
                  </a:lnTo>
                  <a:lnTo>
                    <a:pt x="949" y="2487"/>
                  </a:lnTo>
                  <a:lnTo>
                    <a:pt x="900" y="2454"/>
                  </a:lnTo>
                  <a:lnTo>
                    <a:pt x="884" y="2447"/>
                  </a:lnTo>
                  <a:lnTo>
                    <a:pt x="868" y="2441"/>
                  </a:lnTo>
                  <a:lnTo>
                    <a:pt x="851" y="2434"/>
                  </a:lnTo>
                  <a:lnTo>
                    <a:pt x="837" y="2429"/>
                  </a:lnTo>
                  <a:lnTo>
                    <a:pt x="822" y="2420"/>
                  </a:lnTo>
                  <a:lnTo>
                    <a:pt x="813" y="2407"/>
                  </a:lnTo>
                  <a:lnTo>
                    <a:pt x="808" y="2390"/>
                  </a:lnTo>
                  <a:lnTo>
                    <a:pt x="811" y="2389"/>
                  </a:lnTo>
                  <a:lnTo>
                    <a:pt x="811" y="2387"/>
                  </a:lnTo>
                  <a:lnTo>
                    <a:pt x="813" y="2385"/>
                  </a:lnTo>
                  <a:lnTo>
                    <a:pt x="815" y="2383"/>
                  </a:lnTo>
                  <a:lnTo>
                    <a:pt x="780" y="2383"/>
                  </a:lnTo>
                  <a:lnTo>
                    <a:pt x="766" y="2378"/>
                  </a:lnTo>
                  <a:lnTo>
                    <a:pt x="740" y="2372"/>
                  </a:lnTo>
                  <a:lnTo>
                    <a:pt x="709" y="2369"/>
                  </a:lnTo>
                  <a:lnTo>
                    <a:pt x="675" y="2365"/>
                  </a:lnTo>
                  <a:lnTo>
                    <a:pt x="638" y="2363"/>
                  </a:lnTo>
                  <a:lnTo>
                    <a:pt x="606" y="2360"/>
                  </a:lnTo>
                  <a:lnTo>
                    <a:pt x="577" y="2358"/>
                  </a:lnTo>
                  <a:lnTo>
                    <a:pt x="557" y="2358"/>
                  </a:lnTo>
                  <a:lnTo>
                    <a:pt x="553" y="2352"/>
                  </a:lnTo>
                  <a:lnTo>
                    <a:pt x="551" y="2350"/>
                  </a:lnTo>
                  <a:lnTo>
                    <a:pt x="549" y="2347"/>
                  </a:lnTo>
                  <a:lnTo>
                    <a:pt x="548" y="2343"/>
                  </a:lnTo>
                  <a:lnTo>
                    <a:pt x="546" y="2338"/>
                  </a:lnTo>
                  <a:lnTo>
                    <a:pt x="546" y="2330"/>
                  </a:lnTo>
                  <a:lnTo>
                    <a:pt x="540" y="2318"/>
                  </a:lnTo>
                  <a:lnTo>
                    <a:pt x="540" y="2303"/>
                  </a:lnTo>
                  <a:lnTo>
                    <a:pt x="542" y="2287"/>
                  </a:lnTo>
                  <a:lnTo>
                    <a:pt x="542" y="2270"/>
                  </a:lnTo>
                  <a:lnTo>
                    <a:pt x="540" y="2254"/>
                  </a:lnTo>
                  <a:lnTo>
                    <a:pt x="535" y="2243"/>
                  </a:lnTo>
                  <a:lnTo>
                    <a:pt x="522" y="2227"/>
                  </a:lnTo>
                  <a:lnTo>
                    <a:pt x="508" y="2209"/>
                  </a:lnTo>
                  <a:lnTo>
                    <a:pt x="491" y="2189"/>
                  </a:lnTo>
                  <a:lnTo>
                    <a:pt x="475" y="2172"/>
                  </a:lnTo>
                  <a:lnTo>
                    <a:pt x="462" y="2160"/>
                  </a:lnTo>
                  <a:lnTo>
                    <a:pt x="451" y="2150"/>
                  </a:lnTo>
                  <a:lnTo>
                    <a:pt x="448" y="2150"/>
                  </a:lnTo>
                  <a:lnTo>
                    <a:pt x="440" y="2149"/>
                  </a:lnTo>
                  <a:lnTo>
                    <a:pt x="433" y="2149"/>
                  </a:lnTo>
                  <a:lnTo>
                    <a:pt x="424" y="2147"/>
                  </a:lnTo>
                  <a:lnTo>
                    <a:pt x="424" y="2130"/>
                  </a:lnTo>
                  <a:lnTo>
                    <a:pt x="422" y="2112"/>
                  </a:lnTo>
                  <a:lnTo>
                    <a:pt x="422" y="2092"/>
                  </a:lnTo>
                  <a:lnTo>
                    <a:pt x="420" y="2080"/>
                  </a:lnTo>
                  <a:lnTo>
                    <a:pt x="400" y="2074"/>
                  </a:lnTo>
                  <a:lnTo>
                    <a:pt x="378" y="2067"/>
                  </a:lnTo>
                  <a:lnTo>
                    <a:pt x="358" y="2058"/>
                  </a:lnTo>
                  <a:lnTo>
                    <a:pt x="344" y="2047"/>
                  </a:lnTo>
                  <a:lnTo>
                    <a:pt x="338" y="2038"/>
                  </a:lnTo>
                  <a:lnTo>
                    <a:pt x="335" y="2027"/>
                  </a:lnTo>
                  <a:lnTo>
                    <a:pt x="331" y="2018"/>
                  </a:lnTo>
                  <a:lnTo>
                    <a:pt x="326" y="2007"/>
                  </a:lnTo>
                  <a:lnTo>
                    <a:pt x="317" y="2000"/>
                  </a:lnTo>
                  <a:lnTo>
                    <a:pt x="297" y="1994"/>
                  </a:lnTo>
                  <a:lnTo>
                    <a:pt x="277" y="1989"/>
                  </a:lnTo>
                  <a:lnTo>
                    <a:pt x="257" y="1983"/>
                  </a:lnTo>
                  <a:lnTo>
                    <a:pt x="237" y="1976"/>
                  </a:lnTo>
                  <a:lnTo>
                    <a:pt x="220" y="1965"/>
                  </a:lnTo>
                  <a:lnTo>
                    <a:pt x="209" y="1950"/>
                  </a:lnTo>
                  <a:lnTo>
                    <a:pt x="204" y="1932"/>
                  </a:lnTo>
                  <a:lnTo>
                    <a:pt x="209" y="1923"/>
                  </a:lnTo>
                  <a:lnTo>
                    <a:pt x="215" y="1907"/>
                  </a:lnTo>
                  <a:lnTo>
                    <a:pt x="220" y="1889"/>
                  </a:lnTo>
                  <a:lnTo>
                    <a:pt x="224" y="1872"/>
                  </a:lnTo>
                  <a:lnTo>
                    <a:pt x="209" y="1865"/>
                  </a:lnTo>
                  <a:lnTo>
                    <a:pt x="204" y="1858"/>
                  </a:lnTo>
                  <a:lnTo>
                    <a:pt x="202" y="1852"/>
                  </a:lnTo>
                  <a:lnTo>
                    <a:pt x="202" y="1847"/>
                  </a:lnTo>
                  <a:lnTo>
                    <a:pt x="206" y="1841"/>
                  </a:lnTo>
                  <a:lnTo>
                    <a:pt x="206" y="1834"/>
                  </a:lnTo>
                  <a:lnTo>
                    <a:pt x="202" y="1825"/>
                  </a:lnTo>
                  <a:lnTo>
                    <a:pt x="193" y="1810"/>
                  </a:lnTo>
                  <a:lnTo>
                    <a:pt x="180" y="1796"/>
                  </a:lnTo>
                  <a:lnTo>
                    <a:pt x="171" y="1781"/>
                  </a:lnTo>
                  <a:lnTo>
                    <a:pt x="157" y="1760"/>
                  </a:lnTo>
                  <a:lnTo>
                    <a:pt x="140" y="1740"/>
                  </a:lnTo>
                  <a:lnTo>
                    <a:pt x="126" y="1718"/>
                  </a:lnTo>
                  <a:lnTo>
                    <a:pt x="118" y="1709"/>
                  </a:lnTo>
                  <a:lnTo>
                    <a:pt x="111" y="1700"/>
                  </a:lnTo>
                  <a:lnTo>
                    <a:pt x="106" y="1685"/>
                  </a:lnTo>
                  <a:lnTo>
                    <a:pt x="109" y="1676"/>
                  </a:lnTo>
                  <a:lnTo>
                    <a:pt x="109" y="1663"/>
                  </a:lnTo>
                  <a:lnTo>
                    <a:pt x="113" y="1650"/>
                  </a:lnTo>
                  <a:lnTo>
                    <a:pt x="117" y="1647"/>
                  </a:lnTo>
                  <a:lnTo>
                    <a:pt x="118" y="1645"/>
                  </a:lnTo>
                  <a:lnTo>
                    <a:pt x="124" y="1643"/>
                  </a:lnTo>
                  <a:lnTo>
                    <a:pt x="128" y="1641"/>
                  </a:lnTo>
                  <a:lnTo>
                    <a:pt x="131" y="1638"/>
                  </a:lnTo>
                  <a:lnTo>
                    <a:pt x="131" y="1638"/>
                  </a:lnTo>
                  <a:lnTo>
                    <a:pt x="133" y="1638"/>
                  </a:lnTo>
                  <a:lnTo>
                    <a:pt x="133" y="1641"/>
                  </a:lnTo>
                  <a:lnTo>
                    <a:pt x="133" y="1643"/>
                  </a:lnTo>
                  <a:lnTo>
                    <a:pt x="135" y="1641"/>
                  </a:lnTo>
                  <a:lnTo>
                    <a:pt x="135" y="1640"/>
                  </a:lnTo>
                  <a:lnTo>
                    <a:pt x="135" y="1638"/>
                  </a:lnTo>
                  <a:lnTo>
                    <a:pt x="135" y="1636"/>
                  </a:lnTo>
                  <a:lnTo>
                    <a:pt x="133" y="1634"/>
                  </a:lnTo>
                  <a:lnTo>
                    <a:pt x="133" y="1634"/>
                  </a:lnTo>
                  <a:lnTo>
                    <a:pt x="131" y="1638"/>
                  </a:lnTo>
                  <a:lnTo>
                    <a:pt x="113" y="1634"/>
                  </a:lnTo>
                  <a:lnTo>
                    <a:pt x="106" y="1623"/>
                  </a:lnTo>
                  <a:lnTo>
                    <a:pt x="98" y="1612"/>
                  </a:lnTo>
                  <a:lnTo>
                    <a:pt x="93" y="1601"/>
                  </a:lnTo>
                  <a:lnTo>
                    <a:pt x="88" y="1589"/>
                  </a:lnTo>
                  <a:lnTo>
                    <a:pt x="84" y="1570"/>
                  </a:lnTo>
                  <a:lnTo>
                    <a:pt x="91" y="1561"/>
                  </a:lnTo>
                  <a:lnTo>
                    <a:pt x="91" y="1556"/>
                  </a:lnTo>
                  <a:lnTo>
                    <a:pt x="88" y="1549"/>
                  </a:lnTo>
                  <a:lnTo>
                    <a:pt x="84" y="1541"/>
                  </a:lnTo>
                  <a:lnTo>
                    <a:pt x="84" y="1530"/>
                  </a:lnTo>
                  <a:lnTo>
                    <a:pt x="88" y="1523"/>
                  </a:lnTo>
                  <a:lnTo>
                    <a:pt x="93" y="1512"/>
                  </a:lnTo>
                  <a:lnTo>
                    <a:pt x="97" y="1500"/>
                  </a:lnTo>
                  <a:lnTo>
                    <a:pt x="80" y="1487"/>
                  </a:lnTo>
                  <a:lnTo>
                    <a:pt x="71" y="1467"/>
                  </a:lnTo>
                  <a:lnTo>
                    <a:pt x="66" y="1467"/>
                  </a:lnTo>
                  <a:lnTo>
                    <a:pt x="62" y="1469"/>
                  </a:lnTo>
                  <a:lnTo>
                    <a:pt x="60" y="1469"/>
                  </a:lnTo>
                  <a:lnTo>
                    <a:pt x="58" y="1469"/>
                  </a:lnTo>
                  <a:lnTo>
                    <a:pt x="57" y="1467"/>
                  </a:lnTo>
                  <a:lnTo>
                    <a:pt x="57" y="1463"/>
                  </a:lnTo>
                  <a:lnTo>
                    <a:pt x="57" y="1458"/>
                  </a:lnTo>
                  <a:lnTo>
                    <a:pt x="55" y="1450"/>
                  </a:lnTo>
                  <a:lnTo>
                    <a:pt x="60" y="1436"/>
                  </a:lnTo>
                  <a:lnTo>
                    <a:pt x="58" y="1416"/>
                  </a:lnTo>
                  <a:lnTo>
                    <a:pt x="51" y="1396"/>
                  </a:lnTo>
                  <a:lnTo>
                    <a:pt x="38" y="1376"/>
                  </a:lnTo>
                  <a:lnTo>
                    <a:pt x="28" y="1356"/>
                  </a:lnTo>
                  <a:lnTo>
                    <a:pt x="17" y="1340"/>
                  </a:lnTo>
                  <a:lnTo>
                    <a:pt x="11" y="1323"/>
                  </a:lnTo>
                  <a:lnTo>
                    <a:pt x="11" y="1316"/>
                  </a:lnTo>
                  <a:lnTo>
                    <a:pt x="11" y="1312"/>
                  </a:lnTo>
                  <a:lnTo>
                    <a:pt x="13" y="1309"/>
                  </a:lnTo>
                  <a:lnTo>
                    <a:pt x="13" y="1309"/>
                  </a:lnTo>
                  <a:lnTo>
                    <a:pt x="15" y="1307"/>
                  </a:lnTo>
                  <a:lnTo>
                    <a:pt x="17" y="1305"/>
                  </a:lnTo>
                  <a:lnTo>
                    <a:pt x="18" y="1303"/>
                  </a:lnTo>
                  <a:lnTo>
                    <a:pt x="13" y="1252"/>
                  </a:lnTo>
                  <a:lnTo>
                    <a:pt x="18" y="1245"/>
                  </a:lnTo>
                  <a:lnTo>
                    <a:pt x="26" y="1236"/>
                  </a:lnTo>
                  <a:lnTo>
                    <a:pt x="31" y="1225"/>
                  </a:lnTo>
                  <a:lnTo>
                    <a:pt x="33" y="1212"/>
                  </a:lnTo>
                  <a:lnTo>
                    <a:pt x="29" y="1194"/>
                  </a:lnTo>
                  <a:lnTo>
                    <a:pt x="24" y="1176"/>
                  </a:lnTo>
                  <a:lnTo>
                    <a:pt x="17" y="1160"/>
                  </a:lnTo>
                  <a:lnTo>
                    <a:pt x="9" y="1141"/>
                  </a:lnTo>
                  <a:lnTo>
                    <a:pt x="2" y="1120"/>
                  </a:lnTo>
                  <a:lnTo>
                    <a:pt x="0" y="1092"/>
                  </a:lnTo>
                  <a:lnTo>
                    <a:pt x="15" y="1076"/>
                  </a:lnTo>
                  <a:lnTo>
                    <a:pt x="33" y="1052"/>
                  </a:lnTo>
                  <a:lnTo>
                    <a:pt x="49" y="1027"/>
                  </a:lnTo>
                  <a:lnTo>
                    <a:pt x="62" y="1000"/>
                  </a:lnTo>
                  <a:lnTo>
                    <a:pt x="71" y="978"/>
                  </a:lnTo>
                  <a:lnTo>
                    <a:pt x="75" y="965"/>
                  </a:lnTo>
                  <a:lnTo>
                    <a:pt x="80" y="954"/>
                  </a:lnTo>
                  <a:lnTo>
                    <a:pt x="82" y="945"/>
                  </a:lnTo>
                  <a:lnTo>
                    <a:pt x="82" y="940"/>
                  </a:lnTo>
                  <a:lnTo>
                    <a:pt x="82" y="934"/>
                  </a:lnTo>
                  <a:lnTo>
                    <a:pt x="84" y="929"/>
                  </a:lnTo>
                  <a:lnTo>
                    <a:pt x="88" y="925"/>
                  </a:lnTo>
                  <a:lnTo>
                    <a:pt x="89" y="921"/>
                  </a:lnTo>
                  <a:lnTo>
                    <a:pt x="89" y="918"/>
                  </a:lnTo>
                  <a:lnTo>
                    <a:pt x="91" y="912"/>
                  </a:lnTo>
                  <a:lnTo>
                    <a:pt x="89" y="907"/>
                  </a:lnTo>
                  <a:lnTo>
                    <a:pt x="89" y="905"/>
                  </a:lnTo>
                  <a:lnTo>
                    <a:pt x="88" y="901"/>
                  </a:lnTo>
                  <a:lnTo>
                    <a:pt x="84" y="900"/>
                  </a:lnTo>
                  <a:lnTo>
                    <a:pt x="82" y="896"/>
                  </a:lnTo>
                  <a:lnTo>
                    <a:pt x="82" y="894"/>
                  </a:lnTo>
                  <a:lnTo>
                    <a:pt x="82" y="876"/>
                  </a:lnTo>
                  <a:lnTo>
                    <a:pt x="88" y="860"/>
                  </a:lnTo>
                  <a:lnTo>
                    <a:pt x="98" y="841"/>
                  </a:lnTo>
                  <a:lnTo>
                    <a:pt x="108" y="829"/>
                  </a:lnTo>
                  <a:lnTo>
                    <a:pt x="113" y="818"/>
                  </a:lnTo>
                  <a:lnTo>
                    <a:pt x="109" y="765"/>
                  </a:lnTo>
                  <a:lnTo>
                    <a:pt x="111" y="765"/>
                  </a:lnTo>
                  <a:lnTo>
                    <a:pt x="115" y="763"/>
                  </a:lnTo>
                  <a:lnTo>
                    <a:pt x="118" y="761"/>
                  </a:lnTo>
                  <a:lnTo>
                    <a:pt x="122" y="760"/>
                  </a:lnTo>
                  <a:lnTo>
                    <a:pt x="124" y="758"/>
                  </a:lnTo>
                  <a:lnTo>
                    <a:pt x="137" y="734"/>
                  </a:lnTo>
                  <a:lnTo>
                    <a:pt x="144" y="705"/>
                  </a:lnTo>
                  <a:lnTo>
                    <a:pt x="157" y="705"/>
                  </a:lnTo>
                  <a:lnTo>
                    <a:pt x="168" y="678"/>
                  </a:lnTo>
                  <a:lnTo>
                    <a:pt x="184" y="649"/>
                  </a:lnTo>
                  <a:lnTo>
                    <a:pt x="198" y="621"/>
                  </a:lnTo>
                  <a:lnTo>
                    <a:pt x="206" y="581"/>
                  </a:lnTo>
                  <a:lnTo>
                    <a:pt x="218" y="578"/>
                  </a:lnTo>
                  <a:lnTo>
                    <a:pt x="222" y="560"/>
                  </a:lnTo>
                  <a:lnTo>
                    <a:pt x="222" y="540"/>
                  </a:lnTo>
                  <a:lnTo>
                    <a:pt x="226" y="521"/>
                  </a:lnTo>
                  <a:lnTo>
                    <a:pt x="235" y="505"/>
                  </a:lnTo>
                  <a:lnTo>
                    <a:pt x="248" y="485"/>
                  </a:lnTo>
                  <a:lnTo>
                    <a:pt x="257" y="465"/>
                  </a:lnTo>
                  <a:lnTo>
                    <a:pt x="264" y="438"/>
                  </a:lnTo>
                  <a:lnTo>
                    <a:pt x="264" y="410"/>
                  </a:lnTo>
                  <a:lnTo>
                    <a:pt x="266" y="383"/>
                  </a:lnTo>
                  <a:lnTo>
                    <a:pt x="269" y="358"/>
                  </a:lnTo>
                  <a:lnTo>
                    <a:pt x="280" y="334"/>
                  </a:lnTo>
                  <a:lnTo>
                    <a:pt x="268" y="334"/>
                  </a:lnTo>
                  <a:lnTo>
                    <a:pt x="269" y="312"/>
                  </a:lnTo>
                  <a:lnTo>
                    <a:pt x="273" y="294"/>
                  </a:lnTo>
                  <a:lnTo>
                    <a:pt x="280" y="278"/>
                  </a:lnTo>
                  <a:lnTo>
                    <a:pt x="291" y="281"/>
                  </a:lnTo>
                  <a:lnTo>
                    <a:pt x="286" y="263"/>
                  </a:lnTo>
                  <a:lnTo>
                    <a:pt x="284" y="241"/>
                  </a:lnTo>
                  <a:lnTo>
                    <a:pt x="284" y="218"/>
                  </a:lnTo>
                  <a:lnTo>
                    <a:pt x="286" y="194"/>
                  </a:lnTo>
                  <a:lnTo>
                    <a:pt x="282" y="172"/>
                  </a:lnTo>
                  <a:lnTo>
                    <a:pt x="282" y="152"/>
                  </a:lnTo>
                  <a:lnTo>
                    <a:pt x="284" y="130"/>
                  </a:lnTo>
                  <a:lnTo>
                    <a:pt x="282" y="109"/>
                  </a:lnTo>
                  <a:lnTo>
                    <a:pt x="277" y="98"/>
                  </a:lnTo>
                  <a:lnTo>
                    <a:pt x="271" y="89"/>
                  </a:lnTo>
                  <a:lnTo>
                    <a:pt x="266" y="78"/>
                  </a:lnTo>
                  <a:lnTo>
                    <a:pt x="266" y="65"/>
                  </a:lnTo>
                  <a:lnTo>
                    <a:pt x="271" y="49"/>
                  </a:lnTo>
                  <a:lnTo>
                    <a:pt x="277" y="32"/>
                  </a:lnTo>
                  <a:lnTo>
                    <a:pt x="280" y="12"/>
                  </a:lnTo>
                  <a:lnTo>
                    <a:pt x="286" y="12"/>
                  </a:lnTo>
                  <a:lnTo>
                    <a:pt x="288" y="14"/>
                  </a:lnTo>
                  <a:lnTo>
                    <a:pt x="289" y="14"/>
                  </a:lnTo>
                  <a:lnTo>
                    <a:pt x="291" y="14"/>
                  </a:lnTo>
                  <a:lnTo>
                    <a:pt x="293" y="16"/>
                  </a:lnTo>
                  <a:lnTo>
                    <a:pt x="308" y="27"/>
                  </a:lnTo>
                  <a:lnTo>
                    <a:pt x="320" y="43"/>
                  </a:lnTo>
                  <a:lnTo>
                    <a:pt x="331" y="60"/>
                  </a:lnTo>
                  <a:lnTo>
                    <a:pt x="342" y="72"/>
                  </a:lnTo>
                  <a:lnTo>
                    <a:pt x="360" y="83"/>
                  </a:lnTo>
                  <a:lnTo>
                    <a:pt x="384" y="90"/>
                  </a:lnTo>
                  <a:lnTo>
                    <a:pt x="409" y="94"/>
                  </a:lnTo>
                  <a:lnTo>
                    <a:pt x="433" y="101"/>
                  </a:lnTo>
                  <a:lnTo>
                    <a:pt x="433" y="105"/>
                  </a:lnTo>
                  <a:lnTo>
                    <a:pt x="433" y="107"/>
                  </a:lnTo>
                  <a:lnTo>
                    <a:pt x="433" y="109"/>
                  </a:lnTo>
                  <a:lnTo>
                    <a:pt x="433" y="109"/>
                  </a:lnTo>
                  <a:lnTo>
                    <a:pt x="433" y="110"/>
                  </a:lnTo>
                  <a:lnTo>
                    <a:pt x="433" y="112"/>
                  </a:lnTo>
                  <a:lnTo>
                    <a:pt x="438" y="110"/>
                  </a:lnTo>
                  <a:lnTo>
                    <a:pt x="442" y="110"/>
                  </a:lnTo>
                  <a:lnTo>
                    <a:pt x="448" y="109"/>
                  </a:lnTo>
                  <a:lnTo>
                    <a:pt x="453" y="109"/>
                  </a:lnTo>
                  <a:lnTo>
                    <a:pt x="462" y="109"/>
                  </a:lnTo>
                  <a:lnTo>
                    <a:pt x="462" y="127"/>
                  </a:lnTo>
                  <a:lnTo>
                    <a:pt x="466" y="138"/>
                  </a:lnTo>
                  <a:lnTo>
                    <a:pt x="469" y="149"/>
                  </a:lnTo>
                  <a:lnTo>
                    <a:pt x="475" y="161"/>
                  </a:lnTo>
                  <a:lnTo>
                    <a:pt x="475" y="160"/>
                  </a:lnTo>
                  <a:lnTo>
                    <a:pt x="477" y="158"/>
                  </a:lnTo>
                  <a:lnTo>
                    <a:pt x="477" y="158"/>
                  </a:lnTo>
                  <a:lnTo>
                    <a:pt x="477" y="156"/>
                  </a:lnTo>
                  <a:lnTo>
                    <a:pt x="478" y="152"/>
                  </a:lnTo>
                  <a:lnTo>
                    <a:pt x="482" y="150"/>
                  </a:lnTo>
                  <a:lnTo>
                    <a:pt x="484" y="150"/>
                  </a:lnTo>
                  <a:lnTo>
                    <a:pt x="486" y="149"/>
                  </a:lnTo>
                  <a:lnTo>
                    <a:pt x="486" y="147"/>
                  </a:lnTo>
                  <a:lnTo>
                    <a:pt x="486" y="145"/>
                  </a:lnTo>
                  <a:lnTo>
                    <a:pt x="486" y="141"/>
                  </a:lnTo>
                  <a:lnTo>
                    <a:pt x="486" y="136"/>
                  </a:lnTo>
                  <a:lnTo>
                    <a:pt x="484" y="129"/>
                  </a:lnTo>
                  <a:lnTo>
                    <a:pt x="482" y="118"/>
                  </a:lnTo>
                  <a:lnTo>
                    <a:pt x="482" y="110"/>
                  </a:lnTo>
                  <a:lnTo>
                    <a:pt x="482" y="105"/>
                  </a:lnTo>
                  <a:lnTo>
                    <a:pt x="478" y="92"/>
                  </a:lnTo>
                  <a:lnTo>
                    <a:pt x="466" y="92"/>
                  </a:lnTo>
                  <a:lnTo>
                    <a:pt x="466" y="72"/>
                  </a:lnTo>
                  <a:lnTo>
                    <a:pt x="482" y="72"/>
                  </a:lnTo>
                  <a:lnTo>
                    <a:pt x="482" y="69"/>
                  </a:lnTo>
                  <a:lnTo>
                    <a:pt x="484" y="65"/>
                  </a:lnTo>
                  <a:lnTo>
                    <a:pt x="484" y="63"/>
                  </a:lnTo>
                  <a:lnTo>
                    <a:pt x="486" y="60"/>
                  </a:lnTo>
                  <a:lnTo>
                    <a:pt x="489" y="60"/>
                  </a:lnTo>
                  <a:lnTo>
                    <a:pt x="489" y="49"/>
                  </a:lnTo>
                  <a:lnTo>
                    <a:pt x="482" y="36"/>
                  </a:lnTo>
                  <a:lnTo>
                    <a:pt x="473" y="23"/>
                  </a:lnTo>
                  <a:lnTo>
                    <a:pt x="469" y="9"/>
                  </a:lnTo>
                  <a:lnTo>
                    <a:pt x="480" y="3"/>
                  </a:lnTo>
                  <a:lnTo>
                    <a:pt x="495" y="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59BFF5C6-0718-3D4B-8440-6E3DBECEFFFF}"/>
                </a:ext>
              </a:extLst>
            </p:cNvPr>
            <p:cNvSpPr/>
            <p:nvPr/>
          </p:nvSpPr>
          <p:spPr>
            <a:xfrm>
              <a:off x="16423111" y="8578001"/>
              <a:ext cx="1677415" cy="16774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5B3A2CCB-2B74-2A4B-8A21-575EEA0DDB48}"/>
                </a:ext>
              </a:extLst>
            </p:cNvPr>
            <p:cNvSpPr/>
            <p:nvPr/>
          </p:nvSpPr>
          <p:spPr>
            <a:xfrm>
              <a:off x="12397315" y="7495408"/>
              <a:ext cx="1341932" cy="1341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7FCFAC05-4DB0-734B-9D46-78A7DEA6C14D}"/>
                </a:ext>
              </a:extLst>
            </p:cNvPr>
            <p:cNvSpPr/>
            <p:nvPr/>
          </p:nvSpPr>
          <p:spPr>
            <a:xfrm>
              <a:off x="16003942" y="6031703"/>
              <a:ext cx="868131" cy="8681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BB3D6D73-58FA-3E48-B0A0-4A1FC85AB8FF}"/>
                </a:ext>
              </a:extLst>
            </p:cNvPr>
            <p:cNvSpPr txBox="1"/>
            <p:nvPr/>
          </p:nvSpPr>
          <p:spPr>
            <a:xfrm>
              <a:off x="16255370" y="4667708"/>
              <a:ext cx="3019347" cy="86035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sz="3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Planning</a:t>
              </a:r>
              <a:endParaRPr lang="ko-KR" altLang="en-US" sz="32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4D9DAC9F-3941-AB4F-A316-FD209EAA1225}"/>
                </a:ext>
              </a:extLst>
            </p:cNvPr>
            <p:cNvSpPr txBox="1"/>
            <p:nvPr/>
          </p:nvSpPr>
          <p:spPr>
            <a:xfrm>
              <a:off x="17272392" y="11587818"/>
              <a:ext cx="3019347" cy="86035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sz="3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Execution</a:t>
              </a:r>
              <a:endParaRPr lang="ko-KR" altLang="en-US" sz="32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1107C174-FEBF-4743-98C5-27E0182B6E37}"/>
                </a:ext>
              </a:extLst>
            </p:cNvPr>
            <p:cNvSpPr txBox="1"/>
            <p:nvPr/>
          </p:nvSpPr>
          <p:spPr>
            <a:xfrm>
              <a:off x="12229574" y="10569431"/>
              <a:ext cx="3019347" cy="86035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sz="3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Initiation</a:t>
              </a:r>
              <a:endParaRPr lang="ko-KR" altLang="en-US" sz="32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3AF1F7DF-3B46-F048-8204-9B579EB74DA5}"/>
                </a:ext>
              </a:extLst>
            </p:cNvPr>
            <p:cNvCxnSpPr>
              <a:stCxn id="257" idx="5"/>
              <a:endCxn id="261" idx="0"/>
            </p:cNvCxnSpPr>
            <p:nvPr/>
          </p:nvCxnSpPr>
          <p:spPr>
            <a:xfrm>
              <a:off x="17854875" y="10009765"/>
              <a:ext cx="927191" cy="1578053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10C345AF-A6B5-5E40-B7E8-27221E588891}"/>
                </a:ext>
              </a:extLst>
            </p:cNvPr>
            <p:cNvCxnSpPr>
              <a:stCxn id="259" idx="6"/>
              <a:endCxn id="260" idx="2"/>
            </p:cNvCxnSpPr>
            <p:nvPr/>
          </p:nvCxnSpPr>
          <p:spPr>
            <a:xfrm flipV="1">
              <a:off x="16872073" y="5528061"/>
              <a:ext cx="892970" cy="937708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9C7F6899-83C3-BC48-8573-DFE01B58397E}"/>
                </a:ext>
              </a:extLst>
            </p:cNvPr>
            <p:cNvCxnSpPr>
              <a:endCxn id="262" idx="0"/>
            </p:cNvCxnSpPr>
            <p:nvPr/>
          </p:nvCxnSpPr>
          <p:spPr>
            <a:xfrm>
              <a:off x="13068281" y="8837340"/>
              <a:ext cx="670966" cy="1732090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BCFE0F11-1DBC-D74D-84F9-11E606A1D7DE}"/>
                </a:ext>
              </a:extLst>
            </p:cNvPr>
            <p:cNvGrpSpPr/>
            <p:nvPr/>
          </p:nvGrpSpPr>
          <p:grpSpPr>
            <a:xfrm>
              <a:off x="2480605" y="4864418"/>
              <a:ext cx="1124128" cy="1750502"/>
              <a:chOff x="3917463" y="6141341"/>
              <a:chExt cx="1721338" cy="2680486"/>
            </a:xfrm>
          </p:grpSpPr>
          <p:sp>
            <p:nvSpPr>
              <p:cNvPr id="279" name="Forma libre 766">
                <a:extLst>
                  <a:ext uri="{FF2B5EF4-FFF2-40B4-BE49-F238E27FC236}">
                    <a16:creationId xmlns:a16="http://schemas.microsoft.com/office/drawing/2014/main" id="{76EC7003-B0E4-FA49-A877-A194385123A6}"/>
                  </a:ext>
                </a:extLst>
              </p:cNvPr>
              <p:cNvSpPr/>
              <p:nvPr/>
            </p:nvSpPr>
            <p:spPr>
              <a:xfrm>
                <a:off x="4279436" y="6892720"/>
                <a:ext cx="572155" cy="435934"/>
              </a:xfrm>
              <a:custGeom>
                <a:avLst/>
                <a:gdLst>
                  <a:gd name="connsiteX0" fmla="*/ 8373 w 133768"/>
                  <a:gd name="connsiteY0" fmla="*/ 102197 h 101920"/>
                  <a:gd name="connsiteX1" fmla="*/ 5124 w 133768"/>
                  <a:gd name="connsiteY1" fmla="*/ 101751 h 101920"/>
                  <a:gd name="connsiteX2" fmla="*/ 474 w 133768"/>
                  <a:gd name="connsiteY2" fmla="*/ 91750 h 101920"/>
                  <a:gd name="connsiteX3" fmla="*/ 125515 w 133768"/>
                  <a:gd name="connsiteY3" fmla="*/ 22 h 101920"/>
                  <a:gd name="connsiteX4" fmla="*/ 133987 w 133768"/>
                  <a:gd name="connsiteY4" fmla="*/ 7156 h 101920"/>
                  <a:gd name="connsiteX5" fmla="*/ 126853 w 133768"/>
                  <a:gd name="connsiteY5" fmla="*/ 15565 h 101920"/>
                  <a:gd name="connsiteX6" fmla="*/ 15252 w 133768"/>
                  <a:gd name="connsiteY6" fmla="*/ 97038 h 101920"/>
                  <a:gd name="connsiteX7" fmla="*/ 8373 w 133768"/>
                  <a:gd name="connsiteY7" fmla="*/ 102197 h 10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768" h="101920">
                    <a:moveTo>
                      <a:pt x="8373" y="102197"/>
                    </a:moveTo>
                    <a:cubicBezTo>
                      <a:pt x="7290" y="102261"/>
                      <a:pt x="6207" y="102133"/>
                      <a:pt x="5124" y="101751"/>
                    </a:cubicBezTo>
                    <a:cubicBezTo>
                      <a:pt x="1047" y="100286"/>
                      <a:pt x="-991" y="95763"/>
                      <a:pt x="474" y="91750"/>
                    </a:cubicBezTo>
                    <a:cubicBezTo>
                      <a:pt x="1748" y="88311"/>
                      <a:pt x="32005" y="7666"/>
                      <a:pt x="125515" y="22"/>
                    </a:cubicBezTo>
                    <a:cubicBezTo>
                      <a:pt x="129847" y="-296"/>
                      <a:pt x="133605" y="2889"/>
                      <a:pt x="133987" y="7156"/>
                    </a:cubicBezTo>
                    <a:cubicBezTo>
                      <a:pt x="134369" y="11488"/>
                      <a:pt x="131121" y="15246"/>
                      <a:pt x="126853" y="15565"/>
                    </a:cubicBezTo>
                    <a:cubicBezTo>
                      <a:pt x="43534" y="22445"/>
                      <a:pt x="16335" y="94043"/>
                      <a:pt x="15252" y="97038"/>
                    </a:cubicBezTo>
                    <a:cubicBezTo>
                      <a:pt x="14042" y="100031"/>
                      <a:pt x="11303" y="101942"/>
                      <a:pt x="8373" y="1021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80" name="Forma libre 767">
                <a:extLst>
                  <a:ext uri="{FF2B5EF4-FFF2-40B4-BE49-F238E27FC236}">
                    <a16:creationId xmlns:a16="http://schemas.microsoft.com/office/drawing/2014/main" id="{5BDFE154-0D45-2946-A1E4-D258A0AD1C03}"/>
                  </a:ext>
                </a:extLst>
              </p:cNvPr>
              <p:cNvSpPr/>
              <p:nvPr/>
            </p:nvSpPr>
            <p:spPr>
              <a:xfrm>
                <a:off x="4802882" y="6891625"/>
                <a:ext cx="599401" cy="354196"/>
              </a:xfrm>
              <a:custGeom>
                <a:avLst/>
                <a:gdLst>
                  <a:gd name="connsiteX0" fmla="*/ 137604 w 140137"/>
                  <a:gd name="connsiteY0" fmla="*/ 85126 h 82810"/>
                  <a:gd name="connsiteX1" fmla="*/ 140725 w 140137"/>
                  <a:gd name="connsiteY1" fmla="*/ 84235 h 82810"/>
                  <a:gd name="connsiteX2" fmla="*/ 143974 w 140137"/>
                  <a:gd name="connsiteY2" fmla="*/ 73660 h 82810"/>
                  <a:gd name="connsiteX3" fmla="*/ 7340 w 140137"/>
                  <a:gd name="connsiteY3" fmla="*/ 278 h 82810"/>
                  <a:gd name="connsiteX4" fmla="*/ 14 w 140137"/>
                  <a:gd name="connsiteY4" fmla="*/ 8559 h 82810"/>
                  <a:gd name="connsiteX5" fmla="*/ 8295 w 140137"/>
                  <a:gd name="connsiteY5" fmla="*/ 15884 h 82810"/>
                  <a:gd name="connsiteX6" fmla="*/ 130215 w 140137"/>
                  <a:gd name="connsiteY6" fmla="*/ 80986 h 82810"/>
                  <a:gd name="connsiteX7" fmla="*/ 137604 w 140137"/>
                  <a:gd name="connsiteY7" fmla="*/ 85126 h 82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0137" h="82810">
                    <a:moveTo>
                      <a:pt x="137604" y="85126"/>
                    </a:moveTo>
                    <a:cubicBezTo>
                      <a:pt x="138687" y="85062"/>
                      <a:pt x="139706" y="84744"/>
                      <a:pt x="140725" y="84235"/>
                    </a:cubicBezTo>
                    <a:cubicBezTo>
                      <a:pt x="144547" y="82196"/>
                      <a:pt x="145949" y="77482"/>
                      <a:pt x="143974" y="73660"/>
                    </a:cubicBezTo>
                    <a:cubicBezTo>
                      <a:pt x="142254" y="70412"/>
                      <a:pt x="100977" y="-5137"/>
                      <a:pt x="7340" y="278"/>
                    </a:cubicBezTo>
                    <a:cubicBezTo>
                      <a:pt x="3008" y="596"/>
                      <a:pt x="-241" y="4227"/>
                      <a:pt x="14" y="8559"/>
                    </a:cubicBezTo>
                    <a:cubicBezTo>
                      <a:pt x="269" y="12890"/>
                      <a:pt x="3963" y="16139"/>
                      <a:pt x="8295" y="15884"/>
                    </a:cubicBezTo>
                    <a:cubicBezTo>
                      <a:pt x="91741" y="11043"/>
                      <a:pt x="128686" y="78119"/>
                      <a:pt x="130215" y="80986"/>
                    </a:cubicBezTo>
                    <a:cubicBezTo>
                      <a:pt x="131680" y="83852"/>
                      <a:pt x="134610" y="85381"/>
                      <a:pt x="137604" y="851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81" name="Forma libre 768">
                <a:extLst>
                  <a:ext uri="{FF2B5EF4-FFF2-40B4-BE49-F238E27FC236}">
                    <a16:creationId xmlns:a16="http://schemas.microsoft.com/office/drawing/2014/main" id="{A869DD9D-308A-7E4C-9AF0-D9C7E7BF61A4}"/>
                  </a:ext>
                </a:extLst>
              </p:cNvPr>
              <p:cNvSpPr/>
              <p:nvPr/>
            </p:nvSpPr>
            <p:spPr>
              <a:xfrm>
                <a:off x="4599419" y="6900398"/>
                <a:ext cx="490418" cy="408688"/>
              </a:xfrm>
              <a:custGeom>
                <a:avLst/>
                <a:gdLst>
                  <a:gd name="connsiteX0" fmla="*/ 15670 w 114658"/>
                  <a:gd name="connsiteY0" fmla="*/ 99383 h 95550"/>
                  <a:gd name="connsiteX1" fmla="*/ 0 w 114658"/>
                  <a:gd name="connsiteY1" fmla="*/ 99256 h 95550"/>
                  <a:gd name="connsiteX2" fmla="*/ 52806 w 114658"/>
                  <a:gd name="connsiteY2" fmla="*/ 520 h 95550"/>
                  <a:gd name="connsiteX3" fmla="*/ 82172 w 114658"/>
                  <a:gd name="connsiteY3" fmla="*/ 8101 h 95550"/>
                  <a:gd name="connsiteX4" fmla="*/ 117907 w 114658"/>
                  <a:gd name="connsiteY4" fmla="*/ 91994 h 95550"/>
                  <a:gd name="connsiteX5" fmla="*/ 102364 w 114658"/>
                  <a:gd name="connsiteY5" fmla="*/ 93777 h 95550"/>
                  <a:gd name="connsiteX6" fmla="*/ 72744 w 114658"/>
                  <a:gd name="connsiteY6" fmla="*/ 20586 h 95550"/>
                  <a:gd name="connsiteX7" fmla="*/ 55291 w 114658"/>
                  <a:gd name="connsiteY7" fmla="*/ 16063 h 95550"/>
                  <a:gd name="connsiteX8" fmla="*/ 15670 w 114658"/>
                  <a:gd name="connsiteY8" fmla="*/ 99383 h 95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658" h="95550">
                    <a:moveTo>
                      <a:pt x="15670" y="99383"/>
                    </a:moveTo>
                    <a:lnTo>
                      <a:pt x="0" y="99256"/>
                    </a:lnTo>
                    <a:cubicBezTo>
                      <a:pt x="0" y="95561"/>
                      <a:pt x="1147" y="8674"/>
                      <a:pt x="52806" y="520"/>
                    </a:cubicBezTo>
                    <a:cubicBezTo>
                      <a:pt x="63444" y="-1200"/>
                      <a:pt x="73381" y="1349"/>
                      <a:pt x="82172" y="8101"/>
                    </a:cubicBezTo>
                    <a:cubicBezTo>
                      <a:pt x="110518" y="29695"/>
                      <a:pt x="117588" y="89446"/>
                      <a:pt x="117907" y="91994"/>
                    </a:cubicBezTo>
                    <a:lnTo>
                      <a:pt x="102364" y="93777"/>
                    </a:lnTo>
                    <a:cubicBezTo>
                      <a:pt x="100581" y="78362"/>
                      <a:pt x="91854" y="35110"/>
                      <a:pt x="72744" y="20586"/>
                    </a:cubicBezTo>
                    <a:cubicBezTo>
                      <a:pt x="67393" y="16509"/>
                      <a:pt x="61724" y="15044"/>
                      <a:pt x="55291" y="16063"/>
                    </a:cubicBezTo>
                    <a:cubicBezTo>
                      <a:pt x="17199" y="21987"/>
                      <a:pt x="15670" y="98618"/>
                      <a:pt x="15670" y="9938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82" name="Forma libre 769">
                <a:extLst>
                  <a:ext uri="{FF2B5EF4-FFF2-40B4-BE49-F238E27FC236}">
                    <a16:creationId xmlns:a16="http://schemas.microsoft.com/office/drawing/2014/main" id="{0279CBCF-4798-D147-B73F-AD40ACD4BC8D}"/>
                  </a:ext>
                </a:extLst>
              </p:cNvPr>
              <p:cNvSpPr/>
              <p:nvPr/>
            </p:nvSpPr>
            <p:spPr>
              <a:xfrm>
                <a:off x="4794191" y="6141341"/>
                <a:ext cx="844610" cy="817377"/>
              </a:xfrm>
              <a:custGeom>
                <a:avLst/>
                <a:gdLst>
                  <a:gd name="connsiteX0" fmla="*/ 15486 w 197467"/>
                  <a:gd name="connsiteY0" fmla="*/ 191108 h 191100"/>
                  <a:gd name="connsiteX1" fmla="*/ 13958 w 197467"/>
                  <a:gd name="connsiteY1" fmla="*/ 191108 h 191100"/>
                  <a:gd name="connsiteX2" fmla="*/ 8 w 197467"/>
                  <a:gd name="connsiteY2" fmla="*/ 176138 h 191100"/>
                  <a:gd name="connsiteX3" fmla="*/ 184416 w 197467"/>
                  <a:gd name="connsiteY3" fmla="*/ 8 h 191100"/>
                  <a:gd name="connsiteX4" fmla="*/ 199386 w 197467"/>
                  <a:gd name="connsiteY4" fmla="*/ 13958 h 191100"/>
                  <a:gd name="connsiteX5" fmla="*/ 185436 w 197467"/>
                  <a:gd name="connsiteY5" fmla="*/ 28927 h 191100"/>
                  <a:gd name="connsiteX6" fmla="*/ 28927 w 197467"/>
                  <a:gd name="connsiteY6" fmla="*/ 177221 h 191100"/>
                  <a:gd name="connsiteX7" fmla="*/ 15486 w 197467"/>
                  <a:gd name="connsiteY7" fmla="*/ 191108 h 19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7467" h="191100">
                    <a:moveTo>
                      <a:pt x="15486" y="191108"/>
                    </a:moveTo>
                    <a:cubicBezTo>
                      <a:pt x="14977" y="191172"/>
                      <a:pt x="14467" y="191172"/>
                      <a:pt x="13958" y="191108"/>
                    </a:cubicBezTo>
                    <a:cubicBezTo>
                      <a:pt x="5995" y="190789"/>
                      <a:pt x="-247" y="184101"/>
                      <a:pt x="8" y="176138"/>
                    </a:cubicBezTo>
                    <a:cubicBezTo>
                      <a:pt x="6059" y="8161"/>
                      <a:pt x="182633" y="71"/>
                      <a:pt x="184416" y="8"/>
                    </a:cubicBezTo>
                    <a:cubicBezTo>
                      <a:pt x="192379" y="-248"/>
                      <a:pt x="199067" y="5995"/>
                      <a:pt x="199386" y="13958"/>
                    </a:cubicBezTo>
                    <a:cubicBezTo>
                      <a:pt x="199641" y="21920"/>
                      <a:pt x="193334" y="28545"/>
                      <a:pt x="185436" y="28927"/>
                    </a:cubicBezTo>
                    <a:cubicBezTo>
                      <a:pt x="179002" y="29182"/>
                      <a:pt x="33959" y="36444"/>
                      <a:pt x="28927" y="177221"/>
                    </a:cubicBezTo>
                    <a:cubicBezTo>
                      <a:pt x="28672" y="184674"/>
                      <a:pt x="22812" y="190598"/>
                      <a:pt x="15486" y="1911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83" name="Forma libre 770">
                <a:extLst>
                  <a:ext uri="{FF2B5EF4-FFF2-40B4-BE49-F238E27FC236}">
                    <a16:creationId xmlns:a16="http://schemas.microsoft.com/office/drawing/2014/main" id="{6B8EF355-399E-5B4E-B6E0-A5C68320ADE1}"/>
                  </a:ext>
                </a:extLst>
              </p:cNvPr>
              <p:cNvSpPr/>
              <p:nvPr/>
            </p:nvSpPr>
            <p:spPr>
              <a:xfrm>
                <a:off x="3917463" y="7132578"/>
                <a:ext cx="1689220" cy="1689249"/>
              </a:xfrm>
              <a:custGeom>
                <a:avLst/>
                <a:gdLst>
                  <a:gd name="connsiteX0" fmla="*/ 398883 w 394934"/>
                  <a:gd name="connsiteY0" fmla="*/ 66312 h 394940"/>
                  <a:gd name="connsiteX1" fmla="*/ 332573 w 394934"/>
                  <a:gd name="connsiteY1" fmla="*/ 0 h 394940"/>
                  <a:gd name="connsiteX2" fmla="*/ 266262 w 394934"/>
                  <a:gd name="connsiteY2" fmla="*/ 66312 h 394940"/>
                  <a:gd name="connsiteX3" fmla="*/ 266835 w 394934"/>
                  <a:gd name="connsiteY3" fmla="*/ 74466 h 394940"/>
                  <a:gd name="connsiteX4" fmla="*/ 260784 w 394934"/>
                  <a:gd name="connsiteY4" fmla="*/ 77332 h 394940"/>
                  <a:gd name="connsiteX5" fmla="*/ 260975 w 394934"/>
                  <a:gd name="connsiteY5" fmla="*/ 73828 h 394940"/>
                  <a:gd name="connsiteX6" fmla="*/ 194664 w 394934"/>
                  <a:gd name="connsiteY6" fmla="*/ 7517 h 394940"/>
                  <a:gd name="connsiteX7" fmla="*/ 128863 w 394934"/>
                  <a:gd name="connsiteY7" fmla="*/ 65930 h 394940"/>
                  <a:gd name="connsiteX8" fmla="*/ 66311 w 394934"/>
                  <a:gd name="connsiteY8" fmla="*/ 21467 h 394940"/>
                  <a:gd name="connsiteX9" fmla="*/ 0 w 394934"/>
                  <a:gd name="connsiteY9" fmla="*/ 87779 h 394940"/>
                  <a:gd name="connsiteX10" fmla="*/ 31213 w 394934"/>
                  <a:gd name="connsiteY10" fmla="*/ 143962 h 394940"/>
                  <a:gd name="connsiteX11" fmla="*/ 16052 w 394934"/>
                  <a:gd name="connsiteY11" fmla="*/ 186195 h 394940"/>
                  <a:gd name="connsiteX12" fmla="*/ 70324 w 394934"/>
                  <a:gd name="connsiteY12" fmla="*/ 251361 h 394940"/>
                  <a:gd name="connsiteX13" fmla="*/ 66311 w 394934"/>
                  <a:gd name="connsiteY13" fmla="*/ 271745 h 394940"/>
                  <a:gd name="connsiteX14" fmla="*/ 120901 w 394934"/>
                  <a:gd name="connsiteY14" fmla="*/ 326336 h 394940"/>
                  <a:gd name="connsiteX15" fmla="*/ 133067 w 394934"/>
                  <a:gd name="connsiteY15" fmla="*/ 324934 h 394940"/>
                  <a:gd name="connsiteX16" fmla="*/ 126252 w 394934"/>
                  <a:gd name="connsiteY16" fmla="*/ 349331 h 394940"/>
                  <a:gd name="connsiteX17" fmla="*/ 173835 w 394934"/>
                  <a:gd name="connsiteY17" fmla="*/ 396916 h 394940"/>
                  <a:gd name="connsiteX18" fmla="*/ 221418 w 394934"/>
                  <a:gd name="connsiteY18" fmla="*/ 349331 h 394940"/>
                  <a:gd name="connsiteX19" fmla="*/ 219698 w 394934"/>
                  <a:gd name="connsiteY19" fmla="*/ 336783 h 394940"/>
                  <a:gd name="connsiteX20" fmla="*/ 224093 w 394934"/>
                  <a:gd name="connsiteY20" fmla="*/ 336974 h 394940"/>
                  <a:gd name="connsiteX21" fmla="*/ 271677 w 394934"/>
                  <a:gd name="connsiteY21" fmla="*/ 289390 h 394940"/>
                  <a:gd name="connsiteX22" fmla="*/ 268046 w 394934"/>
                  <a:gd name="connsiteY22" fmla="*/ 271171 h 394940"/>
                  <a:gd name="connsiteX23" fmla="*/ 310215 w 394934"/>
                  <a:gd name="connsiteY23" fmla="*/ 222505 h 394940"/>
                  <a:gd name="connsiteX24" fmla="*/ 305182 w 394934"/>
                  <a:gd name="connsiteY24" fmla="*/ 200846 h 394940"/>
                  <a:gd name="connsiteX25" fmla="*/ 358371 w 394934"/>
                  <a:gd name="connsiteY25" fmla="*/ 135808 h 394940"/>
                  <a:gd name="connsiteX26" fmla="*/ 357798 w 394934"/>
                  <a:gd name="connsiteY26" fmla="*/ 127655 h 394940"/>
                  <a:gd name="connsiteX27" fmla="*/ 398883 w 394934"/>
                  <a:gd name="connsiteY27" fmla="*/ 66312 h 39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94934" h="394940">
                    <a:moveTo>
                      <a:pt x="398883" y="66312"/>
                    </a:moveTo>
                    <a:cubicBezTo>
                      <a:pt x="398883" y="29684"/>
                      <a:pt x="369200" y="0"/>
                      <a:pt x="332573" y="0"/>
                    </a:cubicBezTo>
                    <a:cubicBezTo>
                      <a:pt x="295946" y="0"/>
                      <a:pt x="266262" y="29684"/>
                      <a:pt x="266262" y="66312"/>
                    </a:cubicBezTo>
                    <a:cubicBezTo>
                      <a:pt x="266262" y="69051"/>
                      <a:pt x="266517" y="71790"/>
                      <a:pt x="266835" y="74466"/>
                    </a:cubicBezTo>
                    <a:cubicBezTo>
                      <a:pt x="264733" y="75293"/>
                      <a:pt x="262695" y="76249"/>
                      <a:pt x="260784" y="77332"/>
                    </a:cubicBezTo>
                    <a:cubicBezTo>
                      <a:pt x="260848" y="76185"/>
                      <a:pt x="260975" y="74975"/>
                      <a:pt x="260975" y="73828"/>
                    </a:cubicBezTo>
                    <a:cubicBezTo>
                      <a:pt x="260975" y="37201"/>
                      <a:pt x="231291" y="7517"/>
                      <a:pt x="194664" y="7517"/>
                    </a:cubicBezTo>
                    <a:cubicBezTo>
                      <a:pt x="160713" y="7517"/>
                      <a:pt x="132749" y="32997"/>
                      <a:pt x="128863" y="65930"/>
                    </a:cubicBezTo>
                    <a:cubicBezTo>
                      <a:pt x="119818" y="40067"/>
                      <a:pt x="95230" y="21467"/>
                      <a:pt x="66311" y="21467"/>
                    </a:cubicBezTo>
                    <a:cubicBezTo>
                      <a:pt x="29684" y="21467"/>
                      <a:pt x="0" y="51151"/>
                      <a:pt x="0" y="87779"/>
                    </a:cubicBezTo>
                    <a:cubicBezTo>
                      <a:pt x="0" y="111475"/>
                      <a:pt x="12485" y="132241"/>
                      <a:pt x="31213" y="143962"/>
                    </a:cubicBezTo>
                    <a:cubicBezTo>
                      <a:pt x="21722" y="155428"/>
                      <a:pt x="16052" y="170143"/>
                      <a:pt x="16052" y="186195"/>
                    </a:cubicBezTo>
                    <a:cubicBezTo>
                      <a:pt x="16052" y="218682"/>
                      <a:pt x="39430" y="245691"/>
                      <a:pt x="70324" y="251361"/>
                    </a:cubicBezTo>
                    <a:cubicBezTo>
                      <a:pt x="67776" y="257667"/>
                      <a:pt x="66311" y="264547"/>
                      <a:pt x="66311" y="271745"/>
                    </a:cubicBezTo>
                    <a:cubicBezTo>
                      <a:pt x="66311" y="301875"/>
                      <a:pt x="90771" y="326336"/>
                      <a:pt x="120901" y="326336"/>
                    </a:cubicBezTo>
                    <a:cubicBezTo>
                      <a:pt x="125105" y="326336"/>
                      <a:pt x="129118" y="325826"/>
                      <a:pt x="133067" y="324934"/>
                    </a:cubicBezTo>
                    <a:cubicBezTo>
                      <a:pt x="128800" y="332069"/>
                      <a:pt x="126252" y="340414"/>
                      <a:pt x="126252" y="349331"/>
                    </a:cubicBezTo>
                    <a:cubicBezTo>
                      <a:pt x="126252" y="375640"/>
                      <a:pt x="147591" y="396916"/>
                      <a:pt x="173835" y="396916"/>
                    </a:cubicBezTo>
                    <a:cubicBezTo>
                      <a:pt x="200142" y="396916"/>
                      <a:pt x="221418" y="375576"/>
                      <a:pt x="221418" y="349331"/>
                    </a:cubicBezTo>
                    <a:cubicBezTo>
                      <a:pt x="221418" y="345000"/>
                      <a:pt x="220781" y="340796"/>
                      <a:pt x="219698" y="336783"/>
                    </a:cubicBezTo>
                    <a:cubicBezTo>
                      <a:pt x="221163" y="336910"/>
                      <a:pt x="222628" y="336974"/>
                      <a:pt x="224093" y="336974"/>
                    </a:cubicBezTo>
                    <a:cubicBezTo>
                      <a:pt x="250401" y="336974"/>
                      <a:pt x="271677" y="315634"/>
                      <a:pt x="271677" y="289390"/>
                    </a:cubicBezTo>
                    <a:cubicBezTo>
                      <a:pt x="271677" y="282956"/>
                      <a:pt x="270403" y="276777"/>
                      <a:pt x="268046" y="271171"/>
                    </a:cubicBezTo>
                    <a:cubicBezTo>
                      <a:pt x="291869" y="267732"/>
                      <a:pt x="310215" y="247284"/>
                      <a:pt x="310215" y="222505"/>
                    </a:cubicBezTo>
                    <a:cubicBezTo>
                      <a:pt x="310215" y="214733"/>
                      <a:pt x="308367" y="207408"/>
                      <a:pt x="305182" y="200846"/>
                    </a:cubicBezTo>
                    <a:cubicBezTo>
                      <a:pt x="335503" y="194731"/>
                      <a:pt x="358371" y="167977"/>
                      <a:pt x="358371" y="135808"/>
                    </a:cubicBezTo>
                    <a:cubicBezTo>
                      <a:pt x="358371" y="133006"/>
                      <a:pt x="358116" y="130330"/>
                      <a:pt x="357798" y="127655"/>
                    </a:cubicBezTo>
                    <a:cubicBezTo>
                      <a:pt x="381812" y="117782"/>
                      <a:pt x="398883" y="94085"/>
                      <a:pt x="398883" y="66312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6B0BF6C8-5EB4-8F48-AB39-CAF94742DFE9}"/>
                  </a:ext>
                </a:extLst>
              </p:cNvPr>
              <p:cNvGrpSpPr/>
              <p:nvPr/>
            </p:nvGrpSpPr>
            <p:grpSpPr>
              <a:xfrm>
                <a:off x="4081208" y="7247011"/>
                <a:ext cx="1453549" cy="1471008"/>
                <a:chOff x="4081208" y="7247011"/>
                <a:chExt cx="1453549" cy="1471008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290" name="Forma libre 771">
                  <a:extLst>
                    <a:ext uri="{FF2B5EF4-FFF2-40B4-BE49-F238E27FC236}">
                      <a16:creationId xmlns:a16="http://schemas.microsoft.com/office/drawing/2014/main" id="{8EA7119E-4CBD-3641-8460-2F7313F5D73C}"/>
                    </a:ext>
                  </a:extLst>
                </p:cNvPr>
                <p:cNvSpPr/>
                <p:nvPr/>
              </p:nvSpPr>
              <p:spPr>
                <a:xfrm>
                  <a:off x="4604051" y="7324937"/>
                  <a:ext cx="381438" cy="381442"/>
                </a:xfrm>
                <a:custGeom>
                  <a:avLst/>
                  <a:gdLst>
                    <a:gd name="connsiteX0" fmla="*/ 91727 w 89178"/>
                    <a:gd name="connsiteY0" fmla="*/ 45864 h 89180"/>
                    <a:gd name="connsiteX1" fmla="*/ 45863 w 89178"/>
                    <a:gd name="connsiteY1" fmla="*/ 91728 h 89180"/>
                    <a:gd name="connsiteX2" fmla="*/ 0 w 89178"/>
                    <a:gd name="connsiteY2" fmla="*/ 45864 h 89180"/>
                    <a:gd name="connsiteX3" fmla="*/ 45863 w 89178"/>
                    <a:gd name="connsiteY3" fmla="*/ 0 h 89180"/>
                    <a:gd name="connsiteX4" fmla="*/ 91727 w 89178"/>
                    <a:gd name="connsiteY4" fmla="*/ 45864 h 8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178" h="89180">
                      <a:moveTo>
                        <a:pt x="91727" y="45864"/>
                      </a:moveTo>
                      <a:cubicBezTo>
                        <a:pt x="91727" y="71194"/>
                        <a:pt x="71193" y="91728"/>
                        <a:pt x="45863" y="91728"/>
                      </a:cubicBezTo>
                      <a:cubicBezTo>
                        <a:pt x="20534" y="91728"/>
                        <a:pt x="0" y="71194"/>
                        <a:pt x="0" y="45864"/>
                      </a:cubicBezTo>
                      <a:cubicBezTo>
                        <a:pt x="0" y="20534"/>
                        <a:pt x="20534" y="0"/>
                        <a:pt x="45863" y="0"/>
                      </a:cubicBezTo>
                      <a:cubicBezTo>
                        <a:pt x="71193" y="0"/>
                        <a:pt x="91727" y="20534"/>
                        <a:pt x="91727" y="45864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291" name="Forma libre 772">
                  <a:extLst>
                    <a:ext uri="{FF2B5EF4-FFF2-40B4-BE49-F238E27FC236}">
                      <a16:creationId xmlns:a16="http://schemas.microsoft.com/office/drawing/2014/main" id="{5A489100-4CD8-A948-BC3E-6FB01F26BDA3}"/>
                    </a:ext>
                  </a:extLst>
                </p:cNvPr>
                <p:cNvSpPr/>
                <p:nvPr/>
              </p:nvSpPr>
              <p:spPr>
                <a:xfrm>
                  <a:off x="5153319" y="7247011"/>
                  <a:ext cx="381438" cy="381442"/>
                </a:xfrm>
                <a:custGeom>
                  <a:avLst/>
                  <a:gdLst>
                    <a:gd name="connsiteX0" fmla="*/ 91727 w 89178"/>
                    <a:gd name="connsiteY0" fmla="*/ 45864 h 89180"/>
                    <a:gd name="connsiteX1" fmla="*/ 45863 w 89178"/>
                    <a:gd name="connsiteY1" fmla="*/ 91728 h 89180"/>
                    <a:gd name="connsiteX2" fmla="*/ 0 w 89178"/>
                    <a:gd name="connsiteY2" fmla="*/ 45864 h 89180"/>
                    <a:gd name="connsiteX3" fmla="*/ 45863 w 89178"/>
                    <a:gd name="connsiteY3" fmla="*/ 0 h 89180"/>
                    <a:gd name="connsiteX4" fmla="*/ 91727 w 89178"/>
                    <a:gd name="connsiteY4" fmla="*/ 45864 h 8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178" h="89180">
                      <a:moveTo>
                        <a:pt x="91727" y="45864"/>
                      </a:moveTo>
                      <a:cubicBezTo>
                        <a:pt x="91727" y="71194"/>
                        <a:pt x="71193" y="91728"/>
                        <a:pt x="45863" y="91728"/>
                      </a:cubicBezTo>
                      <a:cubicBezTo>
                        <a:pt x="20534" y="91728"/>
                        <a:pt x="0" y="71194"/>
                        <a:pt x="0" y="45864"/>
                      </a:cubicBezTo>
                      <a:cubicBezTo>
                        <a:pt x="0" y="20534"/>
                        <a:pt x="20534" y="0"/>
                        <a:pt x="45863" y="0"/>
                      </a:cubicBezTo>
                      <a:cubicBezTo>
                        <a:pt x="71193" y="0"/>
                        <a:pt x="91727" y="20534"/>
                        <a:pt x="91727" y="45864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292" name="Forma libre 773">
                  <a:extLst>
                    <a:ext uri="{FF2B5EF4-FFF2-40B4-BE49-F238E27FC236}">
                      <a16:creationId xmlns:a16="http://schemas.microsoft.com/office/drawing/2014/main" id="{02289535-A317-4246-8D0C-4FAC3B5278BB}"/>
                    </a:ext>
                  </a:extLst>
                </p:cNvPr>
                <p:cNvSpPr/>
                <p:nvPr/>
              </p:nvSpPr>
              <p:spPr>
                <a:xfrm>
                  <a:off x="4081208" y="7381332"/>
                  <a:ext cx="381438" cy="381442"/>
                </a:xfrm>
                <a:custGeom>
                  <a:avLst/>
                  <a:gdLst>
                    <a:gd name="connsiteX0" fmla="*/ 92746 w 89178"/>
                    <a:gd name="connsiteY0" fmla="*/ 46374 h 89180"/>
                    <a:gd name="connsiteX1" fmla="*/ 46373 w 89178"/>
                    <a:gd name="connsiteY1" fmla="*/ 92748 h 89180"/>
                    <a:gd name="connsiteX2" fmla="*/ 0 w 89178"/>
                    <a:gd name="connsiteY2" fmla="*/ 46374 h 89180"/>
                    <a:gd name="connsiteX3" fmla="*/ 46373 w 89178"/>
                    <a:gd name="connsiteY3" fmla="*/ 0 h 89180"/>
                    <a:gd name="connsiteX4" fmla="*/ 92746 w 89178"/>
                    <a:gd name="connsiteY4" fmla="*/ 46374 h 8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178" h="89180">
                      <a:moveTo>
                        <a:pt x="92746" y="46374"/>
                      </a:moveTo>
                      <a:cubicBezTo>
                        <a:pt x="92746" y="71985"/>
                        <a:pt x="71984" y="92748"/>
                        <a:pt x="46373" y="92748"/>
                      </a:cubicBezTo>
                      <a:cubicBezTo>
                        <a:pt x="20762" y="92748"/>
                        <a:pt x="0" y="71986"/>
                        <a:pt x="0" y="46374"/>
                      </a:cubicBezTo>
                      <a:cubicBezTo>
                        <a:pt x="0" y="20762"/>
                        <a:pt x="20761" y="0"/>
                        <a:pt x="46373" y="0"/>
                      </a:cubicBezTo>
                      <a:cubicBezTo>
                        <a:pt x="71984" y="0"/>
                        <a:pt x="92746" y="20762"/>
                        <a:pt x="92746" y="46374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293" name="Forma libre 774">
                  <a:extLst>
                    <a:ext uri="{FF2B5EF4-FFF2-40B4-BE49-F238E27FC236}">
                      <a16:creationId xmlns:a16="http://schemas.microsoft.com/office/drawing/2014/main" id="{45B5C996-20DD-3844-8E0D-B1DECE0252E4}"/>
                    </a:ext>
                  </a:extLst>
                </p:cNvPr>
                <p:cNvSpPr/>
                <p:nvPr/>
              </p:nvSpPr>
              <p:spPr>
                <a:xfrm>
                  <a:off x="4731286" y="7960583"/>
                  <a:ext cx="354192" cy="354196"/>
                </a:xfrm>
                <a:custGeom>
                  <a:avLst/>
                  <a:gdLst>
                    <a:gd name="connsiteX0" fmla="*/ 87777 w 82808"/>
                    <a:gd name="connsiteY0" fmla="*/ 43889 h 82810"/>
                    <a:gd name="connsiteX1" fmla="*/ 43889 w 82808"/>
                    <a:gd name="connsiteY1" fmla="*/ 87779 h 82810"/>
                    <a:gd name="connsiteX2" fmla="*/ 0 w 82808"/>
                    <a:gd name="connsiteY2" fmla="*/ 43889 h 82810"/>
                    <a:gd name="connsiteX3" fmla="*/ 43889 w 82808"/>
                    <a:gd name="connsiteY3" fmla="*/ 0 h 82810"/>
                    <a:gd name="connsiteX4" fmla="*/ 87777 w 82808"/>
                    <a:gd name="connsiteY4" fmla="*/ 43889 h 82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08" h="82810">
                      <a:moveTo>
                        <a:pt x="87777" y="43889"/>
                      </a:moveTo>
                      <a:cubicBezTo>
                        <a:pt x="87777" y="68129"/>
                        <a:pt x="68128" y="87779"/>
                        <a:pt x="43889" y="87779"/>
                      </a:cubicBezTo>
                      <a:cubicBezTo>
                        <a:pt x="19650" y="87779"/>
                        <a:pt x="0" y="68129"/>
                        <a:pt x="0" y="43889"/>
                      </a:cubicBezTo>
                      <a:cubicBezTo>
                        <a:pt x="0" y="19650"/>
                        <a:pt x="19650" y="0"/>
                        <a:pt x="43889" y="0"/>
                      </a:cubicBezTo>
                      <a:cubicBezTo>
                        <a:pt x="68128" y="0"/>
                        <a:pt x="87777" y="19650"/>
                        <a:pt x="87777" y="43889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294" name="Forma libre 775">
                  <a:extLst>
                    <a:ext uri="{FF2B5EF4-FFF2-40B4-BE49-F238E27FC236}">
                      <a16:creationId xmlns:a16="http://schemas.microsoft.com/office/drawing/2014/main" id="{68B5D3F0-DF22-BE4D-8960-DA1FB3FF61BE}"/>
                    </a:ext>
                  </a:extLst>
                </p:cNvPr>
                <p:cNvSpPr/>
                <p:nvPr/>
              </p:nvSpPr>
              <p:spPr>
                <a:xfrm>
                  <a:off x="4195914" y="7878302"/>
                  <a:ext cx="354192" cy="354196"/>
                </a:xfrm>
                <a:custGeom>
                  <a:avLst/>
                  <a:gdLst>
                    <a:gd name="connsiteX0" fmla="*/ 87777 w 82808"/>
                    <a:gd name="connsiteY0" fmla="*/ 43889 h 82810"/>
                    <a:gd name="connsiteX1" fmla="*/ 43888 w 82808"/>
                    <a:gd name="connsiteY1" fmla="*/ 87779 h 82810"/>
                    <a:gd name="connsiteX2" fmla="*/ 0 w 82808"/>
                    <a:gd name="connsiteY2" fmla="*/ 43889 h 82810"/>
                    <a:gd name="connsiteX3" fmla="*/ 43888 w 82808"/>
                    <a:gd name="connsiteY3" fmla="*/ 0 h 82810"/>
                    <a:gd name="connsiteX4" fmla="*/ 87777 w 82808"/>
                    <a:gd name="connsiteY4" fmla="*/ 43889 h 82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08" h="82810">
                      <a:moveTo>
                        <a:pt x="87777" y="43889"/>
                      </a:moveTo>
                      <a:cubicBezTo>
                        <a:pt x="87777" y="68129"/>
                        <a:pt x="68127" y="87779"/>
                        <a:pt x="43888" y="87779"/>
                      </a:cubicBezTo>
                      <a:cubicBezTo>
                        <a:pt x="19649" y="87779"/>
                        <a:pt x="0" y="68129"/>
                        <a:pt x="0" y="43889"/>
                      </a:cubicBezTo>
                      <a:cubicBezTo>
                        <a:pt x="0" y="19650"/>
                        <a:pt x="19649" y="0"/>
                        <a:pt x="43888" y="0"/>
                      </a:cubicBezTo>
                      <a:cubicBezTo>
                        <a:pt x="68127" y="0"/>
                        <a:pt x="87777" y="19650"/>
                        <a:pt x="87777" y="43889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295" name="Forma libre 776">
                  <a:extLst>
                    <a:ext uri="{FF2B5EF4-FFF2-40B4-BE49-F238E27FC236}">
                      <a16:creationId xmlns:a16="http://schemas.microsoft.com/office/drawing/2014/main" id="{09F65808-7149-A54B-8522-A0ED06D21DA8}"/>
                    </a:ext>
                  </a:extLst>
                </p:cNvPr>
                <p:cNvSpPr/>
                <p:nvPr/>
              </p:nvSpPr>
              <p:spPr>
                <a:xfrm>
                  <a:off x="4521770" y="8418314"/>
                  <a:ext cx="299701" cy="299705"/>
                </a:xfrm>
                <a:custGeom>
                  <a:avLst/>
                  <a:gdLst>
                    <a:gd name="connsiteX0" fmla="*/ 73636 w 70068"/>
                    <a:gd name="connsiteY0" fmla="*/ 36819 h 70070"/>
                    <a:gd name="connsiteX1" fmla="*/ 36818 w 70068"/>
                    <a:gd name="connsiteY1" fmla="*/ 73638 h 70070"/>
                    <a:gd name="connsiteX2" fmla="*/ -1 w 70068"/>
                    <a:gd name="connsiteY2" fmla="*/ 36819 h 70070"/>
                    <a:gd name="connsiteX3" fmla="*/ 36818 w 70068"/>
                    <a:gd name="connsiteY3" fmla="*/ 0 h 70070"/>
                    <a:gd name="connsiteX4" fmla="*/ 73636 w 70068"/>
                    <a:gd name="connsiteY4" fmla="*/ 36819 h 70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068" h="70070">
                      <a:moveTo>
                        <a:pt x="73636" y="36819"/>
                      </a:moveTo>
                      <a:cubicBezTo>
                        <a:pt x="73636" y="57153"/>
                        <a:pt x="57152" y="73638"/>
                        <a:pt x="36818" y="73638"/>
                      </a:cubicBezTo>
                      <a:cubicBezTo>
                        <a:pt x="16484" y="73638"/>
                        <a:pt x="-1" y="57153"/>
                        <a:pt x="-1" y="36819"/>
                      </a:cubicBezTo>
                      <a:cubicBezTo>
                        <a:pt x="-1" y="16484"/>
                        <a:pt x="16483" y="0"/>
                        <a:pt x="36818" y="0"/>
                      </a:cubicBezTo>
                      <a:cubicBezTo>
                        <a:pt x="57152" y="0"/>
                        <a:pt x="73636" y="16484"/>
                        <a:pt x="73636" y="36819"/>
                      </a:cubicBezTo>
                      <a:close/>
                    </a:path>
                  </a:pathLst>
                </a:custGeom>
                <a:grpFill/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sp>
            <p:nvSpPr>
              <p:cNvPr id="285" name="Forma libre 777">
                <a:extLst>
                  <a:ext uri="{FF2B5EF4-FFF2-40B4-BE49-F238E27FC236}">
                    <a16:creationId xmlns:a16="http://schemas.microsoft.com/office/drawing/2014/main" id="{23F5E031-FC94-CA46-8550-4CADC4CA1719}"/>
                  </a:ext>
                </a:extLst>
              </p:cNvPr>
              <p:cNvSpPr/>
              <p:nvPr/>
            </p:nvSpPr>
            <p:spPr>
              <a:xfrm>
                <a:off x="4131884" y="7082445"/>
                <a:ext cx="435926" cy="435934"/>
              </a:xfrm>
              <a:custGeom>
                <a:avLst/>
                <a:gdLst>
                  <a:gd name="connsiteX0" fmla="*/ 108034 w 101918"/>
                  <a:gd name="connsiteY0" fmla="*/ 54018 h 101920"/>
                  <a:gd name="connsiteX1" fmla="*/ 54017 w 101918"/>
                  <a:gd name="connsiteY1" fmla="*/ 108035 h 101920"/>
                  <a:gd name="connsiteX2" fmla="*/ 0 w 101918"/>
                  <a:gd name="connsiteY2" fmla="*/ 54018 h 101920"/>
                  <a:gd name="connsiteX3" fmla="*/ 54017 w 101918"/>
                  <a:gd name="connsiteY3" fmla="*/ 0 h 101920"/>
                  <a:gd name="connsiteX4" fmla="*/ 108034 w 101918"/>
                  <a:gd name="connsiteY4" fmla="*/ 54018 h 10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918" h="101920">
                    <a:moveTo>
                      <a:pt x="108034" y="54018"/>
                    </a:moveTo>
                    <a:cubicBezTo>
                      <a:pt x="108034" y="83851"/>
                      <a:pt x="83849" y="108035"/>
                      <a:pt x="54017" y="108035"/>
                    </a:cubicBezTo>
                    <a:cubicBezTo>
                      <a:pt x="24184" y="108035"/>
                      <a:pt x="0" y="83851"/>
                      <a:pt x="0" y="54018"/>
                    </a:cubicBezTo>
                    <a:cubicBezTo>
                      <a:pt x="0" y="24185"/>
                      <a:pt x="24184" y="0"/>
                      <a:pt x="54017" y="0"/>
                    </a:cubicBezTo>
                    <a:cubicBezTo>
                      <a:pt x="83849" y="0"/>
                      <a:pt x="108034" y="24185"/>
                      <a:pt x="108034" y="540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86" name="Forma libre 778">
                <a:extLst>
                  <a:ext uri="{FF2B5EF4-FFF2-40B4-BE49-F238E27FC236}">
                    <a16:creationId xmlns:a16="http://schemas.microsoft.com/office/drawing/2014/main" id="{92102CE9-948D-2549-8904-18A799769A77}"/>
                  </a:ext>
                </a:extLst>
              </p:cNvPr>
              <p:cNvSpPr/>
              <p:nvPr/>
            </p:nvSpPr>
            <p:spPr>
              <a:xfrm>
                <a:off x="4828554" y="7125221"/>
                <a:ext cx="435926" cy="435934"/>
              </a:xfrm>
              <a:custGeom>
                <a:avLst/>
                <a:gdLst>
                  <a:gd name="connsiteX0" fmla="*/ 108034 w 101918"/>
                  <a:gd name="connsiteY0" fmla="*/ 54018 h 101920"/>
                  <a:gd name="connsiteX1" fmla="*/ 54017 w 101918"/>
                  <a:gd name="connsiteY1" fmla="*/ 108035 h 101920"/>
                  <a:gd name="connsiteX2" fmla="*/ 0 w 101918"/>
                  <a:gd name="connsiteY2" fmla="*/ 54018 h 101920"/>
                  <a:gd name="connsiteX3" fmla="*/ 54017 w 101918"/>
                  <a:gd name="connsiteY3" fmla="*/ 0 h 101920"/>
                  <a:gd name="connsiteX4" fmla="*/ 108034 w 101918"/>
                  <a:gd name="connsiteY4" fmla="*/ 54018 h 10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918" h="101920">
                    <a:moveTo>
                      <a:pt x="108034" y="54018"/>
                    </a:moveTo>
                    <a:cubicBezTo>
                      <a:pt x="108034" y="83851"/>
                      <a:pt x="83850" y="108035"/>
                      <a:pt x="54017" y="108035"/>
                    </a:cubicBezTo>
                    <a:cubicBezTo>
                      <a:pt x="24185" y="108035"/>
                      <a:pt x="0" y="83851"/>
                      <a:pt x="0" y="54018"/>
                    </a:cubicBezTo>
                    <a:cubicBezTo>
                      <a:pt x="0" y="24185"/>
                      <a:pt x="24185" y="0"/>
                      <a:pt x="54017" y="0"/>
                    </a:cubicBezTo>
                    <a:cubicBezTo>
                      <a:pt x="83850" y="0"/>
                      <a:pt x="108034" y="24185"/>
                      <a:pt x="108034" y="540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87" name="Forma libre 779">
                <a:extLst>
                  <a:ext uri="{FF2B5EF4-FFF2-40B4-BE49-F238E27FC236}">
                    <a16:creationId xmlns:a16="http://schemas.microsoft.com/office/drawing/2014/main" id="{F4453A6B-2B5A-444A-BE7F-49216EFCCACE}"/>
                  </a:ext>
                </a:extLst>
              </p:cNvPr>
              <p:cNvSpPr/>
              <p:nvPr/>
            </p:nvSpPr>
            <p:spPr>
              <a:xfrm>
                <a:off x="4288277" y="7681585"/>
                <a:ext cx="354192" cy="354196"/>
              </a:xfrm>
              <a:custGeom>
                <a:avLst/>
                <a:gdLst>
                  <a:gd name="connsiteX0" fmla="*/ 87777 w 82808"/>
                  <a:gd name="connsiteY0" fmla="*/ 43889 h 82810"/>
                  <a:gd name="connsiteX1" fmla="*/ 43889 w 82808"/>
                  <a:gd name="connsiteY1" fmla="*/ 87779 h 82810"/>
                  <a:gd name="connsiteX2" fmla="*/ 0 w 82808"/>
                  <a:gd name="connsiteY2" fmla="*/ 43889 h 82810"/>
                  <a:gd name="connsiteX3" fmla="*/ 43889 w 82808"/>
                  <a:gd name="connsiteY3" fmla="*/ 0 h 82810"/>
                  <a:gd name="connsiteX4" fmla="*/ 87777 w 82808"/>
                  <a:gd name="connsiteY4" fmla="*/ 43889 h 82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808" h="82810">
                    <a:moveTo>
                      <a:pt x="87777" y="43889"/>
                    </a:moveTo>
                    <a:cubicBezTo>
                      <a:pt x="87777" y="68129"/>
                      <a:pt x="68128" y="87779"/>
                      <a:pt x="43889" y="87779"/>
                    </a:cubicBezTo>
                    <a:cubicBezTo>
                      <a:pt x="19650" y="87779"/>
                      <a:pt x="0" y="68129"/>
                      <a:pt x="0" y="43889"/>
                    </a:cubicBezTo>
                    <a:cubicBezTo>
                      <a:pt x="0" y="19650"/>
                      <a:pt x="19650" y="0"/>
                      <a:pt x="43889" y="0"/>
                    </a:cubicBezTo>
                    <a:cubicBezTo>
                      <a:pt x="68128" y="0"/>
                      <a:pt x="87777" y="19650"/>
                      <a:pt x="87777" y="438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88" name="Forma libre 780">
                <a:extLst>
                  <a:ext uri="{FF2B5EF4-FFF2-40B4-BE49-F238E27FC236}">
                    <a16:creationId xmlns:a16="http://schemas.microsoft.com/office/drawing/2014/main" id="{E438A5BD-B85F-0843-8CDB-11E1B6AD429C}"/>
                  </a:ext>
                </a:extLst>
              </p:cNvPr>
              <p:cNvSpPr/>
              <p:nvPr/>
            </p:nvSpPr>
            <p:spPr>
              <a:xfrm>
                <a:off x="4823648" y="7740982"/>
                <a:ext cx="354192" cy="354196"/>
              </a:xfrm>
              <a:custGeom>
                <a:avLst/>
                <a:gdLst>
                  <a:gd name="connsiteX0" fmla="*/ 87777 w 82808"/>
                  <a:gd name="connsiteY0" fmla="*/ 43889 h 82810"/>
                  <a:gd name="connsiteX1" fmla="*/ 43889 w 82808"/>
                  <a:gd name="connsiteY1" fmla="*/ 87779 h 82810"/>
                  <a:gd name="connsiteX2" fmla="*/ 0 w 82808"/>
                  <a:gd name="connsiteY2" fmla="*/ 43889 h 82810"/>
                  <a:gd name="connsiteX3" fmla="*/ 43889 w 82808"/>
                  <a:gd name="connsiteY3" fmla="*/ 0 h 82810"/>
                  <a:gd name="connsiteX4" fmla="*/ 87777 w 82808"/>
                  <a:gd name="connsiteY4" fmla="*/ 43889 h 82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808" h="82810">
                    <a:moveTo>
                      <a:pt x="87777" y="43889"/>
                    </a:moveTo>
                    <a:cubicBezTo>
                      <a:pt x="87777" y="68129"/>
                      <a:pt x="68128" y="87779"/>
                      <a:pt x="43889" y="87779"/>
                    </a:cubicBezTo>
                    <a:cubicBezTo>
                      <a:pt x="19650" y="87779"/>
                      <a:pt x="0" y="68129"/>
                      <a:pt x="0" y="43889"/>
                    </a:cubicBezTo>
                    <a:cubicBezTo>
                      <a:pt x="0" y="19650"/>
                      <a:pt x="19650" y="0"/>
                      <a:pt x="43889" y="0"/>
                    </a:cubicBezTo>
                    <a:cubicBezTo>
                      <a:pt x="68128" y="0"/>
                      <a:pt x="87777" y="19650"/>
                      <a:pt x="87777" y="438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89" name="Forma libre 781">
                <a:extLst>
                  <a:ext uri="{FF2B5EF4-FFF2-40B4-BE49-F238E27FC236}">
                    <a16:creationId xmlns:a16="http://schemas.microsoft.com/office/drawing/2014/main" id="{E4BC9B84-8044-5741-92C2-B05566174AB1}"/>
                  </a:ext>
                </a:extLst>
              </p:cNvPr>
              <p:cNvSpPr/>
              <p:nvPr/>
            </p:nvSpPr>
            <p:spPr>
              <a:xfrm>
                <a:off x="4530761" y="8198713"/>
                <a:ext cx="299701" cy="299705"/>
              </a:xfrm>
              <a:custGeom>
                <a:avLst/>
                <a:gdLst>
                  <a:gd name="connsiteX0" fmla="*/ 73636 w 70068"/>
                  <a:gd name="connsiteY0" fmla="*/ 36819 h 70070"/>
                  <a:gd name="connsiteX1" fmla="*/ 36818 w 70068"/>
                  <a:gd name="connsiteY1" fmla="*/ 73638 h 70070"/>
                  <a:gd name="connsiteX2" fmla="*/ 0 w 70068"/>
                  <a:gd name="connsiteY2" fmla="*/ 36819 h 70070"/>
                  <a:gd name="connsiteX3" fmla="*/ 36818 w 70068"/>
                  <a:gd name="connsiteY3" fmla="*/ 0 h 70070"/>
                  <a:gd name="connsiteX4" fmla="*/ 73636 w 70068"/>
                  <a:gd name="connsiteY4" fmla="*/ 36819 h 70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68" h="70070">
                    <a:moveTo>
                      <a:pt x="73636" y="36819"/>
                    </a:moveTo>
                    <a:cubicBezTo>
                      <a:pt x="73636" y="57153"/>
                      <a:pt x="57152" y="73638"/>
                      <a:pt x="36818" y="73638"/>
                    </a:cubicBezTo>
                    <a:cubicBezTo>
                      <a:pt x="16484" y="73638"/>
                      <a:pt x="0" y="57153"/>
                      <a:pt x="0" y="36819"/>
                    </a:cubicBezTo>
                    <a:cubicBezTo>
                      <a:pt x="0" y="16484"/>
                      <a:pt x="16483" y="0"/>
                      <a:pt x="36818" y="0"/>
                    </a:cubicBezTo>
                    <a:cubicBezTo>
                      <a:pt x="57152" y="0"/>
                      <a:pt x="73636" y="16484"/>
                      <a:pt x="73636" y="368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4EFE343B-15D8-4444-981E-289151F7435B}"/>
                </a:ext>
              </a:extLst>
            </p:cNvPr>
            <p:cNvGrpSpPr/>
            <p:nvPr/>
          </p:nvGrpSpPr>
          <p:grpSpPr>
            <a:xfrm>
              <a:off x="2226708" y="8010961"/>
              <a:ext cx="1491852" cy="1134080"/>
              <a:chOff x="11018272" y="6644616"/>
              <a:chExt cx="2458441" cy="1868866"/>
            </a:xfrm>
          </p:grpSpPr>
          <p:sp>
            <p:nvSpPr>
              <p:cNvPr id="297" name="Freeform 296">
                <a:extLst>
                  <a:ext uri="{FF2B5EF4-FFF2-40B4-BE49-F238E27FC236}">
                    <a16:creationId xmlns:a16="http://schemas.microsoft.com/office/drawing/2014/main" id="{01BC4367-54EC-FF4D-B7E1-529C35036E4F}"/>
                  </a:ext>
                </a:extLst>
              </p:cNvPr>
              <p:cNvSpPr/>
              <p:nvPr/>
            </p:nvSpPr>
            <p:spPr>
              <a:xfrm rot="17854017">
                <a:off x="11366738" y="7375766"/>
                <a:ext cx="594196" cy="1291128"/>
              </a:xfrm>
              <a:custGeom>
                <a:avLst/>
                <a:gdLst>
                  <a:gd name="connsiteX0" fmla="*/ 129186 w 129185"/>
                  <a:gd name="connsiteY0" fmla="*/ 140353 h 280705"/>
                  <a:gd name="connsiteX1" fmla="*/ 64593 w 129185"/>
                  <a:gd name="connsiteY1" fmla="*/ 280706 h 280705"/>
                  <a:gd name="connsiteX2" fmla="*/ 0 w 129185"/>
                  <a:gd name="connsiteY2" fmla="*/ 140353 h 280705"/>
                  <a:gd name="connsiteX3" fmla="*/ 64593 w 129185"/>
                  <a:gd name="connsiteY3" fmla="*/ 0 h 280705"/>
                  <a:gd name="connsiteX4" fmla="*/ 129186 w 129185"/>
                  <a:gd name="connsiteY4" fmla="*/ 140353 h 280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185" h="280705">
                    <a:moveTo>
                      <a:pt x="129186" y="140353"/>
                    </a:moveTo>
                    <a:cubicBezTo>
                      <a:pt x="129186" y="217868"/>
                      <a:pt x="100267" y="280706"/>
                      <a:pt x="64593" y="280706"/>
                    </a:cubicBezTo>
                    <a:cubicBezTo>
                      <a:pt x="28919" y="280706"/>
                      <a:pt x="0" y="217868"/>
                      <a:pt x="0" y="140353"/>
                    </a:cubicBezTo>
                    <a:cubicBezTo>
                      <a:pt x="0" y="62838"/>
                      <a:pt x="28919" y="0"/>
                      <a:pt x="64593" y="0"/>
                    </a:cubicBezTo>
                    <a:cubicBezTo>
                      <a:pt x="100267" y="0"/>
                      <a:pt x="129186" y="62838"/>
                      <a:pt x="129186" y="14035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BC785626-DAB1-1545-86FA-7D990EE8DE5C}"/>
                  </a:ext>
                </a:extLst>
              </p:cNvPr>
              <p:cNvSpPr/>
              <p:nvPr/>
            </p:nvSpPr>
            <p:spPr>
              <a:xfrm rot="19897996">
                <a:off x="12185253" y="7747281"/>
                <a:ext cx="1291460" cy="593975"/>
              </a:xfrm>
              <a:custGeom>
                <a:avLst/>
                <a:gdLst>
                  <a:gd name="connsiteX0" fmla="*/ 280778 w 280777"/>
                  <a:gd name="connsiteY0" fmla="*/ 64569 h 129137"/>
                  <a:gd name="connsiteX1" fmla="*/ 140389 w 280777"/>
                  <a:gd name="connsiteY1" fmla="*/ 129137 h 129137"/>
                  <a:gd name="connsiteX2" fmla="*/ 0 w 280777"/>
                  <a:gd name="connsiteY2" fmla="*/ 64569 h 129137"/>
                  <a:gd name="connsiteX3" fmla="*/ 140389 w 280777"/>
                  <a:gd name="connsiteY3" fmla="*/ 0 h 129137"/>
                  <a:gd name="connsiteX4" fmla="*/ 280778 w 280777"/>
                  <a:gd name="connsiteY4" fmla="*/ 64569 h 12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777" h="129137">
                    <a:moveTo>
                      <a:pt x="280778" y="64569"/>
                    </a:moveTo>
                    <a:cubicBezTo>
                      <a:pt x="280778" y="100229"/>
                      <a:pt x="217923" y="129137"/>
                      <a:pt x="140389" y="129137"/>
                    </a:cubicBezTo>
                    <a:cubicBezTo>
                      <a:pt x="62854" y="129137"/>
                      <a:pt x="0" y="100229"/>
                      <a:pt x="0" y="64569"/>
                    </a:cubicBezTo>
                    <a:cubicBezTo>
                      <a:pt x="0" y="28908"/>
                      <a:pt x="62854" y="0"/>
                      <a:pt x="140389" y="0"/>
                    </a:cubicBezTo>
                    <a:cubicBezTo>
                      <a:pt x="217923" y="0"/>
                      <a:pt x="280778" y="28908"/>
                      <a:pt x="280778" y="6456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49E2DC9A-6C78-9146-BE35-9284DE7BCB85}"/>
                  </a:ext>
                </a:extLst>
              </p:cNvPr>
              <p:cNvSpPr/>
              <p:nvPr/>
            </p:nvSpPr>
            <p:spPr>
              <a:xfrm>
                <a:off x="11941507" y="7164464"/>
                <a:ext cx="1266318" cy="1315133"/>
              </a:xfrm>
              <a:custGeom>
                <a:avLst/>
                <a:gdLst>
                  <a:gd name="connsiteX0" fmla="*/ 24656 w 275311"/>
                  <a:gd name="connsiteY0" fmla="*/ 232881 h 285925"/>
                  <a:gd name="connsiteX1" fmla="*/ 274229 w 275311"/>
                  <a:gd name="connsiteY1" fmla="*/ 37642 h 285925"/>
                  <a:gd name="connsiteX2" fmla="*/ 275312 w 275311"/>
                  <a:gd name="connsiteY2" fmla="*/ 37833 h 285925"/>
                  <a:gd name="connsiteX3" fmla="*/ 263527 w 275311"/>
                  <a:gd name="connsiteY3" fmla="*/ 5102 h 285925"/>
                  <a:gd name="connsiteX4" fmla="*/ 207281 w 275311"/>
                  <a:gd name="connsiteY4" fmla="*/ 199 h 285925"/>
                  <a:gd name="connsiteX5" fmla="*/ 196 w 275311"/>
                  <a:gd name="connsiteY5" fmla="*/ 223584 h 285925"/>
                  <a:gd name="connsiteX6" fmla="*/ 10833 w 275311"/>
                  <a:gd name="connsiteY6" fmla="*/ 281532 h 285925"/>
                  <a:gd name="connsiteX7" fmla="*/ 24975 w 275311"/>
                  <a:gd name="connsiteY7" fmla="*/ 285926 h 285925"/>
                  <a:gd name="connsiteX8" fmla="*/ 24656 w 275311"/>
                  <a:gd name="connsiteY8" fmla="*/ 232881 h 285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311" h="285925">
                    <a:moveTo>
                      <a:pt x="24656" y="232881"/>
                    </a:moveTo>
                    <a:cubicBezTo>
                      <a:pt x="38988" y="110554"/>
                      <a:pt x="150717" y="23187"/>
                      <a:pt x="274229" y="37642"/>
                    </a:cubicBezTo>
                    <a:cubicBezTo>
                      <a:pt x="274611" y="37706"/>
                      <a:pt x="274930" y="37769"/>
                      <a:pt x="275312" y="37833"/>
                    </a:cubicBezTo>
                    <a:cubicBezTo>
                      <a:pt x="272254" y="26498"/>
                      <a:pt x="268369" y="15545"/>
                      <a:pt x="263527" y="5102"/>
                    </a:cubicBezTo>
                    <a:cubicBezTo>
                      <a:pt x="245501" y="1154"/>
                      <a:pt x="226646" y="-629"/>
                      <a:pt x="207281" y="199"/>
                    </a:cubicBezTo>
                    <a:cubicBezTo>
                      <a:pt x="87845" y="5293"/>
                      <a:pt x="-4837" y="105269"/>
                      <a:pt x="196" y="223584"/>
                    </a:cubicBezTo>
                    <a:cubicBezTo>
                      <a:pt x="1087" y="243834"/>
                      <a:pt x="4782" y="263256"/>
                      <a:pt x="10833" y="281532"/>
                    </a:cubicBezTo>
                    <a:cubicBezTo>
                      <a:pt x="15483" y="283188"/>
                      <a:pt x="20197" y="284652"/>
                      <a:pt x="24975" y="285926"/>
                    </a:cubicBezTo>
                    <a:cubicBezTo>
                      <a:pt x="22872" y="268669"/>
                      <a:pt x="22554" y="250902"/>
                      <a:pt x="24656" y="23288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F88D2A5B-2C85-C248-BDAB-4EDAA1DB246C}"/>
                  </a:ext>
                </a:extLst>
              </p:cNvPr>
              <p:cNvSpPr/>
              <p:nvPr/>
            </p:nvSpPr>
            <p:spPr>
              <a:xfrm>
                <a:off x="12048250" y="7330113"/>
                <a:ext cx="1191492" cy="1183369"/>
              </a:xfrm>
              <a:custGeom>
                <a:avLst/>
                <a:gdLst>
                  <a:gd name="connsiteX0" fmla="*/ 258856 w 259043"/>
                  <a:gd name="connsiteY0" fmla="*/ 45502 h 257278"/>
                  <a:gd name="connsiteX1" fmla="*/ 255544 w 259043"/>
                  <a:gd name="connsiteY1" fmla="*/ 16719 h 257278"/>
                  <a:gd name="connsiteX2" fmla="*/ 252104 w 259043"/>
                  <a:gd name="connsiteY2" fmla="*/ 1755 h 257278"/>
                  <a:gd name="connsiteX3" fmla="*/ 251021 w 259043"/>
                  <a:gd name="connsiteY3" fmla="*/ 1564 h 257278"/>
                  <a:gd name="connsiteX4" fmla="*/ 1448 w 259043"/>
                  <a:gd name="connsiteY4" fmla="*/ 196803 h 257278"/>
                  <a:gd name="connsiteX5" fmla="*/ 1767 w 259043"/>
                  <a:gd name="connsiteY5" fmla="*/ 249911 h 257278"/>
                  <a:gd name="connsiteX6" fmla="*/ 64447 w 259043"/>
                  <a:gd name="connsiteY6" fmla="*/ 257107 h 257278"/>
                  <a:gd name="connsiteX7" fmla="*/ 258856 w 259043"/>
                  <a:gd name="connsiteY7" fmla="*/ 45502 h 257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043" h="257278">
                    <a:moveTo>
                      <a:pt x="258856" y="45502"/>
                    </a:moveTo>
                    <a:cubicBezTo>
                      <a:pt x="258410" y="35696"/>
                      <a:pt x="257264" y="26080"/>
                      <a:pt x="255544" y="16719"/>
                    </a:cubicBezTo>
                    <a:cubicBezTo>
                      <a:pt x="254588" y="11689"/>
                      <a:pt x="253378" y="6722"/>
                      <a:pt x="252104" y="1755"/>
                    </a:cubicBezTo>
                    <a:cubicBezTo>
                      <a:pt x="251722" y="1691"/>
                      <a:pt x="251404" y="1628"/>
                      <a:pt x="251021" y="1564"/>
                    </a:cubicBezTo>
                    <a:cubicBezTo>
                      <a:pt x="127573" y="-12891"/>
                      <a:pt x="15844" y="74476"/>
                      <a:pt x="1448" y="196803"/>
                    </a:cubicBezTo>
                    <a:cubicBezTo>
                      <a:pt x="-654" y="214824"/>
                      <a:pt x="-399" y="232591"/>
                      <a:pt x="1767" y="249911"/>
                    </a:cubicBezTo>
                    <a:cubicBezTo>
                      <a:pt x="21641" y="255388"/>
                      <a:pt x="42725" y="257999"/>
                      <a:pt x="64447" y="257107"/>
                    </a:cubicBezTo>
                    <a:cubicBezTo>
                      <a:pt x="176621" y="252331"/>
                      <a:pt x="263634" y="157577"/>
                      <a:pt x="258856" y="4550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73DD28A5-C924-E941-856A-4CEA9A722532}"/>
                  </a:ext>
                </a:extLst>
              </p:cNvPr>
              <p:cNvSpPr/>
              <p:nvPr/>
            </p:nvSpPr>
            <p:spPr>
              <a:xfrm>
                <a:off x="11370260" y="7093911"/>
                <a:ext cx="687285" cy="1365475"/>
              </a:xfrm>
              <a:custGeom>
                <a:avLst/>
                <a:gdLst>
                  <a:gd name="connsiteX0" fmla="*/ 29606 w 149423"/>
                  <a:gd name="connsiteY0" fmla="*/ 0 h 296870"/>
                  <a:gd name="connsiteX1" fmla="*/ 4126 w 149423"/>
                  <a:gd name="connsiteY1" fmla="*/ 64698 h 296870"/>
                  <a:gd name="connsiteX2" fmla="*/ 2534 w 149423"/>
                  <a:gd name="connsiteY2" fmla="*/ 73485 h 296870"/>
                  <a:gd name="connsiteX3" fmla="*/ 177 w 149423"/>
                  <a:gd name="connsiteY3" fmla="*/ 114113 h 296870"/>
                  <a:gd name="connsiteX4" fmla="*/ 135028 w 149423"/>
                  <a:gd name="connsiteY4" fmla="*/ 296871 h 296870"/>
                  <a:gd name="connsiteX5" fmla="*/ 124390 w 149423"/>
                  <a:gd name="connsiteY5" fmla="*/ 238923 h 296870"/>
                  <a:gd name="connsiteX6" fmla="*/ 149424 w 149423"/>
                  <a:gd name="connsiteY6" fmla="*/ 129523 h 296870"/>
                  <a:gd name="connsiteX7" fmla="*/ 29606 w 149423"/>
                  <a:gd name="connsiteY7" fmla="*/ 0 h 296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9423" h="296870">
                    <a:moveTo>
                      <a:pt x="29606" y="0"/>
                    </a:moveTo>
                    <a:cubicBezTo>
                      <a:pt x="17631" y="19677"/>
                      <a:pt x="8904" y="41455"/>
                      <a:pt x="4126" y="64698"/>
                    </a:cubicBezTo>
                    <a:cubicBezTo>
                      <a:pt x="3553" y="67627"/>
                      <a:pt x="2980" y="70556"/>
                      <a:pt x="2534" y="73485"/>
                    </a:cubicBezTo>
                    <a:cubicBezTo>
                      <a:pt x="432" y="86667"/>
                      <a:pt x="-396" y="100294"/>
                      <a:pt x="177" y="114113"/>
                    </a:cubicBezTo>
                    <a:cubicBezTo>
                      <a:pt x="3808" y="199251"/>
                      <a:pt x="59353" y="269871"/>
                      <a:pt x="135028" y="296871"/>
                    </a:cubicBezTo>
                    <a:cubicBezTo>
                      <a:pt x="128977" y="278531"/>
                      <a:pt x="125218" y="259109"/>
                      <a:pt x="124390" y="238923"/>
                    </a:cubicBezTo>
                    <a:cubicBezTo>
                      <a:pt x="122734" y="199442"/>
                      <a:pt x="131970" y="162063"/>
                      <a:pt x="149424" y="129523"/>
                    </a:cubicBezTo>
                    <a:cubicBezTo>
                      <a:pt x="128021" y="71893"/>
                      <a:pt x="84515" y="25472"/>
                      <a:pt x="29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0B792240-49EE-2A43-AC11-3436ABCA09AB}"/>
                  </a:ext>
                </a:extLst>
              </p:cNvPr>
              <p:cNvSpPr/>
              <p:nvPr/>
            </p:nvSpPr>
            <p:spPr>
              <a:xfrm>
                <a:off x="11506436" y="6951564"/>
                <a:ext cx="644573" cy="738093"/>
              </a:xfrm>
              <a:custGeom>
                <a:avLst/>
                <a:gdLst>
                  <a:gd name="connsiteX0" fmla="*/ 23123 w 140137"/>
                  <a:gd name="connsiteY0" fmla="*/ 0 h 160470"/>
                  <a:gd name="connsiteX1" fmla="*/ 0 w 140137"/>
                  <a:gd name="connsiteY1" fmla="*/ 31012 h 160470"/>
                  <a:gd name="connsiteX2" fmla="*/ 119818 w 140137"/>
                  <a:gd name="connsiteY2" fmla="*/ 160471 h 160470"/>
                  <a:gd name="connsiteX3" fmla="*/ 140138 w 140137"/>
                  <a:gd name="connsiteY3" fmla="*/ 129395 h 160470"/>
                  <a:gd name="connsiteX4" fmla="*/ 23123 w 140137"/>
                  <a:gd name="connsiteY4" fmla="*/ 0 h 160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137" h="160470">
                    <a:moveTo>
                      <a:pt x="23123" y="0"/>
                    </a:moveTo>
                    <a:cubicBezTo>
                      <a:pt x="14460" y="9552"/>
                      <a:pt x="6752" y="19932"/>
                      <a:pt x="0" y="31012"/>
                    </a:cubicBezTo>
                    <a:cubicBezTo>
                      <a:pt x="54909" y="56483"/>
                      <a:pt x="98415" y="102905"/>
                      <a:pt x="119818" y="160471"/>
                    </a:cubicBezTo>
                    <a:cubicBezTo>
                      <a:pt x="125678" y="149518"/>
                      <a:pt x="132494" y="139138"/>
                      <a:pt x="140138" y="129395"/>
                    </a:cubicBezTo>
                    <a:cubicBezTo>
                      <a:pt x="119372" y="72276"/>
                      <a:pt x="76885" y="25981"/>
                      <a:pt x="23123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433FF78D-3C37-E04D-9DD2-6380FE9D9FE6}"/>
                  </a:ext>
                </a:extLst>
              </p:cNvPr>
              <p:cNvSpPr/>
              <p:nvPr/>
            </p:nvSpPr>
            <p:spPr>
              <a:xfrm>
                <a:off x="12095934" y="6812146"/>
                <a:ext cx="1057984" cy="734285"/>
              </a:xfrm>
              <a:custGeom>
                <a:avLst/>
                <a:gdLst>
                  <a:gd name="connsiteX0" fmla="*/ 0 w 230017"/>
                  <a:gd name="connsiteY0" fmla="*/ 132516 h 159642"/>
                  <a:gd name="connsiteX1" fmla="*/ 11975 w 230017"/>
                  <a:gd name="connsiteY1" fmla="*/ 159643 h 159642"/>
                  <a:gd name="connsiteX2" fmla="*/ 173771 w 230017"/>
                  <a:gd name="connsiteY2" fmla="*/ 76797 h 159642"/>
                  <a:gd name="connsiteX3" fmla="*/ 230017 w 230017"/>
                  <a:gd name="connsiteY3" fmla="*/ 81700 h 159642"/>
                  <a:gd name="connsiteX4" fmla="*/ 224794 w 230017"/>
                  <a:gd name="connsiteY4" fmla="*/ 71002 h 159642"/>
                  <a:gd name="connsiteX5" fmla="*/ 161541 w 230017"/>
                  <a:gd name="connsiteY5" fmla="*/ 0 h 159642"/>
                  <a:gd name="connsiteX6" fmla="*/ 0 w 230017"/>
                  <a:gd name="connsiteY6" fmla="*/ 132516 h 159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0017" h="159642">
                    <a:moveTo>
                      <a:pt x="0" y="132516"/>
                    </a:moveTo>
                    <a:cubicBezTo>
                      <a:pt x="4523" y="141240"/>
                      <a:pt x="8536" y="150282"/>
                      <a:pt x="11975" y="159643"/>
                    </a:cubicBezTo>
                    <a:cubicBezTo>
                      <a:pt x="49685" y="111565"/>
                      <a:pt x="107588" y="79599"/>
                      <a:pt x="173771" y="76797"/>
                    </a:cubicBezTo>
                    <a:cubicBezTo>
                      <a:pt x="193136" y="75969"/>
                      <a:pt x="211990" y="77752"/>
                      <a:pt x="230017" y="81700"/>
                    </a:cubicBezTo>
                    <a:cubicBezTo>
                      <a:pt x="228361" y="78070"/>
                      <a:pt x="226705" y="74504"/>
                      <a:pt x="224794" y="71002"/>
                    </a:cubicBezTo>
                    <a:cubicBezTo>
                      <a:pt x="209570" y="42537"/>
                      <a:pt x="187721" y="18276"/>
                      <a:pt x="161541" y="0"/>
                    </a:cubicBezTo>
                    <a:cubicBezTo>
                      <a:pt x="89561" y="13118"/>
                      <a:pt x="27582" y="62533"/>
                      <a:pt x="0" y="13251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id="{710E0FF9-8C72-7B46-AD10-A8A258DBFD74}"/>
                  </a:ext>
                </a:extLst>
              </p:cNvPr>
              <p:cNvSpPr/>
              <p:nvPr/>
            </p:nvSpPr>
            <p:spPr>
              <a:xfrm>
                <a:off x="12017409" y="6726033"/>
                <a:ext cx="820954" cy="695915"/>
              </a:xfrm>
              <a:custGeom>
                <a:avLst/>
                <a:gdLst>
                  <a:gd name="connsiteX0" fmla="*/ 0 w 178484"/>
                  <a:gd name="connsiteY0" fmla="*/ 123410 h 151300"/>
                  <a:gd name="connsiteX1" fmla="*/ 17008 w 178484"/>
                  <a:gd name="connsiteY1" fmla="*/ 151301 h 151300"/>
                  <a:gd name="connsiteX2" fmla="*/ 178485 w 178484"/>
                  <a:gd name="connsiteY2" fmla="*/ 18785 h 151300"/>
                  <a:gd name="connsiteX3" fmla="*/ 145106 w 178484"/>
                  <a:gd name="connsiteY3" fmla="*/ 0 h 151300"/>
                  <a:gd name="connsiteX4" fmla="*/ 0 w 178484"/>
                  <a:gd name="connsiteY4" fmla="*/ 123410 h 15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484" h="151300">
                    <a:moveTo>
                      <a:pt x="0" y="123410"/>
                    </a:moveTo>
                    <a:cubicBezTo>
                      <a:pt x="6306" y="132261"/>
                      <a:pt x="11975" y="141558"/>
                      <a:pt x="17008" y="151301"/>
                    </a:cubicBezTo>
                    <a:cubicBezTo>
                      <a:pt x="44589" y="81318"/>
                      <a:pt x="106632" y="31903"/>
                      <a:pt x="178485" y="18785"/>
                    </a:cubicBezTo>
                    <a:cubicBezTo>
                      <a:pt x="168038" y="11526"/>
                      <a:pt x="156827" y="5222"/>
                      <a:pt x="145106" y="0"/>
                    </a:cubicBezTo>
                    <a:cubicBezTo>
                      <a:pt x="81280" y="16047"/>
                      <a:pt x="26817" y="61068"/>
                      <a:pt x="0" y="12341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 304">
                <a:extLst>
                  <a:ext uri="{FF2B5EF4-FFF2-40B4-BE49-F238E27FC236}">
                    <a16:creationId xmlns:a16="http://schemas.microsoft.com/office/drawing/2014/main" id="{DCDE9D60-E993-594F-86A1-B62CE8567686}"/>
                  </a:ext>
                </a:extLst>
              </p:cNvPr>
              <p:cNvSpPr/>
              <p:nvPr/>
            </p:nvSpPr>
            <p:spPr>
              <a:xfrm>
                <a:off x="12119079" y="6644616"/>
                <a:ext cx="566053" cy="258031"/>
              </a:xfrm>
              <a:custGeom>
                <a:avLst/>
                <a:gdLst>
                  <a:gd name="connsiteX0" fmla="*/ 44016 w 123066"/>
                  <a:gd name="connsiteY0" fmla="*/ 56099 h 56099"/>
                  <a:gd name="connsiteX1" fmla="*/ 123067 w 123066"/>
                  <a:gd name="connsiteY1" fmla="*/ 17637 h 56099"/>
                  <a:gd name="connsiteX2" fmla="*/ 31786 w 123066"/>
                  <a:gd name="connsiteY2" fmla="*/ 189 h 56099"/>
                  <a:gd name="connsiteX3" fmla="*/ 0 w 123066"/>
                  <a:gd name="connsiteY3" fmla="*/ 4074 h 56099"/>
                  <a:gd name="connsiteX4" fmla="*/ 44016 w 123066"/>
                  <a:gd name="connsiteY4" fmla="*/ 56099 h 5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66" h="56099">
                    <a:moveTo>
                      <a:pt x="44016" y="56099"/>
                    </a:moveTo>
                    <a:cubicBezTo>
                      <a:pt x="67330" y="38142"/>
                      <a:pt x="94211" y="24897"/>
                      <a:pt x="123067" y="17637"/>
                    </a:cubicBezTo>
                    <a:cubicBezTo>
                      <a:pt x="95294" y="5220"/>
                      <a:pt x="64272" y="-1212"/>
                      <a:pt x="31786" y="189"/>
                    </a:cubicBezTo>
                    <a:cubicBezTo>
                      <a:pt x="20957" y="635"/>
                      <a:pt x="10319" y="1972"/>
                      <a:pt x="0" y="4074"/>
                    </a:cubicBezTo>
                    <a:cubicBezTo>
                      <a:pt x="17135" y="18783"/>
                      <a:pt x="32041" y="36232"/>
                      <a:pt x="44016" y="5609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 305">
                <a:extLst>
                  <a:ext uri="{FF2B5EF4-FFF2-40B4-BE49-F238E27FC236}">
                    <a16:creationId xmlns:a16="http://schemas.microsoft.com/office/drawing/2014/main" id="{3FBFE551-6243-3647-A967-DBA20754BEFB}"/>
                  </a:ext>
                </a:extLst>
              </p:cNvPr>
              <p:cNvSpPr/>
              <p:nvPr/>
            </p:nvSpPr>
            <p:spPr>
              <a:xfrm>
                <a:off x="11612498" y="6710509"/>
                <a:ext cx="613227" cy="583152"/>
              </a:xfrm>
              <a:custGeom>
                <a:avLst/>
                <a:gdLst>
                  <a:gd name="connsiteX0" fmla="*/ 75611 w 133322"/>
                  <a:gd name="connsiteY0" fmla="*/ 0 h 126784"/>
                  <a:gd name="connsiteX1" fmla="*/ 0 w 133322"/>
                  <a:gd name="connsiteY1" fmla="*/ 52408 h 126784"/>
                  <a:gd name="connsiteX2" fmla="*/ 88032 w 133322"/>
                  <a:gd name="connsiteY2" fmla="*/ 126785 h 126784"/>
                  <a:gd name="connsiteX3" fmla="*/ 133322 w 133322"/>
                  <a:gd name="connsiteY3" fmla="*/ 60113 h 126784"/>
                  <a:gd name="connsiteX4" fmla="*/ 75611 w 133322"/>
                  <a:gd name="connsiteY4" fmla="*/ 0 h 126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22" h="126784">
                    <a:moveTo>
                      <a:pt x="75611" y="0"/>
                    </a:moveTo>
                    <a:cubicBezTo>
                      <a:pt x="46437" y="11590"/>
                      <a:pt x="20638" y="29611"/>
                      <a:pt x="0" y="52408"/>
                    </a:cubicBezTo>
                    <a:cubicBezTo>
                      <a:pt x="35162" y="69410"/>
                      <a:pt x="65419" y="95136"/>
                      <a:pt x="88032" y="126785"/>
                    </a:cubicBezTo>
                    <a:cubicBezTo>
                      <a:pt x="98925" y="101440"/>
                      <a:pt x="114467" y="78962"/>
                      <a:pt x="133322" y="60113"/>
                    </a:cubicBezTo>
                    <a:cubicBezTo>
                      <a:pt x="118034" y="36170"/>
                      <a:pt x="98351" y="15856"/>
                      <a:pt x="756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 306">
                <a:extLst>
                  <a:ext uri="{FF2B5EF4-FFF2-40B4-BE49-F238E27FC236}">
                    <a16:creationId xmlns:a16="http://schemas.microsoft.com/office/drawing/2014/main" id="{874E4F35-76AE-0E45-8F84-778D18487FAE}"/>
                  </a:ext>
                </a:extLst>
              </p:cNvPr>
              <p:cNvSpPr/>
              <p:nvPr/>
            </p:nvSpPr>
            <p:spPr>
              <a:xfrm>
                <a:off x="12225725" y="6902358"/>
                <a:ext cx="120123" cy="177493"/>
              </a:xfrm>
              <a:custGeom>
                <a:avLst/>
                <a:gdLst>
                  <a:gd name="connsiteX0" fmla="*/ 0 w 26116"/>
                  <a:gd name="connsiteY0" fmla="*/ 18403 h 38589"/>
                  <a:gd name="connsiteX1" fmla="*/ 11530 w 26116"/>
                  <a:gd name="connsiteY1" fmla="*/ 38589 h 38589"/>
                  <a:gd name="connsiteX2" fmla="*/ 26117 w 26116"/>
                  <a:gd name="connsiteY2" fmla="*/ 9361 h 38589"/>
                  <a:gd name="connsiteX3" fmla="*/ 20766 w 26116"/>
                  <a:gd name="connsiteY3" fmla="*/ 0 h 38589"/>
                  <a:gd name="connsiteX4" fmla="*/ 0 w 26116"/>
                  <a:gd name="connsiteY4" fmla="*/ 18403 h 38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16" h="38589">
                    <a:moveTo>
                      <a:pt x="0" y="18403"/>
                    </a:moveTo>
                    <a:cubicBezTo>
                      <a:pt x="4140" y="24898"/>
                      <a:pt x="8090" y="31585"/>
                      <a:pt x="11530" y="38589"/>
                    </a:cubicBezTo>
                    <a:cubicBezTo>
                      <a:pt x="15734" y="28464"/>
                      <a:pt x="20575" y="18722"/>
                      <a:pt x="26117" y="9361"/>
                    </a:cubicBezTo>
                    <a:cubicBezTo>
                      <a:pt x="24397" y="6177"/>
                      <a:pt x="22613" y="3057"/>
                      <a:pt x="20766" y="0"/>
                    </a:cubicBezTo>
                    <a:cubicBezTo>
                      <a:pt x="13504" y="5731"/>
                      <a:pt x="6561" y="11844"/>
                      <a:pt x="0" y="1840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 307">
                <a:extLst>
                  <a:ext uri="{FF2B5EF4-FFF2-40B4-BE49-F238E27FC236}">
                    <a16:creationId xmlns:a16="http://schemas.microsoft.com/office/drawing/2014/main" id="{777D00EB-6AFB-6C43-9A41-9C390DF1B682}"/>
                  </a:ext>
                </a:extLst>
              </p:cNvPr>
              <p:cNvSpPr/>
              <p:nvPr/>
            </p:nvSpPr>
            <p:spPr>
              <a:xfrm>
                <a:off x="11960278" y="6663355"/>
                <a:ext cx="361252" cy="323649"/>
              </a:xfrm>
              <a:custGeom>
                <a:avLst/>
                <a:gdLst>
                  <a:gd name="connsiteX0" fmla="*/ 34525 w 78540"/>
                  <a:gd name="connsiteY0" fmla="*/ 0 h 70365"/>
                  <a:gd name="connsiteX1" fmla="*/ 0 w 78540"/>
                  <a:gd name="connsiteY1" fmla="*/ 10252 h 70365"/>
                  <a:gd name="connsiteX2" fmla="*/ 57711 w 78540"/>
                  <a:gd name="connsiteY2" fmla="*/ 70365 h 70365"/>
                  <a:gd name="connsiteX3" fmla="*/ 78541 w 78540"/>
                  <a:gd name="connsiteY3" fmla="*/ 52026 h 70365"/>
                  <a:gd name="connsiteX4" fmla="*/ 34525 w 78540"/>
                  <a:gd name="connsiteY4" fmla="*/ 0 h 70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540" h="70365">
                    <a:moveTo>
                      <a:pt x="34525" y="0"/>
                    </a:moveTo>
                    <a:cubicBezTo>
                      <a:pt x="22613" y="2420"/>
                      <a:pt x="11084" y="5858"/>
                      <a:pt x="0" y="10252"/>
                    </a:cubicBezTo>
                    <a:cubicBezTo>
                      <a:pt x="22677" y="26108"/>
                      <a:pt x="42360" y="46422"/>
                      <a:pt x="57711" y="70365"/>
                    </a:cubicBezTo>
                    <a:cubicBezTo>
                      <a:pt x="64272" y="63806"/>
                      <a:pt x="71216" y="57693"/>
                      <a:pt x="78541" y="52026"/>
                    </a:cubicBezTo>
                    <a:cubicBezTo>
                      <a:pt x="66566" y="32158"/>
                      <a:pt x="51660" y="14710"/>
                      <a:pt x="34525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10" name="Graphic 4">
              <a:extLst>
                <a:ext uri="{FF2B5EF4-FFF2-40B4-BE49-F238E27FC236}">
                  <a16:creationId xmlns:a16="http://schemas.microsoft.com/office/drawing/2014/main" id="{5054DD41-48A1-EA43-ACC2-52088C2F3F2E}"/>
                </a:ext>
              </a:extLst>
            </p:cNvPr>
            <p:cNvGrpSpPr/>
            <p:nvPr/>
          </p:nvGrpSpPr>
          <p:grpSpPr>
            <a:xfrm>
              <a:off x="2442006" y="10544851"/>
              <a:ext cx="1111272" cy="1110728"/>
              <a:chOff x="585394" y="5665083"/>
              <a:chExt cx="373021" cy="372839"/>
            </a:xfrm>
            <a:solidFill>
              <a:schemeClr val="accent1"/>
            </a:solidFill>
          </p:grpSpPr>
          <p:grpSp>
            <p:nvGrpSpPr>
              <p:cNvPr id="314" name="Graphic 4">
                <a:extLst>
                  <a:ext uri="{FF2B5EF4-FFF2-40B4-BE49-F238E27FC236}">
                    <a16:creationId xmlns:a16="http://schemas.microsoft.com/office/drawing/2014/main" id="{53015CB3-0FB5-7E40-81A6-747E738B9594}"/>
                  </a:ext>
                </a:extLst>
              </p:cNvPr>
              <p:cNvGrpSpPr/>
              <p:nvPr/>
            </p:nvGrpSpPr>
            <p:grpSpPr>
              <a:xfrm>
                <a:off x="585394" y="5665083"/>
                <a:ext cx="373021" cy="372839"/>
                <a:chOff x="585394" y="5665083"/>
                <a:chExt cx="373021" cy="372839"/>
              </a:xfrm>
              <a:solidFill>
                <a:schemeClr val="accent1"/>
              </a:solidFill>
            </p:grpSpPr>
            <p:sp>
              <p:nvSpPr>
                <p:cNvPr id="316" name="Freeform 315">
                  <a:extLst>
                    <a:ext uri="{FF2B5EF4-FFF2-40B4-BE49-F238E27FC236}">
                      <a16:creationId xmlns:a16="http://schemas.microsoft.com/office/drawing/2014/main" id="{C5C611A2-601C-E940-B077-BD8CBF055B1E}"/>
                    </a:ext>
                  </a:extLst>
                </p:cNvPr>
                <p:cNvSpPr/>
                <p:nvPr/>
              </p:nvSpPr>
              <p:spPr>
                <a:xfrm>
                  <a:off x="750438" y="5678137"/>
                  <a:ext cx="174408" cy="359721"/>
                </a:xfrm>
                <a:custGeom>
                  <a:avLst/>
                  <a:gdLst>
                    <a:gd name="connsiteX0" fmla="*/ 174408 w 174408"/>
                    <a:gd name="connsiteY0" fmla="*/ 181166 h 359721"/>
                    <a:gd name="connsiteX1" fmla="*/ 0 w 174408"/>
                    <a:gd name="connsiteY1" fmla="*/ 0 h 359721"/>
                    <a:gd name="connsiteX2" fmla="*/ 104658 w 174408"/>
                    <a:gd name="connsiteY2" fmla="*/ 180784 h 359721"/>
                    <a:gd name="connsiteX3" fmla="*/ 23314 w 174408"/>
                    <a:gd name="connsiteY3" fmla="*/ 359722 h 359721"/>
                    <a:gd name="connsiteX4" fmla="*/ 24078 w 174408"/>
                    <a:gd name="connsiteY4" fmla="*/ 359722 h 359721"/>
                    <a:gd name="connsiteX5" fmla="*/ 174408 w 174408"/>
                    <a:gd name="connsiteY5" fmla="*/ 181166 h 359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4408" h="359721">
                      <a:moveTo>
                        <a:pt x="174408" y="181166"/>
                      </a:moveTo>
                      <a:cubicBezTo>
                        <a:pt x="174408" y="83292"/>
                        <a:pt x="96950" y="3630"/>
                        <a:pt x="0" y="0"/>
                      </a:cubicBezTo>
                      <a:cubicBezTo>
                        <a:pt x="59240" y="3566"/>
                        <a:pt x="104658" y="82910"/>
                        <a:pt x="104658" y="180784"/>
                      </a:cubicBezTo>
                      <a:cubicBezTo>
                        <a:pt x="104658" y="270189"/>
                        <a:pt x="75292" y="344821"/>
                        <a:pt x="23314" y="359722"/>
                      </a:cubicBezTo>
                      <a:cubicBezTo>
                        <a:pt x="23505" y="359722"/>
                        <a:pt x="24015" y="359722"/>
                        <a:pt x="24078" y="359722"/>
                      </a:cubicBezTo>
                      <a:cubicBezTo>
                        <a:pt x="109435" y="345140"/>
                        <a:pt x="174408" y="270762"/>
                        <a:pt x="174408" y="18116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" name="Freeform 316">
                  <a:extLst>
                    <a:ext uri="{FF2B5EF4-FFF2-40B4-BE49-F238E27FC236}">
                      <a16:creationId xmlns:a16="http://schemas.microsoft.com/office/drawing/2014/main" id="{6C8849DD-8AF3-604C-AA5E-3842E4AC20C5}"/>
                    </a:ext>
                  </a:extLst>
                </p:cNvPr>
                <p:cNvSpPr/>
                <p:nvPr/>
              </p:nvSpPr>
              <p:spPr>
                <a:xfrm>
                  <a:off x="585394" y="5665083"/>
                  <a:ext cx="373021" cy="372839"/>
                </a:xfrm>
                <a:custGeom>
                  <a:avLst/>
                  <a:gdLst>
                    <a:gd name="connsiteX0" fmla="*/ 373022 w 373021"/>
                    <a:gd name="connsiteY0" fmla="*/ 186452 h 372839"/>
                    <a:gd name="connsiteX1" fmla="*/ 186511 w 373021"/>
                    <a:gd name="connsiteY1" fmla="*/ 0 h 372839"/>
                    <a:gd name="connsiteX2" fmla="*/ 0 w 373021"/>
                    <a:gd name="connsiteY2" fmla="*/ 186452 h 372839"/>
                    <a:gd name="connsiteX3" fmla="*/ 189059 w 373021"/>
                    <a:gd name="connsiteY3" fmla="*/ 372840 h 372839"/>
                    <a:gd name="connsiteX4" fmla="*/ 275116 w 373021"/>
                    <a:gd name="connsiteY4" fmla="*/ 195621 h 372839"/>
                    <a:gd name="connsiteX5" fmla="*/ 199187 w 373021"/>
                    <a:gd name="connsiteY5" fmla="*/ 21523 h 372839"/>
                    <a:gd name="connsiteX6" fmla="*/ 334802 w 373021"/>
                    <a:gd name="connsiteY6" fmla="*/ 192055 h 372839"/>
                    <a:gd name="connsiteX7" fmla="*/ 188995 w 373021"/>
                    <a:gd name="connsiteY7" fmla="*/ 372776 h 372839"/>
                    <a:gd name="connsiteX8" fmla="*/ 373022 w 373021"/>
                    <a:gd name="connsiteY8" fmla="*/ 186452 h 372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3021" h="372839">
                      <a:moveTo>
                        <a:pt x="373022" y="186452"/>
                      </a:moveTo>
                      <a:cubicBezTo>
                        <a:pt x="373022" y="83483"/>
                        <a:pt x="289512" y="0"/>
                        <a:pt x="186511" y="0"/>
                      </a:cubicBezTo>
                      <a:cubicBezTo>
                        <a:pt x="83509" y="0"/>
                        <a:pt x="0" y="83483"/>
                        <a:pt x="0" y="186452"/>
                      </a:cubicBezTo>
                      <a:cubicBezTo>
                        <a:pt x="0" y="287255"/>
                        <a:pt x="79815" y="371694"/>
                        <a:pt x="189059" y="372840"/>
                      </a:cubicBezTo>
                      <a:cubicBezTo>
                        <a:pt x="241037" y="357939"/>
                        <a:pt x="275116" y="278595"/>
                        <a:pt x="275116" y="195621"/>
                      </a:cubicBezTo>
                      <a:cubicBezTo>
                        <a:pt x="275116" y="121117"/>
                        <a:pt x="240528" y="51198"/>
                        <a:pt x="199187" y="21523"/>
                      </a:cubicBezTo>
                      <a:cubicBezTo>
                        <a:pt x="258172" y="33558"/>
                        <a:pt x="335503" y="95327"/>
                        <a:pt x="334802" y="192055"/>
                      </a:cubicBezTo>
                      <a:cubicBezTo>
                        <a:pt x="334165" y="275411"/>
                        <a:pt x="274416" y="358130"/>
                        <a:pt x="188995" y="372776"/>
                      </a:cubicBezTo>
                      <a:cubicBezTo>
                        <a:pt x="290914" y="371439"/>
                        <a:pt x="373022" y="288529"/>
                        <a:pt x="373022" y="1864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3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15" name="Freeform 314">
                <a:extLst>
                  <a:ext uri="{FF2B5EF4-FFF2-40B4-BE49-F238E27FC236}">
                    <a16:creationId xmlns:a16="http://schemas.microsoft.com/office/drawing/2014/main" id="{C8D9BC28-43FD-D145-89AB-6619EAEAF828}"/>
                  </a:ext>
                </a:extLst>
              </p:cNvPr>
              <p:cNvSpPr/>
              <p:nvPr/>
            </p:nvSpPr>
            <p:spPr>
              <a:xfrm>
                <a:off x="741481" y="5666415"/>
                <a:ext cx="51351" cy="39253"/>
              </a:xfrm>
              <a:custGeom>
                <a:avLst/>
                <a:gdLst>
                  <a:gd name="connsiteX0" fmla="*/ 18958 w 51351"/>
                  <a:gd name="connsiteY0" fmla="*/ 6946 h 39253"/>
                  <a:gd name="connsiteX1" fmla="*/ 16665 w 51351"/>
                  <a:gd name="connsiteY1" fmla="*/ 7455 h 39253"/>
                  <a:gd name="connsiteX2" fmla="*/ 4817 w 51351"/>
                  <a:gd name="connsiteY2" fmla="*/ 6054 h 39253"/>
                  <a:gd name="connsiteX3" fmla="*/ 8384 w 51351"/>
                  <a:gd name="connsiteY3" fmla="*/ 14396 h 39253"/>
                  <a:gd name="connsiteX4" fmla="*/ 7810 w 51351"/>
                  <a:gd name="connsiteY4" fmla="*/ 17835 h 39253"/>
                  <a:gd name="connsiteX5" fmla="*/ 1058 w 51351"/>
                  <a:gd name="connsiteY5" fmla="*/ 22356 h 39253"/>
                  <a:gd name="connsiteX6" fmla="*/ 2332 w 51351"/>
                  <a:gd name="connsiteY6" fmla="*/ 26814 h 39253"/>
                  <a:gd name="connsiteX7" fmla="*/ 11314 w 51351"/>
                  <a:gd name="connsiteY7" fmla="*/ 27450 h 39253"/>
                  <a:gd name="connsiteX8" fmla="*/ 13543 w 51351"/>
                  <a:gd name="connsiteY8" fmla="*/ 29170 h 39253"/>
                  <a:gd name="connsiteX9" fmla="*/ 16155 w 51351"/>
                  <a:gd name="connsiteY9" fmla="*/ 37512 h 39253"/>
                  <a:gd name="connsiteX10" fmla="*/ 20487 w 51351"/>
                  <a:gd name="connsiteY10" fmla="*/ 38403 h 39253"/>
                  <a:gd name="connsiteX11" fmla="*/ 27939 w 51351"/>
                  <a:gd name="connsiteY11" fmla="*/ 30061 h 39253"/>
                  <a:gd name="connsiteX12" fmla="*/ 30615 w 51351"/>
                  <a:gd name="connsiteY12" fmla="*/ 29361 h 39253"/>
                  <a:gd name="connsiteX13" fmla="*/ 43418 w 51351"/>
                  <a:gd name="connsiteY13" fmla="*/ 33500 h 39253"/>
                  <a:gd name="connsiteX14" fmla="*/ 46476 w 51351"/>
                  <a:gd name="connsiteY14" fmla="*/ 30125 h 39253"/>
                  <a:gd name="connsiteX15" fmla="*/ 42718 w 51351"/>
                  <a:gd name="connsiteY15" fmla="*/ 22356 h 39253"/>
                  <a:gd name="connsiteX16" fmla="*/ 43418 w 51351"/>
                  <a:gd name="connsiteY16" fmla="*/ 19427 h 39253"/>
                  <a:gd name="connsiteX17" fmla="*/ 50425 w 51351"/>
                  <a:gd name="connsiteY17" fmla="*/ 13950 h 39253"/>
                  <a:gd name="connsiteX18" fmla="*/ 48960 w 51351"/>
                  <a:gd name="connsiteY18" fmla="*/ 9620 h 39253"/>
                  <a:gd name="connsiteX19" fmla="*/ 36539 w 51351"/>
                  <a:gd name="connsiteY19" fmla="*/ 9111 h 39253"/>
                  <a:gd name="connsiteX20" fmla="*/ 34500 w 51351"/>
                  <a:gd name="connsiteY20" fmla="*/ 7965 h 39253"/>
                  <a:gd name="connsiteX21" fmla="*/ 30105 w 51351"/>
                  <a:gd name="connsiteY21" fmla="*/ 1151 h 39253"/>
                  <a:gd name="connsiteX22" fmla="*/ 26283 w 51351"/>
                  <a:gd name="connsiteY22" fmla="*/ 578 h 39253"/>
                  <a:gd name="connsiteX23" fmla="*/ 18958 w 51351"/>
                  <a:gd name="connsiteY23" fmla="*/ 6946 h 39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351" h="39253">
                    <a:moveTo>
                      <a:pt x="18958" y="6946"/>
                    </a:moveTo>
                    <a:cubicBezTo>
                      <a:pt x="18321" y="7455"/>
                      <a:pt x="17493" y="7646"/>
                      <a:pt x="16665" y="7455"/>
                    </a:cubicBezTo>
                    <a:cubicBezTo>
                      <a:pt x="8893" y="6118"/>
                      <a:pt x="6091" y="4399"/>
                      <a:pt x="4817" y="6054"/>
                    </a:cubicBezTo>
                    <a:cubicBezTo>
                      <a:pt x="3415" y="7901"/>
                      <a:pt x="5008" y="9366"/>
                      <a:pt x="8384" y="14396"/>
                    </a:cubicBezTo>
                    <a:cubicBezTo>
                      <a:pt x="9148" y="15542"/>
                      <a:pt x="8957" y="17071"/>
                      <a:pt x="7810" y="17835"/>
                    </a:cubicBezTo>
                    <a:lnTo>
                      <a:pt x="1058" y="22356"/>
                    </a:lnTo>
                    <a:cubicBezTo>
                      <a:pt x="-853" y="23693"/>
                      <a:pt x="-25" y="26622"/>
                      <a:pt x="2332" y="26814"/>
                    </a:cubicBezTo>
                    <a:lnTo>
                      <a:pt x="11314" y="27450"/>
                    </a:lnTo>
                    <a:cubicBezTo>
                      <a:pt x="12333" y="27514"/>
                      <a:pt x="13225" y="28214"/>
                      <a:pt x="13543" y="29170"/>
                    </a:cubicBezTo>
                    <a:lnTo>
                      <a:pt x="16155" y="37512"/>
                    </a:lnTo>
                    <a:cubicBezTo>
                      <a:pt x="16728" y="39358"/>
                      <a:pt x="19149" y="39868"/>
                      <a:pt x="20487" y="38403"/>
                    </a:cubicBezTo>
                    <a:lnTo>
                      <a:pt x="27939" y="30061"/>
                    </a:lnTo>
                    <a:cubicBezTo>
                      <a:pt x="28576" y="29297"/>
                      <a:pt x="29659" y="29042"/>
                      <a:pt x="30615" y="29361"/>
                    </a:cubicBezTo>
                    <a:lnTo>
                      <a:pt x="43418" y="33500"/>
                    </a:lnTo>
                    <a:cubicBezTo>
                      <a:pt x="45520" y="34200"/>
                      <a:pt x="47431" y="32099"/>
                      <a:pt x="46476" y="30125"/>
                    </a:cubicBezTo>
                    <a:lnTo>
                      <a:pt x="42718" y="22356"/>
                    </a:lnTo>
                    <a:cubicBezTo>
                      <a:pt x="42208" y="21337"/>
                      <a:pt x="42526" y="20127"/>
                      <a:pt x="43418" y="19427"/>
                    </a:cubicBezTo>
                    <a:lnTo>
                      <a:pt x="50425" y="13950"/>
                    </a:lnTo>
                    <a:cubicBezTo>
                      <a:pt x="52209" y="12550"/>
                      <a:pt x="51253" y="9684"/>
                      <a:pt x="48960" y="9620"/>
                    </a:cubicBezTo>
                    <a:lnTo>
                      <a:pt x="36539" y="9111"/>
                    </a:lnTo>
                    <a:cubicBezTo>
                      <a:pt x="35711" y="9047"/>
                      <a:pt x="34946" y="8665"/>
                      <a:pt x="34500" y="7965"/>
                    </a:cubicBezTo>
                    <a:lnTo>
                      <a:pt x="30105" y="1151"/>
                    </a:lnTo>
                    <a:cubicBezTo>
                      <a:pt x="29277" y="-122"/>
                      <a:pt x="27493" y="-377"/>
                      <a:pt x="26283" y="578"/>
                    </a:cubicBezTo>
                    <a:lnTo>
                      <a:pt x="18958" y="6946"/>
                    </a:lnTo>
                    <a:close/>
                  </a:path>
                </a:pathLst>
              </a:custGeom>
              <a:solidFill>
                <a:schemeClr val="accent2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CE19F236-26D6-5846-BE2E-66112ACF5858}"/>
                </a:ext>
              </a:extLst>
            </p:cNvPr>
            <p:cNvSpPr/>
            <p:nvPr/>
          </p:nvSpPr>
          <p:spPr>
            <a:xfrm>
              <a:off x="12545807" y="7940833"/>
              <a:ext cx="95250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40%</a:t>
              </a:r>
              <a:endParaRPr lang="en-US" sz="28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DD54CC66-1A42-214F-8CB7-27E5D048496B}"/>
                </a:ext>
              </a:extLst>
            </p:cNvPr>
            <p:cNvSpPr/>
            <p:nvPr/>
          </p:nvSpPr>
          <p:spPr>
            <a:xfrm>
              <a:off x="16006942" y="6238133"/>
              <a:ext cx="8435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15%</a:t>
              </a:r>
              <a:endParaRPr lang="en-US" sz="28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DA3F0B11-84D3-6743-88D7-21626A51D1EA}"/>
                </a:ext>
              </a:extLst>
            </p:cNvPr>
            <p:cNvSpPr/>
            <p:nvPr/>
          </p:nvSpPr>
          <p:spPr>
            <a:xfrm>
              <a:off x="16789573" y="9195130"/>
              <a:ext cx="9444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60%</a:t>
              </a:r>
              <a:endParaRPr lang="en-US" sz="28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322" name="Rectangle 56">
              <a:extLst>
                <a:ext uri="{FF2B5EF4-FFF2-40B4-BE49-F238E27FC236}">
                  <a16:creationId xmlns:a16="http://schemas.microsoft.com/office/drawing/2014/main" id="{49DC8622-9B30-8B49-B1EB-6E3E34EF4996}"/>
                </a:ext>
              </a:extLst>
            </p:cNvPr>
            <p:cNvSpPr/>
            <p:nvPr/>
          </p:nvSpPr>
          <p:spPr>
            <a:xfrm flipH="1">
              <a:off x="4153703" y="5616792"/>
              <a:ext cx="6805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 useful information.</a:t>
              </a:r>
            </a:p>
          </p:txBody>
        </p:sp>
        <p:sp>
          <p:nvSpPr>
            <p:cNvPr id="323" name="Rectangle 56">
              <a:extLst>
                <a:ext uri="{FF2B5EF4-FFF2-40B4-BE49-F238E27FC236}">
                  <a16:creationId xmlns:a16="http://schemas.microsoft.com/office/drawing/2014/main" id="{8FA7F2B3-B729-CA41-9DD1-90A184C0A601}"/>
                </a:ext>
              </a:extLst>
            </p:cNvPr>
            <p:cNvSpPr/>
            <p:nvPr/>
          </p:nvSpPr>
          <p:spPr>
            <a:xfrm flipH="1">
              <a:off x="4153703" y="8091050"/>
              <a:ext cx="6805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 useful information.</a:t>
              </a:r>
            </a:p>
          </p:txBody>
        </p:sp>
        <p:sp>
          <p:nvSpPr>
            <p:cNvPr id="324" name="Rectangle 56">
              <a:extLst>
                <a:ext uri="{FF2B5EF4-FFF2-40B4-BE49-F238E27FC236}">
                  <a16:creationId xmlns:a16="http://schemas.microsoft.com/office/drawing/2014/main" id="{454C52B6-6AF5-FA4E-8605-D188707AB64D}"/>
                </a:ext>
              </a:extLst>
            </p:cNvPr>
            <p:cNvSpPr/>
            <p:nvPr/>
          </p:nvSpPr>
          <p:spPr>
            <a:xfrm flipH="1">
              <a:off x="4153703" y="10780462"/>
              <a:ext cx="6805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 useful information.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742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1" name="Freeform: Shape 8241">
            <a:extLst>
              <a:ext uri="{FF2B5EF4-FFF2-40B4-BE49-F238E27FC236}">
                <a16:creationId xmlns:a16="http://schemas.microsoft.com/office/drawing/2014/main" id="{EFCA1CA8-A88C-B84D-97A4-EBFD6D6A4B89}"/>
              </a:ext>
            </a:extLst>
          </p:cNvPr>
          <p:cNvSpPr/>
          <p:nvPr/>
        </p:nvSpPr>
        <p:spPr>
          <a:xfrm>
            <a:off x="2307543" y="5943410"/>
            <a:ext cx="5465854" cy="62080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5" h="1245">
                <a:moveTo>
                  <a:pt x="0" y="0"/>
                </a:moveTo>
                <a:lnTo>
                  <a:pt x="0" y="0"/>
                </a:lnTo>
                <a:lnTo>
                  <a:pt x="0" y="1245"/>
                </a:lnTo>
                <a:lnTo>
                  <a:pt x="1245" y="1245"/>
                </a:lnTo>
                <a:lnTo>
                  <a:pt x="1245" y="1245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8244">
            <a:extLst>
              <a:ext uri="{FF2B5EF4-FFF2-40B4-BE49-F238E27FC236}">
                <a16:creationId xmlns:a16="http://schemas.microsoft.com/office/drawing/2014/main" id="{2EA704DC-5DC1-A34B-A613-C184F1877F68}"/>
              </a:ext>
            </a:extLst>
          </p:cNvPr>
          <p:cNvSpPr/>
          <p:nvPr/>
        </p:nvSpPr>
        <p:spPr>
          <a:xfrm>
            <a:off x="2307543" y="11909747"/>
            <a:ext cx="5465854" cy="2233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5" h="138">
                <a:moveTo>
                  <a:pt x="0" y="0"/>
                </a:moveTo>
                <a:lnTo>
                  <a:pt x="0" y="0"/>
                </a:lnTo>
                <a:lnTo>
                  <a:pt x="0" y="138"/>
                </a:lnTo>
                <a:lnTo>
                  <a:pt x="1245" y="138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8391">
            <a:extLst>
              <a:ext uri="{FF2B5EF4-FFF2-40B4-BE49-F238E27FC236}">
                <a16:creationId xmlns:a16="http://schemas.microsoft.com/office/drawing/2014/main" id="{E2885027-78BE-194B-BD3D-5DC6867B9F7D}"/>
              </a:ext>
            </a:extLst>
          </p:cNvPr>
          <p:cNvSpPr/>
          <p:nvPr/>
        </p:nvSpPr>
        <p:spPr>
          <a:xfrm>
            <a:off x="16112256" y="5947816"/>
            <a:ext cx="5465854" cy="62029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5" h="1244">
                <a:moveTo>
                  <a:pt x="0" y="0"/>
                </a:moveTo>
                <a:lnTo>
                  <a:pt x="0" y="0"/>
                </a:lnTo>
                <a:lnTo>
                  <a:pt x="0" y="1244"/>
                </a:lnTo>
                <a:lnTo>
                  <a:pt x="1245" y="1244"/>
                </a:lnTo>
                <a:lnTo>
                  <a:pt x="1245" y="1244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8394">
            <a:extLst>
              <a:ext uri="{FF2B5EF4-FFF2-40B4-BE49-F238E27FC236}">
                <a16:creationId xmlns:a16="http://schemas.microsoft.com/office/drawing/2014/main" id="{E7EB95D8-5F2A-C543-B5E6-A72E6673E435}"/>
              </a:ext>
            </a:extLst>
          </p:cNvPr>
          <p:cNvSpPr/>
          <p:nvPr/>
        </p:nvSpPr>
        <p:spPr>
          <a:xfrm>
            <a:off x="16112256" y="11909760"/>
            <a:ext cx="5465854" cy="2233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5" h="138">
                <a:moveTo>
                  <a:pt x="0" y="0"/>
                </a:moveTo>
                <a:lnTo>
                  <a:pt x="0" y="0"/>
                </a:lnTo>
                <a:lnTo>
                  <a:pt x="0" y="138"/>
                </a:lnTo>
                <a:lnTo>
                  <a:pt x="1245" y="138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8541">
            <a:extLst>
              <a:ext uri="{FF2B5EF4-FFF2-40B4-BE49-F238E27FC236}">
                <a16:creationId xmlns:a16="http://schemas.microsoft.com/office/drawing/2014/main" id="{E93760FD-5142-6A44-900A-91B875123D79}"/>
              </a:ext>
            </a:extLst>
          </p:cNvPr>
          <p:cNvSpPr/>
          <p:nvPr/>
        </p:nvSpPr>
        <p:spPr>
          <a:xfrm>
            <a:off x="9212103" y="5943410"/>
            <a:ext cx="5461447" cy="62080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4" h="1245">
                <a:moveTo>
                  <a:pt x="0" y="0"/>
                </a:moveTo>
                <a:lnTo>
                  <a:pt x="0" y="0"/>
                </a:lnTo>
                <a:lnTo>
                  <a:pt x="0" y="1245"/>
                </a:lnTo>
                <a:lnTo>
                  <a:pt x="1244" y="1245"/>
                </a:lnTo>
                <a:lnTo>
                  <a:pt x="1244" y="1245"/>
                </a:lnTo>
                <a:lnTo>
                  <a:pt x="124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8542">
            <a:extLst>
              <a:ext uri="{FF2B5EF4-FFF2-40B4-BE49-F238E27FC236}">
                <a16:creationId xmlns:a16="http://schemas.microsoft.com/office/drawing/2014/main" id="{C789CAF5-C422-A543-B4CE-33F14E1C97F5}"/>
              </a:ext>
            </a:extLst>
          </p:cNvPr>
          <p:cNvSpPr/>
          <p:nvPr/>
        </p:nvSpPr>
        <p:spPr>
          <a:xfrm>
            <a:off x="9220892" y="11909747"/>
            <a:ext cx="5461447" cy="2233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4" h="138">
                <a:moveTo>
                  <a:pt x="0" y="0"/>
                </a:moveTo>
                <a:lnTo>
                  <a:pt x="0" y="0"/>
                </a:lnTo>
                <a:lnTo>
                  <a:pt x="0" y="138"/>
                </a:lnTo>
                <a:lnTo>
                  <a:pt x="1244" y="138"/>
                </a:lnTo>
                <a:lnTo>
                  <a:pt x="1244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C1BBAE-2C23-A342-A4CB-01F0926CABAC}"/>
              </a:ext>
            </a:extLst>
          </p:cNvPr>
          <p:cNvGrpSpPr/>
          <p:nvPr/>
        </p:nvGrpSpPr>
        <p:grpSpPr>
          <a:xfrm>
            <a:off x="5812671" y="4730110"/>
            <a:ext cx="2490265" cy="3298698"/>
            <a:chOff x="6435069" y="4730110"/>
            <a:chExt cx="1931436" cy="2558452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D8D4844D-3AEA-7D4B-906C-0FC7D4358983}"/>
                </a:ext>
              </a:extLst>
            </p:cNvPr>
            <p:cNvSpPr/>
            <p:nvPr/>
          </p:nvSpPr>
          <p:spPr>
            <a:xfrm>
              <a:off x="7318075" y="4730110"/>
              <a:ext cx="529979" cy="920044"/>
            </a:xfrm>
            <a:custGeom>
              <a:avLst/>
              <a:gdLst>
                <a:gd name="connsiteX0" fmla="*/ 17561 w 110922"/>
                <a:gd name="connsiteY0" fmla="*/ 192562 h 192561"/>
                <a:gd name="connsiteX1" fmla="*/ 3357 w 110922"/>
                <a:gd name="connsiteY1" fmla="*/ 180718 h 192561"/>
                <a:gd name="connsiteX2" fmla="*/ 93555 w 110922"/>
                <a:gd name="connsiteY2" fmla="*/ 315 h 192561"/>
                <a:gd name="connsiteX3" fmla="*/ 110626 w 110922"/>
                <a:gd name="connsiteY3" fmla="*/ 11523 h 192561"/>
                <a:gd name="connsiteX4" fmla="*/ 99415 w 110922"/>
                <a:gd name="connsiteY4" fmla="*/ 28589 h 192561"/>
                <a:gd name="connsiteX5" fmla="*/ 31767 w 110922"/>
                <a:gd name="connsiteY5" fmla="*/ 175687 h 192561"/>
                <a:gd name="connsiteX6" fmla="*/ 20110 w 110922"/>
                <a:gd name="connsiteY6" fmla="*/ 192434 h 192561"/>
                <a:gd name="connsiteX7" fmla="*/ 17561 w 110922"/>
                <a:gd name="connsiteY7" fmla="*/ 192562 h 19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22" h="192561">
                  <a:moveTo>
                    <a:pt x="17561" y="192562"/>
                  </a:moveTo>
                  <a:cubicBezTo>
                    <a:pt x="10746" y="192562"/>
                    <a:pt x="4631" y="187658"/>
                    <a:pt x="3357" y="180718"/>
                  </a:cubicBezTo>
                  <a:cubicBezTo>
                    <a:pt x="-6390" y="126781"/>
                    <a:pt x="-83" y="19737"/>
                    <a:pt x="93555" y="315"/>
                  </a:cubicBezTo>
                  <a:cubicBezTo>
                    <a:pt x="101326" y="-1340"/>
                    <a:pt x="108970" y="3690"/>
                    <a:pt x="110626" y="11523"/>
                  </a:cubicBezTo>
                  <a:cubicBezTo>
                    <a:pt x="112218" y="19291"/>
                    <a:pt x="107250" y="26933"/>
                    <a:pt x="99415" y="28589"/>
                  </a:cubicBezTo>
                  <a:cubicBezTo>
                    <a:pt x="9918" y="47183"/>
                    <a:pt x="30811" y="170402"/>
                    <a:pt x="31767" y="175687"/>
                  </a:cubicBezTo>
                  <a:cubicBezTo>
                    <a:pt x="33168" y="183520"/>
                    <a:pt x="27944" y="191034"/>
                    <a:pt x="20110" y="192434"/>
                  </a:cubicBezTo>
                  <a:cubicBezTo>
                    <a:pt x="19281" y="192434"/>
                    <a:pt x="18390" y="192562"/>
                    <a:pt x="17561" y="192562"/>
                  </a:cubicBezTo>
                  <a:close/>
                </a:path>
              </a:pathLst>
            </a:custGeom>
            <a:solidFill>
              <a:schemeClr val="tx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E55E585-B554-4B41-AD90-BF34930A4184}"/>
                </a:ext>
              </a:extLst>
            </p:cNvPr>
            <p:cNvSpPr/>
            <p:nvPr/>
          </p:nvSpPr>
          <p:spPr>
            <a:xfrm rot="21126488">
              <a:off x="6435069" y="5326196"/>
              <a:ext cx="1086494" cy="1908829"/>
            </a:xfrm>
            <a:custGeom>
              <a:avLst/>
              <a:gdLst>
                <a:gd name="connsiteX0" fmla="*/ 227399 w 227398"/>
                <a:gd name="connsiteY0" fmla="*/ 199755 h 399509"/>
                <a:gd name="connsiteX1" fmla="*/ 113700 w 227398"/>
                <a:gd name="connsiteY1" fmla="*/ 399509 h 399509"/>
                <a:gd name="connsiteX2" fmla="*/ 1 w 227398"/>
                <a:gd name="connsiteY2" fmla="*/ 199755 h 399509"/>
                <a:gd name="connsiteX3" fmla="*/ 113700 w 227398"/>
                <a:gd name="connsiteY3" fmla="*/ 0 h 399509"/>
                <a:gd name="connsiteX4" fmla="*/ 227399 w 227398"/>
                <a:gd name="connsiteY4" fmla="*/ 199755 h 39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98" h="399509">
                  <a:moveTo>
                    <a:pt x="227399" y="199755"/>
                  </a:moveTo>
                  <a:cubicBezTo>
                    <a:pt x="227399" y="310076"/>
                    <a:pt x="176494" y="399509"/>
                    <a:pt x="113700" y="399509"/>
                  </a:cubicBezTo>
                  <a:cubicBezTo>
                    <a:pt x="50906" y="399509"/>
                    <a:pt x="1" y="310076"/>
                    <a:pt x="1" y="199755"/>
                  </a:cubicBezTo>
                  <a:cubicBezTo>
                    <a:pt x="1" y="89433"/>
                    <a:pt x="50906" y="0"/>
                    <a:pt x="113700" y="0"/>
                  </a:cubicBezTo>
                  <a:cubicBezTo>
                    <a:pt x="176494" y="0"/>
                    <a:pt x="227399" y="89433"/>
                    <a:pt x="227399" y="19975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A53B132-252D-C548-B0BC-7120CA94C39D}"/>
                </a:ext>
              </a:extLst>
            </p:cNvPr>
            <p:cNvSpPr/>
            <p:nvPr/>
          </p:nvSpPr>
          <p:spPr>
            <a:xfrm rot="16673512">
              <a:off x="6883316" y="5756211"/>
              <a:ext cx="1909436" cy="1056942"/>
            </a:xfrm>
            <a:custGeom>
              <a:avLst/>
              <a:gdLst>
                <a:gd name="connsiteX0" fmla="*/ 399637 w 399636"/>
                <a:gd name="connsiteY0" fmla="*/ 110607 h 221213"/>
                <a:gd name="connsiteX1" fmla="*/ 199818 w 399636"/>
                <a:gd name="connsiteY1" fmla="*/ 221214 h 221213"/>
                <a:gd name="connsiteX2" fmla="*/ 0 w 399636"/>
                <a:gd name="connsiteY2" fmla="*/ 110607 h 221213"/>
                <a:gd name="connsiteX3" fmla="*/ 199818 w 399636"/>
                <a:gd name="connsiteY3" fmla="*/ 0 h 221213"/>
                <a:gd name="connsiteX4" fmla="*/ 399637 w 399636"/>
                <a:gd name="connsiteY4" fmla="*/ 110607 h 221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636" h="221213">
                  <a:moveTo>
                    <a:pt x="399637" y="110607"/>
                  </a:moveTo>
                  <a:cubicBezTo>
                    <a:pt x="399637" y="171694"/>
                    <a:pt x="310175" y="221214"/>
                    <a:pt x="199818" y="221214"/>
                  </a:cubicBezTo>
                  <a:cubicBezTo>
                    <a:pt x="89462" y="221214"/>
                    <a:pt x="0" y="171694"/>
                    <a:pt x="0" y="110607"/>
                  </a:cubicBezTo>
                  <a:cubicBezTo>
                    <a:pt x="0" y="49520"/>
                    <a:pt x="89462" y="0"/>
                    <a:pt x="199818" y="0"/>
                  </a:cubicBezTo>
                  <a:cubicBezTo>
                    <a:pt x="310175" y="0"/>
                    <a:pt x="399637" y="49520"/>
                    <a:pt x="399637" y="11060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B7B7B718-8024-5347-8E92-099088330E1E}"/>
                </a:ext>
              </a:extLst>
            </p:cNvPr>
            <p:cNvSpPr/>
            <p:nvPr/>
          </p:nvSpPr>
          <p:spPr>
            <a:xfrm>
              <a:off x="6911678" y="5319436"/>
              <a:ext cx="945310" cy="1969126"/>
            </a:xfrm>
            <a:custGeom>
              <a:avLst/>
              <a:gdLst>
                <a:gd name="connsiteX0" fmla="*/ 197849 w 197849"/>
                <a:gd name="connsiteY0" fmla="*/ 206065 h 412129"/>
                <a:gd name="connsiteX1" fmla="*/ 98925 w 197849"/>
                <a:gd name="connsiteY1" fmla="*/ 412129 h 412129"/>
                <a:gd name="connsiteX2" fmla="*/ 0 w 197849"/>
                <a:gd name="connsiteY2" fmla="*/ 206065 h 412129"/>
                <a:gd name="connsiteX3" fmla="*/ 98925 w 197849"/>
                <a:gd name="connsiteY3" fmla="*/ 0 h 412129"/>
                <a:gd name="connsiteX4" fmla="*/ 197849 w 197849"/>
                <a:gd name="connsiteY4" fmla="*/ 206065 h 412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49" h="412129">
                  <a:moveTo>
                    <a:pt x="197849" y="206065"/>
                  </a:moveTo>
                  <a:cubicBezTo>
                    <a:pt x="197849" y="319871"/>
                    <a:pt x="153559" y="412129"/>
                    <a:pt x="98925" y="412129"/>
                  </a:cubicBezTo>
                  <a:cubicBezTo>
                    <a:pt x="44290" y="412129"/>
                    <a:pt x="0" y="319871"/>
                    <a:pt x="0" y="206065"/>
                  </a:cubicBezTo>
                  <a:cubicBezTo>
                    <a:pt x="0" y="92258"/>
                    <a:pt x="44290" y="0"/>
                    <a:pt x="98925" y="0"/>
                  </a:cubicBezTo>
                  <a:cubicBezTo>
                    <a:pt x="153559" y="0"/>
                    <a:pt x="197849" y="92258"/>
                    <a:pt x="197849" y="206065"/>
                  </a:cubicBezTo>
                  <a:close/>
                </a:path>
              </a:pathLst>
            </a:custGeom>
            <a:solidFill>
              <a:schemeClr val="accent1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8A558E-624A-DA41-B892-68AFAC487A08}"/>
              </a:ext>
            </a:extLst>
          </p:cNvPr>
          <p:cNvGrpSpPr/>
          <p:nvPr/>
        </p:nvGrpSpPr>
        <p:grpSpPr>
          <a:xfrm>
            <a:off x="12682558" y="4730110"/>
            <a:ext cx="2490265" cy="3298698"/>
            <a:chOff x="6435069" y="4730110"/>
            <a:chExt cx="1931436" cy="2558452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0236A25C-9284-D94F-83E9-8EC13768AEE6}"/>
                </a:ext>
              </a:extLst>
            </p:cNvPr>
            <p:cNvSpPr/>
            <p:nvPr/>
          </p:nvSpPr>
          <p:spPr>
            <a:xfrm>
              <a:off x="7318075" y="4730110"/>
              <a:ext cx="529979" cy="920044"/>
            </a:xfrm>
            <a:custGeom>
              <a:avLst/>
              <a:gdLst>
                <a:gd name="connsiteX0" fmla="*/ 17561 w 110922"/>
                <a:gd name="connsiteY0" fmla="*/ 192562 h 192561"/>
                <a:gd name="connsiteX1" fmla="*/ 3357 w 110922"/>
                <a:gd name="connsiteY1" fmla="*/ 180718 h 192561"/>
                <a:gd name="connsiteX2" fmla="*/ 93555 w 110922"/>
                <a:gd name="connsiteY2" fmla="*/ 315 h 192561"/>
                <a:gd name="connsiteX3" fmla="*/ 110626 w 110922"/>
                <a:gd name="connsiteY3" fmla="*/ 11523 h 192561"/>
                <a:gd name="connsiteX4" fmla="*/ 99415 w 110922"/>
                <a:gd name="connsiteY4" fmla="*/ 28589 h 192561"/>
                <a:gd name="connsiteX5" fmla="*/ 31767 w 110922"/>
                <a:gd name="connsiteY5" fmla="*/ 175687 h 192561"/>
                <a:gd name="connsiteX6" fmla="*/ 20110 w 110922"/>
                <a:gd name="connsiteY6" fmla="*/ 192434 h 192561"/>
                <a:gd name="connsiteX7" fmla="*/ 17561 w 110922"/>
                <a:gd name="connsiteY7" fmla="*/ 192562 h 19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22" h="192561">
                  <a:moveTo>
                    <a:pt x="17561" y="192562"/>
                  </a:moveTo>
                  <a:cubicBezTo>
                    <a:pt x="10746" y="192562"/>
                    <a:pt x="4631" y="187658"/>
                    <a:pt x="3357" y="180718"/>
                  </a:cubicBezTo>
                  <a:cubicBezTo>
                    <a:pt x="-6390" y="126781"/>
                    <a:pt x="-83" y="19737"/>
                    <a:pt x="93555" y="315"/>
                  </a:cubicBezTo>
                  <a:cubicBezTo>
                    <a:pt x="101326" y="-1340"/>
                    <a:pt x="108970" y="3690"/>
                    <a:pt x="110626" y="11523"/>
                  </a:cubicBezTo>
                  <a:cubicBezTo>
                    <a:pt x="112218" y="19291"/>
                    <a:pt x="107250" y="26933"/>
                    <a:pt x="99415" y="28589"/>
                  </a:cubicBezTo>
                  <a:cubicBezTo>
                    <a:pt x="9918" y="47183"/>
                    <a:pt x="30811" y="170402"/>
                    <a:pt x="31767" y="175687"/>
                  </a:cubicBezTo>
                  <a:cubicBezTo>
                    <a:pt x="33168" y="183520"/>
                    <a:pt x="27944" y="191034"/>
                    <a:pt x="20110" y="192434"/>
                  </a:cubicBezTo>
                  <a:cubicBezTo>
                    <a:pt x="19281" y="192434"/>
                    <a:pt x="18390" y="192562"/>
                    <a:pt x="17561" y="192562"/>
                  </a:cubicBezTo>
                  <a:close/>
                </a:path>
              </a:pathLst>
            </a:custGeom>
            <a:solidFill>
              <a:schemeClr val="tx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7BB7BE5-F474-F244-81EA-EE6AAB6BD1A4}"/>
                </a:ext>
              </a:extLst>
            </p:cNvPr>
            <p:cNvSpPr/>
            <p:nvPr/>
          </p:nvSpPr>
          <p:spPr>
            <a:xfrm rot="21126488">
              <a:off x="6435069" y="5326196"/>
              <a:ext cx="1086494" cy="1908829"/>
            </a:xfrm>
            <a:custGeom>
              <a:avLst/>
              <a:gdLst>
                <a:gd name="connsiteX0" fmla="*/ 227399 w 227398"/>
                <a:gd name="connsiteY0" fmla="*/ 199755 h 399509"/>
                <a:gd name="connsiteX1" fmla="*/ 113700 w 227398"/>
                <a:gd name="connsiteY1" fmla="*/ 399509 h 399509"/>
                <a:gd name="connsiteX2" fmla="*/ 1 w 227398"/>
                <a:gd name="connsiteY2" fmla="*/ 199755 h 399509"/>
                <a:gd name="connsiteX3" fmla="*/ 113700 w 227398"/>
                <a:gd name="connsiteY3" fmla="*/ 0 h 399509"/>
                <a:gd name="connsiteX4" fmla="*/ 227399 w 227398"/>
                <a:gd name="connsiteY4" fmla="*/ 199755 h 39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98" h="399509">
                  <a:moveTo>
                    <a:pt x="227399" y="199755"/>
                  </a:moveTo>
                  <a:cubicBezTo>
                    <a:pt x="227399" y="310076"/>
                    <a:pt x="176494" y="399509"/>
                    <a:pt x="113700" y="399509"/>
                  </a:cubicBezTo>
                  <a:cubicBezTo>
                    <a:pt x="50906" y="399509"/>
                    <a:pt x="1" y="310076"/>
                    <a:pt x="1" y="199755"/>
                  </a:cubicBezTo>
                  <a:cubicBezTo>
                    <a:pt x="1" y="89433"/>
                    <a:pt x="50906" y="0"/>
                    <a:pt x="113700" y="0"/>
                  </a:cubicBezTo>
                  <a:cubicBezTo>
                    <a:pt x="176494" y="0"/>
                    <a:pt x="227399" y="89433"/>
                    <a:pt x="227399" y="19975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F8FEFFB7-16DB-7E43-B4A0-1D9A2BD06559}"/>
                </a:ext>
              </a:extLst>
            </p:cNvPr>
            <p:cNvSpPr/>
            <p:nvPr/>
          </p:nvSpPr>
          <p:spPr>
            <a:xfrm rot="16673512">
              <a:off x="6883316" y="5756211"/>
              <a:ext cx="1909436" cy="1056942"/>
            </a:xfrm>
            <a:custGeom>
              <a:avLst/>
              <a:gdLst>
                <a:gd name="connsiteX0" fmla="*/ 399637 w 399636"/>
                <a:gd name="connsiteY0" fmla="*/ 110607 h 221213"/>
                <a:gd name="connsiteX1" fmla="*/ 199818 w 399636"/>
                <a:gd name="connsiteY1" fmla="*/ 221214 h 221213"/>
                <a:gd name="connsiteX2" fmla="*/ 0 w 399636"/>
                <a:gd name="connsiteY2" fmla="*/ 110607 h 221213"/>
                <a:gd name="connsiteX3" fmla="*/ 199818 w 399636"/>
                <a:gd name="connsiteY3" fmla="*/ 0 h 221213"/>
                <a:gd name="connsiteX4" fmla="*/ 399637 w 399636"/>
                <a:gd name="connsiteY4" fmla="*/ 110607 h 221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636" h="221213">
                  <a:moveTo>
                    <a:pt x="399637" y="110607"/>
                  </a:moveTo>
                  <a:cubicBezTo>
                    <a:pt x="399637" y="171694"/>
                    <a:pt x="310175" y="221214"/>
                    <a:pt x="199818" y="221214"/>
                  </a:cubicBezTo>
                  <a:cubicBezTo>
                    <a:pt x="89462" y="221214"/>
                    <a:pt x="0" y="171694"/>
                    <a:pt x="0" y="110607"/>
                  </a:cubicBezTo>
                  <a:cubicBezTo>
                    <a:pt x="0" y="49520"/>
                    <a:pt x="89462" y="0"/>
                    <a:pt x="199818" y="0"/>
                  </a:cubicBezTo>
                  <a:cubicBezTo>
                    <a:pt x="310175" y="0"/>
                    <a:pt x="399637" y="49520"/>
                    <a:pt x="399637" y="11060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0E137521-4D3D-404A-9D9A-B2038CD4EC94}"/>
                </a:ext>
              </a:extLst>
            </p:cNvPr>
            <p:cNvSpPr/>
            <p:nvPr/>
          </p:nvSpPr>
          <p:spPr>
            <a:xfrm>
              <a:off x="6911678" y="5319436"/>
              <a:ext cx="945310" cy="1969126"/>
            </a:xfrm>
            <a:custGeom>
              <a:avLst/>
              <a:gdLst>
                <a:gd name="connsiteX0" fmla="*/ 197849 w 197849"/>
                <a:gd name="connsiteY0" fmla="*/ 206065 h 412129"/>
                <a:gd name="connsiteX1" fmla="*/ 98925 w 197849"/>
                <a:gd name="connsiteY1" fmla="*/ 412129 h 412129"/>
                <a:gd name="connsiteX2" fmla="*/ 0 w 197849"/>
                <a:gd name="connsiteY2" fmla="*/ 206065 h 412129"/>
                <a:gd name="connsiteX3" fmla="*/ 98925 w 197849"/>
                <a:gd name="connsiteY3" fmla="*/ 0 h 412129"/>
                <a:gd name="connsiteX4" fmla="*/ 197849 w 197849"/>
                <a:gd name="connsiteY4" fmla="*/ 206065 h 412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49" h="412129">
                  <a:moveTo>
                    <a:pt x="197849" y="206065"/>
                  </a:moveTo>
                  <a:cubicBezTo>
                    <a:pt x="197849" y="319871"/>
                    <a:pt x="153559" y="412129"/>
                    <a:pt x="98925" y="412129"/>
                  </a:cubicBezTo>
                  <a:cubicBezTo>
                    <a:pt x="44290" y="412129"/>
                    <a:pt x="0" y="319871"/>
                    <a:pt x="0" y="206065"/>
                  </a:cubicBezTo>
                  <a:cubicBezTo>
                    <a:pt x="0" y="92258"/>
                    <a:pt x="44290" y="0"/>
                    <a:pt x="98925" y="0"/>
                  </a:cubicBezTo>
                  <a:cubicBezTo>
                    <a:pt x="153559" y="0"/>
                    <a:pt x="197849" y="92258"/>
                    <a:pt x="197849" y="206065"/>
                  </a:cubicBezTo>
                  <a:close/>
                </a:path>
              </a:pathLst>
            </a:custGeom>
            <a:solidFill>
              <a:schemeClr val="accent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11B319-8C1E-E846-9930-931CC5FBA716}"/>
              </a:ext>
            </a:extLst>
          </p:cNvPr>
          <p:cNvGrpSpPr/>
          <p:nvPr/>
        </p:nvGrpSpPr>
        <p:grpSpPr>
          <a:xfrm>
            <a:off x="19590327" y="4730110"/>
            <a:ext cx="2490265" cy="3298698"/>
            <a:chOff x="6435069" y="4730110"/>
            <a:chExt cx="1931436" cy="2558452"/>
          </a:xfrm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6BF74D2A-6EF9-624A-B267-1B989CF5BD03}"/>
                </a:ext>
              </a:extLst>
            </p:cNvPr>
            <p:cNvSpPr/>
            <p:nvPr/>
          </p:nvSpPr>
          <p:spPr>
            <a:xfrm>
              <a:off x="7318075" y="4730110"/>
              <a:ext cx="529979" cy="920044"/>
            </a:xfrm>
            <a:custGeom>
              <a:avLst/>
              <a:gdLst>
                <a:gd name="connsiteX0" fmla="*/ 17561 w 110922"/>
                <a:gd name="connsiteY0" fmla="*/ 192562 h 192561"/>
                <a:gd name="connsiteX1" fmla="*/ 3357 w 110922"/>
                <a:gd name="connsiteY1" fmla="*/ 180718 h 192561"/>
                <a:gd name="connsiteX2" fmla="*/ 93555 w 110922"/>
                <a:gd name="connsiteY2" fmla="*/ 315 h 192561"/>
                <a:gd name="connsiteX3" fmla="*/ 110626 w 110922"/>
                <a:gd name="connsiteY3" fmla="*/ 11523 h 192561"/>
                <a:gd name="connsiteX4" fmla="*/ 99415 w 110922"/>
                <a:gd name="connsiteY4" fmla="*/ 28589 h 192561"/>
                <a:gd name="connsiteX5" fmla="*/ 31767 w 110922"/>
                <a:gd name="connsiteY5" fmla="*/ 175687 h 192561"/>
                <a:gd name="connsiteX6" fmla="*/ 20110 w 110922"/>
                <a:gd name="connsiteY6" fmla="*/ 192434 h 192561"/>
                <a:gd name="connsiteX7" fmla="*/ 17561 w 110922"/>
                <a:gd name="connsiteY7" fmla="*/ 192562 h 19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22" h="192561">
                  <a:moveTo>
                    <a:pt x="17561" y="192562"/>
                  </a:moveTo>
                  <a:cubicBezTo>
                    <a:pt x="10746" y="192562"/>
                    <a:pt x="4631" y="187658"/>
                    <a:pt x="3357" y="180718"/>
                  </a:cubicBezTo>
                  <a:cubicBezTo>
                    <a:pt x="-6390" y="126781"/>
                    <a:pt x="-83" y="19737"/>
                    <a:pt x="93555" y="315"/>
                  </a:cubicBezTo>
                  <a:cubicBezTo>
                    <a:pt x="101326" y="-1340"/>
                    <a:pt x="108970" y="3690"/>
                    <a:pt x="110626" y="11523"/>
                  </a:cubicBezTo>
                  <a:cubicBezTo>
                    <a:pt x="112218" y="19291"/>
                    <a:pt x="107250" y="26933"/>
                    <a:pt x="99415" y="28589"/>
                  </a:cubicBezTo>
                  <a:cubicBezTo>
                    <a:pt x="9918" y="47183"/>
                    <a:pt x="30811" y="170402"/>
                    <a:pt x="31767" y="175687"/>
                  </a:cubicBezTo>
                  <a:cubicBezTo>
                    <a:pt x="33168" y="183520"/>
                    <a:pt x="27944" y="191034"/>
                    <a:pt x="20110" y="192434"/>
                  </a:cubicBezTo>
                  <a:cubicBezTo>
                    <a:pt x="19281" y="192434"/>
                    <a:pt x="18390" y="192562"/>
                    <a:pt x="17561" y="192562"/>
                  </a:cubicBezTo>
                  <a:close/>
                </a:path>
              </a:pathLst>
            </a:custGeom>
            <a:solidFill>
              <a:schemeClr val="tx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5DBB885B-4F82-5048-A903-17434C543A16}"/>
                </a:ext>
              </a:extLst>
            </p:cNvPr>
            <p:cNvSpPr/>
            <p:nvPr/>
          </p:nvSpPr>
          <p:spPr>
            <a:xfrm rot="21126488">
              <a:off x="6435069" y="5326196"/>
              <a:ext cx="1086494" cy="1908829"/>
            </a:xfrm>
            <a:custGeom>
              <a:avLst/>
              <a:gdLst>
                <a:gd name="connsiteX0" fmla="*/ 227399 w 227398"/>
                <a:gd name="connsiteY0" fmla="*/ 199755 h 399509"/>
                <a:gd name="connsiteX1" fmla="*/ 113700 w 227398"/>
                <a:gd name="connsiteY1" fmla="*/ 399509 h 399509"/>
                <a:gd name="connsiteX2" fmla="*/ 1 w 227398"/>
                <a:gd name="connsiteY2" fmla="*/ 199755 h 399509"/>
                <a:gd name="connsiteX3" fmla="*/ 113700 w 227398"/>
                <a:gd name="connsiteY3" fmla="*/ 0 h 399509"/>
                <a:gd name="connsiteX4" fmla="*/ 227399 w 227398"/>
                <a:gd name="connsiteY4" fmla="*/ 199755 h 39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98" h="399509">
                  <a:moveTo>
                    <a:pt x="227399" y="199755"/>
                  </a:moveTo>
                  <a:cubicBezTo>
                    <a:pt x="227399" y="310076"/>
                    <a:pt x="176494" y="399509"/>
                    <a:pt x="113700" y="399509"/>
                  </a:cubicBezTo>
                  <a:cubicBezTo>
                    <a:pt x="50906" y="399509"/>
                    <a:pt x="1" y="310076"/>
                    <a:pt x="1" y="199755"/>
                  </a:cubicBezTo>
                  <a:cubicBezTo>
                    <a:pt x="1" y="89433"/>
                    <a:pt x="50906" y="0"/>
                    <a:pt x="113700" y="0"/>
                  </a:cubicBezTo>
                  <a:cubicBezTo>
                    <a:pt x="176494" y="0"/>
                    <a:pt x="227399" y="89433"/>
                    <a:pt x="227399" y="19975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667489C4-E208-FC46-A842-0F1A931A96F9}"/>
                </a:ext>
              </a:extLst>
            </p:cNvPr>
            <p:cNvSpPr/>
            <p:nvPr/>
          </p:nvSpPr>
          <p:spPr>
            <a:xfrm rot="16673512">
              <a:off x="6883316" y="5756211"/>
              <a:ext cx="1909436" cy="1056942"/>
            </a:xfrm>
            <a:custGeom>
              <a:avLst/>
              <a:gdLst>
                <a:gd name="connsiteX0" fmla="*/ 399637 w 399636"/>
                <a:gd name="connsiteY0" fmla="*/ 110607 h 221213"/>
                <a:gd name="connsiteX1" fmla="*/ 199818 w 399636"/>
                <a:gd name="connsiteY1" fmla="*/ 221214 h 221213"/>
                <a:gd name="connsiteX2" fmla="*/ 0 w 399636"/>
                <a:gd name="connsiteY2" fmla="*/ 110607 h 221213"/>
                <a:gd name="connsiteX3" fmla="*/ 199818 w 399636"/>
                <a:gd name="connsiteY3" fmla="*/ 0 h 221213"/>
                <a:gd name="connsiteX4" fmla="*/ 399637 w 399636"/>
                <a:gd name="connsiteY4" fmla="*/ 110607 h 221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636" h="221213">
                  <a:moveTo>
                    <a:pt x="399637" y="110607"/>
                  </a:moveTo>
                  <a:cubicBezTo>
                    <a:pt x="399637" y="171694"/>
                    <a:pt x="310175" y="221214"/>
                    <a:pt x="199818" y="221214"/>
                  </a:cubicBezTo>
                  <a:cubicBezTo>
                    <a:pt x="89462" y="221214"/>
                    <a:pt x="0" y="171694"/>
                    <a:pt x="0" y="110607"/>
                  </a:cubicBezTo>
                  <a:cubicBezTo>
                    <a:pt x="0" y="49520"/>
                    <a:pt x="89462" y="0"/>
                    <a:pt x="199818" y="0"/>
                  </a:cubicBezTo>
                  <a:cubicBezTo>
                    <a:pt x="310175" y="0"/>
                    <a:pt x="399637" y="49520"/>
                    <a:pt x="399637" y="11060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9444F712-C7DE-8449-B575-1FD773CAC33E}"/>
                </a:ext>
              </a:extLst>
            </p:cNvPr>
            <p:cNvSpPr/>
            <p:nvPr/>
          </p:nvSpPr>
          <p:spPr>
            <a:xfrm>
              <a:off x="6911678" y="5319436"/>
              <a:ext cx="945310" cy="1969126"/>
            </a:xfrm>
            <a:custGeom>
              <a:avLst/>
              <a:gdLst>
                <a:gd name="connsiteX0" fmla="*/ 197849 w 197849"/>
                <a:gd name="connsiteY0" fmla="*/ 206065 h 412129"/>
                <a:gd name="connsiteX1" fmla="*/ 98925 w 197849"/>
                <a:gd name="connsiteY1" fmla="*/ 412129 h 412129"/>
                <a:gd name="connsiteX2" fmla="*/ 0 w 197849"/>
                <a:gd name="connsiteY2" fmla="*/ 206065 h 412129"/>
                <a:gd name="connsiteX3" fmla="*/ 98925 w 197849"/>
                <a:gd name="connsiteY3" fmla="*/ 0 h 412129"/>
                <a:gd name="connsiteX4" fmla="*/ 197849 w 197849"/>
                <a:gd name="connsiteY4" fmla="*/ 206065 h 412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49" h="412129">
                  <a:moveTo>
                    <a:pt x="197849" y="206065"/>
                  </a:moveTo>
                  <a:cubicBezTo>
                    <a:pt x="197849" y="319871"/>
                    <a:pt x="153559" y="412129"/>
                    <a:pt x="98925" y="412129"/>
                  </a:cubicBezTo>
                  <a:cubicBezTo>
                    <a:pt x="44290" y="412129"/>
                    <a:pt x="0" y="319871"/>
                    <a:pt x="0" y="206065"/>
                  </a:cubicBezTo>
                  <a:cubicBezTo>
                    <a:pt x="0" y="92258"/>
                    <a:pt x="44290" y="0"/>
                    <a:pt x="98925" y="0"/>
                  </a:cubicBezTo>
                  <a:cubicBezTo>
                    <a:pt x="153559" y="0"/>
                    <a:pt x="197849" y="92258"/>
                    <a:pt x="197849" y="206065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E761B9A-5227-9649-85AD-FB1ECD9B747E}"/>
              </a:ext>
            </a:extLst>
          </p:cNvPr>
          <p:cNvGrpSpPr/>
          <p:nvPr/>
        </p:nvGrpSpPr>
        <p:grpSpPr>
          <a:xfrm>
            <a:off x="2873571" y="7749688"/>
            <a:ext cx="3156921" cy="2980174"/>
            <a:chOff x="2883661" y="6868405"/>
            <a:chExt cx="3156921" cy="2980174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1653BECC-000E-D645-8B1A-8A494CF4260C}"/>
                </a:ext>
              </a:extLst>
            </p:cNvPr>
            <p:cNvSpPr txBox="1"/>
            <p:nvPr/>
          </p:nvSpPr>
          <p:spPr>
            <a:xfrm flipH="1">
              <a:off x="2883661" y="6868405"/>
              <a:ext cx="277844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Initiation</a:t>
              </a: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F1291009-B525-9B42-A0EC-096FD790AE35}"/>
                </a:ext>
              </a:extLst>
            </p:cNvPr>
            <p:cNvSpPr/>
            <p:nvPr/>
          </p:nvSpPr>
          <p:spPr>
            <a:xfrm flipH="1">
              <a:off x="2883661" y="8032697"/>
              <a:ext cx="3156921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EB05797-55C1-2447-9338-561063741BDB}"/>
              </a:ext>
            </a:extLst>
          </p:cNvPr>
          <p:cNvGrpSpPr/>
          <p:nvPr/>
        </p:nvGrpSpPr>
        <p:grpSpPr>
          <a:xfrm>
            <a:off x="9736313" y="7749688"/>
            <a:ext cx="3156922" cy="2980174"/>
            <a:chOff x="2883660" y="6868405"/>
            <a:chExt cx="3156922" cy="2980174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2D36781B-583E-0040-8070-6BD1397198E6}"/>
                </a:ext>
              </a:extLst>
            </p:cNvPr>
            <p:cNvSpPr txBox="1"/>
            <p:nvPr/>
          </p:nvSpPr>
          <p:spPr>
            <a:xfrm flipH="1">
              <a:off x="2883660" y="6868405"/>
              <a:ext cx="31569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Planning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D99FD5DB-E91D-974D-A76D-12E2B31DE4F0}"/>
                </a:ext>
              </a:extLst>
            </p:cNvPr>
            <p:cNvSpPr/>
            <p:nvPr/>
          </p:nvSpPr>
          <p:spPr>
            <a:xfrm flipH="1">
              <a:off x="2883661" y="8032697"/>
              <a:ext cx="3156921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344928-9757-A942-83CF-BF57A133EBDA}"/>
              </a:ext>
            </a:extLst>
          </p:cNvPr>
          <p:cNvGrpSpPr/>
          <p:nvPr/>
        </p:nvGrpSpPr>
        <p:grpSpPr>
          <a:xfrm>
            <a:off x="16639220" y="7749688"/>
            <a:ext cx="3156922" cy="2980174"/>
            <a:chOff x="2883660" y="6868405"/>
            <a:chExt cx="3156922" cy="2980174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165348C4-5843-944F-AEFD-333005C01CFA}"/>
                </a:ext>
              </a:extLst>
            </p:cNvPr>
            <p:cNvSpPr txBox="1"/>
            <p:nvPr/>
          </p:nvSpPr>
          <p:spPr>
            <a:xfrm flipH="1">
              <a:off x="2883660" y="6868405"/>
              <a:ext cx="31569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3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Execution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15F0F62-4828-504A-B366-08986CCBDF62}"/>
                </a:ext>
              </a:extLst>
            </p:cNvPr>
            <p:cNvSpPr/>
            <p:nvPr/>
          </p:nvSpPr>
          <p:spPr>
            <a:xfrm flipH="1">
              <a:off x="2883661" y="8032697"/>
              <a:ext cx="3156921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30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7" name="Trapezoid 86">
            <a:extLst>
              <a:ext uri="{FF2B5EF4-FFF2-40B4-BE49-F238E27FC236}">
                <a16:creationId xmlns:a16="http://schemas.microsoft.com/office/drawing/2014/main" id="{61171D38-8B9B-A442-A302-C2FFA1019951}"/>
              </a:ext>
            </a:extLst>
          </p:cNvPr>
          <p:cNvSpPr/>
          <p:nvPr/>
        </p:nvSpPr>
        <p:spPr>
          <a:xfrm rot="16200000">
            <a:off x="5668102" y="5065181"/>
            <a:ext cx="7097362" cy="6923183"/>
          </a:xfrm>
          <a:prstGeom prst="trapezoid">
            <a:avLst/>
          </a:prstGeom>
          <a:gradFill>
            <a:gsLst>
              <a:gs pos="100000">
                <a:srgbClr val="FFFFFF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adroTexto 395">
            <a:extLst>
              <a:ext uri="{FF2B5EF4-FFF2-40B4-BE49-F238E27FC236}">
                <a16:creationId xmlns:a16="http://schemas.microsoft.com/office/drawing/2014/main" id="{DECE72A0-D30B-BB45-9320-B9D1B25C4E2A}"/>
              </a:ext>
            </a:extLst>
          </p:cNvPr>
          <p:cNvSpPr txBox="1"/>
          <p:nvPr/>
        </p:nvSpPr>
        <p:spPr>
          <a:xfrm flipH="1">
            <a:off x="14481939" y="5888743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Initiation</a:t>
            </a:r>
          </a:p>
        </p:txBody>
      </p:sp>
      <p:sp>
        <p:nvSpPr>
          <p:cNvPr id="89" name="Rectangle 56">
            <a:extLst>
              <a:ext uri="{FF2B5EF4-FFF2-40B4-BE49-F238E27FC236}">
                <a16:creationId xmlns:a16="http://schemas.microsoft.com/office/drawing/2014/main" id="{82A832DF-BB3D-5349-BF08-F8733D64E7DA}"/>
              </a:ext>
            </a:extLst>
          </p:cNvPr>
          <p:cNvSpPr/>
          <p:nvPr/>
        </p:nvSpPr>
        <p:spPr>
          <a:xfrm flipH="1">
            <a:off x="17260385" y="5762565"/>
            <a:ext cx="5414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0" name="CuadroTexto 395">
            <a:extLst>
              <a:ext uri="{FF2B5EF4-FFF2-40B4-BE49-F238E27FC236}">
                <a16:creationId xmlns:a16="http://schemas.microsoft.com/office/drawing/2014/main" id="{5B0341E4-E3EC-7F47-91DD-C4D82068DCDF}"/>
              </a:ext>
            </a:extLst>
          </p:cNvPr>
          <p:cNvSpPr txBox="1"/>
          <p:nvPr/>
        </p:nvSpPr>
        <p:spPr>
          <a:xfrm flipH="1">
            <a:off x="14481939" y="8175896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Planning</a:t>
            </a:r>
          </a:p>
        </p:txBody>
      </p:sp>
      <p:sp>
        <p:nvSpPr>
          <p:cNvPr id="91" name="Rectangle 56">
            <a:extLst>
              <a:ext uri="{FF2B5EF4-FFF2-40B4-BE49-F238E27FC236}">
                <a16:creationId xmlns:a16="http://schemas.microsoft.com/office/drawing/2014/main" id="{7DA284B4-0378-B247-815C-EEC5BDE27068}"/>
              </a:ext>
            </a:extLst>
          </p:cNvPr>
          <p:cNvSpPr/>
          <p:nvPr/>
        </p:nvSpPr>
        <p:spPr>
          <a:xfrm flipH="1">
            <a:off x="17260385" y="8049718"/>
            <a:ext cx="5414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2" name="CuadroTexto 395">
            <a:extLst>
              <a:ext uri="{FF2B5EF4-FFF2-40B4-BE49-F238E27FC236}">
                <a16:creationId xmlns:a16="http://schemas.microsoft.com/office/drawing/2014/main" id="{285FB6E3-6E25-234D-A846-985F4124572F}"/>
              </a:ext>
            </a:extLst>
          </p:cNvPr>
          <p:cNvSpPr txBox="1"/>
          <p:nvPr/>
        </p:nvSpPr>
        <p:spPr>
          <a:xfrm flipH="1">
            <a:off x="14481939" y="10463049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Execution</a:t>
            </a:r>
          </a:p>
        </p:txBody>
      </p:sp>
      <p:sp>
        <p:nvSpPr>
          <p:cNvPr id="93" name="Rectangle 56">
            <a:extLst>
              <a:ext uri="{FF2B5EF4-FFF2-40B4-BE49-F238E27FC236}">
                <a16:creationId xmlns:a16="http://schemas.microsoft.com/office/drawing/2014/main" id="{DC8ADCC6-2C04-C949-A651-6BB30DEAA917}"/>
              </a:ext>
            </a:extLst>
          </p:cNvPr>
          <p:cNvSpPr/>
          <p:nvPr/>
        </p:nvSpPr>
        <p:spPr>
          <a:xfrm flipH="1">
            <a:off x="17260385" y="10336871"/>
            <a:ext cx="5414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D013AFD2-7822-4D4D-BFCE-B63EB2BA54B1}"/>
              </a:ext>
            </a:extLst>
          </p:cNvPr>
          <p:cNvSpPr/>
          <p:nvPr/>
        </p:nvSpPr>
        <p:spPr>
          <a:xfrm>
            <a:off x="10157932" y="5762565"/>
            <a:ext cx="3840479" cy="92370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FB7008C9-BF1F-814E-9B79-47214EC2CFAC}"/>
              </a:ext>
            </a:extLst>
          </p:cNvPr>
          <p:cNvSpPr/>
          <p:nvPr/>
        </p:nvSpPr>
        <p:spPr>
          <a:xfrm>
            <a:off x="10157932" y="8055907"/>
            <a:ext cx="3840479" cy="92370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>
            <a:extLst>
              <a:ext uri="{FF2B5EF4-FFF2-40B4-BE49-F238E27FC236}">
                <a16:creationId xmlns:a16="http://schemas.microsoft.com/office/drawing/2014/main" id="{ABB6AF9F-EC15-1843-AAB2-4A0895FA32DD}"/>
              </a:ext>
            </a:extLst>
          </p:cNvPr>
          <p:cNvSpPr/>
          <p:nvPr/>
        </p:nvSpPr>
        <p:spPr>
          <a:xfrm>
            <a:off x="10157932" y="10302718"/>
            <a:ext cx="3840479" cy="92370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901F2964-69EE-AE42-813A-5D4C4CC9CF44}"/>
              </a:ext>
            </a:extLst>
          </p:cNvPr>
          <p:cNvSpPr/>
          <p:nvPr/>
        </p:nvSpPr>
        <p:spPr>
          <a:xfrm>
            <a:off x="3625169" y="6601416"/>
            <a:ext cx="2098485" cy="4705596"/>
          </a:xfrm>
          <a:custGeom>
            <a:avLst/>
            <a:gdLst>
              <a:gd name="connsiteX0" fmla="*/ 2797 w 195622"/>
              <a:gd name="connsiteY0" fmla="*/ 261 h 438659"/>
              <a:gd name="connsiteX1" fmla="*/ 631 w 195622"/>
              <a:gd name="connsiteY1" fmla="*/ 3190 h 438659"/>
              <a:gd name="connsiteX2" fmla="*/ 73758 w 195622"/>
              <a:gd name="connsiteY2" fmla="*/ 186903 h 438659"/>
              <a:gd name="connsiteX3" fmla="*/ 148286 w 195622"/>
              <a:gd name="connsiteY3" fmla="*/ 438244 h 438659"/>
              <a:gd name="connsiteX4" fmla="*/ 2797 w 195622"/>
              <a:gd name="connsiteY4" fmla="*/ 261 h 438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622" h="438659">
                <a:moveTo>
                  <a:pt x="2797" y="261"/>
                </a:moveTo>
                <a:cubicBezTo>
                  <a:pt x="886" y="-822"/>
                  <a:pt x="-1024" y="1725"/>
                  <a:pt x="631" y="3190"/>
                </a:cubicBezTo>
                <a:cubicBezTo>
                  <a:pt x="29360" y="28598"/>
                  <a:pt x="81529" y="89029"/>
                  <a:pt x="73758" y="186903"/>
                </a:cubicBezTo>
                <a:cubicBezTo>
                  <a:pt x="63057" y="320884"/>
                  <a:pt x="83313" y="446841"/>
                  <a:pt x="148286" y="438244"/>
                </a:cubicBezTo>
                <a:cubicBezTo>
                  <a:pt x="211603" y="429902"/>
                  <a:pt x="249950" y="143920"/>
                  <a:pt x="2797" y="26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0B382680-29C6-754B-8867-A096995D563B}"/>
              </a:ext>
            </a:extLst>
          </p:cNvPr>
          <p:cNvSpPr/>
          <p:nvPr/>
        </p:nvSpPr>
        <p:spPr>
          <a:xfrm>
            <a:off x="4873884" y="6613796"/>
            <a:ext cx="2081664" cy="4694590"/>
          </a:xfrm>
          <a:custGeom>
            <a:avLst/>
            <a:gdLst>
              <a:gd name="connsiteX0" fmla="*/ 190873 w 194054"/>
              <a:gd name="connsiteY0" fmla="*/ 317 h 437633"/>
              <a:gd name="connsiteX1" fmla="*/ 193357 w 194054"/>
              <a:gd name="connsiteY1" fmla="*/ 3628 h 437633"/>
              <a:gd name="connsiteX2" fmla="*/ 121886 w 194054"/>
              <a:gd name="connsiteY2" fmla="*/ 185877 h 437633"/>
              <a:gd name="connsiteX3" fmla="*/ 47359 w 194054"/>
              <a:gd name="connsiteY3" fmla="*/ 437217 h 437633"/>
              <a:gd name="connsiteX4" fmla="*/ 190873 w 194054"/>
              <a:gd name="connsiteY4" fmla="*/ 317 h 437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54" h="437633">
                <a:moveTo>
                  <a:pt x="190873" y="317"/>
                </a:moveTo>
                <a:cubicBezTo>
                  <a:pt x="193039" y="-957"/>
                  <a:pt x="195204" y="1909"/>
                  <a:pt x="193357" y="3628"/>
                </a:cubicBezTo>
                <a:cubicBezTo>
                  <a:pt x="164374" y="29864"/>
                  <a:pt x="114243" y="89849"/>
                  <a:pt x="121886" y="185877"/>
                </a:cubicBezTo>
                <a:cubicBezTo>
                  <a:pt x="132588" y="319857"/>
                  <a:pt x="112332" y="445814"/>
                  <a:pt x="47359" y="437217"/>
                </a:cubicBezTo>
                <a:cubicBezTo>
                  <a:pt x="-15831" y="428748"/>
                  <a:pt x="-54114" y="144231"/>
                  <a:pt x="190873" y="31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0" name="Graphic 4">
            <a:extLst>
              <a:ext uri="{FF2B5EF4-FFF2-40B4-BE49-F238E27FC236}">
                <a16:creationId xmlns:a16="http://schemas.microsoft.com/office/drawing/2014/main" id="{60C39776-154E-024D-B5B0-55D71F429EC2}"/>
              </a:ext>
            </a:extLst>
          </p:cNvPr>
          <p:cNvGrpSpPr/>
          <p:nvPr/>
        </p:nvGrpSpPr>
        <p:grpSpPr>
          <a:xfrm>
            <a:off x="4255813" y="4888267"/>
            <a:ext cx="2069070" cy="5869854"/>
            <a:chOff x="4290386" y="873821"/>
            <a:chExt cx="192880" cy="547192"/>
          </a:xfrm>
          <a:solidFill>
            <a:schemeClr val="accent1"/>
          </a:solidFill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12430A0-3DF0-D74C-8E8A-141BCFA76E40}"/>
                </a:ext>
              </a:extLst>
            </p:cNvPr>
            <p:cNvSpPr/>
            <p:nvPr/>
          </p:nvSpPr>
          <p:spPr>
            <a:xfrm>
              <a:off x="4290386" y="873821"/>
              <a:ext cx="192880" cy="547192"/>
            </a:xfrm>
            <a:custGeom>
              <a:avLst/>
              <a:gdLst>
                <a:gd name="connsiteX0" fmla="*/ 169440 w 192880"/>
                <a:gd name="connsiteY0" fmla="*/ 547192 h 547192"/>
                <a:gd name="connsiteX1" fmla="*/ 192881 w 192880"/>
                <a:gd name="connsiteY1" fmla="*/ 331003 h 547192"/>
                <a:gd name="connsiteX2" fmla="*/ 96440 w 192880"/>
                <a:gd name="connsiteY2" fmla="*/ 0 h 547192"/>
                <a:gd name="connsiteX3" fmla="*/ 0 w 192880"/>
                <a:gd name="connsiteY3" fmla="*/ 331003 h 547192"/>
                <a:gd name="connsiteX4" fmla="*/ 23441 w 192880"/>
                <a:gd name="connsiteY4" fmla="*/ 547192 h 547192"/>
                <a:gd name="connsiteX5" fmla="*/ 169440 w 192880"/>
                <a:gd name="connsiteY5" fmla="*/ 547192 h 54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0" h="547192">
                  <a:moveTo>
                    <a:pt x="169440" y="547192"/>
                  </a:moveTo>
                  <a:cubicBezTo>
                    <a:pt x="184027" y="489181"/>
                    <a:pt x="192881" y="413658"/>
                    <a:pt x="192881" y="331003"/>
                  </a:cubicBezTo>
                  <a:cubicBezTo>
                    <a:pt x="192881" y="148181"/>
                    <a:pt x="149693" y="0"/>
                    <a:pt x="96440" y="0"/>
                  </a:cubicBezTo>
                  <a:cubicBezTo>
                    <a:pt x="43188" y="0"/>
                    <a:pt x="0" y="148181"/>
                    <a:pt x="0" y="331003"/>
                  </a:cubicBezTo>
                  <a:cubicBezTo>
                    <a:pt x="0" y="413658"/>
                    <a:pt x="8854" y="489181"/>
                    <a:pt x="23441" y="547192"/>
                  </a:cubicBezTo>
                  <a:lnTo>
                    <a:pt x="169440" y="547192"/>
                  </a:ln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C27AF35A-9213-F04B-B7E5-ADB843C6BC9E}"/>
                </a:ext>
              </a:extLst>
            </p:cNvPr>
            <p:cNvSpPr/>
            <p:nvPr/>
          </p:nvSpPr>
          <p:spPr>
            <a:xfrm>
              <a:off x="4362429" y="916168"/>
              <a:ext cx="40449" cy="18976"/>
            </a:xfrm>
            <a:custGeom>
              <a:avLst/>
              <a:gdLst>
                <a:gd name="connsiteX0" fmla="*/ 30958 w 40449"/>
                <a:gd name="connsiteY0" fmla="*/ 0 h 18976"/>
                <a:gd name="connsiteX1" fmla="*/ 9491 w 40449"/>
                <a:gd name="connsiteY1" fmla="*/ 0 h 18976"/>
                <a:gd name="connsiteX2" fmla="*/ 0 w 40449"/>
                <a:gd name="connsiteY2" fmla="*/ 9488 h 18976"/>
                <a:gd name="connsiteX3" fmla="*/ 9491 w 40449"/>
                <a:gd name="connsiteY3" fmla="*/ 18976 h 18976"/>
                <a:gd name="connsiteX4" fmla="*/ 30958 w 40449"/>
                <a:gd name="connsiteY4" fmla="*/ 18976 h 18976"/>
                <a:gd name="connsiteX5" fmla="*/ 40449 w 40449"/>
                <a:gd name="connsiteY5" fmla="*/ 9488 h 18976"/>
                <a:gd name="connsiteX6" fmla="*/ 30958 w 40449"/>
                <a:gd name="connsiteY6" fmla="*/ 0 h 1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9" h="18976">
                  <a:moveTo>
                    <a:pt x="30958" y="0"/>
                  </a:moveTo>
                  <a:lnTo>
                    <a:pt x="9491" y="0"/>
                  </a:lnTo>
                  <a:cubicBezTo>
                    <a:pt x="4268" y="0"/>
                    <a:pt x="0" y="4266"/>
                    <a:pt x="0" y="9488"/>
                  </a:cubicBezTo>
                  <a:cubicBezTo>
                    <a:pt x="0" y="14710"/>
                    <a:pt x="4268" y="18976"/>
                    <a:pt x="9491" y="18976"/>
                  </a:cubicBezTo>
                  <a:lnTo>
                    <a:pt x="30958" y="18976"/>
                  </a:lnTo>
                  <a:cubicBezTo>
                    <a:pt x="36181" y="18976"/>
                    <a:pt x="40449" y="14710"/>
                    <a:pt x="40449" y="9488"/>
                  </a:cubicBezTo>
                  <a:cubicBezTo>
                    <a:pt x="40449" y="4266"/>
                    <a:pt x="36118" y="0"/>
                    <a:pt x="30958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BCB45310-C082-EC45-8E68-5B4D016439FC}"/>
                </a:ext>
              </a:extLst>
            </p:cNvPr>
            <p:cNvSpPr/>
            <p:nvPr/>
          </p:nvSpPr>
          <p:spPr>
            <a:xfrm>
              <a:off x="4403643" y="988061"/>
              <a:ext cx="40448" cy="18976"/>
            </a:xfrm>
            <a:custGeom>
              <a:avLst/>
              <a:gdLst>
                <a:gd name="connsiteX0" fmla="*/ 30958 w 40448"/>
                <a:gd name="connsiteY0" fmla="*/ 0 h 18976"/>
                <a:gd name="connsiteX1" fmla="*/ 9491 w 40448"/>
                <a:gd name="connsiteY1" fmla="*/ 0 h 18976"/>
                <a:gd name="connsiteX2" fmla="*/ 0 w 40448"/>
                <a:gd name="connsiteY2" fmla="*/ 9488 h 18976"/>
                <a:gd name="connsiteX3" fmla="*/ 9491 w 40448"/>
                <a:gd name="connsiteY3" fmla="*/ 18976 h 18976"/>
                <a:gd name="connsiteX4" fmla="*/ 30958 w 40448"/>
                <a:gd name="connsiteY4" fmla="*/ 18976 h 18976"/>
                <a:gd name="connsiteX5" fmla="*/ 40449 w 40448"/>
                <a:gd name="connsiteY5" fmla="*/ 9488 h 18976"/>
                <a:gd name="connsiteX6" fmla="*/ 30958 w 40448"/>
                <a:gd name="connsiteY6" fmla="*/ 0 h 1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8" h="18976">
                  <a:moveTo>
                    <a:pt x="30958" y="0"/>
                  </a:moveTo>
                  <a:lnTo>
                    <a:pt x="9491" y="0"/>
                  </a:lnTo>
                  <a:cubicBezTo>
                    <a:pt x="4268" y="0"/>
                    <a:pt x="0" y="4266"/>
                    <a:pt x="0" y="9488"/>
                  </a:cubicBezTo>
                  <a:cubicBezTo>
                    <a:pt x="0" y="14710"/>
                    <a:pt x="4268" y="18976"/>
                    <a:pt x="9491" y="18976"/>
                  </a:cubicBezTo>
                  <a:lnTo>
                    <a:pt x="30958" y="18976"/>
                  </a:lnTo>
                  <a:cubicBezTo>
                    <a:pt x="36181" y="18976"/>
                    <a:pt x="40449" y="14710"/>
                    <a:pt x="40449" y="9488"/>
                  </a:cubicBezTo>
                  <a:cubicBezTo>
                    <a:pt x="40449" y="4266"/>
                    <a:pt x="36181" y="0"/>
                    <a:pt x="30958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E91E15E7-5ACB-7B47-B71A-0AB48B60461D}"/>
                </a:ext>
              </a:extLst>
            </p:cNvPr>
            <p:cNvSpPr/>
            <p:nvPr/>
          </p:nvSpPr>
          <p:spPr>
            <a:xfrm>
              <a:off x="4330644" y="1026778"/>
              <a:ext cx="40449" cy="18976"/>
            </a:xfrm>
            <a:custGeom>
              <a:avLst/>
              <a:gdLst>
                <a:gd name="connsiteX0" fmla="*/ 30958 w 40449"/>
                <a:gd name="connsiteY0" fmla="*/ 0 h 18976"/>
                <a:gd name="connsiteX1" fmla="*/ 9491 w 40449"/>
                <a:gd name="connsiteY1" fmla="*/ 0 h 18976"/>
                <a:gd name="connsiteX2" fmla="*/ 0 w 40449"/>
                <a:gd name="connsiteY2" fmla="*/ 9488 h 18976"/>
                <a:gd name="connsiteX3" fmla="*/ 9491 w 40449"/>
                <a:gd name="connsiteY3" fmla="*/ 18976 h 18976"/>
                <a:gd name="connsiteX4" fmla="*/ 30958 w 40449"/>
                <a:gd name="connsiteY4" fmla="*/ 18976 h 18976"/>
                <a:gd name="connsiteX5" fmla="*/ 40449 w 40449"/>
                <a:gd name="connsiteY5" fmla="*/ 9488 h 18976"/>
                <a:gd name="connsiteX6" fmla="*/ 30958 w 40449"/>
                <a:gd name="connsiteY6" fmla="*/ 0 h 1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9" h="18976">
                  <a:moveTo>
                    <a:pt x="30958" y="0"/>
                  </a:moveTo>
                  <a:lnTo>
                    <a:pt x="9491" y="0"/>
                  </a:lnTo>
                  <a:cubicBezTo>
                    <a:pt x="4268" y="0"/>
                    <a:pt x="0" y="4266"/>
                    <a:pt x="0" y="9488"/>
                  </a:cubicBezTo>
                  <a:cubicBezTo>
                    <a:pt x="0" y="14710"/>
                    <a:pt x="4268" y="18976"/>
                    <a:pt x="9491" y="18976"/>
                  </a:cubicBezTo>
                  <a:lnTo>
                    <a:pt x="30958" y="18976"/>
                  </a:lnTo>
                  <a:cubicBezTo>
                    <a:pt x="36181" y="18976"/>
                    <a:pt x="40449" y="14710"/>
                    <a:pt x="40449" y="9488"/>
                  </a:cubicBezTo>
                  <a:cubicBezTo>
                    <a:pt x="40449" y="4266"/>
                    <a:pt x="36181" y="0"/>
                    <a:pt x="30958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BDAF237A-FF42-CF4D-BF45-455E5AA528AB}"/>
                </a:ext>
              </a:extLst>
            </p:cNvPr>
            <p:cNvSpPr/>
            <p:nvPr/>
          </p:nvSpPr>
          <p:spPr>
            <a:xfrm>
              <a:off x="4404471" y="1092813"/>
              <a:ext cx="40448" cy="18976"/>
            </a:xfrm>
            <a:custGeom>
              <a:avLst/>
              <a:gdLst>
                <a:gd name="connsiteX0" fmla="*/ 30958 w 40448"/>
                <a:gd name="connsiteY0" fmla="*/ 0 h 18976"/>
                <a:gd name="connsiteX1" fmla="*/ 9491 w 40448"/>
                <a:gd name="connsiteY1" fmla="*/ 0 h 18976"/>
                <a:gd name="connsiteX2" fmla="*/ 0 w 40448"/>
                <a:gd name="connsiteY2" fmla="*/ 9488 h 18976"/>
                <a:gd name="connsiteX3" fmla="*/ 9491 w 40448"/>
                <a:gd name="connsiteY3" fmla="*/ 18976 h 18976"/>
                <a:gd name="connsiteX4" fmla="*/ 30958 w 40448"/>
                <a:gd name="connsiteY4" fmla="*/ 18976 h 18976"/>
                <a:gd name="connsiteX5" fmla="*/ 40449 w 40448"/>
                <a:gd name="connsiteY5" fmla="*/ 9488 h 18976"/>
                <a:gd name="connsiteX6" fmla="*/ 30958 w 40448"/>
                <a:gd name="connsiteY6" fmla="*/ 0 h 1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8" h="18976">
                  <a:moveTo>
                    <a:pt x="30958" y="0"/>
                  </a:moveTo>
                  <a:lnTo>
                    <a:pt x="9491" y="0"/>
                  </a:lnTo>
                  <a:cubicBezTo>
                    <a:pt x="4268" y="0"/>
                    <a:pt x="0" y="4266"/>
                    <a:pt x="0" y="9488"/>
                  </a:cubicBezTo>
                  <a:cubicBezTo>
                    <a:pt x="0" y="14710"/>
                    <a:pt x="4268" y="18976"/>
                    <a:pt x="9491" y="18976"/>
                  </a:cubicBezTo>
                  <a:lnTo>
                    <a:pt x="30958" y="18976"/>
                  </a:lnTo>
                  <a:cubicBezTo>
                    <a:pt x="36181" y="18976"/>
                    <a:pt x="40449" y="14710"/>
                    <a:pt x="40449" y="9488"/>
                  </a:cubicBezTo>
                  <a:cubicBezTo>
                    <a:pt x="40449" y="4266"/>
                    <a:pt x="36181" y="0"/>
                    <a:pt x="30958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6E1E68D7-6F41-8141-A909-50A3B3CE2094}"/>
                </a:ext>
              </a:extLst>
            </p:cNvPr>
            <p:cNvSpPr/>
            <p:nvPr/>
          </p:nvSpPr>
          <p:spPr>
            <a:xfrm>
              <a:off x="4317522" y="1132612"/>
              <a:ext cx="40449" cy="18976"/>
            </a:xfrm>
            <a:custGeom>
              <a:avLst/>
              <a:gdLst>
                <a:gd name="connsiteX0" fmla="*/ 30958 w 40449"/>
                <a:gd name="connsiteY0" fmla="*/ 0 h 18976"/>
                <a:gd name="connsiteX1" fmla="*/ 9491 w 40449"/>
                <a:gd name="connsiteY1" fmla="*/ 0 h 18976"/>
                <a:gd name="connsiteX2" fmla="*/ 0 w 40449"/>
                <a:gd name="connsiteY2" fmla="*/ 9488 h 18976"/>
                <a:gd name="connsiteX3" fmla="*/ 9491 w 40449"/>
                <a:gd name="connsiteY3" fmla="*/ 18976 h 18976"/>
                <a:gd name="connsiteX4" fmla="*/ 30958 w 40449"/>
                <a:gd name="connsiteY4" fmla="*/ 18976 h 18976"/>
                <a:gd name="connsiteX5" fmla="*/ 40449 w 40449"/>
                <a:gd name="connsiteY5" fmla="*/ 9488 h 18976"/>
                <a:gd name="connsiteX6" fmla="*/ 30958 w 40449"/>
                <a:gd name="connsiteY6" fmla="*/ 0 h 1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9" h="18976">
                  <a:moveTo>
                    <a:pt x="30958" y="0"/>
                  </a:moveTo>
                  <a:lnTo>
                    <a:pt x="9491" y="0"/>
                  </a:lnTo>
                  <a:cubicBezTo>
                    <a:pt x="4268" y="0"/>
                    <a:pt x="0" y="4266"/>
                    <a:pt x="0" y="9488"/>
                  </a:cubicBezTo>
                  <a:cubicBezTo>
                    <a:pt x="0" y="14710"/>
                    <a:pt x="4268" y="18976"/>
                    <a:pt x="9491" y="18976"/>
                  </a:cubicBezTo>
                  <a:lnTo>
                    <a:pt x="30958" y="18976"/>
                  </a:lnTo>
                  <a:cubicBezTo>
                    <a:pt x="36181" y="18976"/>
                    <a:pt x="40449" y="14710"/>
                    <a:pt x="40449" y="9488"/>
                  </a:cubicBezTo>
                  <a:cubicBezTo>
                    <a:pt x="40449" y="4266"/>
                    <a:pt x="36181" y="0"/>
                    <a:pt x="30958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44B9F9DC-6F9E-4D44-8161-4281F29EA12B}"/>
                </a:ext>
              </a:extLst>
            </p:cNvPr>
            <p:cNvSpPr/>
            <p:nvPr/>
          </p:nvSpPr>
          <p:spPr>
            <a:xfrm>
              <a:off x="4406191" y="1178907"/>
              <a:ext cx="40449" cy="18976"/>
            </a:xfrm>
            <a:custGeom>
              <a:avLst/>
              <a:gdLst>
                <a:gd name="connsiteX0" fmla="*/ 30958 w 40449"/>
                <a:gd name="connsiteY0" fmla="*/ 0 h 18976"/>
                <a:gd name="connsiteX1" fmla="*/ 9491 w 40449"/>
                <a:gd name="connsiteY1" fmla="*/ 0 h 18976"/>
                <a:gd name="connsiteX2" fmla="*/ 0 w 40449"/>
                <a:gd name="connsiteY2" fmla="*/ 9488 h 18976"/>
                <a:gd name="connsiteX3" fmla="*/ 9491 w 40449"/>
                <a:gd name="connsiteY3" fmla="*/ 18976 h 18976"/>
                <a:gd name="connsiteX4" fmla="*/ 30958 w 40449"/>
                <a:gd name="connsiteY4" fmla="*/ 18976 h 18976"/>
                <a:gd name="connsiteX5" fmla="*/ 40449 w 40449"/>
                <a:gd name="connsiteY5" fmla="*/ 9488 h 18976"/>
                <a:gd name="connsiteX6" fmla="*/ 30958 w 40449"/>
                <a:gd name="connsiteY6" fmla="*/ 0 h 1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9" h="18976">
                  <a:moveTo>
                    <a:pt x="30958" y="0"/>
                  </a:moveTo>
                  <a:lnTo>
                    <a:pt x="9491" y="0"/>
                  </a:lnTo>
                  <a:cubicBezTo>
                    <a:pt x="4268" y="0"/>
                    <a:pt x="0" y="4267"/>
                    <a:pt x="0" y="9488"/>
                  </a:cubicBezTo>
                  <a:cubicBezTo>
                    <a:pt x="0" y="14710"/>
                    <a:pt x="4268" y="18976"/>
                    <a:pt x="9491" y="18976"/>
                  </a:cubicBezTo>
                  <a:lnTo>
                    <a:pt x="30958" y="18976"/>
                  </a:lnTo>
                  <a:cubicBezTo>
                    <a:pt x="36181" y="18976"/>
                    <a:pt x="40449" y="14710"/>
                    <a:pt x="40449" y="9488"/>
                  </a:cubicBezTo>
                  <a:cubicBezTo>
                    <a:pt x="40385" y="4267"/>
                    <a:pt x="36118" y="0"/>
                    <a:pt x="30958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55E9DF3-0FC5-9942-BB95-1ACBC20CF64B}"/>
                </a:ext>
              </a:extLst>
            </p:cNvPr>
            <p:cNvSpPr/>
            <p:nvPr/>
          </p:nvSpPr>
          <p:spPr>
            <a:xfrm>
              <a:off x="4316694" y="1231251"/>
              <a:ext cx="40449" cy="18976"/>
            </a:xfrm>
            <a:custGeom>
              <a:avLst/>
              <a:gdLst>
                <a:gd name="connsiteX0" fmla="*/ 30958 w 40449"/>
                <a:gd name="connsiteY0" fmla="*/ 0 h 18976"/>
                <a:gd name="connsiteX1" fmla="*/ 9491 w 40449"/>
                <a:gd name="connsiteY1" fmla="*/ 0 h 18976"/>
                <a:gd name="connsiteX2" fmla="*/ 0 w 40449"/>
                <a:gd name="connsiteY2" fmla="*/ 9488 h 18976"/>
                <a:gd name="connsiteX3" fmla="*/ 9491 w 40449"/>
                <a:gd name="connsiteY3" fmla="*/ 18976 h 18976"/>
                <a:gd name="connsiteX4" fmla="*/ 30958 w 40449"/>
                <a:gd name="connsiteY4" fmla="*/ 18976 h 18976"/>
                <a:gd name="connsiteX5" fmla="*/ 40449 w 40449"/>
                <a:gd name="connsiteY5" fmla="*/ 9488 h 18976"/>
                <a:gd name="connsiteX6" fmla="*/ 30958 w 40449"/>
                <a:gd name="connsiteY6" fmla="*/ 0 h 1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9" h="18976">
                  <a:moveTo>
                    <a:pt x="30958" y="0"/>
                  </a:moveTo>
                  <a:lnTo>
                    <a:pt x="9491" y="0"/>
                  </a:lnTo>
                  <a:cubicBezTo>
                    <a:pt x="4268" y="0"/>
                    <a:pt x="0" y="4266"/>
                    <a:pt x="0" y="9488"/>
                  </a:cubicBezTo>
                  <a:cubicBezTo>
                    <a:pt x="0" y="14710"/>
                    <a:pt x="4268" y="18976"/>
                    <a:pt x="9491" y="18976"/>
                  </a:cubicBezTo>
                  <a:lnTo>
                    <a:pt x="30958" y="18976"/>
                  </a:lnTo>
                  <a:cubicBezTo>
                    <a:pt x="36181" y="18976"/>
                    <a:pt x="40449" y="14710"/>
                    <a:pt x="40449" y="9488"/>
                  </a:cubicBezTo>
                  <a:cubicBezTo>
                    <a:pt x="40449" y="4266"/>
                    <a:pt x="36181" y="0"/>
                    <a:pt x="30958" y="0"/>
                  </a:cubicBezTo>
                  <a:close/>
                </a:path>
              </a:pathLst>
            </a:custGeom>
            <a:solidFill>
              <a:srgbClr val="DBA216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872E42F9-9EF0-9E42-B84C-85BD679CBD02}"/>
                </a:ext>
              </a:extLst>
            </p:cNvPr>
            <p:cNvSpPr/>
            <p:nvPr/>
          </p:nvSpPr>
          <p:spPr>
            <a:xfrm>
              <a:off x="4417338" y="1259970"/>
              <a:ext cx="40449" cy="18976"/>
            </a:xfrm>
            <a:custGeom>
              <a:avLst/>
              <a:gdLst>
                <a:gd name="connsiteX0" fmla="*/ 30958 w 40449"/>
                <a:gd name="connsiteY0" fmla="*/ 0 h 18976"/>
                <a:gd name="connsiteX1" fmla="*/ 9491 w 40449"/>
                <a:gd name="connsiteY1" fmla="*/ 0 h 18976"/>
                <a:gd name="connsiteX2" fmla="*/ 0 w 40449"/>
                <a:gd name="connsiteY2" fmla="*/ 9488 h 18976"/>
                <a:gd name="connsiteX3" fmla="*/ 9491 w 40449"/>
                <a:gd name="connsiteY3" fmla="*/ 18976 h 18976"/>
                <a:gd name="connsiteX4" fmla="*/ 30958 w 40449"/>
                <a:gd name="connsiteY4" fmla="*/ 18976 h 18976"/>
                <a:gd name="connsiteX5" fmla="*/ 40449 w 40449"/>
                <a:gd name="connsiteY5" fmla="*/ 9488 h 18976"/>
                <a:gd name="connsiteX6" fmla="*/ 30958 w 40449"/>
                <a:gd name="connsiteY6" fmla="*/ 0 h 1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9" h="18976">
                  <a:moveTo>
                    <a:pt x="30958" y="0"/>
                  </a:moveTo>
                  <a:lnTo>
                    <a:pt x="9491" y="0"/>
                  </a:lnTo>
                  <a:cubicBezTo>
                    <a:pt x="4268" y="0"/>
                    <a:pt x="0" y="4266"/>
                    <a:pt x="0" y="9488"/>
                  </a:cubicBezTo>
                  <a:cubicBezTo>
                    <a:pt x="0" y="14710"/>
                    <a:pt x="4268" y="18976"/>
                    <a:pt x="9491" y="18976"/>
                  </a:cubicBezTo>
                  <a:lnTo>
                    <a:pt x="30958" y="18976"/>
                  </a:lnTo>
                  <a:cubicBezTo>
                    <a:pt x="36181" y="18976"/>
                    <a:pt x="40449" y="14710"/>
                    <a:pt x="40449" y="9488"/>
                  </a:cubicBezTo>
                  <a:cubicBezTo>
                    <a:pt x="40385" y="4266"/>
                    <a:pt x="36118" y="0"/>
                    <a:pt x="30958" y="0"/>
                  </a:cubicBezTo>
                  <a:close/>
                </a:path>
              </a:pathLst>
            </a:custGeom>
            <a:solidFill>
              <a:srgbClr val="DBA216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0E498176-5294-334A-B2E4-A03CC7069406}"/>
                </a:ext>
              </a:extLst>
            </p:cNvPr>
            <p:cNvSpPr/>
            <p:nvPr/>
          </p:nvSpPr>
          <p:spPr>
            <a:xfrm>
              <a:off x="4327841" y="1314861"/>
              <a:ext cx="40449" cy="18976"/>
            </a:xfrm>
            <a:custGeom>
              <a:avLst/>
              <a:gdLst>
                <a:gd name="connsiteX0" fmla="*/ 30958 w 40449"/>
                <a:gd name="connsiteY0" fmla="*/ 0 h 18976"/>
                <a:gd name="connsiteX1" fmla="*/ 9491 w 40449"/>
                <a:gd name="connsiteY1" fmla="*/ 0 h 18976"/>
                <a:gd name="connsiteX2" fmla="*/ 0 w 40449"/>
                <a:gd name="connsiteY2" fmla="*/ 9488 h 18976"/>
                <a:gd name="connsiteX3" fmla="*/ 9491 w 40449"/>
                <a:gd name="connsiteY3" fmla="*/ 18976 h 18976"/>
                <a:gd name="connsiteX4" fmla="*/ 30958 w 40449"/>
                <a:gd name="connsiteY4" fmla="*/ 18976 h 18976"/>
                <a:gd name="connsiteX5" fmla="*/ 40449 w 40449"/>
                <a:gd name="connsiteY5" fmla="*/ 9488 h 18976"/>
                <a:gd name="connsiteX6" fmla="*/ 30958 w 40449"/>
                <a:gd name="connsiteY6" fmla="*/ 0 h 1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9" h="18976">
                  <a:moveTo>
                    <a:pt x="30958" y="0"/>
                  </a:moveTo>
                  <a:lnTo>
                    <a:pt x="9491" y="0"/>
                  </a:lnTo>
                  <a:cubicBezTo>
                    <a:pt x="4268" y="0"/>
                    <a:pt x="0" y="4266"/>
                    <a:pt x="0" y="9488"/>
                  </a:cubicBezTo>
                  <a:cubicBezTo>
                    <a:pt x="0" y="14710"/>
                    <a:pt x="4268" y="18976"/>
                    <a:pt x="9491" y="18976"/>
                  </a:cubicBezTo>
                  <a:lnTo>
                    <a:pt x="30958" y="18976"/>
                  </a:lnTo>
                  <a:cubicBezTo>
                    <a:pt x="36181" y="18976"/>
                    <a:pt x="40449" y="14710"/>
                    <a:pt x="40449" y="9488"/>
                  </a:cubicBezTo>
                  <a:cubicBezTo>
                    <a:pt x="40449" y="4266"/>
                    <a:pt x="36181" y="0"/>
                    <a:pt x="30958" y="0"/>
                  </a:cubicBezTo>
                  <a:close/>
                </a:path>
              </a:pathLst>
            </a:custGeom>
            <a:solidFill>
              <a:srgbClr val="DBA216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838AD13-621C-2B4C-88AC-E611B88A19F6}"/>
                </a:ext>
              </a:extLst>
            </p:cNvPr>
            <p:cNvSpPr/>
            <p:nvPr/>
          </p:nvSpPr>
          <p:spPr>
            <a:xfrm>
              <a:off x="4417338" y="1344918"/>
              <a:ext cx="40449" cy="18976"/>
            </a:xfrm>
            <a:custGeom>
              <a:avLst/>
              <a:gdLst>
                <a:gd name="connsiteX0" fmla="*/ 30958 w 40449"/>
                <a:gd name="connsiteY0" fmla="*/ 0 h 18976"/>
                <a:gd name="connsiteX1" fmla="*/ 9491 w 40449"/>
                <a:gd name="connsiteY1" fmla="*/ 0 h 18976"/>
                <a:gd name="connsiteX2" fmla="*/ 0 w 40449"/>
                <a:gd name="connsiteY2" fmla="*/ 9488 h 18976"/>
                <a:gd name="connsiteX3" fmla="*/ 9491 w 40449"/>
                <a:gd name="connsiteY3" fmla="*/ 18976 h 18976"/>
                <a:gd name="connsiteX4" fmla="*/ 30958 w 40449"/>
                <a:gd name="connsiteY4" fmla="*/ 18976 h 18976"/>
                <a:gd name="connsiteX5" fmla="*/ 40449 w 40449"/>
                <a:gd name="connsiteY5" fmla="*/ 9488 h 18976"/>
                <a:gd name="connsiteX6" fmla="*/ 30958 w 40449"/>
                <a:gd name="connsiteY6" fmla="*/ 0 h 1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9" h="18976">
                  <a:moveTo>
                    <a:pt x="30958" y="0"/>
                  </a:moveTo>
                  <a:lnTo>
                    <a:pt x="9491" y="0"/>
                  </a:lnTo>
                  <a:cubicBezTo>
                    <a:pt x="4268" y="0"/>
                    <a:pt x="0" y="4266"/>
                    <a:pt x="0" y="9488"/>
                  </a:cubicBezTo>
                  <a:cubicBezTo>
                    <a:pt x="0" y="14710"/>
                    <a:pt x="4268" y="18976"/>
                    <a:pt x="9491" y="18976"/>
                  </a:cubicBezTo>
                  <a:lnTo>
                    <a:pt x="30958" y="18976"/>
                  </a:lnTo>
                  <a:cubicBezTo>
                    <a:pt x="36181" y="18976"/>
                    <a:pt x="40449" y="14710"/>
                    <a:pt x="40449" y="9488"/>
                  </a:cubicBezTo>
                  <a:cubicBezTo>
                    <a:pt x="40385" y="4266"/>
                    <a:pt x="36118" y="0"/>
                    <a:pt x="30958" y="0"/>
                  </a:cubicBezTo>
                  <a:close/>
                </a:path>
              </a:pathLst>
            </a:custGeom>
            <a:solidFill>
              <a:srgbClr val="DBA216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3FACE774-C9FE-F844-9706-DF3D5DEE297E}"/>
                </a:ext>
              </a:extLst>
            </p:cNvPr>
            <p:cNvSpPr/>
            <p:nvPr/>
          </p:nvSpPr>
          <p:spPr>
            <a:xfrm>
              <a:off x="4328096" y="1387837"/>
              <a:ext cx="40448" cy="18976"/>
            </a:xfrm>
            <a:custGeom>
              <a:avLst/>
              <a:gdLst>
                <a:gd name="connsiteX0" fmla="*/ 30958 w 40448"/>
                <a:gd name="connsiteY0" fmla="*/ 0 h 18976"/>
                <a:gd name="connsiteX1" fmla="*/ 9491 w 40448"/>
                <a:gd name="connsiteY1" fmla="*/ 0 h 18976"/>
                <a:gd name="connsiteX2" fmla="*/ 0 w 40448"/>
                <a:gd name="connsiteY2" fmla="*/ 9488 h 18976"/>
                <a:gd name="connsiteX3" fmla="*/ 9491 w 40448"/>
                <a:gd name="connsiteY3" fmla="*/ 18976 h 18976"/>
                <a:gd name="connsiteX4" fmla="*/ 30958 w 40448"/>
                <a:gd name="connsiteY4" fmla="*/ 18976 h 18976"/>
                <a:gd name="connsiteX5" fmla="*/ 40449 w 40448"/>
                <a:gd name="connsiteY5" fmla="*/ 9488 h 18976"/>
                <a:gd name="connsiteX6" fmla="*/ 30958 w 40448"/>
                <a:gd name="connsiteY6" fmla="*/ 0 h 1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8" h="18976">
                  <a:moveTo>
                    <a:pt x="30958" y="0"/>
                  </a:moveTo>
                  <a:lnTo>
                    <a:pt x="9491" y="0"/>
                  </a:lnTo>
                  <a:cubicBezTo>
                    <a:pt x="4268" y="0"/>
                    <a:pt x="0" y="4266"/>
                    <a:pt x="0" y="9488"/>
                  </a:cubicBezTo>
                  <a:cubicBezTo>
                    <a:pt x="0" y="14710"/>
                    <a:pt x="4268" y="18976"/>
                    <a:pt x="9491" y="18976"/>
                  </a:cubicBezTo>
                  <a:lnTo>
                    <a:pt x="30958" y="18976"/>
                  </a:lnTo>
                  <a:cubicBezTo>
                    <a:pt x="36181" y="18976"/>
                    <a:pt x="40449" y="14710"/>
                    <a:pt x="40449" y="9488"/>
                  </a:cubicBezTo>
                  <a:cubicBezTo>
                    <a:pt x="40449" y="4266"/>
                    <a:pt x="36181" y="0"/>
                    <a:pt x="30958" y="0"/>
                  </a:cubicBezTo>
                  <a:close/>
                </a:path>
              </a:pathLst>
            </a:custGeom>
            <a:solidFill>
              <a:srgbClr val="DBA216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2" name="Freeform 61">
            <a:extLst>
              <a:ext uri="{FF2B5EF4-FFF2-40B4-BE49-F238E27FC236}">
                <a16:creationId xmlns:a16="http://schemas.microsoft.com/office/drawing/2014/main" id="{0DD58A99-3D7E-AF41-A5A2-694A5B3A38D9}"/>
              </a:ext>
            </a:extLst>
          </p:cNvPr>
          <p:cNvSpPr/>
          <p:nvPr/>
        </p:nvSpPr>
        <p:spPr>
          <a:xfrm>
            <a:off x="2932930" y="6982029"/>
            <a:ext cx="2658875" cy="4344099"/>
          </a:xfrm>
          <a:custGeom>
            <a:avLst/>
            <a:gdLst>
              <a:gd name="connsiteX0" fmla="*/ 3566 w 247862"/>
              <a:gd name="connsiteY0" fmla="*/ 185 h 404960"/>
              <a:gd name="connsiteX1" fmla="*/ 1145 w 247862"/>
              <a:gd name="connsiteY1" fmla="*/ 4770 h 404960"/>
              <a:gd name="connsiteX2" fmla="*/ 99815 w 247862"/>
              <a:gd name="connsiteY2" fmla="*/ 168743 h 404960"/>
              <a:gd name="connsiteX3" fmla="*/ 217977 w 247862"/>
              <a:gd name="connsiteY3" fmla="*/ 402763 h 404960"/>
              <a:gd name="connsiteX4" fmla="*/ 3566 w 247862"/>
              <a:gd name="connsiteY4" fmla="*/ 185 h 4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862" h="404960">
                <a:moveTo>
                  <a:pt x="3566" y="185"/>
                </a:moveTo>
                <a:cubicBezTo>
                  <a:pt x="699" y="-898"/>
                  <a:pt x="-1403" y="3051"/>
                  <a:pt x="1145" y="4770"/>
                </a:cubicBezTo>
                <a:cubicBezTo>
                  <a:pt x="34969" y="26866"/>
                  <a:pt x="90642" y="76727"/>
                  <a:pt x="99815" y="168743"/>
                </a:cubicBezTo>
                <a:cubicBezTo>
                  <a:pt x="113192" y="302469"/>
                  <a:pt x="155551" y="422822"/>
                  <a:pt x="217977" y="402763"/>
                </a:cubicBezTo>
                <a:cubicBezTo>
                  <a:pt x="278363" y="383341"/>
                  <a:pt x="265815" y="99779"/>
                  <a:pt x="3566" y="185"/>
                </a:cubicBezTo>
                <a:close/>
              </a:path>
            </a:pathLst>
          </a:custGeom>
          <a:solidFill>
            <a:schemeClr val="accent2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77F14D56-59FE-974D-9528-23C4D0587A50}"/>
              </a:ext>
            </a:extLst>
          </p:cNvPr>
          <p:cNvSpPr/>
          <p:nvPr/>
        </p:nvSpPr>
        <p:spPr>
          <a:xfrm>
            <a:off x="5056473" y="7012966"/>
            <a:ext cx="2590575" cy="4312475"/>
          </a:xfrm>
          <a:custGeom>
            <a:avLst/>
            <a:gdLst>
              <a:gd name="connsiteX0" fmla="*/ 236596 w 241495"/>
              <a:gd name="connsiteY0" fmla="*/ 294 h 402012"/>
              <a:gd name="connsiteX1" fmla="*/ 239972 w 241495"/>
              <a:gd name="connsiteY1" fmla="*/ 6407 h 402012"/>
              <a:gd name="connsiteX2" fmla="*/ 147990 w 241495"/>
              <a:gd name="connsiteY2" fmla="*/ 165795 h 402012"/>
              <a:gd name="connsiteX3" fmla="*/ 29829 w 241495"/>
              <a:gd name="connsiteY3" fmla="*/ 399815 h 402012"/>
              <a:gd name="connsiteX4" fmla="*/ 236596 w 241495"/>
              <a:gd name="connsiteY4" fmla="*/ 294 h 40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95" h="402012">
                <a:moveTo>
                  <a:pt x="236596" y="294"/>
                </a:moveTo>
                <a:cubicBezTo>
                  <a:pt x="240481" y="-1298"/>
                  <a:pt x="243411" y="3987"/>
                  <a:pt x="239972" y="6407"/>
                </a:cubicBezTo>
                <a:cubicBezTo>
                  <a:pt x="205957" y="30478"/>
                  <a:pt x="156590" y="79638"/>
                  <a:pt x="147990" y="165795"/>
                </a:cubicBezTo>
                <a:cubicBezTo>
                  <a:pt x="134614" y="299521"/>
                  <a:pt x="92254" y="419874"/>
                  <a:pt x="29829" y="399815"/>
                </a:cubicBezTo>
                <a:cubicBezTo>
                  <a:pt x="-29857" y="380648"/>
                  <a:pt x="-18200" y="102435"/>
                  <a:pt x="236596" y="29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6" name="Graphic 4">
            <a:extLst>
              <a:ext uri="{FF2B5EF4-FFF2-40B4-BE49-F238E27FC236}">
                <a16:creationId xmlns:a16="http://schemas.microsoft.com/office/drawing/2014/main" id="{4E6E260F-8378-F742-BFA8-8B181981AB5D}"/>
              </a:ext>
            </a:extLst>
          </p:cNvPr>
          <p:cNvGrpSpPr/>
          <p:nvPr/>
        </p:nvGrpSpPr>
        <p:grpSpPr>
          <a:xfrm>
            <a:off x="4654738" y="10974682"/>
            <a:ext cx="1317599" cy="1123678"/>
            <a:chOff x="4327559" y="1441201"/>
            <a:chExt cx="122827" cy="104750"/>
          </a:xfrm>
          <a:solidFill>
            <a:schemeClr val="accent2">
              <a:lumMod val="50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6D7C1524-4331-104D-9803-1091B7158391}"/>
                </a:ext>
              </a:extLst>
            </p:cNvPr>
            <p:cNvSpPr/>
            <p:nvPr/>
          </p:nvSpPr>
          <p:spPr>
            <a:xfrm>
              <a:off x="4327559" y="1441201"/>
              <a:ext cx="122827" cy="42346"/>
            </a:xfrm>
            <a:custGeom>
              <a:avLst/>
              <a:gdLst>
                <a:gd name="connsiteX0" fmla="*/ 8294 w 122827"/>
                <a:gd name="connsiteY0" fmla="*/ 0 h 42346"/>
                <a:gd name="connsiteX1" fmla="*/ 1478 w 122827"/>
                <a:gd name="connsiteY1" fmla="*/ 12226 h 42346"/>
                <a:gd name="connsiteX2" fmla="*/ 61419 w 122827"/>
                <a:gd name="connsiteY2" fmla="*/ 42347 h 42346"/>
                <a:gd name="connsiteX3" fmla="*/ 121359 w 122827"/>
                <a:gd name="connsiteY3" fmla="*/ 12226 h 42346"/>
                <a:gd name="connsiteX4" fmla="*/ 114544 w 122827"/>
                <a:gd name="connsiteY4" fmla="*/ 0 h 42346"/>
                <a:gd name="connsiteX5" fmla="*/ 8294 w 122827"/>
                <a:gd name="connsiteY5" fmla="*/ 0 h 4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827" h="42346">
                  <a:moveTo>
                    <a:pt x="8294" y="0"/>
                  </a:moveTo>
                  <a:cubicBezTo>
                    <a:pt x="1542" y="0"/>
                    <a:pt x="-2280" y="7005"/>
                    <a:pt x="1478" y="12226"/>
                  </a:cubicBezTo>
                  <a:cubicBezTo>
                    <a:pt x="14409" y="30375"/>
                    <a:pt x="36385" y="42347"/>
                    <a:pt x="61419" y="42347"/>
                  </a:cubicBezTo>
                  <a:cubicBezTo>
                    <a:pt x="86453" y="42347"/>
                    <a:pt x="108492" y="30375"/>
                    <a:pt x="121359" y="12226"/>
                  </a:cubicBezTo>
                  <a:cubicBezTo>
                    <a:pt x="125118" y="7005"/>
                    <a:pt x="121232" y="0"/>
                    <a:pt x="114544" y="0"/>
                  </a:cubicBezTo>
                  <a:lnTo>
                    <a:pt x="8294" y="0"/>
                  </a:lnTo>
                  <a:close/>
                </a:path>
              </a:pathLst>
            </a:custGeom>
            <a:grpFill/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8131184A-009A-624D-A3FA-37DA72E0AF25}"/>
                </a:ext>
              </a:extLst>
            </p:cNvPr>
            <p:cNvSpPr/>
            <p:nvPr/>
          </p:nvSpPr>
          <p:spPr>
            <a:xfrm>
              <a:off x="4378928" y="1470110"/>
              <a:ext cx="20128" cy="75841"/>
            </a:xfrm>
            <a:custGeom>
              <a:avLst/>
              <a:gdLst>
                <a:gd name="connsiteX0" fmla="*/ 10065 w 20128"/>
                <a:gd name="connsiteY0" fmla="*/ 75841 h 75841"/>
                <a:gd name="connsiteX1" fmla="*/ 10065 w 20128"/>
                <a:gd name="connsiteY1" fmla="*/ 75841 h 75841"/>
                <a:gd name="connsiteX2" fmla="*/ 0 w 20128"/>
                <a:gd name="connsiteY2" fmla="*/ 65780 h 75841"/>
                <a:gd name="connsiteX3" fmla="*/ 0 w 20128"/>
                <a:gd name="connsiteY3" fmla="*/ 10061 h 75841"/>
                <a:gd name="connsiteX4" fmla="*/ 10065 w 20128"/>
                <a:gd name="connsiteY4" fmla="*/ 0 h 75841"/>
                <a:gd name="connsiteX5" fmla="*/ 10065 w 20128"/>
                <a:gd name="connsiteY5" fmla="*/ 0 h 75841"/>
                <a:gd name="connsiteX6" fmla="*/ 20129 w 20128"/>
                <a:gd name="connsiteY6" fmla="*/ 10061 h 75841"/>
                <a:gd name="connsiteX7" fmla="*/ 20129 w 20128"/>
                <a:gd name="connsiteY7" fmla="*/ 65780 h 75841"/>
                <a:gd name="connsiteX8" fmla="*/ 10065 w 20128"/>
                <a:gd name="connsiteY8" fmla="*/ 75841 h 7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8" h="75841">
                  <a:moveTo>
                    <a:pt x="10065" y="75841"/>
                  </a:moveTo>
                  <a:lnTo>
                    <a:pt x="10065" y="75841"/>
                  </a:lnTo>
                  <a:cubicBezTo>
                    <a:pt x="4523" y="75841"/>
                    <a:pt x="0" y="71320"/>
                    <a:pt x="0" y="65780"/>
                  </a:cubicBezTo>
                  <a:lnTo>
                    <a:pt x="0" y="10061"/>
                  </a:lnTo>
                  <a:cubicBezTo>
                    <a:pt x="0" y="4521"/>
                    <a:pt x="4523" y="0"/>
                    <a:pt x="10065" y="0"/>
                  </a:cubicBezTo>
                  <a:lnTo>
                    <a:pt x="10065" y="0"/>
                  </a:lnTo>
                  <a:cubicBezTo>
                    <a:pt x="15606" y="0"/>
                    <a:pt x="20129" y="4521"/>
                    <a:pt x="20129" y="10061"/>
                  </a:cubicBezTo>
                  <a:lnTo>
                    <a:pt x="20129" y="65780"/>
                  </a:lnTo>
                  <a:cubicBezTo>
                    <a:pt x="20129" y="71320"/>
                    <a:pt x="15606" y="75841"/>
                    <a:pt x="10065" y="75841"/>
                  </a:cubicBezTo>
                  <a:close/>
                </a:path>
              </a:pathLst>
            </a:custGeom>
            <a:grpFill/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2" name="Freeform 81">
            <a:extLst>
              <a:ext uri="{FF2B5EF4-FFF2-40B4-BE49-F238E27FC236}">
                <a16:creationId xmlns:a16="http://schemas.microsoft.com/office/drawing/2014/main" id="{E0EFD67D-84F0-4348-A967-95B21B06FB3F}"/>
              </a:ext>
            </a:extLst>
          </p:cNvPr>
          <p:cNvSpPr/>
          <p:nvPr/>
        </p:nvSpPr>
        <p:spPr>
          <a:xfrm>
            <a:off x="1702728" y="10040579"/>
            <a:ext cx="5808253" cy="2470706"/>
          </a:xfrm>
          <a:custGeom>
            <a:avLst/>
            <a:gdLst>
              <a:gd name="connsiteX0" fmla="*/ 0 w 541449"/>
              <a:gd name="connsiteY0" fmla="*/ 121690 h 230321"/>
              <a:gd name="connsiteX1" fmla="*/ 10447 w 541449"/>
              <a:gd name="connsiteY1" fmla="*/ 0 h 230321"/>
              <a:gd name="connsiteX2" fmla="*/ 85229 w 541449"/>
              <a:gd name="connsiteY2" fmla="*/ 42601 h 230321"/>
              <a:gd name="connsiteX3" fmla="*/ 222628 w 541449"/>
              <a:gd name="connsiteY3" fmla="*/ 52153 h 230321"/>
              <a:gd name="connsiteX4" fmla="*/ 352192 w 541449"/>
              <a:gd name="connsiteY4" fmla="*/ 80872 h 230321"/>
              <a:gd name="connsiteX5" fmla="*/ 425255 w 541449"/>
              <a:gd name="connsiteY5" fmla="*/ 99976 h 230321"/>
              <a:gd name="connsiteX6" fmla="*/ 320024 w 541449"/>
              <a:gd name="connsiteY6" fmla="*/ 126912 h 230321"/>
              <a:gd name="connsiteX7" fmla="*/ 320916 w 541449"/>
              <a:gd name="connsiteY7" fmla="*/ 146907 h 230321"/>
              <a:gd name="connsiteX8" fmla="*/ 457423 w 541449"/>
              <a:gd name="connsiteY8" fmla="*/ 119079 h 230321"/>
              <a:gd name="connsiteX9" fmla="*/ 537429 w 541449"/>
              <a:gd name="connsiteY9" fmla="*/ 67818 h 230321"/>
              <a:gd name="connsiteX10" fmla="*/ 413916 w 541449"/>
              <a:gd name="connsiteY10" fmla="*/ 206893 h 230321"/>
              <a:gd name="connsiteX11" fmla="*/ 113002 w 541449"/>
              <a:gd name="connsiteY11" fmla="*/ 197341 h 230321"/>
              <a:gd name="connsiteX12" fmla="*/ 0 w 541449"/>
              <a:gd name="connsiteY12" fmla="*/ 121690 h 230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1449" h="230321">
                <a:moveTo>
                  <a:pt x="0" y="121690"/>
                </a:moveTo>
                <a:lnTo>
                  <a:pt x="10447" y="0"/>
                </a:lnTo>
                <a:cubicBezTo>
                  <a:pt x="10447" y="0"/>
                  <a:pt x="41213" y="30566"/>
                  <a:pt x="85229" y="42601"/>
                </a:cubicBezTo>
                <a:cubicBezTo>
                  <a:pt x="123513" y="53045"/>
                  <a:pt x="178294" y="45212"/>
                  <a:pt x="222628" y="52153"/>
                </a:cubicBezTo>
                <a:cubicBezTo>
                  <a:pt x="279384" y="61068"/>
                  <a:pt x="296519" y="71257"/>
                  <a:pt x="352192" y="80872"/>
                </a:cubicBezTo>
                <a:cubicBezTo>
                  <a:pt x="395189" y="88259"/>
                  <a:pt x="419140" y="85202"/>
                  <a:pt x="425255" y="99976"/>
                </a:cubicBezTo>
                <a:cubicBezTo>
                  <a:pt x="438313" y="131624"/>
                  <a:pt x="373531" y="134235"/>
                  <a:pt x="320024" y="126912"/>
                </a:cubicBezTo>
                <a:cubicBezTo>
                  <a:pt x="300914" y="124301"/>
                  <a:pt x="292188" y="141685"/>
                  <a:pt x="320916" y="146907"/>
                </a:cubicBezTo>
                <a:cubicBezTo>
                  <a:pt x="351937" y="152511"/>
                  <a:pt x="413980" y="152129"/>
                  <a:pt x="457423" y="119079"/>
                </a:cubicBezTo>
                <a:cubicBezTo>
                  <a:pt x="508510" y="80299"/>
                  <a:pt x="525263" y="62596"/>
                  <a:pt x="537429" y="67818"/>
                </a:cubicBezTo>
                <a:cubicBezTo>
                  <a:pt x="549596" y="73040"/>
                  <a:pt x="540932" y="161681"/>
                  <a:pt x="413916" y="206893"/>
                </a:cubicBezTo>
                <a:cubicBezTo>
                  <a:pt x="286964" y="252105"/>
                  <a:pt x="176192" y="222303"/>
                  <a:pt x="113002" y="197341"/>
                </a:cubicBezTo>
                <a:cubicBezTo>
                  <a:pt x="38283" y="167794"/>
                  <a:pt x="0" y="121690"/>
                  <a:pt x="0" y="121690"/>
                </a:cubicBezTo>
                <a:close/>
              </a:path>
            </a:pathLst>
          </a:custGeom>
          <a:solidFill>
            <a:srgbClr val="EFBC97"/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6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07F9B2-62C8-724A-A910-F6EA1ED27906}"/>
              </a:ext>
            </a:extLst>
          </p:cNvPr>
          <p:cNvGrpSpPr/>
          <p:nvPr/>
        </p:nvGrpSpPr>
        <p:grpSpPr>
          <a:xfrm>
            <a:off x="2322094" y="4517689"/>
            <a:ext cx="19733462" cy="5391806"/>
            <a:chOff x="2322094" y="5265834"/>
            <a:chExt cx="19733462" cy="5391806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33E2A72-19DC-FB47-9304-7D1557B72BE8}"/>
                </a:ext>
              </a:extLst>
            </p:cNvPr>
            <p:cNvSpPr/>
            <p:nvPr/>
          </p:nvSpPr>
          <p:spPr>
            <a:xfrm>
              <a:off x="9490691" y="5265834"/>
              <a:ext cx="5391806" cy="53918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FCB559B-D95E-DA48-BD56-8ADA06C9CC3D}"/>
                </a:ext>
              </a:extLst>
            </p:cNvPr>
            <p:cNvSpPr/>
            <p:nvPr/>
          </p:nvSpPr>
          <p:spPr>
            <a:xfrm>
              <a:off x="2322094" y="5265834"/>
              <a:ext cx="5391806" cy="53918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F51FE11-E366-B649-AD29-7E5AA1C26CE7}"/>
                </a:ext>
              </a:extLst>
            </p:cNvPr>
            <p:cNvSpPr/>
            <p:nvPr/>
          </p:nvSpPr>
          <p:spPr>
            <a:xfrm>
              <a:off x="10430810" y="6306465"/>
              <a:ext cx="3007625" cy="1646630"/>
            </a:xfrm>
            <a:custGeom>
              <a:avLst/>
              <a:gdLst>
                <a:gd name="connsiteX0" fmla="*/ 507847 w 570273"/>
                <a:gd name="connsiteY0" fmla="*/ 116150 h 312217"/>
                <a:gd name="connsiteX1" fmla="*/ 494088 w 570273"/>
                <a:gd name="connsiteY1" fmla="*/ 117742 h 312217"/>
                <a:gd name="connsiteX2" fmla="*/ 410897 w 570273"/>
                <a:gd name="connsiteY2" fmla="*/ 51007 h 312217"/>
                <a:gd name="connsiteX3" fmla="*/ 366499 w 570273"/>
                <a:gd name="connsiteY3" fmla="*/ 63551 h 312217"/>
                <a:gd name="connsiteX4" fmla="*/ 278722 w 570273"/>
                <a:gd name="connsiteY4" fmla="*/ 0 h 312217"/>
                <a:gd name="connsiteX5" fmla="*/ 193365 w 570273"/>
                <a:gd name="connsiteY5" fmla="*/ 56865 h 312217"/>
                <a:gd name="connsiteX6" fmla="*/ 151579 w 570273"/>
                <a:gd name="connsiteY6" fmla="*/ 45085 h 312217"/>
                <a:gd name="connsiteX7" fmla="*/ 70936 w 570273"/>
                <a:gd name="connsiteY7" fmla="*/ 125702 h 312217"/>
                <a:gd name="connsiteX8" fmla="*/ 71127 w 570273"/>
                <a:gd name="connsiteY8" fmla="*/ 129714 h 312217"/>
                <a:gd name="connsiteX9" fmla="*/ 34309 w 570273"/>
                <a:gd name="connsiteY9" fmla="*/ 133726 h 312217"/>
                <a:gd name="connsiteX10" fmla="*/ 5389 w 570273"/>
                <a:gd name="connsiteY10" fmla="*/ 211796 h 312217"/>
                <a:gd name="connsiteX11" fmla="*/ 83484 w 570273"/>
                <a:gd name="connsiteY11" fmla="*/ 240706 h 312217"/>
                <a:gd name="connsiteX12" fmla="*/ 89281 w 570273"/>
                <a:gd name="connsiteY12" fmla="*/ 237586 h 312217"/>
                <a:gd name="connsiteX13" fmla="*/ 164573 w 570273"/>
                <a:gd name="connsiteY13" fmla="*/ 284135 h 312217"/>
                <a:gd name="connsiteX14" fmla="*/ 210054 w 570273"/>
                <a:gd name="connsiteY14" fmla="*/ 270763 h 312217"/>
                <a:gd name="connsiteX15" fmla="*/ 282607 w 570273"/>
                <a:gd name="connsiteY15" fmla="*/ 312217 h 312217"/>
                <a:gd name="connsiteX16" fmla="*/ 354906 w 570273"/>
                <a:gd name="connsiteY16" fmla="*/ 271145 h 312217"/>
                <a:gd name="connsiteX17" fmla="*/ 393125 w 570273"/>
                <a:gd name="connsiteY17" fmla="*/ 280378 h 312217"/>
                <a:gd name="connsiteX18" fmla="*/ 470775 w 570273"/>
                <a:gd name="connsiteY18" fmla="*/ 228926 h 312217"/>
                <a:gd name="connsiteX19" fmla="*/ 507784 w 570273"/>
                <a:gd name="connsiteY19" fmla="*/ 241152 h 312217"/>
                <a:gd name="connsiteX20" fmla="*/ 570273 w 570273"/>
                <a:gd name="connsiteY20" fmla="*/ 178683 h 312217"/>
                <a:gd name="connsiteX21" fmla="*/ 507847 w 570273"/>
                <a:gd name="connsiteY21" fmla="*/ 116150 h 31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0273" h="312217">
                  <a:moveTo>
                    <a:pt x="507847" y="116150"/>
                  </a:moveTo>
                  <a:cubicBezTo>
                    <a:pt x="503134" y="116150"/>
                    <a:pt x="498547" y="116723"/>
                    <a:pt x="494088" y="117742"/>
                  </a:cubicBezTo>
                  <a:cubicBezTo>
                    <a:pt x="485616" y="79599"/>
                    <a:pt x="451665" y="51007"/>
                    <a:pt x="410897" y="51007"/>
                  </a:cubicBezTo>
                  <a:cubicBezTo>
                    <a:pt x="394590" y="51007"/>
                    <a:pt x="379430" y="55655"/>
                    <a:pt x="366499" y="63551"/>
                  </a:cubicBezTo>
                  <a:cubicBezTo>
                    <a:pt x="354333" y="26681"/>
                    <a:pt x="319680" y="0"/>
                    <a:pt x="278722" y="0"/>
                  </a:cubicBezTo>
                  <a:cubicBezTo>
                    <a:pt x="240247" y="0"/>
                    <a:pt x="207316" y="23497"/>
                    <a:pt x="193365" y="56865"/>
                  </a:cubicBezTo>
                  <a:cubicBezTo>
                    <a:pt x="181135" y="49415"/>
                    <a:pt x="166866" y="45085"/>
                    <a:pt x="151579" y="45085"/>
                  </a:cubicBezTo>
                  <a:cubicBezTo>
                    <a:pt x="107053" y="45085"/>
                    <a:pt x="70936" y="81191"/>
                    <a:pt x="70936" y="125702"/>
                  </a:cubicBezTo>
                  <a:cubicBezTo>
                    <a:pt x="70936" y="127039"/>
                    <a:pt x="71063" y="128377"/>
                    <a:pt x="71127" y="129714"/>
                  </a:cubicBezTo>
                  <a:cubicBezTo>
                    <a:pt x="59151" y="127167"/>
                    <a:pt x="46284" y="128249"/>
                    <a:pt x="34309" y="133726"/>
                  </a:cubicBezTo>
                  <a:cubicBezTo>
                    <a:pt x="4752" y="147289"/>
                    <a:pt x="-8179" y="182249"/>
                    <a:pt x="5389" y="211796"/>
                  </a:cubicBezTo>
                  <a:cubicBezTo>
                    <a:pt x="18957" y="241343"/>
                    <a:pt x="53928" y="254270"/>
                    <a:pt x="83484" y="240706"/>
                  </a:cubicBezTo>
                  <a:cubicBezTo>
                    <a:pt x="85523" y="239751"/>
                    <a:pt x="87433" y="238732"/>
                    <a:pt x="89281" y="237586"/>
                  </a:cubicBezTo>
                  <a:cubicBezTo>
                    <a:pt x="103103" y="265159"/>
                    <a:pt x="131641" y="284135"/>
                    <a:pt x="164573" y="284135"/>
                  </a:cubicBezTo>
                  <a:cubicBezTo>
                    <a:pt x="181326" y="284135"/>
                    <a:pt x="196933" y="279168"/>
                    <a:pt x="210054" y="270763"/>
                  </a:cubicBezTo>
                  <a:cubicBezTo>
                    <a:pt x="224705" y="295534"/>
                    <a:pt x="251650" y="312217"/>
                    <a:pt x="282607" y="312217"/>
                  </a:cubicBezTo>
                  <a:cubicBezTo>
                    <a:pt x="313374" y="312217"/>
                    <a:pt x="340192" y="295725"/>
                    <a:pt x="354906" y="271145"/>
                  </a:cubicBezTo>
                  <a:cubicBezTo>
                    <a:pt x="366372" y="277003"/>
                    <a:pt x="379367" y="280378"/>
                    <a:pt x="393125" y="280378"/>
                  </a:cubicBezTo>
                  <a:cubicBezTo>
                    <a:pt x="428032" y="280378"/>
                    <a:pt x="457971" y="259173"/>
                    <a:pt x="470775" y="228926"/>
                  </a:cubicBezTo>
                  <a:cubicBezTo>
                    <a:pt x="481158" y="236567"/>
                    <a:pt x="493898" y="241152"/>
                    <a:pt x="507784" y="241152"/>
                  </a:cubicBezTo>
                  <a:cubicBezTo>
                    <a:pt x="542309" y="241152"/>
                    <a:pt x="570273" y="213197"/>
                    <a:pt x="570273" y="178683"/>
                  </a:cubicBezTo>
                  <a:cubicBezTo>
                    <a:pt x="570400" y="144169"/>
                    <a:pt x="542372" y="116150"/>
                    <a:pt x="507847" y="116150"/>
                  </a:cubicBezTo>
                  <a:close/>
                </a:path>
              </a:pathLst>
            </a:custGeom>
            <a:solidFill>
              <a:schemeClr val="accent1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E39884A8-1FB9-044A-9F87-49F713F82F9C}"/>
                </a:ext>
              </a:extLst>
            </p:cNvPr>
            <p:cNvSpPr/>
            <p:nvPr/>
          </p:nvSpPr>
          <p:spPr>
            <a:xfrm>
              <a:off x="11173011" y="7973917"/>
              <a:ext cx="279644" cy="366426"/>
            </a:xfrm>
            <a:custGeom>
              <a:avLst/>
              <a:gdLst>
                <a:gd name="connsiteX0" fmla="*/ 50343 w 53023"/>
                <a:gd name="connsiteY0" fmla="*/ 31075 h 69478"/>
                <a:gd name="connsiteX1" fmla="*/ 37922 w 53023"/>
                <a:gd name="connsiteY1" fmla="*/ 66799 h 69478"/>
                <a:gd name="connsiteX2" fmla="*/ 2187 w 53023"/>
                <a:gd name="connsiteY2" fmla="*/ 54382 h 69478"/>
                <a:gd name="connsiteX3" fmla="*/ 5563 w 53023"/>
                <a:gd name="connsiteY3" fmla="*/ 0 h 69478"/>
                <a:gd name="connsiteX4" fmla="*/ 50343 w 53023"/>
                <a:gd name="connsiteY4" fmla="*/ 31075 h 6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3" h="69478">
                  <a:moveTo>
                    <a:pt x="50343" y="31075"/>
                  </a:moveTo>
                  <a:cubicBezTo>
                    <a:pt x="56777" y="44384"/>
                    <a:pt x="51235" y="60368"/>
                    <a:pt x="37922" y="66799"/>
                  </a:cubicBezTo>
                  <a:cubicBezTo>
                    <a:pt x="24609" y="73231"/>
                    <a:pt x="8620" y="67691"/>
                    <a:pt x="2187" y="54382"/>
                  </a:cubicBezTo>
                  <a:cubicBezTo>
                    <a:pt x="-4246" y="41073"/>
                    <a:pt x="5563" y="0"/>
                    <a:pt x="5563" y="0"/>
                  </a:cubicBezTo>
                  <a:cubicBezTo>
                    <a:pt x="5563" y="0"/>
                    <a:pt x="43910" y="17766"/>
                    <a:pt x="50343" y="31075"/>
                  </a:cubicBezTo>
                  <a:close/>
                </a:path>
              </a:pathLst>
            </a:custGeom>
            <a:solidFill>
              <a:schemeClr val="accent1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D99E0BA-C642-C549-9581-47B1272CE933}"/>
                </a:ext>
              </a:extLst>
            </p:cNvPr>
            <p:cNvSpPr/>
            <p:nvPr/>
          </p:nvSpPr>
          <p:spPr>
            <a:xfrm>
              <a:off x="11925200" y="8110940"/>
              <a:ext cx="279644" cy="366426"/>
            </a:xfrm>
            <a:custGeom>
              <a:avLst/>
              <a:gdLst>
                <a:gd name="connsiteX0" fmla="*/ 50344 w 53023"/>
                <a:gd name="connsiteY0" fmla="*/ 31075 h 69478"/>
                <a:gd name="connsiteX1" fmla="*/ 37922 w 53023"/>
                <a:gd name="connsiteY1" fmla="*/ 66799 h 69478"/>
                <a:gd name="connsiteX2" fmla="*/ 2187 w 53023"/>
                <a:gd name="connsiteY2" fmla="*/ 54382 h 69478"/>
                <a:gd name="connsiteX3" fmla="*/ 5563 w 53023"/>
                <a:gd name="connsiteY3" fmla="*/ 0 h 69478"/>
                <a:gd name="connsiteX4" fmla="*/ 50344 w 53023"/>
                <a:gd name="connsiteY4" fmla="*/ 31075 h 6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3" h="69478">
                  <a:moveTo>
                    <a:pt x="50344" y="31075"/>
                  </a:moveTo>
                  <a:cubicBezTo>
                    <a:pt x="56777" y="44384"/>
                    <a:pt x="51236" y="60368"/>
                    <a:pt x="37922" y="66799"/>
                  </a:cubicBezTo>
                  <a:cubicBezTo>
                    <a:pt x="24609" y="73231"/>
                    <a:pt x="8621" y="67691"/>
                    <a:pt x="2187" y="54382"/>
                  </a:cubicBezTo>
                  <a:cubicBezTo>
                    <a:pt x="-4247" y="41073"/>
                    <a:pt x="5563" y="0"/>
                    <a:pt x="5563" y="0"/>
                  </a:cubicBezTo>
                  <a:cubicBezTo>
                    <a:pt x="5563" y="0"/>
                    <a:pt x="43910" y="17766"/>
                    <a:pt x="50344" y="31075"/>
                  </a:cubicBezTo>
                  <a:close/>
                </a:path>
              </a:pathLst>
            </a:custGeom>
            <a:solidFill>
              <a:schemeClr val="accent1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0A731682-1DEB-5F46-8EF3-42EB46BBE68F}"/>
                </a:ext>
              </a:extLst>
            </p:cNvPr>
            <p:cNvSpPr/>
            <p:nvPr/>
          </p:nvSpPr>
          <p:spPr>
            <a:xfrm>
              <a:off x="12562501" y="7899696"/>
              <a:ext cx="279644" cy="366426"/>
            </a:xfrm>
            <a:custGeom>
              <a:avLst/>
              <a:gdLst>
                <a:gd name="connsiteX0" fmla="*/ 50343 w 53023"/>
                <a:gd name="connsiteY0" fmla="*/ 31075 h 69478"/>
                <a:gd name="connsiteX1" fmla="*/ 37922 w 53023"/>
                <a:gd name="connsiteY1" fmla="*/ 66799 h 69478"/>
                <a:gd name="connsiteX2" fmla="*/ 2187 w 53023"/>
                <a:gd name="connsiteY2" fmla="*/ 54382 h 69478"/>
                <a:gd name="connsiteX3" fmla="*/ 5563 w 53023"/>
                <a:gd name="connsiteY3" fmla="*/ 0 h 69478"/>
                <a:gd name="connsiteX4" fmla="*/ 50343 w 53023"/>
                <a:gd name="connsiteY4" fmla="*/ 31075 h 6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3" h="69478">
                  <a:moveTo>
                    <a:pt x="50343" y="31075"/>
                  </a:moveTo>
                  <a:cubicBezTo>
                    <a:pt x="56777" y="44384"/>
                    <a:pt x="51235" y="60368"/>
                    <a:pt x="37922" y="66799"/>
                  </a:cubicBezTo>
                  <a:cubicBezTo>
                    <a:pt x="24608" y="73231"/>
                    <a:pt x="8621" y="67691"/>
                    <a:pt x="2187" y="54382"/>
                  </a:cubicBezTo>
                  <a:cubicBezTo>
                    <a:pt x="-4247" y="41073"/>
                    <a:pt x="5563" y="0"/>
                    <a:pt x="5563" y="0"/>
                  </a:cubicBezTo>
                  <a:cubicBezTo>
                    <a:pt x="5563" y="0"/>
                    <a:pt x="43909" y="17830"/>
                    <a:pt x="50343" y="31075"/>
                  </a:cubicBezTo>
                  <a:close/>
                </a:path>
              </a:pathLst>
            </a:custGeom>
            <a:solidFill>
              <a:schemeClr val="accent1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3A1228F4-15F0-BF4C-8DF3-EC875B096884}"/>
                </a:ext>
              </a:extLst>
            </p:cNvPr>
            <p:cNvSpPr/>
            <p:nvPr/>
          </p:nvSpPr>
          <p:spPr>
            <a:xfrm>
              <a:off x="13140332" y="7736814"/>
              <a:ext cx="279644" cy="366426"/>
            </a:xfrm>
            <a:custGeom>
              <a:avLst/>
              <a:gdLst>
                <a:gd name="connsiteX0" fmla="*/ 50344 w 53023"/>
                <a:gd name="connsiteY0" fmla="*/ 31075 h 69478"/>
                <a:gd name="connsiteX1" fmla="*/ 37922 w 53023"/>
                <a:gd name="connsiteY1" fmla="*/ 66799 h 69478"/>
                <a:gd name="connsiteX2" fmla="*/ 2187 w 53023"/>
                <a:gd name="connsiteY2" fmla="*/ 54382 h 69478"/>
                <a:gd name="connsiteX3" fmla="*/ 5563 w 53023"/>
                <a:gd name="connsiteY3" fmla="*/ 0 h 69478"/>
                <a:gd name="connsiteX4" fmla="*/ 50344 w 53023"/>
                <a:gd name="connsiteY4" fmla="*/ 31075 h 6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3" h="69478">
                  <a:moveTo>
                    <a:pt x="50344" y="31075"/>
                  </a:moveTo>
                  <a:cubicBezTo>
                    <a:pt x="56777" y="44384"/>
                    <a:pt x="51235" y="60368"/>
                    <a:pt x="37922" y="66799"/>
                  </a:cubicBezTo>
                  <a:cubicBezTo>
                    <a:pt x="24609" y="73231"/>
                    <a:pt x="8621" y="67691"/>
                    <a:pt x="2187" y="54382"/>
                  </a:cubicBezTo>
                  <a:cubicBezTo>
                    <a:pt x="-4247" y="41073"/>
                    <a:pt x="5563" y="0"/>
                    <a:pt x="5563" y="0"/>
                  </a:cubicBezTo>
                  <a:cubicBezTo>
                    <a:pt x="5563" y="0"/>
                    <a:pt x="43910" y="17830"/>
                    <a:pt x="50344" y="31075"/>
                  </a:cubicBezTo>
                  <a:close/>
                </a:path>
              </a:pathLst>
            </a:custGeom>
            <a:solidFill>
              <a:schemeClr val="accent1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38DA5979-E890-944D-8ACB-9E2CAAC633B0}"/>
                </a:ext>
              </a:extLst>
            </p:cNvPr>
            <p:cNvSpPr/>
            <p:nvPr/>
          </p:nvSpPr>
          <p:spPr>
            <a:xfrm>
              <a:off x="11543563" y="8625787"/>
              <a:ext cx="279644" cy="366426"/>
            </a:xfrm>
            <a:custGeom>
              <a:avLst/>
              <a:gdLst>
                <a:gd name="connsiteX0" fmla="*/ 50344 w 53023"/>
                <a:gd name="connsiteY0" fmla="*/ 31075 h 69478"/>
                <a:gd name="connsiteX1" fmla="*/ 37922 w 53023"/>
                <a:gd name="connsiteY1" fmla="*/ 66799 h 69478"/>
                <a:gd name="connsiteX2" fmla="*/ 2187 w 53023"/>
                <a:gd name="connsiteY2" fmla="*/ 54382 h 69478"/>
                <a:gd name="connsiteX3" fmla="*/ 5563 w 53023"/>
                <a:gd name="connsiteY3" fmla="*/ 0 h 69478"/>
                <a:gd name="connsiteX4" fmla="*/ 50344 w 53023"/>
                <a:gd name="connsiteY4" fmla="*/ 31075 h 6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3" h="69478">
                  <a:moveTo>
                    <a:pt x="50344" y="31075"/>
                  </a:moveTo>
                  <a:cubicBezTo>
                    <a:pt x="56777" y="44384"/>
                    <a:pt x="51236" y="60368"/>
                    <a:pt x="37922" y="66799"/>
                  </a:cubicBezTo>
                  <a:cubicBezTo>
                    <a:pt x="24609" y="73231"/>
                    <a:pt x="8621" y="67691"/>
                    <a:pt x="2187" y="54382"/>
                  </a:cubicBezTo>
                  <a:cubicBezTo>
                    <a:pt x="-4247" y="41073"/>
                    <a:pt x="5563" y="0"/>
                    <a:pt x="5563" y="0"/>
                  </a:cubicBezTo>
                  <a:cubicBezTo>
                    <a:pt x="5563" y="0"/>
                    <a:pt x="43910" y="17766"/>
                    <a:pt x="50344" y="31075"/>
                  </a:cubicBezTo>
                  <a:close/>
                </a:path>
              </a:pathLst>
            </a:custGeom>
            <a:solidFill>
              <a:schemeClr val="accent1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25C766E-4AA4-E34D-9409-A721743032D2}"/>
                </a:ext>
              </a:extLst>
            </p:cNvPr>
            <p:cNvSpPr/>
            <p:nvPr/>
          </p:nvSpPr>
          <p:spPr>
            <a:xfrm>
              <a:off x="12340101" y="8788669"/>
              <a:ext cx="279644" cy="366426"/>
            </a:xfrm>
            <a:custGeom>
              <a:avLst/>
              <a:gdLst>
                <a:gd name="connsiteX0" fmla="*/ 50343 w 53023"/>
                <a:gd name="connsiteY0" fmla="*/ 31075 h 69478"/>
                <a:gd name="connsiteX1" fmla="*/ 37922 w 53023"/>
                <a:gd name="connsiteY1" fmla="*/ 66799 h 69478"/>
                <a:gd name="connsiteX2" fmla="*/ 2187 w 53023"/>
                <a:gd name="connsiteY2" fmla="*/ 54382 h 69478"/>
                <a:gd name="connsiteX3" fmla="*/ 5563 w 53023"/>
                <a:gd name="connsiteY3" fmla="*/ 0 h 69478"/>
                <a:gd name="connsiteX4" fmla="*/ 50343 w 53023"/>
                <a:gd name="connsiteY4" fmla="*/ 31075 h 6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3" h="69478">
                  <a:moveTo>
                    <a:pt x="50343" y="31075"/>
                  </a:moveTo>
                  <a:cubicBezTo>
                    <a:pt x="56777" y="44384"/>
                    <a:pt x="51235" y="60368"/>
                    <a:pt x="37922" y="66799"/>
                  </a:cubicBezTo>
                  <a:cubicBezTo>
                    <a:pt x="24608" y="73231"/>
                    <a:pt x="8620" y="67691"/>
                    <a:pt x="2187" y="54382"/>
                  </a:cubicBezTo>
                  <a:cubicBezTo>
                    <a:pt x="-4247" y="41073"/>
                    <a:pt x="5563" y="0"/>
                    <a:pt x="5563" y="0"/>
                  </a:cubicBezTo>
                  <a:cubicBezTo>
                    <a:pt x="5563" y="0"/>
                    <a:pt x="43909" y="17830"/>
                    <a:pt x="50343" y="31075"/>
                  </a:cubicBezTo>
                  <a:close/>
                </a:path>
              </a:pathLst>
            </a:custGeom>
            <a:solidFill>
              <a:schemeClr val="accent1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B0B3A54-BAF3-9F49-9365-AEF23E8A773B}"/>
                </a:ext>
              </a:extLst>
            </p:cNvPr>
            <p:cNvSpPr/>
            <p:nvPr/>
          </p:nvSpPr>
          <p:spPr>
            <a:xfrm>
              <a:off x="12988483" y="8551566"/>
              <a:ext cx="279644" cy="366426"/>
            </a:xfrm>
            <a:custGeom>
              <a:avLst/>
              <a:gdLst>
                <a:gd name="connsiteX0" fmla="*/ 50344 w 53023"/>
                <a:gd name="connsiteY0" fmla="*/ 31075 h 69478"/>
                <a:gd name="connsiteX1" fmla="*/ 37922 w 53023"/>
                <a:gd name="connsiteY1" fmla="*/ 66799 h 69478"/>
                <a:gd name="connsiteX2" fmla="*/ 2187 w 53023"/>
                <a:gd name="connsiteY2" fmla="*/ 54382 h 69478"/>
                <a:gd name="connsiteX3" fmla="*/ 5563 w 53023"/>
                <a:gd name="connsiteY3" fmla="*/ 0 h 69478"/>
                <a:gd name="connsiteX4" fmla="*/ 50344 w 53023"/>
                <a:gd name="connsiteY4" fmla="*/ 31075 h 6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3" h="69478">
                  <a:moveTo>
                    <a:pt x="50344" y="31075"/>
                  </a:moveTo>
                  <a:cubicBezTo>
                    <a:pt x="56777" y="44384"/>
                    <a:pt x="51236" y="60368"/>
                    <a:pt x="37922" y="66799"/>
                  </a:cubicBezTo>
                  <a:cubicBezTo>
                    <a:pt x="24609" y="73231"/>
                    <a:pt x="8621" y="67691"/>
                    <a:pt x="2187" y="54382"/>
                  </a:cubicBezTo>
                  <a:cubicBezTo>
                    <a:pt x="-4247" y="41073"/>
                    <a:pt x="5563" y="0"/>
                    <a:pt x="5563" y="0"/>
                  </a:cubicBezTo>
                  <a:cubicBezTo>
                    <a:pt x="5563" y="0"/>
                    <a:pt x="43910" y="17830"/>
                    <a:pt x="50344" y="31075"/>
                  </a:cubicBezTo>
                  <a:close/>
                </a:path>
              </a:pathLst>
            </a:custGeom>
            <a:solidFill>
              <a:schemeClr val="accent1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0D9EFB56-81B2-8A4F-8E47-9DB0A57E1593}"/>
                </a:ext>
              </a:extLst>
            </p:cNvPr>
            <p:cNvSpPr/>
            <p:nvPr/>
          </p:nvSpPr>
          <p:spPr>
            <a:xfrm>
              <a:off x="13662733" y="8540480"/>
              <a:ext cx="279644" cy="366426"/>
            </a:xfrm>
            <a:custGeom>
              <a:avLst/>
              <a:gdLst>
                <a:gd name="connsiteX0" fmla="*/ 50343 w 53023"/>
                <a:gd name="connsiteY0" fmla="*/ 31075 h 69478"/>
                <a:gd name="connsiteX1" fmla="*/ 37922 w 53023"/>
                <a:gd name="connsiteY1" fmla="*/ 66799 h 69478"/>
                <a:gd name="connsiteX2" fmla="*/ 2187 w 53023"/>
                <a:gd name="connsiteY2" fmla="*/ 54382 h 69478"/>
                <a:gd name="connsiteX3" fmla="*/ 5563 w 53023"/>
                <a:gd name="connsiteY3" fmla="*/ 0 h 69478"/>
                <a:gd name="connsiteX4" fmla="*/ 50343 w 53023"/>
                <a:gd name="connsiteY4" fmla="*/ 31075 h 6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3" h="69478">
                  <a:moveTo>
                    <a:pt x="50343" y="31075"/>
                  </a:moveTo>
                  <a:cubicBezTo>
                    <a:pt x="56777" y="44384"/>
                    <a:pt x="51235" y="60368"/>
                    <a:pt x="37922" y="66799"/>
                  </a:cubicBezTo>
                  <a:cubicBezTo>
                    <a:pt x="24608" y="73231"/>
                    <a:pt x="8621" y="67691"/>
                    <a:pt x="2187" y="54382"/>
                  </a:cubicBezTo>
                  <a:cubicBezTo>
                    <a:pt x="-4247" y="41073"/>
                    <a:pt x="5563" y="0"/>
                    <a:pt x="5563" y="0"/>
                  </a:cubicBezTo>
                  <a:cubicBezTo>
                    <a:pt x="5563" y="0"/>
                    <a:pt x="43909" y="17830"/>
                    <a:pt x="50343" y="31075"/>
                  </a:cubicBezTo>
                  <a:close/>
                </a:path>
              </a:pathLst>
            </a:custGeom>
            <a:solidFill>
              <a:schemeClr val="accent1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8576D5EF-C499-474C-BDAB-7A215F654834}"/>
                </a:ext>
              </a:extLst>
            </p:cNvPr>
            <p:cNvSpPr/>
            <p:nvPr/>
          </p:nvSpPr>
          <p:spPr>
            <a:xfrm>
              <a:off x="13043913" y="9244405"/>
              <a:ext cx="279644" cy="366426"/>
            </a:xfrm>
            <a:custGeom>
              <a:avLst/>
              <a:gdLst>
                <a:gd name="connsiteX0" fmla="*/ 50343 w 53023"/>
                <a:gd name="connsiteY0" fmla="*/ 31075 h 69478"/>
                <a:gd name="connsiteX1" fmla="*/ 37922 w 53023"/>
                <a:gd name="connsiteY1" fmla="*/ 66799 h 69478"/>
                <a:gd name="connsiteX2" fmla="*/ 2187 w 53023"/>
                <a:gd name="connsiteY2" fmla="*/ 54382 h 69478"/>
                <a:gd name="connsiteX3" fmla="*/ 5563 w 53023"/>
                <a:gd name="connsiteY3" fmla="*/ 0 h 69478"/>
                <a:gd name="connsiteX4" fmla="*/ 50343 w 53023"/>
                <a:gd name="connsiteY4" fmla="*/ 31075 h 6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3" h="69478">
                  <a:moveTo>
                    <a:pt x="50343" y="31075"/>
                  </a:moveTo>
                  <a:cubicBezTo>
                    <a:pt x="56777" y="44384"/>
                    <a:pt x="51235" y="60368"/>
                    <a:pt x="37922" y="66799"/>
                  </a:cubicBezTo>
                  <a:cubicBezTo>
                    <a:pt x="24609" y="73231"/>
                    <a:pt x="8621" y="67691"/>
                    <a:pt x="2187" y="54382"/>
                  </a:cubicBezTo>
                  <a:cubicBezTo>
                    <a:pt x="-4247" y="41073"/>
                    <a:pt x="5563" y="0"/>
                    <a:pt x="5563" y="0"/>
                  </a:cubicBezTo>
                  <a:cubicBezTo>
                    <a:pt x="5563" y="0"/>
                    <a:pt x="43910" y="17766"/>
                    <a:pt x="50343" y="31075"/>
                  </a:cubicBezTo>
                  <a:close/>
                </a:path>
              </a:pathLst>
            </a:custGeom>
            <a:solidFill>
              <a:schemeClr val="accent1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849C4C22-C4E0-2D42-9B38-8511E2A48B00}"/>
                </a:ext>
              </a:extLst>
            </p:cNvPr>
            <p:cNvSpPr/>
            <p:nvPr/>
          </p:nvSpPr>
          <p:spPr>
            <a:xfrm>
              <a:off x="4984782" y="7075219"/>
              <a:ext cx="615002" cy="618735"/>
            </a:xfrm>
            <a:custGeom>
              <a:avLst/>
              <a:gdLst>
                <a:gd name="connsiteX0" fmla="*/ 0 w 116610"/>
                <a:gd name="connsiteY0" fmla="*/ 113921 h 117318"/>
                <a:gd name="connsiteX1" fmla="*/ 59495 w 116610"/>
                <a:gd name="connsiteY1" fmla="*/ 33495 h 117318"/>
                <a:gd name="connsiteX2" fmla="*/ 115614 w 116610"/>
                <a:gd name="connsiteY2" fmla="*/ 0 h 117318"/>
                <a:gd name="connsiteX3" fmla="*/ 97205 w 116610"/>
                <a:gd name="connsiteY3" fmla="*/ 92143 h 117318"/>
                <a:gd name="connsiteX4" fmla="*/ 0 w 116610"/>
                <a:gd name="connsiteY4" fmla="*/ 113921 h 117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10" h="117318">
                  <a:moveTo>
                    <a:pt x="0" y="113921"/>
                  </a:moveTo>
                  <a:cubicBezTo>
                    <a:pt x="0" y="113921"/>
                    <a:pt x="11721" y="53618"/>
                    <a:pt x="59495" y="33495"/>
                  </a:cubicBezTo>
                  <a:cubicBezTo>
                    <a:pt x="107269" y="13373"/>
                    <a:pt x="115614" y="0"/>
                    <a:pt x="115614" y="0"/>
                  </a:cubicBezTo>
                  <a:cubicBezTo>
                    <a:pt x="115614" y="0"/>
                    <a:pt x="123066" y="67054"/>
                    <a:pt x="97205" y="92143"/>
                  </a:cubicBezTo>
                  <a:cubicBezTo>
                    <a:pt x="71216" y="117296"/>
                    <a:pt x="37710" y="121499"/>
                    <a:pt x="0" y="113921"/>
                  </a:cubicBezTo>
                  <a:close/>
                </a:path>
              </a:pathLst>
            </a:custGeom>
            <a:solidFill>
              <a:schemeClr val="accent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CDB5744F-3507-FB47-887F-883B6EFEDE66}"/>
                </a:ext>
              </a:extLst>
            </p:cNvPr>
            <p:cNvSpPr/>
            <p:nvPr/>
          </p:nvSpPr>
          <p:spPr>
            <a:xfrm>
              <a:off x="4331870" y="7310645"/>
              <a:ext cx="644510" cy="648006"/>
            </a:xfrm>
            <a:custGeom>
              <a:avLst/>
              <a:gdLst>
                <a:gd name="connsiteX0" fmla="*/ 122206 w 122205"/>
                <a:gd name="connsiteY0" fmla="*/ 119334 h 122868"/>
                <a:gd name="connsiteX1" fmla="*/ 59844 w 122205"/>
                <a:gd name="connsiteY1" fmla="*/ 35087 h 122868"/>
                <a:gd name="connsiteX2" fmla="*/ 1050 w 122205"/>
                <a:gd name="connsiteY2" fmla="*/ 0 h 122868"/>
                <a:gd name="connsiteX3" fmla="*/ 20351 w 122205"/>
                <a:gd name="connsiteY3" fmla="*/ 96537 h 122868"/>
                <a:gd name="connsiteX4" fmla="*/ 122206 w 122205"/>
                <a:gd name="connsiteY4" fmla="*/ 119334 h 12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205" h="122868">
                  <a:moveTo>
                    <a:pt x="122206" y="119334"/>
                  </a:moveTo>
                  <a:cubicBezTo>
                    <a:pt x="122206" y="119334"/>
                    <a:pt x="109912" y="56165"/>
                    <a:pt x="59844" y="35087"/>
                  </a:cubicBezTo>
                  <a:cubicBezTo>
                    <a:pt x="9777" y="14009"/>
                    <a:pt x="1050" y="0"/>
                    <a:pt x="1050" y="0"/>
                  </a:cubicBezTo>
                  <a:cubicBezTo>
                    <a:pt x="1050" y="0"/>
                    <a:pt x="-6785" y="70302"/>
                    <a:pt x="20351" y="96537"/>
                  </a:cubicBezTo>
                  <a:cubicBezTo>
                    <a:pt x="47550" y="122837"/>
                    <a:pt x="82648" y="127230"/>
                    <a:pt x="122206" y="119334"/>
                  </a:cubicBezTo>
                  <a:close/>
                </a:path>
              </a:pathLst>
            </a:custGeom>
            <a:solidFill>
              <a:schemeClr val="accent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B172304B-0FB3-EC40-894B-13EFEE2DCA5D}"/>
                </a:ext>
              </a:extLst>
            </p:cNvPr>
            <p:cNvSpPr/>
            <p:nvPr/>
          </p:nvSpPr>
          <p:spPr>
            <a:xfrm>
              <a:off x="4917259" y="6556680"/>
              <a:ext cx="168647" cy="1798433"/>
            </a:xfrm>
            <a:custGeom>
              <a:avLst/>
              <a:gdLst>
                <a:gd name="connsiteX0" fmla="*/ 11211 w 31977"/>
                <a:gd name="connsiteY0" fmla="*/ 828 h 341000"/>
                <a:gd name="connsiteX1" fmla="*/ 0 w 31977"/>
                <a:gd name="connsiteY1" fmla="*/ 341000 h 341000"/>
                <a:gd name="connsiteX2" fmla="*/ 31977 w 31977"/>
                <a:gd name="connsiteY2" fmla="*/ 341000 h 341000"/>
                <a:gd name="connsiteX3" fmla="*/ 14396 w 31977"/>
                <a:gd name="connsiteY3" fmla="*/ 0 h 34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77" h="341000">
                  <a:moveTo>
                    <a:pt x="11211" y="828"/>
                  </a:moveTo>
                  <a:lnTo>
                    <a:pt x="0" y="341000"/>
                  </a:lnTo>
                  <a:lnTo>
                    <a:pt x="31977" y="341000"/>
                  </a:lnTo>
                  <a:lnTo>
                    <a:pt x="14396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EB9BF7FB-6145-A645-9AAC-9E4183E98DEF}"/>
                </a:ext>
              </a:extLst>
            </p:cNvPr>
            <p:cNvSpPr/>
            <p:nvPr/>
          </p:nvSpPr>
          <p:spPr>
            <a:xfrm>
              <a:off x="4816583" y="6169452"/>
              <a:ext cx="425855" cy="944051"/>
            </a:xfrm>
            <a:custGeom>
              <a:avLst/>
              <a:gdLst>
                <a:gd name="connsiteX0" fmla="*/ 32274 w 80746"/>
                <a:gd name="connsiteY0" fmla="*/ 179001 h 179001"/>
                <a:gd name="connsiteX1" fmla="*/ 3227 w 80746"/>
                <a:gd name="connsiteY1" fmla="*/ 71893 h 179001"/>
                <a:gd name="connsiteX2" fmla="*/ 12719 w 80746"/>
                <a:gd name="connsiteY2" fmla="*/ 0 h 179001"/>
                <a:gd name="connsiteX3" fmla="*/ 80240 w 80746"/>
                <a:gd name="connsiteY3" fmla="*/ 79471 h 179001"/>
                <a:gd name="connsiteX4" fmla="*/ 32274 w 80746"/>
                <a:gd name="connsiteY4" fmla="*/ 179001 h 17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46" h="179001">
                  <a:moveTo>
                    <a:pt x="32274" y="179001"/>
                  </a:moveTo>
                  <a:cubicBezTo>
                    <a:pt x="32274" y="179001"/>
                    <a:pt x="-12124" y="127294"/>
                    <a:pt x="3227" y="71893"/>
                  </a:cubicBezTo>
                  <a:cubicBezTo>
                    <a:pt x="18579" y="16493"/>
                    <a:pt x="12719" y="0"/>
                    <a:pt x="12719" y="0"/>
                  </a:cubicBezTo>
                  <a:cubicBezTo>
                    <a:pt x="12719" y="0"/>
                    <a:pt x="76227" y="39672"/>
                    <a:pt x="80240" y="79471"/>
                  </a:cubicBezTo>
                  <a:cubicBezTo>
                    <a:pt x="84189" y="119398"/>
                    <a:pt x="64761" y="151428"/>
                    <a:pt x="32274" y="179001"/>
                  </a:cubicBezTo>
                  <a:close/>
                </a:path>
              </a:pathLst>
            </a:custGeom>
            <a:solidFill>
              <a:schemeClr val="accent2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0" name="Graphic 4">
              <a:extLst>
                <a:ext uri="{FF2B5EF4-FFF2-40B4-BE49-F238E27FC236}">
                  <a16:creationId xmlns:a16="http://schemas.microsoft.com/office/drawing/2014/main" id="{C94039EE-C029-4D4C-86BF-F6398D6DE5E1}"/>
                </a:ext>
              </a:extLst>
            </p:cNvPr>
            <p:cNvGrpSpPr/>
            <p:nvPr/>
          </p:nvGrpSpPr>
          <p:grpSpPr>
            <a:xfrm>
              <a:off x="3501229" y="8247176"/>
              <a:ext cx="2855607" cy="1266561"/>
              <a:chOff x="2943660" y="1286754"/>
              <a:chExt cx="541449" cy="240152"/>
            </a:xfrm>
            <a:solidFill>
              <a:schemeClr val="accent1"/>
            </a:solidFill>
          </p:grpSpPr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16CE4F2B-18E6-0442-A51E-64D10E5AD7C1}"/>
                  </a:ext>
                </a:extLst>
              </p:cNvPr>
              <p:cNvSpPr/>
              <p:nvPr/>
            </p:nvSpPr>
            <p:spPr>
              <a:xfrm>
                <a:off x="3056981" y="1286754"/>
                <a:ext cx="370612" cy="195006"/>
              </a:xfrm>
              <a:custGeom>
                <a:avLst/>
                <a:gdLst>
                  <a:gd name="connsiteX0" fmla="*/ 18473 w 370612"/>
                  <a:gd name="connsiteY0" fmla="*/ 134196 h 195006"/>
                  <a:gd name="connsiteX1" fmla="*/ 167019 w 370612"/>
                  <a:gd name="connsiteY1" fmla="*/ 25 h 195006"/>
                  <a:gd name="connsiteX2" fmla="*/ 370601 w 370612"/>
                  <a:gd name="connsiteY2" fmla="*/ 139036 h 195006"/>
                  <a:gd name="connsiteX3" fmla="*/ 252057 w 370612"/>
                  <a:gd name="connsiteY3" fmla="*/ 190552 h 195006"/>
                  <a:gd name="connsiteX4" fmla="*/ 0 w 370612"/>
                  <a:gd name="connsiteY4" fmla="*/ 185458 h 195006"/>
                  <a:gd name="connsiteX5" fmla="*/ 13313 w 370612"/>
                  <a:gd name="connsiteY5" fmla="*/ 149607 h 19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0612" h="195006">
                    <a:moveTo>
                      <a:pt x="18473" y="134196"/>
                    </a:moveTo>
                    <a:cubicBezTo>
                      <a:pt x="18473" y="134196"/>
                      <a:pt x="109690" y="1298"/>
                      <a:pt x="167019" y="25"/>
                    </a:cubicBezTo>
                    <a:cubicBezTo>
                      <a:pt x="260848" y="-2013"/>
                      <a:pt x="369582" y="121588"/>
                      <a:pt x="370601" y="139036"/>
                    </a:cubicBezTo>
                    <a:cubicBezTo>
                      <a:pt x="371620" y="156420"/>
                      <a:pt x="304354" y="179281"/>
                      <a:pt x="252057" y="190552"/>
                    </a:cubicBezTo>
                    <a:cubicBezTo>
                      <a:pt x="199824" y="201823"/>
                      <a:pt x="0" y="188514"/>
                      <a:pt x="0" y="185458"/>
                    </a:cubicBezTo>
                    <a:cubicBezTo>
                      <a:pt x="0" y="182401"/>
                      <a:pt x="13313" y="149607"/>
                      <a:pt x="13313" y="14960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E2329256-AB4D-7942-B5FE-3F1775EF0B80}"/>
                  </a:ext>
                </a:extLst>
              </p:cNvPr>
              <p:cNvSpPr/>
              <p:nvPr/>
            </p:nvSpPr>
            <p:spPr>
              <a:xfrm>
                <a:off x="2943660" y="1296585"/>
                <a:ext cx="541449" cy="230321"/>
              </a:xfrm>
              <a:custGeom>
                <a:avLst/>
                <a:gdLst>
                  <a:gd name="connsiteX0" fmla="*/ 0 w 541449"/>
                  <a:gd name="connsiteY0" fmla="*/ 121690 h 230321"/>
                  <a:gd name="connsiteX1" fmla="*/ 10447 w 541449"/>
                  <a:gd name="connsiteY1" fmla="*/ 0 h 230321"/>
                  <a:gd name="connsiteX2" fmla="*/ 85229 w 541449"/>
                  <a:gd name="connsiteY2" fmla="*/ 42601 h 230321"/>
                  <a:gd name="connsiteX3" fmla="*/ 222628 w 541449"/>
                  <a:gd name="connsiteY3" fmla="*/ 52153 h 230321"/>
                  <a:gd name="connsiteX4" fmla="*/ 352192 w 541449"/>
                  <a:gd name="connsiteY4" fmla="*/ 80872 h 230321"/>
                  <a:gd name="connsiteX5" fmla="*/ 425255 w 541449"/>
                  <a:gd name="connsiteY5" fmla="*/ 99976 h 230321"/>
                  <a:gd name="connsiteX6" fmla="*/ 320024 w 541449"/>
                  <a:gd name="connsiteY6" fmla="*/ 126912 h 230321"/>
                  <a:gd name="connsiteX7" fmla="*/ 320916 w 541449"/>
                  <a:gd name="connsiteY7" fmla="*/ 146907 h 230321"/>
                  <a:gd name="connsiteX8" fmla="*/ 457423 w 541449"/>
                  <a:gd name="connsiteY8" fmla="*/ 119079 h 230321"/>
                  <a:gd name="connsiteX9" fmla="*/ 537429 w 541449"/>
                  <a:gd name="connsiteY9" fmla="*/ 67818 h 230321"/>
                  <a:gd name="connsiteX10" fmla="*/ 413916 w 541449"/>
                  <a:gd name="connsiteY10" fmla="*/ 206893 h 230321"/>
                  <a:gd name="connsiteX11" fmla="*/ 113002 w 541449"/>
                  <a:gd name="connsiteY11" fmla="*/ 197341 h 230321"/>
                  <a:gd name="connsiteX12" fmla="*/ 0 w 541449"/>
                  <a:gd name="connsiteY12" fmla="*/ 121690 h 230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41449" h="230321">
                    <a:moveTo>
                      <a:pt x="0" y="121690"/>
                    </a:moveTo>
                    <a:lnTo>
                      <a:pt x="10447" y="0"/>
                    </a:lnTo>
                    <a:cubicBezTo>
                      <a:pt x="10447" y="0"/>
                      <a:pt x="41213" y="30566"/>
                      <a:pt x="85229" y="42601"/>
                    </a:cubicBezTo>
                    <a:cubicBezTo>
                      <a:pt x="123513" y="53045"/>
                      <a:pt x="178294" y="45212"/>
                      <a:pt x="222628" y="52153"/>
                    </a:cubicBezTo>
                    <a:cubicBezTo>
                      <a:pt x="279384" y="61068"/>
                      <a:pt x="296519" y="71257"/>
                      <a:pt x="352192" y="80872"/>
                    </a:cubicBezTo>
                    <a:cubicBezTo>
                      <a:pt x="395189" y="88259"/>
                      <a:pt x="419140" y="85202"/>
                      <a:pt x="425255" y="99976"/>
                    </a:cubicBezTo>
                    <a:cubicBezTo>
                      <a:pt x="438313" y="131624"/>
                      <a:pt x="373531" y="134235"/>
                      <a:pt x="320024" y="126912"/>
                    </a:cubicBezTo>
                    <a:cubicBezTo>
                      <a:pt x="300914" y="124301"/>
                      <a:pt x="292188" y="141685"/>
                      <a:pt x="320916" y="146907"/>
                    </a:cubicBezTo>
                    <a:cubicBezTo>
                      <a:pt x="351937" y="152511"/>
                      <a:pt x="413980" y="152129"/>
                      <a:pt x="457423" y="119079"/>
                    </a:cubicBezTo>
                    <a:cubicBezTo>
                      <a:pt x="508510" y="80299"/>
                      <a:pt x="525263" y="62596"/>
                      <a:pt x="537429" y="67818"/>
                    </a:cubicBezTo>
                    <a:cubicBezTo>
                      <a:pt x="549596" y="73040"/>
                      <a:pt x="540932" y="161681"/>
                      <a:pt x="413916" y="206893"/>
                    </a:cubicBezTo>
                    <a:cubicBezTo>
                      <a:pt x="286964" y="252105"/>
                      <a:pt x="176192" y="222303"/>
                      <a:pt x="113002" y="197341"/>
                    </a:cubicBezTo>
                    <a:cubicBezTo>
                      <a:pt x="38283" y="167794"/>
                      <a:pt x="0" y="121690"/>
                      <a:pt x="0" y="121690"/>
                    </a:cubicBezTo>
                    <a:close/>
                  </a:path>
                </a:pathLst>
              </a:custGeom>
              <a:solidFill>
                <a:srgbClr val="EFBC97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D116400-E0F1-B74D-8829-A7722A89C9F1}"/>
                </a:ext>
              </a:extLst>
            </p:cNvPr>
            <p:cNvSpPr/>
            <p:nvPr/>
          </p:nvSpPr>
          <p:spPr>
            <a:xfrm>
              <a:off x="16663750" y="5265834"/>
              <a:ext cx="5391806" cy="53918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orma libre 496">
              <a:extLst>
                <a:ext uri="{FF2B5EF4-FFF2-40B4-BE49-F238E27FC236}">
                  <a16:creationId xmlns:a16="http://schemas.microsoft.com/office/drawing/2014/main" id="{E7C8D4E2-5553-C34F-B945-2C11164E1083}"/>
                </a:ext>
              </a:extLst>
            </p:cNvPr>
            <p:cNvSpPr/>
            <p:nvPr/>
          </p:nvSpPr>
          <p:spPr>
            <a:xfrm>
              <a:off x="18137731" y="6900915"/>
              <a:ext cx="224468" cy="448946"/>
            </a:xfrm>
            <a:custGeom>
              <a:avLst/>
              <a:gdLst>
                <a:gd name="connsiteX0" fmla="*/ 47711 w 44589"/>
                <a:gd name="connsiteY0" fmla="*/ 45737 h 89180"/>
                <a:gd name="connsiteX1" fmla="*/ 24206 w 44589"/>
                <a:gd name="connsiteY1" fmla="*/ 90645 h 89180"/>
                <a:gd name="connsiteX2" fmla="*/ 0 w 44589"/>
                <a:gd name="connsiteY2" fmla="*/ 45737 h 89180"/>
                <a:gd name="connsiteX3" fmla="*/ 24142 w 44589"/>
                <a:gd name="connsiteY3" fmla="*/ 0 h 89180"/>
                <a:gd name="connsiteX4" fmla="*/ 47711 w 44589"/>
                <a:gd name="connsiteY4" fmla="*/ 45737 h 8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89" h="89180">
                  <a:moveTo>
                    <a:pt x="47711" y="45737"/>
                  </a:moveTo>
                  <a:cubicBezTo>
                    <a:pt x="47711" y="70962"/>
                    <a:pt x="24206" y="90645"/>
                    <a:pt x="24206" y="90645"/>
                  </a:cubicBezTo>
                  <a:cubicBezTo>
                    <a:pt x="24206" y="90645"/>
                    <a:pt x="0" y="70962"/>
                    <a:pt x="0" y="45737"/>
                  </a:cubicBezTo>
                  <a:cubicBezTo>
                    <a:pt x="0" y="20511"/>
                    <a:pt x="24142" y="0"/>
                    <a:pt x="24142" y="0"/>
                  </a:cubicBezTo>
                  <a:cubicBezTo>
                    <a:pt x="24142" y="0"/>
                    <a:pt x="47711" y="20511"/>
                    <a:pt x="47711" y="45737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2" name="Forma libre 497">
              <a:extLst>
                <a:ext uri="{FF2B5EF4-FFF2-40B4-BE49-F238E27FC236}">
                  <a16:creationId xmlns:a16="http://schemas.microsoft.com/office/drawing/2014/main" id="{BFEFFCF2-2617-8745-B8E2-340B61D2DA72}"/>
                </a:ext>
              </a:extLst>
            </p:cNvPr>
            <p:cNvSpPr/>
            <p:nvPr/>
          </p:nvSpPr>
          <p:spPr>
            <a:xfrm>
              <a:off x="17842885" y="7358011"/>
              <a:ext cx="320671" cy="320676"/>
            </a:xfrm>
            <a:custGeom>
              <a:avLst/>
              <a:gdLst>
                <a:gd name="connsiteX0" fmla="*/ 48568 w 63699"/>
                <a:gd name="connsiteY0" fmla="*/ 16280 h 63700"/>
                <a:gd name="connsiteX1" fmla="*/ 64875 w 63699"/>
                <a:gd name="connsiteY1" fmla="*/ 64692 h 63700"/>
                <a:gd name="connsiteX2" fmla="*/ 14871 w 63699"/>
                <a:gd name="connsiteY2" fmla="*/ 50041 h 63700"/>
                <a:gd name="connsiteX3" fmla="*/ 221 w 63699"/>
                <a:gd name="connsiteY3" fmla="*/ 37 h 63700"/>
                <a:gd name="connsiteX4" fmla="*/ 48568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48568" y="16280"/>
                  </a:moveTo>
                  <a:cubicBezTo>
                    <a:pt x="66404" y="34116"/>
                    <a:pt x="64875" y="64692"/>
                    <a:pt x="64875" y="64692"/>
                  </a:cubicBezTo>
                  <a:cubicBezTo>
                    <a:pt x="64875" y="64692"/>
                    <a:pt x="32707" y="67877"/>
                    <a:pt x="14871" y="50041"/>
                  </a:cubicBezTo>
                  <a:cubicBezTo>
                    <a:pt x="-2964" y="32205"/>
                    <a:pt x="221" y="37"/>
                    <a:pt x="221" y="37"/>
                  </a:cubicBezTo>
                  <a:cubicBezTo>
                    <a:pt x="221" y="37"/>
                    <a:pt x="30732" y="-1556"/>
                    <a:pt x="48568" y="16280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3" name="Forma libre 498">
              <a:extLst>
                <a:ext uri="{FF2B5EF4-FFF2-40B4-BE49-F238E27FC236}">
                  <a16:creationId xmlns:a16="http://schemas.microsoft.com/office/drawing/2014/main" id="{495CA824-BD3B-7E4F-9B65-943ADE0EF96F}"/>
                </a:ext>
              </a:extLst>
            </p:cNvPr>
            <p:cNvSpPr/>
            <p:nvPr/>
          </p:nvSpPr>
          <p:spPr>
            <a:xfrm>
              <a:off x="18346321" y="7358011"/>
              <a:ext cx="320671" cy="320676"/>
            </a:xfrm>
            <a:custGeom>
              <a:avLst/>
              <a:gdLst>
                <a:gd name="connsiteX0" fmla="*/ 16340 w 63699"/>
                <a:gd name="connsiteY0" fmla="*/ 16280 h 63700"/>
                <a:gd name="connsiteX1" fmla="*/ 33 w 63699"/>
                <a:gd name="connsiteY1" fmla="*/ 64692 h 63700"/>
                <a:gd name="connsiteX2" fmla="*/ 50036 w 63699"/>
                <a:gd name="connsiteY2" fmla="*/ 50041 h 63700"/>
                <a:gd name="connsiteX3" fmla="*/ 64687 w 63699"/>
                <a:gd name="connsiteY3" fmla="*/ 37 h 63700"/>
                <a:gd name="connsiteX4" fmla="*/ 16340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16340" y="16280"/>
                  </a:moveTo>
                  <a:cubicBezTo>
                    <a:pt x="-1496" y="34116"/>
                    <a:pt x="33" y="64692"/>
                    <a:pt x="33" y="64692"/>
                  </a:cubicBezTo>
                  <a:cubicBezTo>
                    <a:pt x="33" y="64692"/>
                    <a:pt x="32201" y="67877"/>
                    <a:pt x="50036" y="50041"/>
                  </a:cubicBezTo>
                  <a:cubicBezTo>
                    <a:pt x="67872" y="32205"/>
                    <a:pt x="64687" y="37"/>
                    <a:pt x="64687" y="37"/>
                  </a:cubicBezTo>
                  <a:cubicBezTo>
                    <a:pt x="64687" y="37"/>
                    <a:pt x="34239" y="-1556"/>
                    <a:pt x="16340" y="16280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4" name="Forma libre 499">
              <a:extLst>
                <a:ext uri="{FF2B5EF4-FFF2-40B4-BE49-F238E27FC236}">
                  <a16:creationId xmlns:a16="http://schemas.microsoft.com/office/drawing/2014/main" id="{A6C8E1F9-CA07-604B-8076-9B74A5D1029D}"/>
                </a:ext>
              </a:extLst>
            </p:cNvPr>
            <p:cNvSpPr/>
            <p:nvPr/>
          </p:nvSpPr>
          <p:spPr>
            <a:xfrm>
              <a:off x="17842885" y="7747957"/>
              <a:ext cx="320671" cy="320676"/>
            </a:xfrm>
            <a:custGeom>
              <a:avLst/>
              <a:gdLst>
                <a:gd name="connsiteX0" fmla="*/ 48568 w 63699"/>
                <a:gd name="connsiteY0" fmla="*/ 16280 h 63700"/>
                <a:gd name="connsiteX1" fmla="*/ 64875 w 63699"/>
                <a:gd name="connsiteY1" fmla="*/ 64692 h 63700"/>
                <a:gd name="connsiteX2" fmla="*/ 14871 w 63699"/>
                <a:gd name="connsiteY2" fmla="*/ 50041 h 63700"/>
                <a:gd name="connsiteX3" fmla="*/ 221 w 63699"/>
                <a:gd name="connsiteY3" fmla="*/ 37 h 63700"/>
                <a:gd name="connsiteX4" fmla="*/ 48568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48568" y="16280"/>
                  </a:moveTo>
                  <a:cubicBezTo>
                    <a:pt x="66404" y="34116"/>
                    <a:pt x="64875" y="64692"/>
                    <a:pt x="64875" y="64692"/>
                  </a:cubicBezTo>
                  <a:cubicBezTo>
                    <a:pt x="64875" y="64692"/>
                    <a:pt x="32707" y="67877"/>
                    <a:pt x="14871" y="50041"/>
                  </a:cubicBezTo>
                  <a:cubicBezTo>
                    <a:pt x="-2964" y="32205"/>
                    <a:pt x="221" y="37"/>
                    <a:pt x="221" y="37"/>
                  </a:cubicBezTo>
                  <a:cubicBezTo>
                    <a:pt x="221" y="37"/>
                    <a:pt x="30732" y="-1556"/>
                    <a:pt x="48568" y="16280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5" name="Forma libre 500">
              <a:extLst>
                <a:ext uri="{FF2B5EF4-FFF2-40B4-BE49-F238E27FC236}">
                  <a16:creationId xmlns:a16="http://schemas.microsoft.com/office/drawing/2014/main" id="{185E552F-A17F-2748-B0B0-ACEF40785F52}"/>
                </a:ext>
              </a:extLst>
            </p:cNvPr>
            <p:cNvSpPr/>
            <p:nvPr/>
          </p:nvSpPr>
          <p:spPr>
            <a:xfrm>
              <a:off x="18346321" y="7747957"/>
              <a:ext cx="320671" cy="320676"/>
            </a:xfrm>
            <a:custGeom>
              <a:avLst/>
              <a:gdLst>
                <a:gd name="connsiteX0" fmla="*/ 16340 w 63699"/>
                <a:gd name="connsiteY0" fmla="*/ 16280 h 63700"/>
                <a:gd name="connsiteX1" fmla="*/ 33 w 63699"/>
                <a:gd name="connsiteY1" fmla="*/ 64692 h 63700"/>
                <a:gd name="connsiteX2" fmla="*/ 50036 w 63699"/>
                <a:gd name="connsiteY2" fmla="*/ 50041 h 63700"/>
                <a:gd name="connsiteX3" fmla="*/ 64687 w 63699"/>
                <a:gd name="connsiteY3" fmla="*/ 37 h 63700"/>
                <a:gd name="connsiteX4" fmla="*/ 16340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16340" y="16280"/>
                  </a:moveTo>
                  <a:cubicBezTo>
                    <a:pt x="-1496" y="34116"/>
                    <a:pt x="33" y="64692"/>
                    <a:pt x="33" y="64692"/>
                  </a:cubicBezTo>
                  <a:cubicBezTo>
                    <a:pt x="33" y="64692"/>
                    <a:pt x="32201" y="67877"/>
                    <a:pt x="50036" y="50041"/>
                  </a:cubicBezTo>
                  <a:cubicBezTo>
                    <a:pt x="67872" y="32205"/>
                    <a:pt x="64687" y="37"/>
                    <a:pt x="64687" y="37"/>
                  </a:cubicBezTo>
                  <a:cubicBezTo>
                    <a:pt x="64687" y="37"/>
                    <a:pt x="34239" y="-1556"/>
                    <a:pt x="16340" y="16280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6" name="Forma libre 501">
              <a:extLst>
                <a:ext uri="{FF2B5EF4-FFF2-40B4-BE49-F238E27FC236}">
                  <a16:creationId xmlns:a16="http://schemas.microsoft.com/office/drawing/2014/main" id="{5EC3C451-81D3-3F4C-9FB1-C1165686C277}"/>
                </a:ext>
              </a:extLst>
            </p:cNvPr>
            <p:cNvSpPr/>
            <p:nvPr/>
          </p:nvSpPr>
          <p:spPr>
            <a:xfrm>
              <a:off x="17842885" y="8137897"/>
              <a:ext cx="320671" cy="320676"/>
            </a:xfrm>
            <a:custGeom>
              <a:avLst/>
              <a:gdLst>
                <a:gd name="connsiteX0" fmla="*/ 48568 w 63699"/>
                <a:gd name="connsiteY0" fmla="*/ 16280 h 63700"/>
                <a:gd name="connsiteX1" fmla="*/ 64875 w 63699"/>
                <a:gd name="connsiteY1" fmla="*/ 64692 h 63700"/>
                <a:gd name="connsiteX2" fmla="*/ 14871 w 63699"/>
                <a:gd name="connsiteY2" fmla="*/ 50041 h 63700"/>
                <a:gd name="connsiteX3" fmla="*/ 221 w 63699"/>
                <a:gd name="connsiteY3" fmla="*/ 37 h 63700"/>
                <a:gd name="connsiteX4" fmla="*/ 48568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48568" y="16280"/>
                  </a:moveTo>
                  <a:cubicBezTo>
                    <a:pt x="66404" y="34116"/>
                    <a:pt x="64875" y="64692"/>
                    <a:pt x="64875" y="64692"/>
                  </a:cubicBezTo>
                  <a:cubicBezTo>
                    <a:pt x="64875" y="64692"/>
                    <a:pt x="32707" y="67877"/>
                    <a:pt x="14871" y="50041"/>
                  </a:cubicBezTo>
                  <a:cubicBezTo>
                    <a:pt x="-2964" y="32205"/>
                    <a:pt x="221" y="37"/>
                    <a:pt x="221" y="37"/>
                  </a:cubicBezTo>
                  <a:cubicBezTo>
                    <a:pt x="221" y="37"/>
                    <a:pt x="30732" y="-1556"/>
                    <a:pt x="48568" y="16280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7" name="Forma libre 502">
              <a:extLst>
                <a:ext uri="{FF2B5EF4-FFF2-40B4-BE49-F238E27FC236}">
                  <a16:creationId xmlns:a16="http://schemas.microsoft.com/office/drawing/2014/main" id="{E2D27C7E-3F1E-9C4A-B720-A4D56452A9FE}"/>
                </a:ext>
              </a:extLst>
            </p:cNvPr>
            <p:cNvSpPr/>
            <p:nvPr/>
          </p:nvSpPr>
          <p:spPr>
            <a:xfrm>
              <a:off x="18346321" y="8137897"/>
              <a:ext cx="320671" cy="320676"/>
            </a:xfrm>
            <a:custGeom>
              <a:avLst/>
              <a:gdLst>
                <a:gd name="connsiteX0" fmla="*/ 16340 w 63699"/>
                <a:gd name="connsiteY0" fmla="*/ 16280 h 63700"/>
                <a:gd name="connsiteX1" fmla="*/ 33 w 63699"/>
                <a:gd name="connsiteY1" fmla="*/ 64692 h 63700"/>
                <a:gd name="connsiteX2" fmla="*/ 50036 w 63699"/>
                <a:gd name="connsiteY2" fmla="*/ 50041 h 63700"/>
                <a:gd name="connsiteX3" fmla="*/ 64687 w 63699"/>
                <a:gd name="connsiteY3" fmla="*/ 37 h 63700"/>
                <a:gd name="connsiteX4" fmla="*/ 16340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16340" y="16280"/>
                  </a:moveTo>
                  <a:cubicBezTo>
                    <a:pt x="-1496" y="34116"/>
                    <a:pt x="33" y="64692"/>
                    <a:pt x="33" y="64692"/>
                  </a:cubicBezTo>
                  <a:cubicBezTo>
                    <a:pt x="33" y="64692"/>
                    <a:pt x="32201" y="67877"/>
                    <a:pt x="50036" y="50041"/>
                  </a:cubicBezTo>
                  <a:cubicBezTo>
                    <a:pt x="67872" y="32205"/>
                    <a:pt x="64687" y="37"/>
                    <a:pt x="64687" y="37"/>
                  </a:cubicBezTo>
                  <a:cubicBezTo>
                    <a:pt x="64687" y="37"/>
                    <a:pt x="34239" y="-1556"/>
                    <a:pt x="16340" y="16280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8" name="Forma libre 503">
              <a:extLst>
                <a:ext uri="{FF2B5EF4-FFF2-40B4-BE49-F238E27FC236}">
                  <a16:creationId xmlns:a16="http://schemas.microsoft.com/office/drawing/2014/main" id="{A4E3A054-29A0-2D41-8198-DA2084B7225E}"/>
                </a:ext>
              </a:extLst>
            </p:cNvPr>
            <p:cNvSpPr/>
            <p:nvPr/>
          </p:nvSpPr>
          <p:spPr>
            <a:xfrm>
              <a:off x="17842885" y="8528145"/>
              <a:ext cx="320671" cy="320676"/>
            </a:xfrm>
            <a:custGeom>
              <a:avLst/>
              <a:gdLst>
                <a:gd name="connsiteX0" fmla="*/ 48568 w 63699"/>
                <a:gd name="connsiteY0" fmla="*/ 16284 h 63700"/>
                <a:gd name="connsiteX1" fmla="*/ 64875 w 63699"/>
                <a:gd name="connsiteY1" fmla="*/ 64696 h 63700"/>
                <a:gd name="connsiteX2" fmla="*/ 14871 w 63699"/>
                <a:gd name="connsiteY2" fmla="*/ 50045 h 63700"/>
                <a:gd name="connsiteX3" fmla="*/ 221 w 63699"/>
                <a:gd name="connsiteY3" fmla="*/ 40 h 63700"/>
                <a:gd name="connsiteX4" fmla="*/ 48568 w 63699"/>
                <a:gd name="connsiteY4" fmla="*/ 16284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48568" y="16284"/>
                  </a:moveTo>
                  <a:cubicBezTo>
                    <a:pt x="66404" y="34120"/>
                    <a:pt x="64875" y="64696"/>
                    <a:pt x="64875" y="64696"/>
                  </a:cubicBezTo>
                  <a:cubicBezTo>
                    <a:pt x="64875" y="64696"/>
                    <a:pt x="32707" y="67881"/>
                    <a:pt x="14871" y="50045"/>
                  </a:cubicBezTo>
                  <a:cubicBezTo>
                    <a:pt x="-2964" y="32209"/>
                    <a:pt x="221" y="40"/>
                    <a:pt x="221" y="40"/>
                  </a:cubicBezTo>
                  <a:cubicBezTo>
                    <a:pt x="221" y="40"/>
                    <a:pt x="30732" y="-1616"/>
                    <a:pt x="48568" y="16284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9" name="Forma libre 504">
              <a:extLst>
                <a:ext uri="{FF2B5EF4-FFF2-40B4-BE49-F238E27FC236}">
                  <a16:creationId xmlns:a16="http://schemas.microsoft.com/office/drawing/2014/main" id="{48F8EDB3-B627-D94F-87CC-FF4DA0441777}"/>
                </a:ext>
              </a:extLst>
            </p:cNvPr>
            <p:cNvSpPr/>
            <p:nvPr/>
          </p:nvSpPr>
          <p:spPr>
            <a:xfrm>
              <a:off x="18346321" y="8528145"/>
              <a:ext cx="320671" cy="320676"/>
            </a:xfrm>
            <a:custGeom>
              <a:avLst/>
              <a:gdLst>
                <a:gd name="connsiteX0" fmla="*/ 16340 w 63699"/>
                <a:gd name="connsiteY0" fmla="*/ 16284 h 63700"/>
                <a:gd name="connsiteX1" fmla="*/ 33 w 63699"/>
                <a:gd name="connsiteY1" fmla="*/ 64696 h 63700"/>
                <a:gd name="connsiteX2" fmla="*/ 50036 w 63699"/>
                <a:gd name="connsiteY2" fmla="*/ 50045 h 63700"/>
                <a:gd name="connsiteX3" fmla="*/ 64687 w 63699"/>
                <a:gd name="connsiteY3" fmla="*/ 40 h 63700"/>
                <a:gd name="connsiteX4" fmla="*/ 16340 w 63699"/>
                <a:gd name="connsiteY4" fmla="*/ 16284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16340" y="16284"/>
                  </a:moveTo>
                  <a:cubicBezTo>
                    <a:pt x="-1496" y="34120"/>
                    <a:pt x="33" y="64696"/>
                    <a:pt x="33" y="64696"/>
                  </a:cubicBezTo>
                  <a:cubicBezTo>
                    <a:pt x="33" y="64696"/>
                    <a:pt x="32201" y="67881"/>
                    <a:pt x="50036" y="50045"/>
                  </a:cubicBezTo>
                  <a:cubicBezTo>
                    <a:pt x="67872" y="32209"/>
                    <a:pt x="64687" y="40"/>
                    <a:pt x="64687" y="40"/>
                  </a:cubicBezTo>
                  <a:cubicBezTo>
                    <a:pt x="64687" y="40"/>
                    <a:pt x="34239" y="-1616"/>
                    <a:pt x="16340" y="16284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0" name="Forma libre 505">
              <a:extLst>
                <a:ext uri="{FF2B5EF4-FFF2-40B4-BE49-F238E27FC236}">
                  <a16:creationId xmlns:a16="http://schemas.microsoft.com/office/drawing/2014/main" id="{737ECD43-4FCF-5C42-8758-232CC098EFE8}"/>
                </a:ext>
              </a:extLst>
            </p:cNvPr>
            <p:cNvSpPr/>
            <p:nvPr/>
          </p:nvSpPr>
          <p:spPr>
            <a:xfrm>
              <a:off x="17842885" y="8918085"/>
              <a:ext cx="320671" cy="320676"/>
            </a:xfrm>
            <a:custGeom>
              <a:avLst/>
              <a:gdLst>
                <a:gd name="connsiteX0" fmla="*/ 48568 w 63699"/>
                <a:gd name="connsiteY0" fmla="*/ 16284 h 63700"/>
                <a:gd name="connsiteX1" fmla="*/ 64875 w 63699"/>
                <a:gd name="connsiteY1" fmla="*/ 64696 h 63700"/>
                <a:gd name="connsiteX2" fmla="*/ 14871 w 63699"/>
                <a:gd name="connsiteY2" fmla="*/ 50045 h 63700"/>
                <a:gd name="connsiteX3" fmla="*/ 221 w 63699"/>
                <a:gd name="connsiteY3" fmla="*/ 40 h 63700"/>
                <a:gd name="connsiteX4" fmla="*/ 48568 w 63699"/>
                <a:gd name="connsiteY4" fmla="*/ 16284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48568" y="16284"/>
                  </a:moveTo>
                  <a:cubicBezTo>
                    <a:pt x="66404" y="34120"/>
                    <a:pt x="64875" y="64696"/>
                    <a:pt x="64875" y="64696"/>
                  </a:cubicBezTo>
                  <a:cubicBezTo>
                    <a:pt x="64875" y="64696"/>
                    <a:pt x="32707" y="67881"/>
                    <a:pt x="14871" y="50045"/>
                  </a:cubicBezTo>
                  <a:cubicBezTo>
                    <a:pt x="-2964" y="32209"/>
                    <a:pt x="221" y="40"/>
                    <a:pt x="221" y="40"/>
                  </a:cubicBezTo>
                  <a:cubicBezTo>
                    <a:pt x="221" y="40"/>
                    <a:pt x="30732" y="-1616"/>
                    <a:pt x="48568" y="16284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1" name="Forma libre 506">
              <a:extLst>
                <a:ext uri="{FF2B5EF4-FFF2-40B4-BE49-F238E27FC236}">
                  <a16:creationId xmlns:a16="http://schemas.microsoft.com/office/drawing/2014/main" id="{1ABAD38B-235C-0F46-BB6C-BDF8B010C09E}"/>
                </a:ext>
              </a:extLst>
            </p:cNvPr>
            <p:cNvSpPr/>
            <p:nvPr/>
          </p:nvSpPr>
          <p:spPr>
            <a:xfrm>
              <a:off x="18346321" y="8918085"/>
              <a:ext cx="320671" cy="320676"/>
            </a:xfrm>
            <a:custGeom>
              <a:avLst/>
              <a:gdLst>
                <a:gd name="connsiteX0" fmla="*/ 16340 w 63699"/>
                <a:gd name="connsiteY0" fmla="*/ 16284 h 63700"/>
                <a:gd name="connsiteX1" fmla="*/ 33 w 63699"/>
                <a:gd name="connsiteY1" fmla="*/ 64696 h 63700"/>
                <a:gd name="connsiteX2" fmla="*/ 50036 w 63699"/>
                <a:gd name="connsiteY2" fmla="*/ 50045 h 63700"/>
                <a:gd name="connsiteX3" fmla="*/ 64687 w 63699"/>
                <a:gd name="connsiteY3" fmla="*/ 40 h 63700"/>
                <a:gd name="connsiteX4" fmla="*/ 16340 w 63699"/>
                <a:gd name="connsiteY4" fmla="*/ 16284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16340" y="16284"/>
                  </a:moveTo>
                  <a:cubicBezTo>
                    <a:pt x="-1496" y="34120"/>
                    <a:pt x="33" y="64696"/>
                    <a:pt x="33" y="64696"/>
                  </a:cubicBezTo>
                  <a:cubicBezTo>
                    <a:pt x="33" y="64696"/>
                    <a:pt x="32201" y="67881"/>
                    <a:pt x="50036" y="50045"/>
                  </a:cubicBezTo>
                  <a:cubicBezTo>
                    <a:pt x="67872" y="32209"/>
                    <a:pt x="64687" y="40"/>
                    <a:pt x="64687" y="40"/>
                  </a:cubicBezTo>
                  <a:cubicBezTo>
                    <a:pt x="64687" y="40"/>
                    <a:pt x="34239" y="-1616"/>
                    <a:pt x="16340" y="16284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2" name="Forma libre 507">
              <a:extLst>
                <a:ext uri="{FF2B5EF4-FFF2-40B4-BE49-F238E27FC236}">
                  <a16:creationId xmlns:a16="http://schemas.microsoft.com/office/drawing/2014/main" id="{6182A2EC-9AB1-1546-B176-26942A4C6D87}"/>
                </a:ext>
              </a:extLst>
            </p:cNvPr>
            <p:cNvSpPr/>
            <p:nvPr/>
          </p:nvSpPr>
          <p:spPr>
            <a:xfrm>
              <a:off x="18232967" y="6761418"/>
              <a:ext cx="32068" cy="2757816"/>
            </a:xfrm>
            <a:custGeom>
              <a:avLst/>
              <a:gdLst>
                <a:gd name="connsiteX0" fmla="*/ 4969 w 6369"/>
                <a:gd name="connsiteY0" fmla="*/ 553682 h 547821"/>
                <a:gd name="connsiteX1" fmla="*/ 4969 w 6369"/>
                <a:gd name="connsiteY1" fmla="*/ 553682 h 547821"/>
                <a:gd name="connsiteX2" fmla="*/ 0 w 6369"/>
                <a:gd name="connsiteY2" fmla="*/ 548713 h 547821"/>
                <a:gd name="connsiteX3" fmla="*/ 0 w 6369"/>
                <a:gd name="connsiteY3" fmla="*/ 4969 h 547821"/>
                <a:gd name="connsiteX4" fmla="*/ 4969 w 6369"/>
                <a:gd name="connsiteY4" fmla="*/ 0 h 547821"/>
                <a:gd name="connsiteX5" fmla="*/ 4969 w 6369"/>
                <a:gd name="connsiteY5" fmla="*/ 0 h 547821"/>
                <a:gd name="connsiteX6" fmla="*/ 9937 w 6369"/>
                <a:gd name="connsiteY6" fmla="*/ 4969 h 547821"/>
                <a:gd name="connsiteX7" fmla="*/ 9937 w 6369"/>
                <a:gd name="connsiteY7" fmla="*/ 548713 h 547821"/>
                <a:gd name="connsiteX8" fmla="*/ 4969 w 6369"/>
                <a:gd name="connsiteY8" fmla="*/ 553682 h 54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9" h="547821">
                  <a:moveTo>
                    <a:pt x="4969" y="553682"/>
                  </a:moveTo>
                  <a:lnTo>
                    <a:pt x="4969" y="553682"/>
                  </a:lnTo>
                  <a:cubicBezTo>
                    <a:pt x="2230" y="553682"/>
                    <a:pt x="0" y="551452"/>
                    <a:pt x="0" y="548713"/>
                  </a:cubicBezTo>
                  <a:lnTo>
                    <a:pt x="0" y="4969"/>
                  </a:lnTo>
                  <a:cubicBezTo>
                    <a:pt x="0" y="2229"/>
                    <a:pt x="2230" y="0"/>
                    <a:pt x="4969" y="0"/>
                  </a:cubicBezTo>
                  <a:lnTo>
                    <a:pt x="4969" y="0"/>
                  </a:lnTo>
                  <a:cubicBezTo>
                    <a:pt x="7708" y="0"/>
                    <a:pt x="9937" y="2229"/>
                    <a:pt x="9937" y="4969"/>
                  </a:cubicBezTo>
                  <a:lnTo>
                    <a:pt x="9937" y="548713"/>
                  </a:lnTo>
                  <a:cubicBezTo>
                    <a:pt x="9937" y="551452"/>
                    <a:pt x="7708" y="553682"/>
                    <a:pt x="4969" y="553682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3" name="Forma libre 508">
              <a:extLst>
                <a:ext uri="{FF2B5EF4-FFF2-40B4-BE49-F238E27FC236}">
                  <a16:creationId xmlns:a16="http://schemas.microsoft.com/office/drawing/2014/main" id="{B088B391-00BD-E14C-8996-6CB68748057A}"/>
                </a:ext>
              </a:extLst>
            </p:cNvPr>
            <p:cNvSpPr/>
            <p:nvPr/>
          </p:nvSpPr>
          <p:spPr>
            <a:xfrm>
              <a:off x="17889532" y="7181186"/>
              <a:ext cx="32068" cy="288608"/>
            </a:xfrm>
            <a:custGeom>
              <a:avLst/>
              <a:gdLst>
                <a:gd name="connsiteX0" fmla="*/ 6179 w 6369"/>
                <a:gd name="connsiteY0" fmla="*/ 58732 h 57330"/>
                <a:gd name="connsiteX1" fmla="*/ 6179 w 6369"/>
                <a:gd name="connsiteY1" fmla="*/ 58732 h 57330"/>
                <a:gd name="connsiteX2" fmla="*/ 0 w 6369"/>
                <a:gd name="connsiteY2" fmla="*/ 52553 h 57330"/>
                <a:gd name="connsiteX3" fmla="*/ 0 w 6369"/>
                <a:gd name="connsiteY3" fmla="*/ 6179 h 57330"/>
                <a:gd name="connsiteX4" fmla="*/ 6179 w 6369"/>
                <a:gd name="connsiteY4" fmla="*/ 0 h 57330"/>
                <a:gd name="connsiteX5" fmla="*/ 6179 w 6369"/>
                <a:gd name="connsiteY5" fmla="*/ 0 h 57330"/>
                <a:gd name="connsiteX6" fmla="*/ 12357 w 6369"/>
                <a:gd name="connsiteY6" fmla="*/ 6179 h 57330"/>
                <a:gd name="connsiteX7" fmla="*/ 12357 w 6369"/>
                <a:gd name="connsiteY7" fmla="*/ 52553 h 57330"/>
                <a:gd name="connsiteX8" fmla="*/ 6179 w 6369"/>
                <a:gd name="connsiteY8" fmla="*/ 58732 h 5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9" h="57330">
                  <a:moveTo>
                    <a:pt x="6179" y="58732"/>
                  </a:moveTo>
                  <a:lnTo>
                    <a:pt x="6179" y="58732"/>
                  </a:lnTo>
                  <a:cubicBezTo>
                    <a:pt x="2803" y="58732"/>
                    <a:pt x="0" y="55929"/>
                    <a:pt x="0" y="52553"/>
                  </a:cubicBezTo>
                  <a:lnTo>
                    <a:pt x="0" y="6179"/>
                  </a:lnTo>
                  <a:cubicBezTo>
                    <a:pt x="0" y="2803"/>
                    <a:pt x="2803" y="0"/>
                    <a:pt x="6179" y="0"/>
                  </a:cubicBezTo>
                  <a:lnTo>
                    <a:pt x="6179" y="0"/>
                  </a:lnTo>
                  <a:cubicBezTo>
                    <a:pt x="9555" y="0"/>
                    <a:pt x="12357" y="2803"/>
                    <a:pt x="12357" y="6179"/>
                  </a:cubicBezTo>
                  <a:lnTo>
                    <a:pt x="12357" y="52553"/>
                  </a:lnTo>
                  <a:cubicBezTo>
                    <a:pt x="12357" y="55992"/>
                    <a:pt x="9555" y="58732"/>
                    <a:pt x="6179" y="58732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4" name="Forma libre 509">
              <a:extLst>
                <a:ext uri="{FF2B5EF4-FFF2-40B4-BE49-F238E27FC236}">
                  <a16:creationId xmlns:a16="http://schemas.microsoft.com/office/drawing/2014/main" id="{0CF047A1-23D9-2A4E-812E-782B612715DD}"/>
                </a:ext>
              </a:extLst>
            </p:cNvPr>
            <p:cNvSpPr/>
            <p:nvPr/>
          </p:nvSpPr>
          <p:spPr>
            <a:xfrm>
              <a:off x="18028379" y="7263595"/>
              <a:ext cx="32068" cy="288608"/>
            </a:xfrm>
            <a:custGeom>
              <a:avLst/>
              <a:gdLst>
                <a:gd name="connsiteX0" fmla="*/ 6179 w 6369"/>
                <a:gd name="connsiteY0" fmla="*/ 58732 h 57330"/>
                <a:gd name="connsiteX1" fmla="*/ 6179 w 6369"/>
                <a:gd name="connsiteY1" fmla="*/ 58732 h 57330"/>
                <a:gd name="connsiteX2" fmla="*/ 0 w 6369"/>
                <a:gd name="connsiteY2" fmla="*/ 52553 h 57330"/>
                <a:gd name="connsiteX3" fmla="*/ 0 w 6369"/>
                <a:gd name="connsiteY3" fmla="*/ 6179 h 57330"/>
                <a:gd name="connsiteX4" fmla="*/ 6179 w 6369"/>
                <a:gd name="connsiteY4" fmla="*/ 0 h 57330"/>
                <a:gd name="connsiteX5" fmla="*/ 6179 w 6369"/>
                <a:gd name="connsiteY5" fmla="*/ 0 h 57330"/>
                <a:gd name="connsiteX6" fmla="*/ 12358 w 6369"/>
                <a:gd name="connsiteY6" fmla="*/ 6179 h 57330"/>
                <a:gd name="connsiteX7" fmla="*/ 12358 w 6369"/>
                <a:gd name="connsiteY7" fmla="*/ 52553 h 57330"/>
                <a:gd name="connsiteX8" fmla="*/ 6179 w 6369"/>
                <a:gd name="connsiteY8" fmla="*/ 58732 h 5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9" h="57330">
                  <a:moveTo>
                    <a:pt x="6179" y="58732"/>
                  </a:moveTo>
                  <a:lnTo>
                    <a:pt x="6179" y="58732"/>
                  </a:lnTo>
                  <a:cubicBezTo>
                    <a:pt x="2803" y="58732"/>
                    <a:pt x="0" y="55929"/>
                    <a:pt x="0" y="52553"/>
                  </a:cubicBezTo>
                  <a:lnTo>
                    <a:pt x="0" y="6179"/>
                  </a:lnTo>
                  <a:cubicBezTo>
                    <a:pt x="0" y="2803"/>
                    <a:pt x="2803" y="0"/>
                    <a:pt x="6179" y="0"/>
                  </a:cubicBezTo>
                  <a:lnTo>
                    <a:pt x="6179" y="0"/>
                  </a:lnTo>
                  <a:cubicBezTo>
                    <a:pt x="9555" y="0"/>
                    <a:pt x="12358" y="2803"/>
                    <a:pt x="12358" y="6179"/>
                  </a:cubicBezTo>
                  <a:lnTo>
                    <a:pt x="12358" y="52553"/>
                  </a:lnTo>
                  <a:cubicBezTo>
                    <a:pt x="12358" y="55992"/>
                    <a:pt x="9555" y="58732"/>
                    <a:pt x="6179" y="58732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5" name="Forma libre 510">
              <a:extLst>
                <a:ext uri="{FF2B5EF4-FFF2-40B4-BE49-F238E27FC236}">
                  <a16:creationId xmlns:a16="http://schemas.microsoft.com/office/drawing/2014/main" id="{E2163EA6-8B2E-1B45-B98A-0707C25A31F3}"/>
                </a:ext>
              </a:extLst>
            </p:cNvPr>
            <p:cNvSpPr/>
            <p:nvPr/>
          </p:nvSpPr>
          <p:spPr>
            <a:xfrm>
              <a:off x="18564542" y="7181186"/>
              <a:ext cx="32068" cy="288608"/>
            </a:xfrm>
            <a:custGeom>
              <a:avLst/>
              <a:gdLst>
                <a:gd name="connsiteX0" fmla="*/ 6179 w 6369"/>
                <a:gd name="connsiteY0" fmla="*/ 58732 h 57330"/>
                <a:gd name="connsiteX1" fmla="*/ 6179 w 6369"/>
                <a:gd name="connsiteY1" fmla="*/ 58732 h 57330"/>
                <a:gd name="connsiteX2" fmla="*/ 12358 w 6369"/>
                <a:gd name="connsiteY2" fmla="*/ 52553 h 57330"/>
                <a:gd name="connsiteX3" fmla="*/ 12358 w 6369"/>
                <a:gd name="connsiteY3" fmla="*/ 6179 h 57330"/>
                <a:gd name="connsiteX4" fmla="*/ 6179 w 6369"/>
                <a:gd name="connsiteY4" fmla="*/ 0 h 57330"/>
                <a:gd name="connsiteX5" fmla="*/ 6179 w 6369"/>
                <a:gd name="connsiteY5" fmla="*/ 0 h 57330"/>
                <a:gd name="connsiteX6" fmla="*/ 0 w 6369"/>
                <a:gd name="connsiteY6" fmla="*/ 6179 h 57330"/>
                <a:gd name="connsiteX7" fmla="*/ 0 w 6369"/>
                <a:gd name="connsiteY7" fmla="*/ 52553 h 57330"/>
                <a:gd name="connsiteX8" fmla="*/ 6179 w 6369"/>
                <a:gd name="connsiteY8" fmla="*/ 58732 h 5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9" h="57330">
                  <a:moveTo>
                    <a:pt x="6179" y="58732"/>
                  </a:moveTo>
                  <a:lnTo>
                    <a:pt x="6179" y="58732"/>
                  </a:lnTo>
                  <a:cubicBezTo>
                    <a:pt x="9555" y="58732"/>
                    <a:pt x="12358" y="55929"/>
                    <a:pt x="12358" y="52553"/>
                  </a:cubicBezTo>
                  <a:lnTo>
                    <a:pt x="12358" y="6179"/>
                  </a:lnTo>
                  <a:cubicBezTo>
                    <a:pt x="12358" y="2803"/>
                    <a:pt x="9555" y="0"/>
                    <a:pt x="6179" y="0"/>
                  </a:cubicBezTo>
                  <a:lnTo>
                    <a:pt x="6179" y="0"/>
                  </a:lnTo>
                  <a:cubicBezTo>
                    <a:pt x="2803" y="0"/>
                    <a:pt x="0" y="2803"/>
                    <a:pt x="0" y="6179"/>
                  </a:cubicBezTo>
                  <a:lnTo>
                    <a:pt x="0" y="52553"/>
                  </a:lnTo>
                  <a:cubicBezTo>
                    <a:pt x="0" y="55992"/>
                    <a:pt x="2739" y="58732"/>
                    <a:pt x="6179" y="58732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6" name="Forma libre 511">
              <a:extLst>
                <a:ext uri="{FF2B5EF4-FFF2-40B4-BE49-F238E27FC236}">
                  <a16:creationId xmlns:a16="http://schemas.microsoft.com/office/drawing/2014/main" id="{B30765EE-B1B8-D345-81E0-FCDFBB28F5F1}"/>
                </a:ext>
              </a:extLst>
            </p:cNvPr>
            <p:cNvSpPr/>
            <p:nvPr/>
          </p:nvSpPr>
          <p:spPr>
            <a:xfrm>
              <a:off x="18425690" y="7288932"/>
              <a:ext cx="32068" cy="288608"/>
            </a:xfrm>
            <a:custGeom>
              <a:avLst/>
              <a:gdLst>
                <a:gd name="connsiteX0" fmla="*/ 6179 w 6369"/>
                <a:gd name="connsiteY0" fmla="*/ 58732 h 57330"/>
                <a:gd name="connsiteX1" fmla="*/ 6179 w 6369"/>
                <a:gd name="connsiteY1" fmla="*/ 58732 h 57330"/>
                <a:gd name="connsiteX2" fmla="*/ 12358 w 6369"/>
                <a:gd name="connsiteY2" fmla="*/ 52553 h 57330"/>
                <a:gd name="connsiteX3" fmla="*/ 12358 w 6369"/>
                <a:gd name="connsiteY3" fmla="*/ 6179 h 57330"/>
                <a:gd name="connsiteX4" fmla="*/ 6179 w 6369"/>
                <a:gd name="connsiteY4" fmla="*/ 0 h 57330"/>
                <a:gd name="connsiteX5" fmla="*/ 6179 w 6369"/>
                <a:gd name="connsiteY5" fmla="*/ 0 h 57330"/>
                <a:gd name="connsiteX6" fmla="*/ 0 w 6369"/>
                <a:gd name="connsiteY6" fmla="*/ 6179 h 57330"/>
                <a:gd name="connsiteX7" fmla="*/ 0 w 6369"/>
                <a:gd name="connsiteY7" fmla="*/ 52553 h 57330"/>
                <a:gd name="connsiteX8" fmla="*/ 6179 w 6369"/>
                <a:gd name="connsiteY8" fmla="*/ 58732 h 5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9" h="57330">
                  <a:moveTo>
                    <a:pt x="6179" y="58732"/>
                  </a:moveTo>
                  <a:lnTo>
                    <a:pt x="6179" y="58732"/>
                  </a:lnTo>
                  <a:cubicBezTo>
                    <a:pt x="9555" y="58732"/>
                    <a:pt x="12358" y="55929"/>
                    <a:pt x="12358" y="52553"/>
                  </a:cubicBezTo>
                  <a:lnTo>
                    <a:pt x="12358" y="6179"/>
                  </a:lnTo>
                  <a:cubicBezTo>
                    <a:pt x="12358" y="2803"/>
                    <a:pt x="9555" y="0"/>
                    <a:pt x="6179" y="0"/>
                  </a:cubicBezTo>
                  <a:lnTo>
                    <a:pt x="6179" y="0"/>
                  </a:lnTo>
                  <a:cubicBezTo>
                    <a:pt x="2803" y="0"/>
                    <a:pt x="0" y="2803"/>
                    <a:pt x="0" y="6179"/>
                  </a:cubicBezTo>
                  <a:lnTo>
                    <a:pt x="0" y="52553"/>
                  </a:lnTo>
                  <a:cubicBezTo>
                    <a:pt x="0" y="55992"/>
                    <a:pt x="2739" y="58732"/>
                    <a:pt x="6179" y="58732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7" name="Forma libre 512">
              <a:extLst>
                <a:ext uri="{FF2B5EF4-FFF2-40B4-BE49-F238E27FC236}">
                  <a16:creationId xmlns:a16="http://schemas.microsoft.com/office/drawing/2014/main" id="{CE4891EB-E78E-CC41-BC0C-7FA8D2AF3B04}"/>
                </a:ext>
              </a:extLst>
            </p:cNvPr>
            <p:cNvSpPr/>
            <p:nvPr/>
          </p:nvSpPr>
          <p:spPr>
            <a:xfrm>
              <a:off x="20347154" y="6900915"/>
              <a:ext cx="224468" cy="448946"/>
            </a:xfrm>
            <a:custGeom>
              <a:avLst/>
              <a:gdLst>
                <a:gd name="connsiteX0" fmla="*/ 47711 w 44589"/>
                <a:gd name="connsiteY0" fmla="*/ 45737 h 89180"/>
                <a:gd name="connsiteX1" fmla="*/ 24142 w 44589"/>
                <a:gd name="connsiteY1" fmla="*/ 90773 h 89180"/>
                <a:gd name="connsiteX2" fmla="*/ 0 w 44589"/>
                <a:gd name="connsiteY2" fmla="*/ 45737 h 89180"/>
                <a:gd name="connsiteX3" fmla="*/ 23951 w 44589"/>
                <a:gd name="connsiteY3" fmla="*/ 0 h 89180"/>
                <a:gd name="connsiteX4" fmla="*/ 47711 w 44589"/>
                <a:gd name="connsiteY4" fmla="*/ 45737 h 8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89" h="89180">
                  <a:moveTo>
                    <a:pt x="47711" y="45737"/>
                  </a:moveTo>
                  <a:cubicBezTo>
                    <a:pt x="47711" y="70962"/>
                    <a:pt x="24142" y="90773"/>
                    <a:pt x="24142" y="90773"/>
                  </a:cubicBezTo>
                  <a:cubicBezTo>
                    <a:pt x="24142" y="90773"/>
                    <a:pt x="0" y="71026"/>
                    <a:pt x="0" y="45737"/>
                  </a:cubicBezTo>
                  <a:cubicBezTo>
                    <a:pt x="0" y="20511"/>
                    <a:pt x="23951" y="0"/>
                    <a:pt x="23951" y="0"/>
                  </a:cubicBezTo>
                  <a:cubicBezTo>
                    <a:pt x="23951" y="0"/>
                    <a:pt x="47711" y="20511"/>
                    <a:pt x="47711" y="45737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8" name="Forma libre 513">
              <a:extLst>
                <a:ext uri="{FF2B5EF4-FFF2-40B4-BE49-F238E27FC236}">
                  <a16:creationId xmlns:a16="http://schemas.microsoft.com/office/drawing/2014/main" id="{BC99AD0C-CFBA-5548-9741-B5E6BF60CF2E}"/>
                </a:ext>
              </a:extLst>
            </p:cNvPr>
            <p:cNvSpPr/>
            <p:nvPr/>
          </p:nvSpPr>
          <p:spPr>
            <a:xfrm>
              <a:off x="20051991" y="7358011"/>
              <a:ext cx="320671" cy="320676"/>
            </a:xfrm>
            <a:custGeom>
              <a:avLst/>
              <a:gdLst>
                <a:gd name="connsiteX0" fmla="*/ 48568 w 63699"/>
                <a:gd name="connsiteY0" fmla="*/ 16280 h 63700"/>
                <a:gd name="connsiteX1" fmla="*/ 64875 w 63699"/>
                <a:gd name="connsiteY1" fmla="*/ 64692 h 63700"/>
                <a:gd name="connsiteX2" fmla="*/ 14871 w 63699"/>
                <a:gd name="connsiteY2" fmla="*/ 50041 h 63700"/>
                <a:gd name="connsiteX3" fmla="*/ 221 w 63699"/>
                <a:gd name="connsiteY3" fmla="*/ 37 h 63700"/>
                <a:gd name="connsiteX4" fmla="*/ 48568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48568" y="16280"/>
                  </a:moveTo>
                  <a:cubicBezTo>
                    <a:pt x="66404" y="34116"/>
                    <a:pt x="64875" y="64692"/>
                    <a:pt x="64875" y="64692"/>
                  </a:cubicBezTo>
                  <a:cubicBezTo>
                    <a:pt x="64875" y="64692"/>
                    <a:pt x="32707" y="67877"/>
                    <a:pt x="14871" y="50041"/>
                  </a:cubicBezTo>
                  <a:cubicBezTo>
                    <a:pt x="-2964" y="32205"/>
                    <a:pt x="221" y="37"/>
                    <a:pt x="221" y="37"/>
                  </a:cubicBezTo>
                  <a:cubicBezTo>
                    <a:pt x="221" y="37"/>
                    <a:pt x="30732" y="-1556"/>
                    <a:pt x="48568" y="16280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9" name="Forma libre 514">
              <a:extLst>
                <a:ext uri="{FF2B5EF4-FFF2-40B4-BE49-F238E27FC236}">
                  <a16:creationId xmlns:a16="http://schemas.microsoft.com/office/drawing/2014/main" id="{797AB9A2-8A64-6642-9E39-AC79BA3013FC}"/>
                </a:ext>
              </a:extLst>
            </p:cNvPr>
            <p:cNvSpPr/>
            <p:nvPr/>
          </p:nvSpPr>
          <p:spPr>
            <a:xfrm>
              <a:off x="20555750" y="7358011"/>
              <a:ext cx="320671" cy="320676"/>
            </a:xfrm>
            <a:custGeom>
              <a:avLst/>
              <a:gdLst>
                <a:gd name="connsiteX0" fmla="*/ 16340 w 63699"/>
                <a:gd name="connsiteY0" fmla="*/ 16280 h 63700"/>
                <a:gd name="connsiteX1" fmla="*/ 33 w 63699"/>
                <a:gd name="connsiteY1" fmla="*/ 64692 h 63700"/>
                <a:gd name="connsiteX2" fmla="*/ 50037 w 63699"/>
                <a:gd name="connsiteY2" fmla="*/ 50041 h 63700"/>
                <a:gd name="connsiteX3" fmla="*/ 64687 w 63699"/>
                <a:gd name="connsiteY3" fmla="*/ 37 h 63700"/>
                <a:gd name="connsiteX4" fmla="*/ 16340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16340" y="16280"/>
                  </a:moveTo>
                  <a:cubicBezTo>
                    <a:pt x="-1496" y="34116"/>
                    <a:pt x="33" y="64692"/>
                    <a:pt x="33" y="64692"/>
                  </a:cubicBezTo>
                  <a:cubicBezTo>
                    <a:pt x="33" y="64692"/>
                    <a:pt x="32201" y="67877"/>
                    <a:pt x="50037" y="50041"/>
                  </a:cubicBezTo>
                  <a:cubicBezTo>
                    <a:pt x="67872" y="32205"/>
                    <a:pt x="64687" y="37"/>
                    <a:pt x="64687" y="37"/>
                  </a:cubicBezTo>
                  <a:cubicBezTo>
                    <a:pt x="64687" y="37"/>
                    <a:pt x="34175" y="-1556"/>
                    <a:pt x="16340" y="16280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0" name="Forma libre 515">
              <a:extLst>
                <a:ext uri="{FF2B5EF4-FFF2-40B4-BE49-F238E27FC236}">
                  <a16:creationId xmlns:a16="http://schemas.microsoft.com/office/drawing/2014/main" id="{49FDBF0E-37F7-474F-ADC6-593EBF005CC6}"/>
                </a:ext>
              </a:extLst>
            </p:cNvPr>
            <p:cNvSpPr/>
            <p:nvPr/>
          </p:nvSpPr>
          <p:spPr>
            <a:xfrm>
              <a:off x="20051991" y="7747957"/>
              <a:ext cx="320671" cy="320676"/>
            </a:xfrm>
            <a:custGeom>
              <a:avLst/>
              <a:gdLst>
                <a:gd name="connsiteX0" fmla="*/ 48568 w 63699"/>
                <a:gd name="connsiteY0" fmla="*/ 16280 h 63700"/>
                <a:gd name="connsiteX1" fmla="*/ 64875 w 63699"/>
                <a:gd name="connsiteY1" fmla="*/ 64692 h 63700"/>
                <a:gd name="connsiteX2" fmla="*/ 14871 w 63699"/>
                <a:gd name="connsiteY2" fmla="*/ 50041 h 63700"/>
                <a:gd name="connsiteX3" fmla="*/ 221 w 63699"/>
                <a:gd name="connsiteY3" fmla="*/ 37 h 63700"/>
                <a:gd name="connsiteX4" fmla="*/ 48568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48568" y="16280"/>
                  </a:moveTo>
                  <a:cubicBezTo>
                    <a:pt x="66404" y="34116"/>
                    <a:pt x="64875" y="64692"/>
                    <a:pt x="64875" y="64692"/>
                  </a:cubicBezTo>
                  <a:cubicBezTo>
                    <a:pt x="64875" y="64692"/>
                    <a:pt x="32707" y="67877"/>
                    <a:pt x="14871" y="50041"/>
                  </a:cubicBezTo>
                  <a:cubicBezTo>
                    <a:pt x="-2964" y="32205"/>
                    <a:pt x="221" y="37"/>
                    <a:pt x="221" y="37"/>
                  </a:cubicBezTo>
                  <a:cubicBezTo>
                    <a:pt x="221" y="37"/>
                    <a:pt x="30732" y="-1556"/>
                    <a:pt x="48568" y="16280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1" name="Forma libre 516">
              <a:extLst>
                <a:ext uri="{FF2B5EF4-FFF2-40B4-BE49-F238E27FC236}">
                  <a16:creationId xmlns:a16="http://schemas.microsoft.com/office/drawing/2014/main" id="{B9066BF6-6DD9-D745-809E-3B0D456B16C0}"/>
                </a:ext>
              </a:extLst>
            </p:cNvPr>
            <p:cNvSpPr/>
            <p:nvPr/>
          </p:nvSpPr>
          <p:spPr>
            <a:xfrm>
              <a:off x="20555750" y="7747957"/>
              <a:ext cx="320671" cy="320676"/>
            </a:xfrm>
            <a:custGeom>
              <a:avLst/>
              <a:gdLst>
                <a:gd name="connsiteX0" fmla="*/ 16340 w 63699"/>
                <a:gd name="connsiteY0" fmla="*/ 16280 h 63700"/>
                <a:gd name="connsiteX1" fmla="*/ 33 w 63699"/>
                <a:gd name="connsiteY1" fmla="*/ 64692 h 63700"/>
                <a:gd name="connsiteX2" fmla="*/ 50037 w 63699"/>
                <a:gd name="connsiteY2" fmla="*/ 50041 h 63700"/>
                <a:gd name="connsiteX3" fmla="*/ 64687 w 63699"/>
                <a:gd name="connsiteY3" fmla="*/ 37 h 63700"/>
                <a:gd name="connsiteX4" fmla="*/ 16340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16340" y="16280"/>
                  </a:moveTo>
                  <a:cubicBezTo>
                    <a:pt x="-1496" y="34116"/>
                    <a:pt x="33" y="64692"/>
                    <a:pt x="33" y="64692"/>
                  </a:cubicBezTo>
                  <a:cubicBezTo>
                    <a:pt x="33" y="64692"/>
                    <a:pt x="32201" y="67877"/>
                    <a:pt x="50037" y="50041"/>
                  </a:cubicBezTo>
                  <a:cubicBezTo>
                    <a:pt x="67872" y="32205"/>
                    <a:pt x="64687" y="37"/>
                    <a:pt x="64687" y="37"/>
                  </a:cubicBezTo>
                  <a:cubicBezTo>
                    <a:pt x="64687" y="37"/>
                    <a:pt x="34175" y="-1556"/>
                    <a:pt x="16340" y="16280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2" name="Forma libre 517">
              <a:extLst>
                <a:ext uri="{FF2B5EF4-FFF2-40B4-BE49-F238E27FC236}">
                  <a16:creationId xmlns:a16="http://schemas.microsoft.com/office/drawing/2014/main" id="{EC3EE428-3B90-F445-8951-76A15CE2461E}"/>
                </a:ext>
              </a:extLst>
            </p:cNvPr>
            <p:cNvSpPr/>
            <p:nvPr/>
          </p:nvSpPr>
          <p:spPr>
            <a:xfrm>
              <a:off x="20051991" y="8137897"/>
              <a:ext cx="320671" cy="320676"/>
            </a:xfrm>
            <a:custGeom>
              <a:avLst/>
              <a:gdLst>
                <a:gd name="connsiteX0" fmla="*/ 48568 w 63699"/>
                <a:gd name="connsiteY0" fmla="*/ 16280 h 63700"/>
                <a:gd name="connsiteX1" fmla="*/ 64875 w 63699"/>
                <a:gd name="connsiteY1" fmla="*/ 64692 h 63700"/>
                <a:gd name="connsiteX2" fmla="*/ 14871 w 63699"/>
                <a:gd name="connsiteY2" fmla="*/ 50041 h 63700"/>
                <a:gd name="connsiteX3" fmla="*/ 221 w 63699"/>
                <a:gd name="connsiteY3" fmla="*/ 37 h 63700"/>
                <a:gd name="connsiteX4" fmla="*/ 48568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48568" y="16280"/>
                  </a:moveTo>
                  <a:cubicBezTo>
                    <a:pt x="66404" y="34116"/>
                    <a:pt x="64875" y="64692"/>
                    <a:pt x="64875" y="64692"/>
                  </a:cubicBezTo>
                  <a:cubicBezTo>
                    <a:pt x="64875" y="64692"/>
                    <a:pt x="32707" y="67877"/>
                    <a:pt x="14871" y="50041"/>
                  </a:cubicBezTo>
                  <a:cubicBezTo>
                    <a:pt x="-2964" y="32205"/>
                    <a:pt x="221" y="37"/>
                    <a:pt x="221" y="37"/>
                  </a:cubicBezTo>
                  <a:cubicBezTo>
                    <a:pt x="221" y="37"/>
                    <a:pt x="30732" y="-1556"/>
                    <a:pt x="48568" y="16280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3" name="Forma libre 518">
              <a:extLst>
                <a:ext uri="{FF2B5EF4-FFF2-40B4-BE49-F238E27FC236}">
                  <a16:creationId xmlns:a16="http://schemas.microsoft.com/office/drawing/2014/main" id="{4111D09F-DD80-8C49-A296-C0D98C6B1630}"/>
                </a:ext>
              </a:extLst>
            </p:cNvPr>
            <p:cNvSpPr/>
            <p:nvPr/>
          </p:nvSpPr>
          <p:spPr>
            <a:xfrm>
              <a:off x="20555750" y="8137897"/>
              <a:ext cx="320671" cy="320676"/>
            </a:xfrm>
            <a:custGeom>
              <a:avLst/>
              <a:gdLst>
                <a:gd name="connsiteX0" fmla="*/ 16340 w 63699"/>
                <a:gd name="connsiteY0" fmla="*/ 16280 h 63700"/>
                <a:gd name="connsiteX1" fmla="*/ 33 w 63699"/>
                <a:gd name="connsiteY1" fmla="*/ 64692 h 63700"/>
                <a:gd name="connsiteX2" fmla="*/ 50037 w 63699"/>
                <a:gd name="connsiteY2" fmla="*/ 50041 h 63700"/>
                <a:gd name="connsiteX3" fmla="*/ 64687 w 63699"/>
                <a:gd name="connsiteY3" fmla="*/ 37 h 63700"/>
                <a:gd name="connsiteX4" fmla="*/ 16340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16340" y="16280"/>
                  </a:moveTo>
                  <a:cubicBezTo>
                    <a:pt x="-1496" y="34116"/>
                    <a:pt x="33" y="64692"/>
                    <a:pt x="33" y="64692"/>
                  </a:cubicBezTo>
                  <a:cubicBezTo>
                    <a:pt x="33" y="64692"/>
                    <a:pt x="32201" y="67877"/>
                    <a:pt x="50037" y="50041"/>
                  </a:cubicBezTo>
                  <a:cubicBezTo>
                    <a:pt x="67872" y="32205"/>
                    <a:pt x="64687" y="37"/>
                    <a:pt x="64687" y="37"/>
                  </a:cubicBezTo>
                  <a:cubicBezTo>
                    <a:pt x="64687" y="37"/>
                    <a:pt x="34175" y="-1556"/>
                    <a:pt x="16340" y="16280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4" name="Forma libre 519">
              <a:extLst>
                <a:ext uri="{FF2B5EF4-FFF2-40B4-BE49-F238E27FC236}">
                  <a16:creationId xmlns:a16="http://schemas.microsoft.com/office/drawing/2014/main" id="{CFA01187-6279-854B-BDAF-2FE733A188D5}"/>
                </a:ext>
              </a:extLst>
            </p:cNvPr>
            <p:cNvSpPr/>
            <p:nvPr/>
          </p:nvSpPr>
          <p:spPr>
            <a:xfrm>
              <a:off x="20051991" y="8528145"/>
              <a:ext cx="320671" cy="320676"/>
            </a:xfrm>
            <a:custGeom>
              <a:avLst/>
              <a:gdLst>
                <a:gd name="connsiteX0" fmla="*/ 48568 w 63699"/>
                <a:gd name="connsiteY0" fmla="*/ 16284 h 63700"/>
                <a:gd name="connsiteX1" fmla="*/ 64875 w 63699"/>
                <a:gd name="connsiteY1" fmla="*/ 64696 h 63700"/>
                <a:gd name="connsiteX2" fmla="*/ 14871 w 63699"/>
                <a:gd name="connsiteY2" fmla="*/ 50045 h 63700"/>
                <a:gd name="connsiteX3" fmla="*/ 221 w 63699"/>
                <a:gd name="connsiteY3" fmla="*/ 40 h 63700"/>
                <a:gd name="connsiteX4" fmla="*/ 48568 w 63699"/>
                <a:gd name="connsiteY4" fmla="*/ 16284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48568" y="16284"/>
                  </a:moveTo>
                  <a:cubicBezTo>
                    <a:pt x="66404" y="34120"/>
                    <a:pt x="64875" y="64696"/>
                    <a:pt x="64875" y="64696"/>
                  </a:cubicBezTo>
                  <a:cubicBezTo>
                    <a:pt x="64875" y="64696"/>
                    <a:pt x="32707" y="67881"/>
                    <a:pt x="14871" y="50045"/>
                  </a:cubicBezTo>
                  <a:cubicBezTo>
                    <a:pt x="-2964" y="32209"/>
                    <a:pt x="221" y="40"/>
                    <a:pt x="221" y="40"/>
                  </a:cubicBezTo>
                  <a:cubicBezTo>
                    <a:pt x="221" y="40"/>
                    <a:pt x="30732" y="-1616"/>
                    <a:pt x="48568" y="16284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5" name="Forma libre 520">
              <a:extLst>
                <a:ext uri="{FF2B5EF4-FFF2-40B4-BE49-F238E27FC236}">
                  <a16:creationId xmlns:a16="http://schemas.microsoft.com/office/drawing/2014/main" id="{9F123B60-4719-CE4E-82F5-2D92BDE738FC}"/>
                </a:ext>
              </a:extLst>
            </p:cNvPr>
            <p:cNvSpPr/>
            <p:nvPr/>
          </p:nvSpPr>
          <p:spPr>
            <a:xfrm>
              <a:off x="20555750" y="8528145"/>
              <a:ext cx="320671" cy="320676"/>
            </a:xfrm>
            <a:custGeom>
              <a:avLst/>
              <a:gdLst>
                <a:gd name="connsiteX0" fmla="*/ 16340 w 63699"/>
                <a:gd name="connsiteY0" fmla="*/ 16284 h 63700"/>
                <a:gd name="connsiteX1" fmla="*/ 33 w 63699"/>
                <a:gd name="connsiteY1" fmla="*/ 64696 h 63700"/>
                <a:gd name="connsiteX2" fmla="*/ 50037 w 63699"/>
                <a:gd name="connsiteY2" fmla="*/ 50045 h 63700"/>
                <a:gd name="connsiteX3" fmla="*/ 64687 w 63699"/>
                <a:gd name="connsiteY3" fmla="*/ 40 h 63700"/>
                <a:gd name="connsiteX4" fmla="*/ 16340 w 63699"/>
                <a:gd name="connsiteY4" fmla="*/ 16284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16340" y="16284"/>
                  </a:moveTo>
                  <a:cubicBezTo>
                    <a:pt x="-1496" y="34120"/>
                    <a:pt x="33" y="64696"/>
                    <a:pt x="33" y="64696"/>
                  </a:cubicBezTo>
                  <a:cubicBezTo>
                    <a:pt x="33" y="64696"/>
                    <a:pt x="32201" y="67881"/>
                    <a:pt x="50037" y="50045"/>
                  </a:cubicBezTo>
                  <a:cubicBezTo>
                    <a:pt x="67872" y="32209"/>
                    <a:pt x="64687" y="40"/>
                    <a:pt x="64687" y="40"/>
                  </a:cubicBezTo>
                  <a:cubicBezTo>
                    <a:pt x="64687" y="40"/>
                    <a:pt x="34175" y="-1616"/>
                    <a:pt x="16340" y="16284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6" name="Forma libre 521">
              <a:extLst>
                <a:ext uri="{FF2B5EF4-FFF2-40B4-BE49-F238E27FC236}">
                  <a16:creationId xmlns:a16="http://schemas.microsoft.com/office/drawing/2014/main" id="{712856CF-215D-6348-9460-013939166F7D}"/>
                </a:ext>
              </a:extLst>
            </p:cNvPr>
            <p:cNvSpPr/>
            <p:nvPr/>
          </p:nvSpPr>
          <p:spPr>
            <a:xfrm>
              <a:off x="20051991" y="8918085"/>
              <a:ext cx="320671" cy="320676"/>
            </a:xfrm>
            <a:custGeom>
              <a:avLst/>
              <a:gdLst>
                <a:gd name="connsiteX0" fmla="*/ 48568 w 63699"/>
                <a:gd name="connsiteY0" fmla="*/ 16284 h 63700"/>
                <a:gd name="connsiteX1" fmla="*/ 64875 w 63699"/>
                <a:gd name="connsiteY1" fmla="*/ 64696 h 63700"/>
                <a:gd name="connsiteX2" fmla="*/ 14871 w 63699"/>
                <a:gd name="connsiteY2" fmla="*/ 50045 h 63700"/>
                <a:gd name="connsiteX3" fmla="*/ 221 w 63699"/>
                <a:gd name="connsiteY3" fmla="*/ 40 h 63700"/>
                <a:gd name="connsiteX4" fmla="*/ 48568 w 63699"/>
                <a:gd name="connsiteY4" fmla="*/ 16284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48568" y="16284"/>
                  </a:moveTo>
                  <a:cubicBezTo>
                    <a:pt x="66404" y="34120"/>
                    <a:pt x="64875" y="64696"/>
                    <a:pt x="64875" y="64696"/>
                  </a:cubicBezTo>
                  <a:cubicBezTo>
                    <a:pt x="64875" y="64696"/>
                    <a:pt x="32707" y="67881"/>
                    <a:pt x="14871" y="50045"/>
                  </a:cubicBezTo>
                  <a:cubicBezTo>
                    <a:pt x="-2964" y="32209"/>
                    <a:pt x="221" y="40"/>
                    <a:pt x="221" y="40"/>
                  </a:cubicBezTo>
                  <a:cubicBezTo>
                    <a:pt x="221" y="40"/>
                    <a:pt x="30732" y="-1616"/>
                    <a:pt x="48568" y="16284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7" name="Forma libre 522">
              <a:extLst>
                <a:ext uri="{FF2B5EF4-FFF2-40B4-BE49-F238E27FC236}">
                  <a16:creationId xmlns:a16="http://schemas.microsoft.com/office/drawing/2014/main" id="{D84CC922-4145-B044-83DD-E90935113628}"/>
                </a:ext>
              </a:extLst>
            </p:cNvPr>
            <p:cNvSpPr/>
            <p:nvPr/>
          </p:nvSpPr>
          <p:spPr>
            <a:xfrm>
              <a:off x="20555750" y="8918085"/>
              <a:ext cx="320671" cy="320676"/>
            </a:xfrm>
            <a:custGeom>
              <a:avLst/>
              <a:gdLst>
                <a:gd name="connsiteX0" fmla="*/ 16340 w 63699"/>
                <a:gd name="connsiteY0" fmla="*/ 16284 h 63700"/>
                <a:gd name="connsiteX1" fmla="*/ 33 w 63699"/>
                <a:gd name="connsiteY1" fmla="*/ 64696 h 63700"/>
                <a:gd name="connsiteX2" fmla="*/ 50037 w 63699"/>
                <a:gd name="connsiteY2" fmla="*/ 50045 h 63700"/>
                <a:gd name="connsiteX3" fmla="*/ 64687 w 63699"/>
                <a:gd name="connsiteY3" fmla="*/ 40 h 63700"/>
                <a:gd name="connsiteX4" fmla="*/ 16340 w 63699"/>
                <a:gd name="connsiteY4" fmla="*/ 16284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16340" y="16284"/>
                  </a:moveTo>
                  <a:cubicBezTo>
                    <a:pt x="-1496" y="34120"/>
                    <a:pt x="33" y="64696"/>
                    <a:pt x="33" y="64696"/>
                  </a:cubicBezTo>
                  <a:cubicBezTo>
                    <a:pt x="33" y="64696"/>
                    <a:pt x="32201" y="67881"/>
                    <a:pt x="50037" y="50045"/>
                  </a:cubicBezTo>
                  <a:cubicBezTo>
                    <a:pt x="67872" y="32209"/>
                    <a:pt x="64687" y="40"/>
                    <a:pt x="64687" y="40"/>
                  </a:cubicBezTo>
                  <a:cubicBezTo>
                    <a:pt x="64687" y="40"/>
                    <a:pt x="34175" y="-1616"/>
                    <a:pt x="16340" y="16284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8" name="Forma libre 523">
              <a:extLst>
                <a:ext uri="{FF2B5EF4-FFF2-40B4-BE49-F238E27FC236}">
                  <a16:creationId xmlns:a16="http://schemas.microsoft.com/office/drawing/2014/main" id="{B887981B-FFFB-3243-B79D-F2074178BAB5}"/>
                </a:ext>
              </a:extLst>
            </p:cNvPr>
            <p:cNvSpPr/>
            <p:nvPr/>
          </p:nvSpPr>
          <p:spPr>
            <a:xfrm>
              <a:off x="20442073" y="6761418"/>
              <a:ext cx="32068" cy="2757816"/>
            </a:xfrm>
            <a:custGeom>
              <a:avLst/>
              <a:gdLst>
                <a:gd name="connsiteX0" fmla="*/ 4969 w 6369"/>
                <a:gd name="connsiteY0" fmla="*/ 553682 h 547821"/>
                <a:gd name="connsiteX1" fmla="*/ 4969 w 6369"/>
                <a:gd name="connsiteY1" fmla="*/ 553682 h 547821"/>
                <a:gd name="connsiteX2" fmla="*/ 0 w 6369"/>
                <a:gd name="connsiteY2" fmla="*/ 548713 h 547821"/>
                <a:gd name="connsiteX3" fmla="*/ 0 w 6369"/>
                <a:gd name="connsiteY3" fmla="*/ 4969 h 547821"/>
                <a:gd name="connsiteX4" fmla="*/ 4969 w 6369"/>
                <a:gd name="connsiteY4" fmla="*/ 0 h 547821"/>
                <a:gd name="connsiteX5" fmla="*/ 4969 w 6369"/>
                <a:gd name="connsiteY5" fmla="*/ 0 h 547821"/>
                <a:gd name="connsiteX6" fmla="*/ 9937 w 6369"/>
                <a:gd name="connsiteY6" fmla="*/ 4969 h 547821"/>
                <a:gd name="connsiteX7" fmla="*/ 9937 w 6369"/>
                <a:gd name="connsiteY7" fmla="*/ 548713 h 547821"/>
                <a:gd name="connsiteX8" fmla="*/ 4969 w 6369"/>
                <a:gd name="connsiteY8" fmla="*/ 553682 h 54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9" h="547821">
                  <a:moveTo>
                    <a:pt x="4969" y="553682"/>
                  </a:moveTo>
                  <a:lnTo>
                    <a:pt x="4969" y="553682"/>
                  </a:lnTo>
                  <a:cubicBezTo>
                    <a:pt x="2230" y="553682"/>
                    <a:pt x="0" y="551452"/>
                    <a:pt x="0" y="548713"/>
                  </a:cubicBezTo>
                  <a:lnTo>
                    <a:pt x="0" y="4969"/>
                  </a:lnTo>
                  <a:cubicBezTo>
                    <a:pt x="0" y="2229"/>
                    <a:pt x="2230" y="0"/>
                    <a:pt x="4969" y="0"/>
                  </a:cubicBezTo>
                  <a:lnTo>
                    <a:pt x="4969" y="0"/>
                  </a:lnTo>
                  <a:cubicBezTo>
                    <a:pt x="7708" y="0"/>
                    <a:pt x="9937" y="2229"/>
                    <a:pt x="9937" y="4969"/>
                  </a:cubicBezTo>
                  <a:lnTo>
                    <a:pt x="9937" y="548713"/>
                  </a:lnTo>
                  <a:cubicBezTo>
                    <a:pt x="9937" y="551452"/>
                    <a:pt x="7708" y="553682"/>
                    <a:pt x="4969" y="553682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9" name="Forma libre 524">
              <a:extLst>
                <a:ext uri="{FF2B5EF4-FFF2-40B4-BE49-F238E27FC236}">
                  <a16:creationId xmlns:a16="http://schemas.microsoft.com/office/drawing/2014/main" id="{43ADCE4F-D3DA-9A47-B2EA-7722434F8F84}"/>
                </a:ext>
              </a:extLst>
            </p:cNvPr>
            <p:cNvSpPr/>
            <p:nvPr/>
          </p:nvSpPr>
          <p:spPr>
            <a:xfrm>
              <a:off x="20098633" y="7181186"/>
              <a:ext cx="32068" cy="288608"/>
            </a:xfrm>
            <a:custGeom>
              <a:avLst/>
              <a:gdLst>
                <a:gd name="connsiteX0" fmla="*/ 6179 w 6369"/>
                <a:gd name="connsiteY0" fmla="*/ 58732 h 57330"/>
                <a:gd name="connsiteX1" fmla="*/ 6179 w 6369"/>
                <a:gd name="connsiteY1" fmla="*/ 58732 h 57330"/>
                <a:gd name="connsiteX2" fmla="*/ 0 w 6369"/>
                <a:gd name="connsiteY2" fmla="*/ 52553 h 57330"/>
                <a:gd name="connsiteX3" fmla="*/ 0 w 6369"/>
                <a:gd name="connsiteY3" fmla="*/ 6179 h 57330"/>
                <a:gd name="connsiteX4" fmla="*/ 6179 w 6369"/>
                <a:gd name="connsiteY4" fmla="*/ 0 h 57330"/>
                <a:gd name="connsiteX5" fmla="*/ 6179 w 6369"/>
                <a:gd name="connsiteY5" fmla="*/ 0 h 57330"/>
                <a:gd name="connsiteX6" fmla="*/ 12358 w 6369"/>
                <a:gd name="connsiteY6" fmla="*/ 6179 h 57330"/>
                <a:gd name="connsiteX7" fmla="*/ 12358 w 6369"/>
                <a:gd name="connsiteY7" fmla="*/ 52553 h 57330"/>
                <a:gd name="connsiteX8" fmla="*/ 6179 w 6369"/>
                <a:gd name="connsiteY8" fmla="*/ 58732 h 5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9" h="57330">
                  <a:moveTo>
                    <a:pt x="6179" y="58732"/>
                  </a:moveTo>
                  <a:lnTo>
                    <a:pt x="6179" y="58732"/>
                  </a:lnTo>
                  <a:cubicBezTo>
                    <a:pt x="2803" y="58732"/>
                    <a:pt x="0" y="55929"/>
                    <a:pt x="0" y="52553"/>
                  </a:cubicBezTo>
                  <a:lnTo>
                    <a:pt x="0" y="6179"/>
                  </a:lnTo>
                  <a:cubicBezTo>
                    <a:pt x="0" y="2803"/>
                    <a:pt x="2803" y="0"/>
                    <a:pt x="6179" y="0"/>
                  </a:cubicBezTo>
                  <a:lnTo>
                    <a:pt x="6179" y="0"/>
                  </a:lnTo>
                  <a:cubicBezTo>
                    <a:pt x="9555" y="0"/>
                    <a:pt x="12358" y="2803"/>
                    <a:pt x="12358" y="6179"/>
                  </a:cubicBezTo>
                  <a:lnTo>
                    <a:pt x="12358" y="52553"/>
                  </a:lnTo>
                  <a:cubicBezTo>
                    <a:pt x="12358" y="55992"/>
                    <a:pt x="9555" y="58732"/>
                    <a:pt x="6179" y="5873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0" name="Forma libre 525">
              <a:extLst>
                <a:ext uri="{FF2B5EF4-FFF2-40B4-BE49-F238E27FC236}">
                  <a16:creationId xmlns:a16="http://schemas.microsoft.com/office/drawing/2014/main" id="{953AA135-210F-CE42-A241-574807A2AA3D}"/>
                </a:ext>
              </a:extLst>
            </p:cNvPr>
            <p:cNvSpPr/>
            <p:nvPr/>
          </p:nvSpPr>
          <p:spPr>
            <a:xfrm>
              <a:off x="20237485" y="7288932"/>
              <a:ext cx="32068" cy="288608"/>
            </a:xfrm>
            <a:custGeom>
              <a:avLst/>
              <a:gdLst>
                <a:gd name="connsiteX0" fmla="*/ 6179 w 6369"/>
                <a:gd name="connsiteY0" fmla="*/ 58732 h 57330"/>
                <a:gd name="connsiteX1" fmla="*/ 6179 w 6369"/>
                <a:gd name="connsiteY1" fmla="*/ 58732 h 57330"/>
                <a:gd name="connsiteX2" fmla="*/ 0 w 6369"/>
                <a:gd name="connsiteY2" fmla="*/ 52553 h 57330"/>
                <a:gd name="connsiteX3" fmla="*/ 0 w 6369"/>
                <a:gd name="connsiteY3" fmla="*/ 6179 h 57330"/>
                <a:gd name="connsiteX4" fmla="*/ 6179 w 6369"/>
                <a:gd name="connsiteY4" fmla="*/ 0 h 57330"/>
                <a:gd name="connsiteX5" fmla="*/ 6179 w 6369"/>
                <a:gd name="connsiteY5" fmla="*/ 0 h 57330"/>
                <a:gd name="connsiteX6" fmla="*/ 12358 w 6369"/>
                <a:gd name="connsiteY6" fmla="*/ 6179 h 57330"/>
                <a:gd name="connsiteX7" fmla="*/ 12358 w 6369"/>
                <a:gd name="connsiteY7" fmla="*/ 52553 h 57330"/>
                <a:gd name="connsiteX8" fmla="*/ 6179 w 6369"/>
                <a:gd name="connsiteY8" fmla="*/ 58732 h 5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9" h="57330">
                  <a:moveTo>
                    <a:pt x="6179" y="58732"/>
                  </a:moveTo>
                  <a:lnTo>
                    <a:pt x="6179" y="58732"/>
                  </a:lnTo>
                  <a:cubicBezTo>
                    <a:pt x="2803" y="58732"/>
                    <a:pt x="0" y="55929"/>
                    <a:pt x="0" y="52553"/>
                  </a:cubicBezTo>
                  <a:lnTo>
                    <a:pt x="0" y="6179"/>
                  </a:lnTo>
                  <a:cubicBezTo>
                    <a:pt x="0" y="2803"/>
                    <a:pt x="2803" y="0"/>
                    <a:pt x="6179" y="0"/>
                  </a:cubicBezTo>
                  <a:lnTo>
                    <a:pt x="6179" y="0"/>
                  </a:lnTo>
                  <a:cubicBezTo>
                    <a:pt x="9555" y="0"/>
                    <a:pt x="12358" y="2803"/>
                    <a:pt x="12358" y="6179"/>
                  </a:cubicBezTo>
                  <a:lnTo>
                    <a:pt x="12358" y="52553"/>
                  </a:lnTo>
                  <a:cubicBezTo>
                    <a:pt x="12358" y="55992"/>
                    <a:pt x="9555" y="58732"/>
                    <a:pt x="6179" y="58732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1" name="Forma libre 526">
              <a:extLst>
                <a:ext uri="{FF2B5EF4-FFF2-40B4-BE49-F238E27FC236}">
                  <a16:creationId xmlns:a16="http://schemas.microsoft.com/office/drawing/2014/main" id="{B49BFB5E-0D54-7946-9E14-06B0A9414464}"/>
                </a:ext>
              </a:extLst>
            </p:cNvPr>
            <p:cNvSpPr/>
            <p:nvPr/>
          </p:nvSpPr>
          <p:spPr>
            <a:xfrm>
              <a:off x="20773649" y="7181186"/>
              <a:ext cx="32068" cy="288608"/>
            </a:xfrm>
            <a:custGeom>
              <a:avLst/>
              <a:gdLst>
                <a:gd name="connsiteX0" fmla="*/ 6179 w 6369"/>
                <a:gd name="connsiteY0" fmla="*/ 58732 h 57330"/>
                <a:gd name="connsiteX1" fmla="*/ 6179 w 6369"/>
                <a:gd name="connsiteY1" fmla="*/ 58732 h 57330"/>
                <a:gd name="connsiteX2" fmla="*/ 12358 w 6369"/>
                <a:gd name="connsiteY2" fmla="*/ 52553 h 57330"/>
                <a:gd name="connsiteX3" fmla="*/ 12358 w 6369"/>
                <a:gd name="connsiteY3" fmla="*/ 6179 h 57330"/>
                <a:gd name="connsiteX4" fmla="*/ 6179 w 6369"/>
                <a:gd name="connsiteY4" fmla="*/ 0 h 57330"/>
                <a:gd name="connsiteX5" fmla="*/ 6179 w 6369"/>
                <a:gd name="connsiteY5" fmla="*/ 0 h 57330"/>
                <a:gd name="connsiteX6" fmla="*/ 0 w 6369"/>
                <a:gd name="connsiteY6" fmla="*/ 6179 h 57330"/>
                <a:gd name="connsiteX7" fmla="*/ 0 w 6369"/>
                <a:gd name="connsiteY7" fmla="*/ 52553 h 57330"/>
                <a:gd name="connsiteX8" fmla="*/ 6179 w 6369"/>
                <a:gd name="connsiteY8" fmla="*/ 58732 h 5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9" h="57330">
                  <a:moveTo>
                    <a:pt x="6179" y="58732"/>
                  </a:moveTo>
                  <a:lnTo>
                    <a:pt x="6179" y="58732"/>
                  </a:lnTo>
                  <a:cubicBezTo>
                    <a:pt x="9555" y="58732"/>
                    <a:pt x="12358" y="55929"/>
                    <a:pt x="12358" y="52553"/>
                  </a:cubicBezTo>
                  <a:lnTo>
                    <a:pt x="12358" y="6179"/>
                  </a:lnTo>
                  <a:cubicBezTo>
                    <a:pt x="12358" y="2803"/>
                    <a:pt x="9555" y="0"/>
                    <a:pt x="6179" y="0"/>
                  </a:cubicBezTo>
                  <a:lnTo>
                    <a:pt x="6179" y="0"/>
                  </a:lnTo>
                  <a:cubicBezTo>
                    <a:pt x="2803" y="0"/>
                    <a:pt x="0" y="2803"/>
                    <a:pt x="0" y="6179"/>
                  </a:cubicBezTo>
                  <a:lnTo>
                    <a:pt x="0" y="52553"/>
                  </a:lnTo>
                  <a:cubicBezTo>
                    <a:pt x="0" y="55992"/>
                    <a:pt x="2803" y="58732"/>
                    <a:pt x="6179" y="58732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2" name="Forma libre 527">
              <a:extLst>
                <a:ext uri="{FF2B5EF4-FFF2-40B4-BE49-F238E27FC236}">
                  <a16:creationId xmlns:a16="http://schemas.microsoft.com/office/drawing/2014/main" id="{BCFE46BD-BBC6-0649-8D8D-7284BC1C430E}"/>
                </a:ext>
              </a:extLst>
            </p:cNvPr>
            <p:cNvSpPr/>
            <p:nvPr/>
          </p:nvSpPr>
          <p:spPr>
            <a:xfrm>
              <a:off x="20634796" y="7288932"/>
              <a:ext cx="32068" cy="288608"/>
            </a:xfrm>
            <a:custGeom>
              <a:avLst/>
              <a:gdLst>
                <a:gd name="connsiteX0" fmla="*/ 6179 w 6369"/>
                <a:gd name="connsiteY0" fmla="*/ 58732 h 57330"/>
                <a:gd name="connsiteX1" fmla="*/ 6179 w 6369"/>
                <a:gd name="connsiteY1" fmla="*/ 58732 h 57330"/>
                <a:gd name="connsiteX2" fmla="*/ 12358 w 6369"/>
                <a:gd name="connsiteY2" fmla="*/ 52553 h 57330"/>
                <a:gd name="connsiteX3" fmla="*/ 12358 w 6369"/>
                <a:gd name="connsiteY3" fmla="*/ 6179 h 57330"/>
                <a:gd name="connsiteX4" fmla="*/ 6179 w 6369"/>
                <a:gd name="connsiteY4" fmla="*/ 0 h 57330"/>
                <a:gd name="connsiteX5" fmla="*/ 6179 w 6369"/>
                <a:gd name="connsiteY5" fmla="*/ 0 h 57330"/>
                <a:gd name="connsiteX6" fmla="*/ 0 w 6369"/>
                <a:gd name="connsiteY6" fmla="*/ 6179 h 57330"/>
                <a:gd name="connsiteX7" fmla="*/ 0 w 6369"/>
                <a:gd name="connsiteY7" fmla="*/ 52553 h 57330"/>
                <a:gd name="connsiteX8" fmla="*/ 6179 w 6369"/>
                <a:gd name="connsiteY8" fmla="*/ 58732 h 5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9" h="57330">
                  <a:moveTo>
                    <a:pt x="6179" y="58732"/>
                  </a:moveTo>
                  <a:lnTo>
                    <a:pt x="6179" y="58732"/>
                  </a:lnTo>
                  <a:cubicBezTo>
                    <a:pt x="9555" y="58732"/>
                    <a:pt x="12358" y="55929"/>
                    <a:pt x="12358" y="52553"/>
                  </a:cubicBezTo>
                  <a:lnTo>
                    <a:pt x="12358" y="6179"/>
                  </a:lnTo>
                  <a:cubicBezTo>
                    <a:pt x="12358" y="2803"/>
                    <a:pt x="9555" y="0"/>
                    <a:pt x="6179" y="0"/>
                  </a:cubicBezTo>
                  <a:lnTo>
                    <a:pt x="6179" y="0"/>
                  </a:lnTo>
                  <a:cubicBezTo>
                    <a:pt x="2803" y="0"/>
                    <a:pt x="0" y="2803"/>
                    <a:pt x="0" y="6179"/>
                  </a:cubicBezTo>
                  <a:lnTo>
                    <a:pt x="0" y="52553"/>
                  </a:lnTo>
                  <a:cubicBezTo>
                    <a:pt x="0" y="55992"/>
                    <a:pt x="2803" y="58732"/>
                    <a:pt x="6179" y="58732"/>
                  </a:cubicBezTo>
                  <a:close/>
                </a:path>
              </a:pathLst>
            </a:custGeom>
            <a:solidFill>
              <a:schemeClr val="accent3"/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3" name="Forma libre 528">
              <a:extLst>
                <a:ext uri="{FF2B5EF4-FFF2-40B4-BE49-F238E27FC236}">
                  <a16:creationId xmlns:a16="http://schemas.microsoft.com/office/drawing/2014/main" id="{B27A6C86-58FD-A44B-891C-3075D61C2576}"/>
                </a:ext>
              </a:extLst>
            </p:cNvPr>
            <p:cNvSpPr/>
            <p:nvPr/>
          </p:nvSpPr>
          <p:spPr>
            <a:xfrm>
              <a:off x="19242443" y="6309266"/>
              <a:ext cx="224468" cy="448946"/>
            </a:xfrm>
            <a:custGeom>
              <a:avLst/>
              <a:gdLst>
                <a:gd name="connsiteX0" fmla="*/ 47711 w 44589"/>
                <a:gd name="connsiteY0" fmla="*/ 45737 h 89180"/>
                <a:gd name="connsiteX1" fmla="*/ 23887 w 44589"/>
                <a:gd name="connsiteY1" fmla="*/ 91473 h 89180"/>
                <a:gd name="connsiteX2" fmla="*/ 0 w 44589"/>
                <a:gd name="connsiteY2" fmla="*/ 45737 h 89180"/>
                <a:gd name="connsiteX3" fmla="*/ 23887 w 44589"/>
                <a:gd name="connsiteY3" fmla="*/ 0 h 89180"/>
                <a:gd name="connsiteX4" fmla="*/ 47711 w 44589"/>
                <a:gd name="connsiteY4" fmla="*/ 45737 h 8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89" h="89180">
                  <a:moveTo>
                    <a:pt x="47711" y="45737"/>
                  </a:moveTo>
                  <a:cubicBezTo>
                    <a:pt x="47711" y="70962"/>
                    <a:pt x="23887" y="91473"/>
                    <a:pt x="23887" y="91473"/>
                  </a:cubicBezTo>
                  <a:cubicBezTo>
                    <a:pt x="23887" y="91473"/>
                    <a:pt x="0" y="71026"/>
                    <a:pt x="0" y="45737"/>
                  </a:cubicBezTo>
                  <a:cubicBezTo>
                    <a:pt x="0" y="20511"/>
                    <a:pt x="23887" y="0"/>
                    <a:pt x="23887" y="0"/>
                  </a:cubicBezTo>
                  <a:cubicBezTo>
                    <a:pt x="23887" y="0"/>
                    <a:pt x="47711" y="20511"/>
                    <a:pt x="47711" y="4573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4" name="Forma libre 529">
              <a:extLst>
                <a:ext uri="{FF2B5EF4-FFF2-40B4-BE49-F238E27FC236}">
                  <a16:creationId xmlns:a16="http://schemas.microsoft.com/office/drawing/2014/main" id="{DE1D56E2-9B03-AE44-908C-11A3C4EAAD64}"/>
                </a:ext>
              </a:extLst>
            </p:cNvPr>
            <p:cNvSpPr/>
            <p:nvPr/>
          </p:nvSpPr>
          <p:spPr>
            <a:xfrm>
              <a:off x="18947597" y="6766347"/>
              <a:ext cx="320671" cy="320676"/>
            </a:xfrm>
            <a:custGeom>
              <a:avLst/>
              <a:gdLst>
                <a:gd name="connsiteX0" fmla="*/ 48568 w 63699"/>
                <a:gd name="connsiteY0" fmla="*/ 16284 h 63700"/>
                <a:gd name="connsiteX1" fmla="*/ 64875 w 63699"/>
                <a:gd name="connsiteY1" fmla="*/ 64696 h 63700"/>
                <a:gd name="connsiteX2" fmla="*/ 14871 w 63699"/>
                <a:gd name="connsiteY2" fmla="*/ 50045 h 63700"/>
                <a:gd name="connsiteX3" fmla="*/ 221 w 63699"/>
                <a:gd name="connsiteY3" fmla="*/ 40 h 63700"/>
                <a:gd name="connsiteX4" fmla="*/ 48568 w 63699"/>
                <a:gd name="connsiteY4" fmla="*/ 16284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48568" y="16284"/>
                  </a:moveTo>
                  <a:cubicBezTo>
                    <a:pt x="66404" y="34120"/>
                    <a:pt x="64875" y="64696"/>
                    <a:pt x="64875" y="64696"/>
                  </a:cubicBezTo>
                  <a:cubicBezTo>
                    <a:pt x="64875" y="64696"/>
                    <a:pt x="32707" y="67881"/>
                    <a:pt x="14871" y="50045"/>
                  </a:cubicBezTo>
                  <a:cubicBezTo>
                    <a:pt x="-2964" y="32209"/>
                    <a:pt x="221" y="40"/>
                    <a:pt x="221" y="40"/>
                  </a:cubicBezTo>
                  <a:cubicBezTo>
                    <a:pt x="221" y="40"/>
                    <a:pt x="30669" y="-1616"/>
                    <a:pt x="48568" y="1628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5" name="Forma libre 530">
              <a:extLst>
                <a:ext uri="{FF2B5EF4-FFF2-40B4-BE49-F238E27FC236}">
                  <a16:creationId xmlns:a16="http://schemas.microsoft.com/office/drawing/2014/main" id="{2C3D1970-4ACD-E74B-9412-1FCF49127F2E}"/>
                </a:ext>
              </a:extLst>
            </p:cNvPr>
            <p:cNvSpPr/>
            <p:nvPr/>
          </p:nvSpPr>
          <p:spPr>
            <a:xfrm>
              <a:off x="19451033" y="6766347"/>
              <a:ext cx="320671" cy="320676"/>
            </a:xfrm>
            <a:custGeom>
              <a:avLst/>
              <a:gdLst>
                <a:gd name="connsiteX0" fmla="*/ 16340 w 63699"/>
                <a:gd name="connsiteY0" fmla="*/ 16284 h 63700"/>
                <a:gd name="connsiteX1" fmla="*/ 33 w 63699"/>
                <a:gd name="connsiteY1" fmla="*/ 64696 h 63700"/>
                <a:gd name="connsiteX2" fmla="*/ 50037 w 63699"/>
                <a:gd name="connsiteY2" fmla="*/ 50045 h 63700"/>
                <a:gd name="connsiteX3" fmla="*/ 64687 w 63699"/>
                <a:gd name="connsiteY3" fmla="*/ 40 h 63700"/>
                <a:gd name="connsiteX4" fmla="*/ 16340 w 63699"/>
                <a:gd name="connsiteY4" fmla="*/ 16284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16340" y="16284"/>
                  </a:moveTo>
                  <a:cubicBezTo>
                    <a:pt x="-1496" y="34120"/>
                    <a:pt x="33" y="64696"/>
                    <a:pt x="33" y="64696"/>
                  </a:cubicBezTo>
                  <a:cubicBezTo>
                    <a:pt x="33" y="64696"/>
                    <a:pt x="32201" y="67881"/>
                    <a:pt x="50037" y="50045"/>
                  </a:cubicBezTo>
                  <a:cubicBezTo>
                    <a:pt x="67872" y="32209"/>
                    <a:pt x="64687" y="40"/>
                    <a:pt x="64687" y="40"/>
                  </a:cubicBezTo>
                  <a:cubicBezTo>
                    <a:pt x="64687" y="40"/>
                    <a:pt x="34176" y="-1616"/>
                    <a:pt x="16340" y="1628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6" name="Forma libre 531">
              <a:extLst>
                <a:ext uri="{FF2B5EF4-FFF2-40B4-BE49-F238E27FC236}">
                  <a16:creationId xmlns:a16="http://schemas.microsoft.com/office/drawing/2014/main" id="{6FE9034C-49E5-A245-8688-5E000A39536B}"/>
                </a:ext>
              </a:extLst>
            </p:cNvPr>
            <p:cNvSpPr/>
            <p:nvPr/>
          </p:nvSpPr>
          <p:spPr>
            <a:xfrm>
              <a:off x="18947597" y="7156287"/>
              <a:ext cx="320671" cy="320676"/>
            </a:xfrm>
            <a:custGeom>
              <a:avLst/>
              <a:gdLst>
                <a:gd name="connsiteX0" fmla="*/ 48568 w 63699"/>
                <a:gd name="connsiteY0" fmla="*/ 16284 h 63700"/>
                <a:gd name="connsiteX1" fmla="*/ 64875 w 63699"/>
                <a:gd name="connsiteY1" fmla="*/ 64696 h 63700"/>
                <a:gd name="connsiteX2" fmla="*/ 14871 w 63699"/>
                <a:gd name="connsiteY2" fmla="*/ 50045 h 63700"/>
                <a:gd name="connsiteX3" fmla="*/ 221 w 63699"/>
                <a:gd name="connsiteY3" fmla="*/ 40 h 63700"/>
                <a:gd name="connsiteX4" fmla="*/ 48568 w 63699"/>
                <a:gd name="connsiteY4" fmla="*/ 16284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48568" y="16284"/>
                  </a:moveTo>
                  <a:cubicBezTo>
                    <a:pt x="66404" y="34120"/>
                    <a:pt x="64875" y="64696"/>
                    <a:pt x="64875" y="64696"/>
                  </a:cubicBezTo>
                  <a:cubicBezTo>
                    <a:pt x="64875" y="64696"/>
                    <a:pt x="32707" y="67881"/>
                    <a:pt x="14871" y="50045"/>
                  </a:cubicBezTo>
                  <a:cubicBezTo>
                    <a:pt x="-2964" y="32209"/>
                    <a:pt x="221" y="40"/>
                    <a:pt x="221" y="40"/>
                  </a:cubicBezTo>
                  <a:cubicBezTo>
                    <a:pt x="221" y="40"/>
                    <a:pt x="30669" y="-1616"/>
                    <a:pt x="48568" y="1628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7" name="Forma libre 532">
              <a:extLst>
                <a:ext uri="{FF2B5EF4-FFF2-40B4-BE49-F238E27FC236}">
                  <a16:creationId xmlns:a16="http://schemas.microsoft.com/office/drawing/2014/main" id="{83356677-55AB-5546-BF06-E5D9917BC780}"/>
                </a:ext>
              </a:extLst>
            </p:cNvPr>
            <p:cNvSpPr/>
            <p:nvPr/>
          </p:nvSpPr>
          <p:spPr>
            <a:xfrm>
              <a:off x="19451033" y="7156287"/>
              <a:ext cx="320671" cy="320676"/>
            </a:xfrm>
            <a:custGeom>
              <a:avLst/>
              <a:gdLst>
                <a:gd name="connsiteX0" fmla="*/ 16340 w 63699"/>
                <a:gd name="connsiteY0" fmla="*/ 16284 h 63700"/>
                <a:gd name="connsiteX1" fmla="*/ 33 w 63699"/>
                <a:gd name="connsiteY1" fmla="*/ 64696 h 63700"/>
                <a:gd name="connsiteX2" fmla="*/ 50037 w 63699"/>
                <a:gd name="connsiteY2" fmla="*/ 50045 h 63700"/>
                <a:gd name="connsiteX3" fmla="*/ 64687 w 63699"/>
                <a:gd name="connsiteY3" fmla="*/ 40 h 63700"/>
                <a:gd name="connsiteX4" fmla="*/ 16340 w 63699"/>
                <a:gd name="connsiteY4" fmla="*/ 16284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16340" y="16284"/>
                  </a:moveTo>
                  <a:cubicBezTo>
                    <a:pt x="-1496" y="34120"/>
                    <a:pt x="33" y="64696"/>
                    <a:pt x="33" y="64696"/>
                  </a:cubicBezTo>
                  <a:cubicBezTo>
                    <a:pt x="33" y="64696"/>
                    <a:pt x="32201" y="67881"/>
                    <a:pt x="50037" y="50045"/>
                  </a:cubicBezTo>
                  <a:cubicBezTo>
                    <a:pt x="67872" y="32209"/>
                    <a:pt x="64687" y="40"/>
                    <a:pt x="64687" y="40"/>
                  </a:cubicBezTo>
                  <a:cubicBezTo>
                    <a:pt x="64687" y="40"/>
                    <a:pt x="34176" y="-1616"/>
                    <a:pt x="16340" y="1628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8" name="Forma libre 533">
              <a:extLst>
                <a:ext uri="{FF2B5EF4-FFF2-40B4-BE49-F238E27FC236}">
                  <a16:creationId xmlns:a16="http://schemas.microsoft.com/office/drawing/2014/main" id="{39A5764C-4A42-0B48-B356-15A1F46A1D7D}"/>
                </a:ext>
              </a:extLst>
            </p:cNvPr>
            <p:cNvSpPr/>
            <p:nvPr/>
          </p:nvSpPr>
          <p:spPr>
            <a:xfrm>
              <a:off x="18947597" y="7546253"/>
              <a:ext cx="320671" cy="320676"/>
            </a:xfrm>
            <a:custGeom>
              <a:avLst/>
              <a:gdLst>
                <a:gd name="connsiteX0" fmla="*/ 48568 w 63699"/>
                <a:gd name="connsiteY0" fmla="*/ 16280 h 63700"/>
                <a:gd name="connsiteX1" fmla="*/ 64875 w 63699"/>
                <a:gd name="connsiteY1" fmla="*/ 64692 h 63700"/>
                <a:gd name="connsiteX2" fmla="*/ 14871 w 63699"/>
                <a:gd name="connsiteY2" fmla="*/ 50041 h 63700"/>
                <a:gd name="connsiteX3" fmla="*/ 221 w 63699"/>
                <a:gd name="connsiteY3" fmla="*/ 37 h 63700"/>
                <a:gd name="connsiteX4" fmla="*/ 48568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48568" y="16280"/>
                  </a:moveTo>
                  <a:cubicBezTo>
                    <a:pt x="66404" y="34116"/>
                    <a:pt x="64875" y="64692"/>
                    <a:pt x="64875" y="64692"/>
                  </a:cubicBezTo>
                  <a:cubicBezTo>
                    <a:pt x="64875" y="64692"/>
                    <a:pt x="32707" y="67877"/>
                    <a:pt x="14871" y="50041"/>
                  </a:cubicBezTo>
                  <a:cubicBezTo>
                    <a:pt x="-2964" y="32205"/>
                    <a:pt x="221" y="37"/>
                    <a:pt x="221" y="37"/>
                  </a:cubicBezTo>
                  <a:cubicBezTo>
                    <a:pt x="221" y="37"/>
                    <a:pt x="30669" y="-1556"/>
                    <a:pt x="48568" y="1628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9" name="Forma libre 534">
              <a:extLst>
                <a:ext uri="{FF2B5EF4-FFF2-40B4-BE49-F238E27FC236}">
                  <a16:creationId xmlns:a16="http://schemas.microsoft.com/office/drawing/2014/main" id="{A4DCF633-D74B-BE48-A668-B8A08AD586EF}"/>
                </a:ext>
              </a:extLst>
            </p:cNvPr>
            <p:cNvSpPr/>
            <p:nvPr/>
          </p:nvSpPr>
          <p:spPr>
            <a:xfrm>
              <a:off x="19451033" y="7546253"/>
              <a:ext cx="320671" cy="320676"/>
            </a:xfrm>
            <a:custGeom>
              <a:avLst/>
              <a:gdLst>
                <a:gd name="connsiteX0" fmla="*/ 16340 w 63699"/>
                <a:gd name="connsiteY0" fmla="*/ 16280 h 63700"/>
                <a:gd name="connsiteX1" fmla="*/ 33 w 63699"/>
                <a:gd name="connsiteY1" fmla="*/ 64692 h 63700"/>
                <a:gd name="connsiteX2" fmla="*/ 50037 w 63699"/>
                <a:gd name="connsiteY2" fmla="*/ 50041 h 63700"/>
                <a:gd name="connsiteX3" fmla="*/ 64687 w 63699"/>
                <a:gd name="connsiteY3" fmla="*/ 37 h 63700"/>
                <a:gd name="connsiteX4" fmla="*/ 16340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16340" y="16280"/>
                  </a:moveTo>
                  <a:cubicBezTo>
                    <a:pt x="-1496" y="34116"/>
                    <a:pt x="33" y="64692"/>
                    <a:pt x="33" y="64692"/>
                  </a:cubicBezTo>
                  <a:cubicBezTo>
                    <a:pt x="33" y="64692"/>
                    <a:pt x="32201" y="67877"/>
                    <a:pt x="50037" y="50041"/>
                  </a:cubicBezTo>
                  <a:cubicBezTo>
                    <a:pt x="67872" y="32205"/>
                    <a:pt x="64687" y="37"/>
                    <a:pt x="64687" y="37"/>
                  </a:cubicBezTo>
                  <a:cubicBezTo>
                    <a:pt x="64687" y="37"/>
                    <a:pt x="34176" y="-1556"/>
                    <a:pt x="16340" y="1628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0" name="Forma libre 535">
              <a:extLst>
                <a:ext uri="{FF2B5EF4-FFF2-40B4-BE49-F238E27FC236}">
                  <a16:creationId xmlns:a16="http://schemas.microsoft.com/office/drawing/2014/main" id="{2E307693-21DC-D64F-8471-F1CFE22AB454}"/>
                </a:ext>
              </a:extLst>
            </p:cNvPr>
            <p:cNvSpPr/>
            <p:nvPr/>
          </p:nvSpPr>
          <p:spPr>
            <a:xfrm>
              <a:off x="18947597" y="7936194"/>
              <a:ext cx="320671" cy="320676"/>
            </a:xfrm>
            <a:custGeom>
              <a:avLst/>
              <a:gdLst>
                <a:gd name="connsiteX0" fmla="*/ 48568 w 63699"/>
                <a:gd name="connsiteY0" fmla="*/ 16280 h 63700"/>
                <a:gd name="connsiteX1" fmla="*/ 64875 w 63699"/>
                <a:gd name="connsiteY1" fmla="*/ 64692 h 63700"/>
                <a:gd name="connsiteX2" fmla="*/ 14871 w 63699"/>
                <a:gd name="connsiteY2" fmla="*/ 50041 h 63700"/>
                <a:gd name="connsiteX3" fmla="*/ 221 w 63699"/>
                <a:gd name="connsiteY3" fmla="*/ 37 h 63700"/>
                <a:gd name="connsiteX4" fmla="*/ 48568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48568" y="16280"/>
                  </a:moveTo>
                  <a:cubicBezTo>
                    <a:pt x="66404" y="34116"/>
                    <a:pt x="64875" y="64692"/>
                    <a:pt x="64875" y="64692"/>
                  </a:cubicBezTo>
                  <a:cubicBezTo>
                    <a:pt x="64875" y="64692"/>
                    <a:pt x="32707" y="67877"/>
                    <a:pt x="14871" y="50041"/>
                  </a:cubicBezTo>
                  <a:cubicBezTo>
                    <a:pt x="-2964" y="32205"/>
                    <a:pt x="221" y="37"/>
                    <a:pt x="221" y="37"/>
                  </a:cubicBezTo>
                  <a:cubicBezTo>
                    <a:pt x="221" y="37"/>
                    <a:pt x="30669" y="-1556"/>
                    <a:pt x="48568" y="1628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1" name="Forma libre 536">
              <a:extLst>
                <a:ext uri="{FF2B5EF4-FFF2-40B4-BE49-F238E27FC236}">
                  <a16:creationId xmlns:a16="http://schemas.microsoft.com/office/drawing/2014/main" id="{26A565C1-E472-EF4F-BCF0-D7B9073A7985}"/>
                </a:ext>
              </a:extLst>
            </p:cNvPr>
            <p:cNvSpPr/>
            <p:nvPr/>
          </p:nvSpPr>
          <p:spPr>
            <a:xfrm>
              <a:off x="19451033" y="7936194"/>
              <a:ext cx="320671" cy="320676"/>
            </a:xfrm>
            <a:custGeom>
              <a:avLst/>
              <a:gdLst>
                <a:gd name="connsiteX0" fmla="*/ 16340 w 63699"/>
                <a:gd name="connsiteY0" fmla="*/ 16280 h 63700"/>
                <a:gd name="connsiteX1" fmla="*/ 33 w 63699"/>
                <a:gd name="connsiteY1" fmla="*/ 64692 h 63700"/>
                <a:gd name="connsiteX2" fmla="*/ 50037 w 63699"/>
                <a:gd name="connsiteY2" fmla="*/ 50041 h 63700"/>
                <a:gd name="connsiteX3" fmla="*/ 64687 w 63699"/>
                <a:gd name="connsiteY3" fmla="*/ 37 h 63700"/>
                <a:gd name="connsiteX4" fmla="*/ 16340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16340" y="16280"/>
                  </a:moveTo>
                  <a:cubicBezTo>
                    <a:pt x="-1496" y="34116"/>
                    <a:pt x="33" y="64692"/>
                    <a:pt x="33" y="64692"/>
                  </a:cubicBezTo>
                  <a:cubicBezTo>
                    <a:pt x="33" y="64692"/>
                    <a:pt x="32201" y="67877"/>
                    <a:pt x="50037" y="50041"/>
                  </a:cubicBezTo>
                  <a:cubicBezTo>
                    <a:pt x="67872" y="32205"/>
                    <a:pt x="64687" y="37"/>
                    <a:pt x="64687" y="37"/>
                  </a:cubicBezTo>
                  <a:cubicBezTo>
                    <a:pt x="64687" y="37"/>
                    <a:pt x="34176" y="-1556"/>
                    <a:pt x="16340" y="1628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2" name="Forma libre 537">
              <a:extLst>
                <a:ext uri="{FF2B5EF4-FFF2-40B4-BE49-F238E27FC236}">
                  <a16:creationId xmlns:a16="http://schemas.microsoft.com/office/drawing/2014/main" id="{A2C98FE1-4DA0-3643-BB10-8269BEC616AE}"/>
                </a:ext>
              </a:extLst>
            </p:cNvPr>
            <p:cNvSpPr/>
            <p:nvPr/>
          </p:nvSpPr>
          <p:spPr>
            <a:xfrm>
              <a:off x="18947597" y="8326134"/>
              <a:ext cx="320671" cy="320676"/>
            </a:xfrm>
            <a:custGeom>
              <a:avLst/>
              <a:gdLst>
                <a:gd name="connsiteX0" fmla="*/ 48568 w 63699"/>
                <a:gd name="connsiteY0" fmla="*/ 16280 h 63700"/>
                <a:gd name="connsiteX1" fmla="*/ 64875 w 63699"/>
                <a:gd name="connsiteY1" fmla="*/ 64692 h 63700"/>
                <a:gd name="connsiteX2" fmla="*/ 14871 w 63699"/>
                <a:gd name="connsiteY2" fmla="*/ 50041 h 63700"/>
                <a:gd name="connsiteX3" fmla="*/ 221 w 63699"/>
                <a:gd name="connsiteY3" fmla="*/ 37 h 63700"/>
                <a:gd name="connsiteX4" fmla="*/ 48568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48568" y="16280"/>
                  </a:moveTo>
                  <a:cubicBezTo>
                    <a:pt x="66404" y="34116"/>
                    <a:pt x="64875" y="64692"/>
                    <a:pt x="64875" y="64692"/>
                  </a:cubicBezTo>
                  <a:cubicBezTo>
                    <a:pt x="64875" y="64692"/>
                    <a:pt x="32707" y="67877"/>
                    <a:pt x="14871" y="50041"/>
                  </a:cubicBezTo>
                  <a:cubicBezTo>
                    <a:pt x="-2964" y="32205"/>
                    <a:pt x="221" y="37"/>
                    <a:pt x="221" y="37"/>
                  </a:cubicBezTo>
                  <a:cubicBezTo>
                    <a:pt x="221" y="37"/>
                    <a:pt x="30669" y="-1556"/>
                    <a:pt x="48568" y="1628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3" name="Forma libre 538">
              <a:extLst>
                <a:ext uri="{FF2B5EF4-FFF2-40B4-BE49-F238E27FC236}">
                  <a16:creationId xmlns:a16="http://schemas.microsoft.com/office/drawing/2014/main" id="{CE154443-3784-3841-8C53-1F649ADB9BA5}"/>
                </a:ext>
              </a:extLst>
            </p:cNvPr>
            <p:cNvSpPr/>
            <p:nvPr/>
          </p:nvSpPr>
          <p:spPr>
            <a:xfrm>
              <a:off x="19451033" y="8326134"/>
              <a:ext cx="320671" cy="320676"/>
            </a:xfrm>
            <a:custGeom>
              <a:avLst/>
              <a:gdLst>
                <a:gd name="connsiteX0" fmla="*/ 16340 w 63699"/>
                <a:gd name="connsiteY0" fmla="*/ 16280 h 63700"/>
                <a:gd name="connsiteX1" fmla="*/ 33 w 63699"/>
                <a:gd name="connsiteY1" fmla="*/ 64692 h 63700"/>
                <a:gd name="connsiteX2" fmla="*/ 50037 w 63699"/>
                <a:gd name="connsiteY2" fmla="*/ 50041 h 63700"/>
                <a:gd name="connsiteX3" fmla="*/ 64687 w 63699"/>
                <a:gd name="connsiteY3" fmla="*/ 37 h 63700"/>
                <a:gd name="connsiteX4" fmla="*/ 16340 w 63699"/>
                <a:gd name="connsiteY4" fmla="*/ 16280 h 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99" h="63700">
                  <a:moveTo>
                    <a:pt x="16340" y="16280"/>
                  </a:moveTo>
                  <a:cubicBezTo>
                    <a:pt x="-1496" y="34116"/>
                    <a:pt x="33" y="64692"/>
                    <a:pt x="33" y="64692"/>
                  </a:cubicBezTo>
                  <a:cubicBezTo>
                    <a:pt x="33" y="64692"/>
                    <a:pt x="32201" y="67877"/>
                    <a:pt x="50037" y="50041"/>
                  </a:cubicBezTo>
                  <a:cubicBezTo>
                    <a:pt x="67872" y="32205"/>
                    <a:pt x="64687" y="37"/>
                    <a:pt x="64687" y="37"/>
                  </a:cubicBezTo>
                  <a:cubicBezTo>
                    <a:pt x="64687" y="37"/>
                    <a:pt x="34176" y="-1556"/>
                    <a:pt x="16340" y="1628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4" name="Forma libre 539">
              <a:extLst>
                <a:ext uri="{FF2B5EF4-FFF2-40B4-BE49-F238E27FC236}">
                  <a16:creationId xmlns:a16="http://schemas.microsoft.com/office/drawing/2014/main" id="{283E0E11-BC0F-884D-B84B-64DEE078423D}"/>
                </a:ext>
              </a:extLst>
            </p:cNvPr>
            <p:cNvSpPr/>
            <p:nvPr/>
          </p:nvSpPr>
          <p:spPr>
            <a:xfrm>
              <a:off x="19337684" y="6169452"/>
              <a:ext cx="32068" cy="2757816"/>
            </a:xfrm>
            <a:custGeom>
              <a:avLst/>
              <a:gdLst>
                <a:gd name="connsiteX0" fmla="*/ 4969 w 6369"/>
                <a:gd name="connsiteY0" fmla="*/ 553682 h 547821"/>
                <a:gd name="connsiteX1" fmla="*/ 4969 w 6369"/>
                <a:gd name="connsiteY1" fmla="*/ 553682 h 547821"/>
                <a:gd name="connsiteX2" fmla="*/ 0 w 6369"/>
                <a:gd name="connsiteY2" fmla="*/ 548713 h 547821"/>
                <a:gd name="connsiteX3" fmla="*/ 0 w 6369"/>
                <a:gd name="connsiteY3" fmla="*/ 4969 h 547821"/>
                <a:gd name="connsiteX4" fmla="*/ 4969 w 6369"/>
                <a:gd name="connsiteY4" fmla="*/ 0 h 547821"/>
                <a:gd name="connsiteX5" fmla="*/ 4969 w 6369"/>
                <a:gd name="connsiteY5" fmla="*/ 0 h 547821"/>
                <a:gd name="connsiteX6" fmla="*/ 9937 w 6369"/>
                <a:gd name="connsiteY6" fmla="*/ 4969 h 547821"/>
                <a:gd name="connsiteX7" fmla="*/ 9937 w 6369"/>
                <a:gd name="connsiteY7" fmla="*/ 548713 h 547821"/>
                <a:gd name="connsiteX8" fmla="*/ 4969 w 6369"/>
                <a:gd name="connsiteY8" fmla="*/ 553682 h 54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9" h="547821">
                  <a:moveTo>
                    <a:pt x="4969" y="553682"/>
                  </a:moveTo>
                  <a:lnTo>
                    <a:pt x="4969" y="553682"/>
                  </a:lnTo>
                  <a:cubicBezTo>
                    <a:pt x="2230" y="553682"/>
                    <a:pt x="0" y="551452"/>
                    <a:pt x="0" y="548713"/>
                  </a:cubicBezTo>
                  <a:lnTo>
                    <a:pt x="0" y="4969"/>
                  </a:lnTo>
                  <a:cubicBezTo>
                    <a:pt x="0" y="2229"/>
                    <a:pt x="2230" y="0"/>
                    <a:pt x="4969" y="0"/>
                  </a:cubicBezTo>
                  <a:lnTo>
                    <a:pt x="4969" y="0"/>
                  </a:lnTo>
                  <a:cubicBezTo>
                    <a:pt x="7708" y="0"/>
                    <a:pt x="9937" y="2229"/>
                    <a:pt x="9937" y="4969"/>
                  </a:cubicBezTo>
                  <a:lnTo>
                    <a:pt x="9937" y="548713"/>
                  </a:lnTo>
                  <a:cubicBezTo>
                    <a:pt x="9873" y="551516"/>
                    <a:pt x="7644" y="553682"/>
                    <a:pt x="4969" y="55368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5" name="Forma libre 540">
              <a:extLst>
                <a:ext uri="{FF2B5EF4-FFF2-40B4-BE49-F238E27FC236}">
                  <a16:creationId xmlns:a16="http://schemas.microsoft.com/office/drawing/2014/main" id="{A5BC1042-FB9E-3046-9647-41684A152EDB}"/>
                </a:ext>
              </a:extLst>
            </p:cNvPr>
            <p:cNvSpPr/>
            <p:nvPr/>
          </p:nvSpPr>
          <p:spPr>
            <a:xfrm>
              <a:off x="18993921" y="6589537"/>
              <a:ext cx="32068" cy="288608"/>
            </a:xfrm>
            <a:custGeom>
              <a:avLst/>
              <a:gdLst>
                <a:gd name="connsiteX0" fmla="*/ 6179 w 6369"/>
                <a:gd name="connsiteY0" fmla="*/ 58732 h 57330"/>
                <a:gd name="connsiteX1" fmla="*/ 6179 w 6369"/>
                <a:gd name="connsiteY1" fmla="*/ 58732 h 57330"/>
                <a:gd name="connsiteX2" fmla="*/ 0 w 6369"/>
                <a:gd name="connsiteY2" fmla="*/ 52553 h 57330"/>
                <a:gd name="connsiteX3" fmla="*/ 0 w 6369"/>
                <a:gd name="connsiteY3" fmla="*/ 6179 h 57330"/>
                <a:gd name="connsiteX4" fmla="*/ 6179 w 6369"/>
                <a:gd name="connsiteY4" fmla="*/ 0 h 57330"/>
                <a:gd name="connsiteX5" fmla="*/ 6179 w 6369"/>
                <a:gd name="connsiteY5" fmla="*/ 0 h 57330"/>
                <a:gd name="connsiteX6" fmla="*/ 12358 w 6369"/>
                <a:gd name="connsiteY6" fmla="*/ 6179 h 57330"/>
                <a:gd name="connsiteX7" fmla="*/ 12358 w 6369"/>
                <a:gd name="connsiteY7" fmla="*/ 52553 h 57330"/>
                <a:gd name="connsiteX8" fmla="*/ 6179 w 6369"/>
                <a:gd name="connsiteY8" fmla="*/ 58732 h 5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9" h="57330">
                  <a:moveTo>
                    <a:pt x="6179" y="58732"/>
                  </a:moveTo>
                  <a:lnTo>
                    <a:pt x="6179" y="58732"/>
                  </a:lnTo>
                  <a:cubicBezTo>
                    <a:pt x="2803" y="58732"/>
                    <a:pt x="0" y="55929"/>
                    <a:pt x="0" y="52553"/>
                  </a:cubicBezTo>
                  <a:lnTo>
                    <a:pt x="0" y="6179"/>
                  </a:lnTo>
                  <a:cubicBezTo>
                    <a:pt x="0" y="2803"/>
                    <a:pt x="2803" y="0"/>
                    <a:pt x="6179" y="0"/>
                  </a:cubicBezTo>
                  <a:lnTo>
                    <a:pt x="6179" y="0"/>
                  </a:lnTo>
                  <a:cubicBezTo>
                    <a:pt x="9555" y="0"/>
                    <a:pt x="12358" y="2803"/>
                    <a:pt x="12358" y="6179"/>
                  </a:cubicBezTo>
                  <a:lnTo>
                    <a:pt x="12358" y="52553"/>
                  </a:lnTo>
                  <a:cubicBezTo>
                    <a:pt x="12358" y="55929"/>
                    <a:pt x="9619" y="58732"/>
                    <a:pt x="6179" y="5873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6" name="Forma libre 541">
              <a:extLst>
                <a:ext uri="{FF2B5EF4-FFF2-40B4-BE49-F238E27FC236}">
                  <a16:creationId xmlns:a16="http://schemas.microsoft.com/office/drawing/2014/main" id="{BD3D71DB-CEBD-E644-AB9B-A1CB95243BF4}"/>
                </a:ext>
              </a:extLst>
            </p:cNvPr>
            <p:cNvSpPr/>
            <p:nvPr/>
          </p:nvSpPr>
          <p:spPr>
            <a:xfrm>
              <a:off x="19132773" y="6671951"/>
              <a:ext cx="32068" cy="288608"/>
            </a:xfrm>
            <a:custGeom>
              <a:avLst/>
              <a:gdLst>
                <a:gd name="connsiteX0" fmla="*/ 6179 w 6369"/>
                <a:gd name="connsiteY0" fmla="*/ 58732 h 57330"/>
                <a:gd name="connsiteX1" fmla="*/ 6179 w 6369"/>
                <a:gd name="connsiteY1" fmla="*/ 58732 h 57330"/>
                <a:gd name="connsiteX2" fmla="*/ 0 w 6369"/>
                <a:gd name="connsiteY2" fmla="*/ 52553 h 57330"/>
                <a:gd name="connsiteX3" fmla="*/ 0 w 6369"/>
                <a:gd name="connsiteY3" fmla="*/ 6179 h 57330"/>
                <a:gd name="connsiteX4" fmla="*/ 6179 w 6369"/>
                <a:gd name="connsiteY4" fmla="*/ 0 h 57330"/>
                <a:gd name="connsiteX5" fmla="*/ 6179 w 6369"/>
                <a:gd name="connsiteY5" fmla="*/ 0 h 57330"/>
                <a:gd name="connsiteX6" fmla="*/ 12358 w 6369"/>
                <a:gd name="connsiteY6" fmla="*/ 6179 h 57330"/>
                <a:gd name="connsiteX7" fmla="*/ 12358 w 6369"/>
                <a:gd name="connsiteY7" fmla="*/ 52553 h 57330"/>
                <a:gd name="connsiteX8" fmla="*/ 6179 w 6369"/>
                <a:gd name="connsiteY8" fmla="*/ 58732 h 5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9" h="57330">
                  <a:moveTo>
                    <a:pt x="6179" y="58732"/>
                  </a:moveTo>
                  <a:lnTo>
                    <a:pt x="6179" y="58732"/>
                  </a:lnTo>
                  <a:cubicBezTo>
                    <a:pt x="2803" y="58732"/>
                    <a:pt x="0" y="55929"/>
                    <a:pt x="0" y="52553"/>
                  </a:cubicBezTo>
                  <a:lnTo>
                    <a:pt x="0" y="6179"/>
                  </a:lnTo>
                  <a:cubicBezTo>
                    <a:pt x="0" y="2803"/>
                    <a:pt x="2803" y="0"/>
                    <a:pt x="6179" y="0"/>
                  </a:cubicBezTo>
                  <a:lnTo>
                    <a:pt x="6179" y="0"/>
                  </a:lnTo>
                  <a:cubicBezTo>
                    <a:pt x="9555" y="0"/>
                    <a:pt x="12358" y="2803"/>
                    <a:pt x="12358" y="6179"/>
                  </a:cubicBezTo>
                  <a:lnTo>
                    <a:pt x="12358" y="52553"/>
                  </a:lnTo>
                  <a:cubicBezTo>
                    <a:pt x="12358" y="55929"/>
                    <a:pt x="9619" y="58732"/>
                    <a:pt x="6179" y="5873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7" name="Forma libre 542">
              <a:extLst>
                <a:ext uri="{FF2B5EF4-FFF2-40B4-BE49-F238E27FC236}">
                  <a16:creationId xmlns:a16="http://schemas.microsoft.com/office/drawing/2014/main" id="{852907F4-DD77-394C-A48D-9EC032525575}"/>
                </a:ext>
              </a:extLst>
            </p:cNvPr>
            <p:cNvSpPr/>
            <p:nvPr/>
          </p:nvSpPr>
          <p:spPr>
            <a:xfrm>
              <a:off x="19668937" y="6589537"/>
              <a:ext cx="32068" cy="288608"/>
            </a:xfrm>
            <a:custGeom>
              <a:avLst/>
              <a:gdLst>
                <a:gd name="connsiteX0" fmla="*/ 6179 w 6369"/>
                <a:gd name="connsiteY0" fmla="*/ 58732 h 57330"/>
                <a:gd name="connsiteX1" fmla="*/ 6179 w 6369"/>
                <a:gd name="connsiteY1" fmla="*/ 58732 h 57330"/>
                <a:gd name="connsiteX2" fmla="*/ 12358 w 6369"/>
                <a:gd name="connsiteY2" fmla="*/ 52553 h 57330"/>
                <a:gd name="connsiteX3" fmla="*/ 12358 w 6369"/>
                <a:gd name="connsiteY3" fmla="*/ 6179 h 57330"/>
                <a:gd name="connsiteX4" fmla="*/ 6179 w 6369"/>
                <a:gd name="connsiteY4" fmla="*/ 0 h 57330"/>
                <a:gd name="connsiteX5" fmla="*/ 6179 w 6369"/>
                <a:gd name="connsiteY5" fmla="*/ 0 h 57330"/>
                <a:gd name="connsiteX6" fmla="*/ 0 w 6369"/>
                <a:gd name="connsiteY6" fmla="*/ 6179 h 57330"/>
                <a:gd name="connsiteX7" fmla="*/ 0 w 6369"/>
                <a:gd name="connsiteY7" fmla="*/ 52553 h 57330"/>
                <a:gd name="connsiteX8" fmla="*/ 6179 w 6369"/>
                <a:gd name="connsiteY8" fmla="*/ 58732 h 5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9" h="57330">
                  <a:moveTo>
                    <a:pt x="6179" y="58732"/>
                  </a:moveTo>
                  <a:lnTo>
                    <a:pt x="6179" y="58732"/>
                  </a:lnTo>
                  <a:cubicBezTo>
                    <a:pt x="9555" y="58732"/>
                    <a:pt x="12358" y="55929"/>
                    <a:pt x="12358" y="52553"/>
                  </a:cubicBezTo>
                  <a:lnTo>
                    <a:pt x="12358" y="6179"/>
                  </a:lnTo>
                  <a:cubicBezTo>
                    <a:pt x="12358" y="2803"/>
                    <a:pt x="9555" y="0"/>
                    <a:pt x="6179" y="0"/>
                  </a:cubicBezTo>
                  <a:lnTo>
                    <a:pt x="6179" y="0"/>
                  </a:lnTo>
                  <a:cubicBezTo>
                    <a:pt x="2803" y="0"/>
                    <a:pt x="0" y="2803"/>
                    <a:pt x="0" y="6179"/>
                  </a:cubicBezTo>
                  <a:lnTo>
                    <a:pt x="0" y="52553"/>
                  </a:lnTo>
                  <a:cubicBezTo>
                    <a:pt x="0" y="55929"/>
                    <a:pt x="2803" y="58732"/>
                    <a:pt x="6179" y="5873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8" name="Forma libre 543">
              <a:extLst>
                <a:ext uri="{FF2B5EF4-FFF2-40B4-BE49-F238E27FC236}">
                  <a16:creationId xmlns:a16="http://schemas.microsoft.com/office/drawing/2014/main" id="{7D31EF27-A7E0-D648-A42B-4DD8D67C1CBA}"/>
                </a:ext>
              </a:extLst>
            </p:cNvPr>
            <p:cNvSpPr/>
            <p:nvPr/>
          </p:nvSpPr>
          <p:spPr>
            <a:xfrm>
              <a:off x="19530085" y="6671951"/>
              <a:ext cx="32068" cy="288608"/>
            </a:xfrm>
            <a:custGeom>
              <a:avLst/>
              <a:gdLst>
                <a:gd name="connsiteX0" fmla="*/ 6179 w 6369"/>
                <a:gd name="connsiteY0" fmla="*/ 58732 h 57330"/>
                <a:gd name="connsiteX1" fmla="*/ 6179 w 6369"/>
                <a:gd name="connsiteY1" fmla="*/ 58732 h 57330"/>
                <a:gd name="connsiteX2" fmla="*/ 12358 w 6369"/>
                <a:gd name="connsiteY2" fmla="*/ 52553 h 57330"/>
                <a:gd name="connsiteX3" fmla="*/ 12358 w 6369"/>
                <a:gd name="connsiteY3" fmla="*/ 6179 h 57330"/>
                <a:gd name="connsiteX4" fmla="*/ 6179 w 6369"/>
                <a:gd name="connsiteY4" fmla="*/ 0 h 57330"/>
                <a:gd name="connsiteX5" fmla="*/ 6179 w 6369"/>
                <a:gd name="connsiteY5" fmla="*/ 0 h 57330"/>
                <a:gd name="connsiteX6" fmla="*/ 0 w 6369"/>
                <a:gd name="connsiteY6" fmla="*/ 6179 h 57330"/>
                <a:gd name="connsiteX7" fmla="*/ 0 w 6369"/>
                <a:gd name="connsiteY7" fmla="*/ 52553 h 57330"/>
                <a:gd name="connsiteX8" fmla="*/ 6179 w 6369"/>
                <a:gd name="connsiteY8" fmla="*/ 58732 h 5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9" h="57330">
                  <a:moveTo>
                    <a:pt x="6179" y="58732"/>
                  </a:moveTo>
                  <a:lnTo>
                    <a:pt x="6179" y="58732"/>
                  </a:lnTo>
                  <a:cubicBezTo>
                    <a:pt x="9555" y="58732"/>
                    <a:pt x="12358" y="55929"/>
                    <a:pt x="12358" y="52553"/>
                  </a:cubicBezTo>
                  <a:lnTo>
                    <a:pt x="12358" y="6179"/>
                  </a:lnTo>
                  <a:cubicBezTo>
                    <a:pt x="12358" y="2803"/>
                    <a:pt x="9555" y="0"/>
                    <a:pt x="6179" y="0"/>
                  </a:cubicBezTo>
                  <a:lnTo>
                    <a:pt x="6179" y="0"/>
                  </a:lnTo>
                  <a:cubicBezTo>
                    <a:pt x="2803" y="0"/>
                    <a:pt x="0" y="2803"/>
                    <a:pt x="0" y="6179"/>
                  </a:cubicBezTo>
                  <a:lnTo>
                    <a:pt x="0" y="52553"/>
                  </a:lnTo>
                  <a:cubicBezTo>
                    <a:pt x="0" y="55929"/>
                    <a:pt x="2803" y="58732"/>
                    <a:pt x="6179" y="5873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B47E074-5FEA-524F-90EA-5BE111B914DE}"/>
              </a:ext>
            </a:extLst>
          </p:cNvPr>
          <p:cNvGrpSpPr/>
          <p:nvPr/>
        </p:nvGrpSpPr>
        <p:grpSpPr>
          <a:xfrm>
            <a:off x="2125481" y="10462717"/>
            <a:ext cx="5901418" cy="1600438"/>
            <a:chOff x="1511412" y="7284285"/>
            <a:chExt cx="5901418" cy="1600438"/>
          </a:xfrm>
        </p:grpSpPr>
        <p:sp>
          <p:nvSpPr>
            <p:cNvPr id="156" name="CuadroTexto 395">
              <a:extLst>
                <a:ext uri="{FF2B5EF4-FFF2-40B4-BE49-F238E27FC236}">
                  <a16:creationId xmlns:a16="http://schemas.microsoft.com/office/drawing/2014/main" id="{1CFB5A76-0BFB-B24B-88A5-45662A67D157}"/>
                </a:ext>
              </a:extLst>
            </p:cNvPr>
            <p:cNvSpPr txBox="1"/>
            <p:nvPr/>
          </p:nvSpPr>
          <p:spPr>
            <a:xfrm flipH="1">
              <a:off x="2883660" y="7284285"/>
              <a:ext cx="315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Initiation</a:t>
              </a:r>
            </a:p>
          </p:txBody>
        </p:sp>
        <p:sp>
          <p:nvSpPr>
            <p:cNvPr id="157" name="Rectangle 56">
              <a:extLst>
                <a:ext uri="{FF2B5EF4-FFF2-40B4-BE49-F238E27FC236}">
                  <a16:creationId xmlns:a16="http://schemas.microsoft.com/office/drawing/2014/main" id="{AC172E45-CCD9-B54E-A613-4B1204924367}"/>
                </a:ext>
              </a:extLst>
            </p:cNvPr>
            <p:cNvSpPr/>
            <p:nvPr/>
          </p:nvSpPr>
          <p:spPr>
            <a:xfrm flipH="1">
              <a:off x="1511412" y="7930616"/>
              <a:ext cx="590141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B1BE2EA-B9E4-D448-93FE-C2DF82EB05EF}"/>
              </a:ext>
            </a:extLst>
          </p:cNvPr>
          <p:cNvGrpSpPr/>
          <p:nvPr/>
        </p:nvGrpSpPr>
        <p:grpSpPr>
          <a:xfrm>
            <a:off x="9254135" y="10462717"/>
            <a:ext cx="5901418" cy="1600438"/>
            <a:chOff x="1511412" y="7284285"/>
            <a:chExt cx="5901418" cy="1600438"/>
          </a:xfrm>
        </p:grpSpPr>
        <p:sp>
          <p:nvSpPr>
            <p:cNvPr id="159" name="CuadroTexto 395">
              <a:extLst>
                <a:ext uri="{FF2B5EF4-FFF2-40B4-BE49-F238E27FC236}">
                  <a16:creationId xmlns:a16="http://schemas.microsoft.com/office/drawing/2014/main" id="{93EA8515-422D-344E-8684-0408404463C5}"/>
                </a:ext>
              </a:extLst>
            </p:cNvPr>
            <p:cNvSpPr txBox="1"/>
            <p:nvPr/>
          </p:nvSpPr>
          <p:spPr>
            <a:xfrm flipH="1">
              <a:off x="2883660" y="7284285"/>
              <a:ext cx="315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Planning</a:t>
              </a:r>
            </a:p>
          </p:txBody>
        </p:sp>
        <p:sp>
          <p:nvSpPr>
            <p:cNvPr id="160" name="Rectangle 56">
              <a:extLst>
                <a:ext uri="{FF2B5EF4-FFF2-40B4-BE49-F238E27FC236}">
                  <a16:creationId xmlns:a16="http://schemas.microsoft.com/office/drawing/2014/main" id="{2741A55C-61F7-154B-8107-727FA884F57C}"/>
                </a:ext>
              </a:extLst>
            </p:cNvPr>
            <p:cNvSpPr/>
            <p:nvPr/>
          </p:nvSpPr>
          <p:spPr>
            <a:xfrm flipH="1">
              <a:off x="1511412" y="7930616"/>
              <a:ext cx="590141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15A4C2E-D39F-E542-B95E-41C0B6404AE4}"/>
              </a:ext>
            </a:extLst>
          </p:cNvPr>
          <p:cNvGrpSpPr/>
          <p:nvPr/>
        </p:nvGrpSpPr>
        <p:grpSpPr>
          <a:xfrm>
            <a:off x="16403009" y="10462717"/>
            <a:ext cx="5901418" cy="1600438"/>
            <a:chOff x="1511412" y="7284285"/>
            <a:chExt cx="5901418" cy="1600438"/>
          </a:xfrm>
        </p:grpSpPr>
        <p:sp>
          <p:nvSpPr>
            <p:cNvPr id="162" name="CuadroTexto 395">
              <a:extLst>
                <a:ext uri="{FF2B5EF4-FFF2-40B4-BE49-F238E27FC236}">
                  <a16:creationId xmlns:a16="http://schemas.microsoft.com/office/drawing/2014/main" id="{A093396B-62A2-1643-95CB-AF0701ABFA1E}"/>
                </a:ext>
              </a:extLst>
            </p:cNvPr>
            <p:cNvSpPr txBox="1"/>
            <p:nvPr/>
          </p:nvSpPr>
          <p:spPr>
            <a:xfrm flipH="1">
              <a:off x="2883660" y="7284285"/>
              <a:ext cx="315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Execution</a:t>
              </a:r>
            </a:p>
          </p:txBody>
        </p:sp>
        <p:sp>
          <p:nvSpPr>
            <p:cNvPr id="163" name="Rectangle 56">
              <a:extLst>
                <a:ext uri="{FF2B5EF4-FFF2-40B4-BE49-F238E27FC236}">
                  <a16:creationId xmlns:a16="http://schemas.microsoft.com/office/drawing/2014/main" id="{4FD5AED6-15DB-354B-B901-54BC20A478E1}"/>
                </a:ext>
              </a:extLst>
            </p:cNvPr>
            <p:cNvSpPr/>
            <p:nvPr/>
          </p:nvSpPr>
          <p:spPr>
            <a:xfrm flipH="1">
              <a:off x="1511412" y="7930616"/>
              <a:ext cx="590141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900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Forma libre 6114">
            <a:extLst>
              <a:ext uri="{FF2B5EF4-FFF2-40B4-BE49-F238E27FC236}">
                <a16:creationId xmlns:a16="http://schemas.microsoft.com/office/drawing/2014/main" id="{DAEB5B61-0E8D-6345-8732-7702A76F3D6F}"/>
              </a:ext>
            </a:extLst>
          </p:cNvPr>
          <p:cNvSpPr/>
          <p:nvPr/>
        </p:nvSpPr>
        <p:spPr>
          <a:xfrm>
            <a:off x="11263905" y="5636487"/>
            <a:ext cx="3769613" cy="4231183"/>
          </a:xfrm>
          <a:custGeom>
            <a:avLst/>
            <a:gdLst>
              <a:gd name="connsiteX0" fmla="*/ 204243 w 466568"/>
              <a:gd name="connsiteY0" fmla="*/ 68010 h 523699"/>
              <a:gd name="connsiteX1" fmla="*/ 7141 w 466568"/>
              <a:gd name="connsiteY1" fmla="*/ 259208 h 523699"/>
              <a:gd name="connsiteX2" fmla="*/ 433814 w 466568"/>
              <a:gd name="connsiteY2" fmla="*/ 512203 h 523699"/>
              <a:gd name="connsiteX3" fmla="*/ 443717 w 466568"/>
              <a:gd name="connsiteY3" fmla="*/ 518106 h 523699"/>
              <a:gd name="connsiteX4" fmla="*/ 444764 w 466568"/>
              <a:gd name="connsiteY4" fmla="*/ 489350 h 523699"/>
              <a:gd name="connsiteX5" fmla="*/ 461713 w 466568"/>
              <a:gd name="connsiteY5" fmla="*/ 7452 h 523699"/>
              <a:gd name="connsiteX6" fmla="*/ 204243 w 466568"/>
              <a:gd name="connsiteY6" fmla="*/ 68010 h 5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568" h="523699">
                <a:moveTo>
                  <a:pt x="204243" y="68010"/>
                </a:moveTo>
                <a:cubicBezTo>
                  <a:pt x="119023" y="114096"/>
                  <a:pt x="52370" y="181129"/>
                  <a:pt x="7141" y="259208"/>
                </a:cubicBezTo>
                <a:lnTo>
                  <a:pt x="433814" y="512203"/>
                </a:lnTo>
                <a:lnTo>
                  <a:pt x="443717" y="518106"/>
                </a:lnTo>
                <a:lnTo>
                  <a:pt x="444764" y="489350"/>
                </a:lnTo>
                <a:lnTo>
                  <a:pt x="461713" y="7452"/>
                </a:lnTo>
                <a:cubicBezTo>
                  <a:pt x="374969" y="4405"/>
                  <a:pt x="286226" y="23734"/>
                  <a:pt x="204243" y="68010"/>
                </a:cubicBezTo>
                <a:close/>
              </a:path>
            </a:pathLst>
          </a:custGeom>
          <a:solidFill>
            <a:srgbClr val="F9CD7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312" name="Forma libre 1309">
            <a:extLst>
              <a:ext uri="{FF2B5EF4-FFF2-40B4-BE49-F238E27FC236}">
                <a16:creationId xmlns:a16="http://schemas.microsoft.com/office/drawing/2014/main" id="{326F4B2C-354B-1145-A25B-441CB41BBCDD}"/>
              </a:ext>
            </a:extLst>
          </p:cNvPr>
          <p:cNvSpPr/>
          <p:nvPr/>
        </p:nvSpPr>
        <p:spPr>
          <a:xfrm>
            <a:off x="11942209" y="6846545"/>
            <a:ext cx="1366512" cy="1365598"/>
          </a:xfrm>
          <a:custGeom>
            <a:avLst/>
            <a:gdLst>
              <a:gd name="connsiteX0" fmla="*/ 147493 w 295176"/>
              <a:gd name="connsiteY0" fmla="*/ 31115 h 294977"/>
              <a:gd name="connsiteX1" fmla="*/ 167298 w 295176"/>
              <a:gd name="connsiteY1" fmla="*/ 47482 h 294977"/>
              <a:gd name="connsiteX2" fmla="*/ 181962 w 295176"/>
              <a:gd name="connsiteY2" fmla="*/ 65371 h 294977"/>
              <a:gd name="connsiteX3" fmla="*/ 190913 w 295176"/>
              <a:gd name="connsiteY3" fmla="*/ 67084 h 294977"/>
              <a:gd name="connsiteX4" fmla="*/ 204910 w 295176"/>
              <a:gd name="connsiteY4" fmla="*/ 62612 h 294977"/>
              <a:gd name="connsiteX5" fmla="*/ 216621 w 295176"/>
              <a:gd name="connsiteY5" fmla="*/ 58805 h 294977"/>
              <a:gd name="connsiteX6" fmla="*/ 230809 w 295176"/>
              <a:gd name="connsiteY6" fmla="*/ 64705 h 294977"/>
              <a:gd name="connsiteX7" fmla="*/ 233189 w 295176"/>
              <a:gd name="connsiteY7" fmla="*/ 90301 h 294977"/>
              <a:gd name="connsiteX8" fmla="*/ 230904 w 295176"/>
              <a:gd name="connsiteY8" fmla="*/ 113329 h 294977"/>
              <a:gd name="connsiteX9" fmla="*/ 249091 w 295176"/>
              <a:gd name="connsiteY9" fmla="*/ 127602 h 294977"/>
              <a:gd name="connsiteX10" fmla="*/ 265945 w 295176"/>
              <a:gd name="connsiteY10" fmla="*/ 147394 h 294977"/>
              <a:gd name="connsiteX11" fmla="*/ 249566 w 295176"/>
              <a:gd name="connsiteY11" fmla="*/ 167186 h 294977"/>
              <a:gd name="connsiteX12" fmla="*/ 231665 w 295176"/>
              <a:gd name="connsiteY12" fmla="*/ 181840 h 294977"/>
              <a:gd name="connsiteX13" fmla="*/ 234427 w 295176"/>
              <a:gd name="connsiteY13" fmla="*/ 204771 h 294977"/>
              <a:gd name="connsiteX14" fmla="*/ 232333 w 295176"/>
              <a:gd name="connsiteY14" fmla="*/ 230653 h 294977"/>
              <a:gd name="connsiteX15" fmla="*/ 218145 w 295176"/>
              <a:gd name="connsiteY15" fmla="*/ 236553 h 294977"/>
              <a:gd name="connsiteX16" fmla="*/ 206814 w 295176"/>
              <a:gd name="connsiteY16" fmla="*/ 233032 h 294977"/>
              <a:gd name="connsiteX17" fmla="*/ 193198 w 295176"/>
              <a:gd name="connsiteY17" fmla="*/ 228845 h 294977"/>
              <a:gd name="connsiteX18" fmla="*/ 183772 w 295176"/>
              <a:gd name="connsiteY18" fmla="*/ 230749 h 294977"/>
              <a:gd name="connsiteX19" fmla="*/ 169489 w 295176"/>
              <a:gd name="connsiteY19" fmla="*/ 248923 h 294977"/>
              <a:gd name="connsiteX20" fmla="*/ 149683 w 295176"/>
              <a:gd name="connsiteY20" fmla="*/ 265765 h 294977"/>
              <a:gd name="connsiteX21" fmla="*/ 129878 w 295176"/>
              <a:gd name="connsiteY21" fmla="*/ 249399 h 294977"/>
              <a:gd name="connsiteX22" fmla="*/ 115214 w 295176"/>
              <a:gd name="connsiteY22" fmla="*/ 231510 h 294977"/>
              <a:gd name="connsiteX23" fmla="*/ 106264 w 295176"/>
              <a:gd name="connsiteY23" fmla="*/ 229797 h 294977"/>
              <a:gd name="connsiteX24" fmla="*/ 92267 w 295176"/>
              <a:gd name="connsiteY24" fmla="*/ 234269 h 294977"/>
              <a:gd name="connsiteX25" fmla="*/ 80554 w 295176"/>
              <a:gd name="connsiteY25" fmla="*/ 238075 h 294977"/>
              <a:gd name="connsiteX26" fmla="*/ 66367 w 295176"/>
              <a:gd name="connsiteY26" fmla="*/ 232176 h 294977"/>
              <a:gd name="connsiteX27" fmla="*/ 63986 w 295176"/>
              <a:gd name="connsiteY27" fmla="*/ 206579 h 294977"/>
              <a:gd name="connsiteX28" fmla="*/ 66271 w 295176"/>
              <a:gd name="connsiteY28" fmla="*/ 183552 h 294977"/>
              <a:gd name="connsiteX29" fmla="*/ 48086 w 295176"/>
              <a:gd name="connsiteY29" fmla="*/ 169279 h 294977"/>
              <a:gd name="connsiteX30" fmla="*/ 31232 w 295176"/>
              <a:gd name="connsiteY30" fmla="*/ 149487 h 294977"/>
              <a:gd name="connsiteX31" fmla="*/ 47609 w 295176"/>
              <a:gd name="connsiteY31" fmla="*/ 129695 h 294977"/>
              <a:gd name="connsiteX32" fmla="*/ 65510 w 295176"/>
              <a:gd name="connsiteY32" fmla="*/ 115041 h 294977"/>
              <a:gd name="connsiteX33" fmla="*/ 62748 w 295176"/>
              <a:gd name="connsiteY33" fmla="*/ 92109 h 294977"/>
              <a:gd name="connsiteX34" fmla="*/ 64844 w 295176"/>
              <a:gd name="connsiteY34" fmla="*/ 66227 h 294977"/>
              <a:gd name="connsiteX35" fmla="*/ 79032 w 295176"/>
              <a:gd name="connsiteY35" fmla="*/ 60328 h 294977"/>
              <a:gd name="connsiteX36" fmla="*/ 90362 w 295176"/>
              <a:gd name="connsiteY36" fmla="*/ 63848 h 294977"/>
              <a:gd name="connsiteX37" fmla="*/ 103979 w 295176"/>
              <a:gd name="connsiteY37" fmla="*/ 68035 h 294977"/>
              <a:gd name="connsiteX38" fmla="*/ 113405 w 295176"/>
              <a:gd name="connsiteY38" fmla="*/ 66132 h 294977"/>
              <a:gd name="connsiteX39" fmla="*/ 127688 w 295176"/>
              <a:gd name="connsiteY39" fmla="*/ 47958 h 294977"/>
              <a:gd name="connsiteX40" fmla="*/ 147493 w 295176"/>
              <a:gd name="connsiteY40" fmla="*/ 31115 h 294977"/>
              <a:gd name="connsiteX41" fmla="*/ 147493 w 295176"/>
              <a:gd name="connsiteY41" fmla="*/ 7137 h 294977"/>
              <a:gd name="connsiteX42" fmla="*/ 103979 w 295176"/>
              <a:gd name="connsiteY42" fmla="*/ 44152 h 294977"/>
              <a:gd name="connsiteX43" fmla="*/ 79032 w 295176"/>
              <a:gd name="connsiteY43" fmla="*/ 36444 h 294977"/>
              <a:gd name="connsiteX44" fmla="*/ 47800 w 295176"/>
              <a:gd name="connsiteY44" fmla="*/ 49385 h 294977"/>
              <a:gd name="connsiteX45" fmla="*/ 43134 w 295176"/>
              <a:gd name="connsiteY45" fmla="*/ 106287 h 294977"/>
              <a:gd name="connsiteX46" fmla="*/ 7141 w 295176"/>
              <a:gd name="connsiteY46" fmla="*/ 149677 h 294977"/>
              <a:gd name="connsiteX47" fmla="*/ 44181 w 295176"/>
              <a:gd name="connsiteY47" fmla="*/ 193163 h 294977"/>
              <a:gd name="connsiteX48" fmla="*/ 49419 w 295176"/>
              <a:gd name="connsiteY48" fmla="*/ 249304 h 294977"/>
              <a:gd name="connsiteX49" fmla="*/ 80554 w 295176"/>
              <a:gd name="connsiteY49" fmla="*/ 262245 h 294977"/>
              <a:gd name="connsiteX50" fmla="*/ 106359 w 295176"/>
              <a:gd name="connsiteY50" fmla="*/ 253966 h 294977"/>
              <a:gd name="connsiteX51" fmla="*/ 149778 w 295176"/>
              <a:gd name="connsiteY51" fmla="*/ 289935 h 294977"/>
              <a:gd name="connsiteX52" fmla="*/ 193293 w 295176"/>
              <a:gd name="connsiteY52" fmla="*/ 252920 h 294977"/>
              <a:gd name="connsiteX53" fmla="*/ 218240 w 295176"/>
              <a:gd name="connsiteY53" fmla="*/ 260627 h 294977"/>
              <a:gd name="connsiteX54" fmla="*/ 249471 w 295176"/>
              <a:gd name="connsiteY54" fmla="*/ 247686 h 294977"/>
              <a:gd name="connsiteX55" fmla="*/ 254138 w 295176"/>
              <a:gd name="connsiteY55" fmla="*/ 190784 h 294977"/>
              <a:gd name="connsiteX56" fmla="*/ 290129 w 295176"/>
              <a:gd name="connsiteY56" fmla="*/ 147394 h 294977"/>
              <a:gd name="connsiteX57" fmla="*/ 253089 w 295176"/>
              <a:gd name="connsiteY57" fmla="*/ 103908 h 294977"/>
              <a:gd name="connsiteX58" fmla="*/ 247853 w 295176"/>
              <a:gd name="connsiteY58" fmla="*/ 47767 h 294977"/>
              <a:gd name="connsiteX59" fmla="*/ 216717 w 295176"/>
              <a:gd name="connsiteY59" fmla="*/ 34826 h 294977"/>
              <a:gd name="connsiteX60" fmla="*/ 190913 w 295176"/>
              <a:gd name="connsiteY60" fmla="*/ 43105 h 294977"/>
              <a:gd name="connsiteX61" fmla="*/ 147493 w 295176"/>
              <a:gd name="connsiteY61" fmla="*/ 7137 h 294977"/>
              <a:gd name="connsiteX62" fmla="*/ 147493 w 295176"/>
              <a:gd name="connsiteY62" fmla="*/ 7137 h 294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95176" h="294977">
                <a:moveTo>
                  <a:pt x="147493" y="31115"/>
                </a:moveTo>
                <a:cubicBezTo>
                  <a:pt x="157205" y="31115"/>
                  <a:pt x="165489" y="37966"/>
                  <a:pt x="167298" y="47482"/>
                </a:cubicBezTo>
                <a:cubicBezTo>
                  <a:pt x="168822" y="55570"/>
                  <a:pt x="174345" y="62326"/>
                  <a:pt x="181962" y="65371"/>
                </a:cubicBezTo>
                <a:cubicBezTo>
                  <a:pt x="184819" y="66513"/>
                  <a:pt x="187865" y="67084"/>
                  <a:pt x="190913" y="67084"/>
                </a:cubicBezTo>
                <a:cubicBezTo>
                  <a:pt x="195863" y="67084"/>
                  <a:pt x="200815" y="65561"/>
                  <a:pt x="204910" y="62612"/>
                </a:cubicBezTo>
                <a:cubicBezTo>
                  <a:pt x="208337" y="60137"/>
                  <a:pt x="212432" y="58805"/>
                  <a:pt x="216621" y="58805"/>
                </a:cubicBezTo>
                <a:cubicBezTo>
                  <a:pt x="221954" y="58805"/>
                  <a:pt x="227000" y="60899"/>
                  <a:pt x="230809" y="64705"/>
                </a:cubicBezTo>
                <a:cubicBezTo>
                  <a:pt x="237664" y="71556"/>
                  <a:pt x="238617" y="82308"/>
                  <a:pt x="233189" y="90301"/>
                </a:cubicBezTo>
                <a:cubicBezTo>
                  <a:pt x="228524" y="97057"/>
                  <a:pt x="227667" y="105716"/>
                  <a:pt x="230904" y="113329"/>
                </a:cubicBezTo>
                <a:cubicBezTo>
                  <a:pt x="234141" y="120846"/>
                  <a:pt x="240998" y="126269"/>
                  <a:pt x="249091" y="127602"/>
                </a:cubicBezTo>
                <a:cubicBezTo>
                  <a:pt x="258899" y="129219"/>
                  <a:pt x="265945" y="137498"/>
                  <a:pt x="265945" y="147394"/>
                </a:cubicBezTo>
                <a:cubicBezTo>
                  <a:pt x="265945" y="157099"/>
                  <a:pt x="259088" y="165378"/>
                  <a:pt x="249566" y="167186"/>
                </a:cubicBezTo>
                <a:cubicBezTo>
                  <a:pt x="241473" y="168708"/>
                  <a:pt x="234713" y="174227"/>
                  <a:pt x="231665" y="181840"/>
                </a:cubicBezTo>
                <a:cubicBezTo>
                  <a:pt x="228619" y="189452"/>
                  <a:pt x="229666" y="198111"/>
                  <a:pt x="234427" y="204771"/>
                </a:cubicBezTo>
                <a:cubicBezTo>
                  <a:pt x="240235" y="212765"/>
                  <a:pt x="239283" y="223707"/>
                  <a:pt x="232333" y="230653"/>
                </a:cubicBezTo>
                <a:cubicBezTo>
                  <a:pt x="228524" y="234460"/>
                  <a:pt x="223477" y="236553"/>
                  <a:pt x="218145" y="236553"/>
                </a:cubicBezTo>
                <a:cubicBezTo>
                  <a:pt x="214050" y="236553"/>
                  <a:pt x="210146" y="235316"/>
                  <a:pt x="206814" y="233032"/>
                </a:cubicBezTo>
                <a:cubicBezTo>
                  <a:pt x="202720" y="230273"/>
                  <a:pt x="198054" y="228845"/>
                  <a:pt x="193198" y="228845"/>
                </a:cubicBezTo>
                <a:cubicBezTo>
                  <a:pt x="189960" y="228845"/>
                  <a:pt x="186818" y="229512"/>
                  <a:pt x="183772" y="230749"/>
                </a:cubicBezTo>
                <a:cubicBezTo>
                  <a:pt x="176249" y="233984"/>
                  <a:pt x="170822" y="240835"/>
                  <a:pt x="169489" y="248923"/>
                </a:cubicBezTo>
                <a:cubicBezTo>
                  <a:pt x="167870" y="258724"/>
                  <a:pt x="159586" y="265765"/>
                  <a:pt x="149683" y="265765"/>
                </a:cubicBezTo>
                <a:cubicBezTo>
                  <a:pt x="139970" y="265765"/>
                  <a:pt x="131686" y="258914"/>
                  <a:pt x="129878" y="249399"/>
                </a:cubicBezTo>
                <a:cubicBezTo>
                  <a:pt x="128354" y="241311"/>
                  <a:pt x="122832" y="234555"/>
                  <a:pt x="115214" y="231510"/>
                </a:cubicBezTo>
                <a:cubicBezTo>
                  <a:pt x="112358" y="230368"/>
                  <a:pt x="109310" y="229797"/>
                  <a:pt x="106264" y="229797"/>
                </a:cubicBezTo>
                <a:cubicBezTo>
                  <a:pt x="101312" y="229797"/>
                  <a:pt x="96361" y="231320"/>
                  <a:pt x="92267" y="234269"/>
                </a:cubicBezTo>
                <a:cubicBezTo>
                  <a:pt x="88838" y="236743"/>
                  <a:pt x="84744" y="238075"/>
                  <a:pt x="80554" y="238075"/>
                </a:cubicBezTo>
                <a:cubicBezTo>
                  <a:pt x="75223" y="238075"/>
                  <a:pt x="70176" y="235982"/>
                  <a:pt x="66367" y="232176"/>
                </a:cubicBezTo>
                <a:cubicBezTo>
                  <a:pt x="59511" y="225325"/>
                  <a:pt x="58559" y="214572"/>
                  <a:pt x="63986" y="206579"/>
                </a:cubicBezTo>
                <a:cubicBezTo>
                  <a:pt x="68652" y="199824"/>
                  <a:pt x="69510" y="191165"/>
                  <a:pt x="66271" y="183552"/>
                </a:cubicBezTo>
                <a:cubicBezTo>
                  <a:pt x="63034" y="176035"/>
                  <a:pt x="56179" y="170611"/>
                  <a:pt x="48086" y="169279"/>
                </a:cubicBezTo>
                <a:cubicBezTo>
                  <a:pt x="38278" y="167661"/>
                  <a:pt x="31232" y="159383"/>
                  <a:pt x="31232" y="149487"/>
                </a:cubicBezTo>
                <a:cubicBezTo>
                  <a:pt x="31232" y="139781"/>
                  <a:pt x="38087" y="131503"/>
                  <a:pt x="47609" y="129695"/>
                </a:cubicBezTo>
                <a:cubicBezTo>
                  <a:pt x="55702" y="128173"/>
                  <a:pt x="62464" y="122654"/>
                  <a:pt x="65510" y="115041"/>
                </a:cubicBezTo>
                <a:cubicBezTo>
                  <a:pt x="68557" y="107429"/>
                  <a:pt x="67509" y="98770"/>
                  <a:pt x="62748" y="92109"/>
                </a:cubicBezTo>
                <a:cubicBezTo>
                  <a:pt x="56940" y="84116"/>
                  <a:pt x="57892" y="73174"/>
                  <a:pt x="64844" y="66227"/>
                </a:cubicBezTo>
                <a:cubicBezTo>
                  <a:pt x="68652" y="62421"/>
                  <a:pt x="73699" y="60328"/>
                  <a:pt x="79032" y="60328"/>
                </a:cubicBezTo>
                <a:cubicBezTo>
                  <a:pt x="83125" y="60328"/>
                  <a:pt x="87030" y="61565"/>
                  <a:pt x="90362" y="63848"/>
                </a:cubicBezTo>
                <a:cubicBezTo>
                  <a:pt x="94457" y="66608"/>
                  <a:pt x="99122" y="68035"/>
                  <a:pt x="103979" y="68035"/>
                </a:cubicBezTo>
                <a:cubicBezTo>
                  <a:pt x="107216" y="68035"/>
                  <a:pt x="110358" y="67369"/>
                  <a:pt x="113405" y="66132"/>
                </a:cubicBezTo>
                <a:cubicBezTo>
                  <a:pt x="120927" y="62897"/>
                  <a:pt x="126355" y="56046"/>
                  <a:pt x="127688" y="47958"/>
                </a:cubicBezTo>
                <a:cubicBezTo>
                  <a:pt x="129306" y="38252"/>
                  <a:pt x="137685" y="31115"/>
                  <a:pt x="147493" y="31115"/>
                </a:cubicBezTo>
                <a:moveTo>
                  <a:pt x="147493" y="7137"/>
                </a:moveTo>
                <a:cubicBezTo>
                  <a:pt x="125498" y="7137"/>
                  <a:pt x="107406" y="23122"/>
                  <a:pt x="103979" y="44152"/>
                </a:cubicBezTo>
                <a:cubicBezTo>
                  <a:pt x="96456" y="39013"/>
                  <a:pt x="87791" y="36444"/>
                  <a:pt x="79032" y="36444"/>
                </a:cubicBezTo>
                <a:cubicBezTo>
                  <a:pt x="67700" y="36444"/>
                  <a:pt x="56465" y="40726"/>
                  <a:pt x="47800" y="49385"/>
                </a:cubicBezTo>
                <a:cubicBezTo>
                  <a:pt x="32279" y="64895"/>
                  <a:pt x="30755" y="89064"/>
                  <a:pt x="43134" y="106287"/>
                </a:cubicBezTo>
                <a:cubicBezTo>
                  <a:pt x="22662" y="110093"/>
                  <a:pt x="7141" y="128077"/>
                  <a:pt x="7141" y="149677"/>
                </a:cubicBezTo>
                <a:cubicBezTo>
                  <a:pt x="7141" y="171658"/>
                  <a:pt x="23139" y="189737"/>
                  <a:pt x="44181" y="193163"/>
                </a:cubicBezTo>
                <a:cubicBezTo>
                  <a:pt x="32374" y="210386"/>
                  <a:pt x="34183" y="233984"/>
                  <a:pt x="49419" y="249304"/>
                </a:cubicBezTo>
                <a:cubicBezTo>
                  <a:pt x="57988" y="257868"/>
                  <a:pt x="69319" y="262245"/>
                  <a:pt x="80554" y="262245"/>
                </a:cubicBezTo>
                <a:cubicBezTo>
                  <a:pt x="89601" y="262245"/>
                  <a:pt x="98646" y="259485"/>
                  <a:pt x="106359" y="253966"/>
                </a:cubicBezTo>
                <a:cubicBezTo>
                  <a:pt x="110167" y="274424"/>
                  <a:pt x="128163" y="289935"/>
                  <a:pt x="149778" y="289935"/>
                </a:cubicBezTo>
                <a:cubicBezTo>
                  <a:pt x="171774" y="289935"/>
                  <a:pt x="189866" y="273949"/>
                  <a:pt x="193293" y="252920"/>
                </a:cubicBezTo>
                <a:cubicBezTo>
                  <a:pt x="200815" y="258058"/>
                  <a:pt x="209480" y="260627"/>
                  <a:pt x="218240" y="260627"/>
                </a:cubicBezTo>
                <a:cubicBezTo>
                  <a:pt x="229571" y="260627"/>
                  <a:pt x="240807" y="256345"/>
                  <a:pt x="249471" y="247686"/>
                </a:cubicBezTo>
                <a:cubicBezTo>
                  <a:pt x="264992" y="232176"/>
                  <a:pt x="266516" y="208007"/>
                  <a:pt x="254138" y="190784"/>
                </a:cubicBezTo>
                <a:cubicBezTo>
                  <a:pt x="274609" y="186978"/>
                  <a:pt x="290129" y="168994"/>
                  <a:pt x="290129" y="147394"/>
                </a:cubicBezTo>
                <a:cubicBezTo>
                  <a:pt x="290129" y="125413"/>
                  <a:pt x="274133" y="107334"/>
                  <a:pt x="253089" y="103908"/>
                </a:cubicBezTo>
                <a:cubicBezTo>
                  <a:pt x="264896" y="86686"/>
                  <a:pt x="263088" y="63087"/>
                  <a:pt x="247853" y="47767"/>
                </a:cubicBezTo>
                <a:cubicBezTo>
                  <a:pt x="239283" y="39203"/>
                  <a:pt x="227953" y="34826"/>
                  <a:pt x="216717" y="34826"/>
                </a:cubicBezTo>
                <a:cubicBezTo>
                  <a:pt x="207671" y="34826"/>
                  <a:pt x="198625" y="37586"/>
                  <a:pt x="190913" y="43105"/>
                </a:cubicBezTo>
                <a:cubicBezTo>
                  <a:pt x="187104" y="22647"/>
                  <a:pt x="169108" y="7137"/>
                  <a:pt x="147493" y="7137"/>
                </a:cubicBezTo>
                <a:lnTo>
                  <a:pt x="147493" y="7137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311" name="Forma libre 1309">
            <a:extLst>
              <a:ext uri="{FF2B5EF4-FFF2-40B4-BE49-F238E27FC236}">
                <a16:creationId xmlns:a16="http://schemas.microsoft.com/office/drawing/2014/main" id="{13D52BC9-24D4-0C42-9169-41F6E2D5ACD7}"/>
              </a:ext>
            </a:extLst>
          </p:cNvPr>
          <p:cNvSpPr/>
          <p:nvPr/>
        </p:nvSpPr>
        <p:spPr>
          <a:xfrm>
            <a:off x="13210343" y="5877893"/>
            <a:ext cx="1520920" cy="1519903"/>
          </a:xfrm>
          <a:custGeom>
            <a:avLst/>
            <a:gdLst>
              <a:gd name="connsiteX0" fmla="*/ 147493 w 295176"/>
              <a:gd name="connsiteY0" fmla="*/ 31115 h 294977"/>
              <a:gd name="connsiteX1" fmla="*/ 167298 w 295176"/>
              <a:gd name="connsiteY1" fmla="*/ 47482 h 294977"/>
              <a:gd name="connsiteX2" fmla="*/ 181962 w 295176"/>
              <a:gd name="connsiteY2" fmla="*/ 65371 h 294977"/>
              <a:gd name="connsiteX3" fmla="*/ 190913 w 295176"/>
              <a:gd name="connsiteY3" fmla="*/ 67084 h 294977"/>
              <a:gd name="connsiteX4" fmla="*/ 204910 w 295176"/>
              <a:gd name="connsiteY4" fmla="*/ 62612 h 294977"/>
              <a:gd name="connsiteX5" fmla="*/ 216621 w 295176"/>
              <a:gd name="connsiteY5" fmla="*/ 58805 h 294977"/>
              <a:gd name="connsiteX6" fmla="*/ 230809 w 295176"/>
              <a:gd name="connsiteY6" fmla="*/ 64705 h 294977"/>
              <a:gd name="connsiteX7" fmla="*/ 233189 w 295176"/>
              <a:gd name="connsiteY7" fmla="*/ 90301 h 294977"/>
              <a:gd name="connsiteX8" fmla="*/ 230904 w 295176"/>
              <a:gd name="connsiteY8" fmla="*/ 113329 h 294977"/>
              <a:gd name="connsiteX9" fmla="*/ 249091 w 295176"/>
              <a:gd name="connsiteY9" fmla="*/ 127602 h 294977"/>
              <a:gd name="connsiteX10" fmla="*/ 265945 w 295176"/>
              <a:gd name="connsiteY10" fmla="*/ 147394 h 294977"/>
              <a:gd name="connsiteX11" fmla="*/ 249566 w 295176"/>
              <a:gd name="connsiteY11" fmla="*/ 167186 h 294977"/>
              <a:gd name="connsiteX12" fmla="*/ 231665 w 295176"/>
              <a:gd name="connsiteY12" fmla="*/ 181840 h 294977"/>
              <a:gd name="connsiteX13" fmla="*/ 234427 w 295176"/>
              <a:gd name="connsiteY13" fmla="*/ 204771 h 294977"/>
              <a:gd name="connsiteX14" fmla="*/ 232333 w 295176"/>
              <a:gd name="connsiteY14" fmla="*/ 230653 h 294977"/>
              <a:gd name="connsiteX15" fmla="*/ 218145 w 295176"/>
              <a:gd name="connsiteY15" fmla="*/ 236553 h 294977"/>
              <a:gd name="connsiteX16" fmla="*/ 206814 w 295176"/>
              <a:gd name="connsiteY16" fmla="*/ 233032 h 294977"/>
              <a:gd name="connsiteX17" fmla="*/ 193198 w 295176"/>
              <a:gd name="connsiteY17" fmla="*/ 228845 h 294977"/>
              <a:gd name="connsiteX18" fmla="*/ 183772 w 295176"/>
              <a:gd name="connsiteY18" fmla="*/ 230749 h 294977"/>
              <a:gd name="connsiteX19" fmla="*/ 169489 w 295176"/>
              <a:gd name="connsiteY19" fmla="*/ 248923 h 294977"/>
              <a:gd name="connsiteX20" fmla="*/ 149683 w 295176"/>
              <a:gd name="connsiteY20" fmla="*/ 265765 h 294977"/>
              <a:gd name="connsiteX21" fmla="*/ 129878 w 295176"/>
              <a:gd name="connsiteY21" fmla="*/ 249399 h 294977"/>
              <a:gd name="connsiteX22" fmla="*/ 115214 w 295176"/>
              <a:gd name="connsiteY22" fmla="*/ 231510 h 294977"/>
              <a:gd name="connsiteX23" fmla="*/ 106264 w 295176"/>
              <a:gd name="connsiteY23" fmla="*/ 229797 h 294977"/>
              <a:gd name="connsiteX24" fmla="*/ 92267 w 295176"/>
              <a:gd name="connsiteY24" fmla="*/ 234269 h 294977"/>
              <a:gd name="connsiteX25" fmla="*/ 80554 w 295176"/>
              <a:gd name="connsiteY25" fmla="*/ 238075 h 294977"/>
              <a:gd name="connsiteX26" fmla="*/ 66367 w 295176"/>
              <a:gd name="connsiteY26" fmla="*/ 232176 h 294977"/>
              <a:gd name="connsiteX27" fmla="*/ 63986 w 295176"/>
              <a:gd name="connsiteY27" fmla="*/ 206579 h 294977"/>
              <a:gd name="connsiteX28" fmla="*/ 66271 w 295176"/>
              <a:gd name="connsiteY28" fmla="*/ 183552 h 294977"/>
              <a:gd name="connsiteX29" fmla="*/ 48086 w 295176"/>
              <a:gd name="connsiteY29" fmla="*/ 169279 h 294977"/>
              <a:gd name="connsiteX30" fmla="*/ 31232 w 295176"/>
              <a:gd name="connsiteY30" fmla="*/ 149487 h 294977"/>
              <a:gd name="connsiteX31" fmla="*/ 47609 w 295176"/>
              <a:gd name="connsiteY31" fmla="*/ 129695 h 294977"/>
              <a:gd name="connsiteX32" fmla="*/ 65510 w 295176"/>
              <a:gd name="connsiteY32" fmla="*/ 115041 h 294977"/>
              <a:gd name="connsiteX33" fmla="*/ 62748 w 295176"/>
              <a:gd name="connsiteY33" fmla="*/ 92109 h 294977"/>
              <a:gd name="connsiteX34" fmla="*/ 64844 w 295176"/>
              <a:gd name="connsiteY34" fmla="*/ 66227 h 294977"/>
              <a:gd name="connsiteX35" fmla="*/ 79032 w 295176"/>
              <a:gd name="connsiteY35" fmla="*/ 60328 h 294977"/>
              <a:gd name="connsiteX36" fmla="*/ 90362 w 295176"/>
              <a:gd name="connsiteY36" fmla="*/ 63848 h 294977"/>
              <a:gd name="connsiteX37" fmla="*/ 103979 w 295176"/>
              <a:gd name="connsiteY37" fmla="*/ 68035 h 294977"/>
              <a:gd name="connsiteX38" fmla="*/ 113405 w 295176"/>
              <a:gd name="connsiteY38" fmla="*/ 66132 h 294977"/>
              <a:gd name="connsiteX39" fmla="*/ 127688 w 295176"/>
              <a:gd name="connsiteY39" fmla="*/ 47958 h 294977"/>
              <a:gd name="connsiteX40" fmla="*/ 147493 w 295176"/>
              <a:gd name="connsiteY40" fmla="*/ 31115 h 294977"/>
              <a:gd name="connsiteX41" fmla="*/ 147493 w 295176"/>
              <a:gd name="connsiteY41" fmla="*/ 7137 h 294977"/>
              <a:gd name="connsiteX42" fmla="*/ 103979 w 295176"/>
              <a:gd name="connsiteY42" fmla="*/ 44152 h 294977"/>
              <a:gd name="connsiteX43" fmla="*/ 79032 w 295176"/>
              <a:gd name="connsiteY43" fmla="*/ 36444 h 294977"/>
              <a:gd name="connsiteX44" fmla="*/ 47800 w 295176"/>
              <a:gd name="connsiteY44" fmla="*/ 49385 h 294977"/>
              <a:gd name="connsiteX45" fmla="*/ 43134 w 295176"/>
              <a:gd name="connsiteY45" fmla="*/ 106287 h 294977"/>
              <a:gd name="connsiteX46" fmla="*/ 7141 w 295176"/>
              <a:gd name="connsiteY46" fmla="*/ 149677 h 294977"/>
              <a:gd name="connsiteX47" fmla="*/ 44181 w 295176"/>
              <a:gd name="connsiteY47" fmla="*/ 193163 h 294977"/>
              <a:gd name="connsiteX48" fmla="*/ 49419 w 295176"/>
              <a:gd name="connsiteY48" fmla="*/ 249304 h 294977"/>
              <a:gd name="connsiteX49" fmla="*/ 80554 w 295176"/>
              <a:gd name="connsiteY49" fmla="*/ 262245 h 294977"/>
              <a:gd name="connsiteX50" fmla="*/ 106359 w 295176"/>
              <a:gd name="connsiteY50" fmla="*/ 253966 h 294977"/>
              <a:gd name="connsiteX51" fmla="*/ 149778 w 295176"/>
              <a:gd name="connsiteY51" fmla="*/ 289935 h 294977"/>
              <a:gd name="connsiteX52" fmla="*/ 193293 w 295176"/>
              <a:gd name="connsiteY52" fmla="*/ 252920 h 294977"/>
              <a:gd name="connsiteX53" fmla="*/ 218240 w 295176"/>
              <a:gd name="connsiteY53" fmla="*/ 260627 h 294977"/>
              <a:gd name="connsiteX54" fmla="*/ 249471 w 295176"/>
              <a:gd name="connsiteY54" fmla="*/ 247686 h 294977"/>
              <a:gd name="connsiteX55" fmla="*/ 254138 w 295176"/>
              <a:gd name="connsiteY55" fmla="*/ 190784 h 294977"/>
              <a:gd name="connsiteX56" fmla="*/ 290129 w 295176"/>
              <a:gd name="connsiteY56" fmla="*/ 147394 h 294977"/>
              <a:gd name="connsiteX57" fmla="*/ 253089 w 295176"/>
              <a:gd name="connsiteY57" fmla="*/ 103908 h 294977"/>
              <a:gd name="connsiteX58" fmla="*/ 247853 w 295176"/>
              <a:gd name="connsiteY58" fmla="*/ 47767 h 294977"/>
              <a:gd name="connsiteX59" fmla="*/ 216717 w 295176"/>
              <a:gd name="connsiteY59" fmla="*/ 34826 h 294977"/>
              <a:gd name="connsiteX60" fmla="*/ 190913 w 295176"/>
              <a:gd name="connsiteY60" fmla="*/ 43105 h 294977"/>
              <a:gd name="connsiteX61" fmla="*/ 147493 w 295176"/>
              <a:gd name="connsiteY61" fmla="*/ 7137 h 294977"/>
              <a:gd name="connsiteX62" fmla="*/ 147493 w 295176"/>
              <a:gd name="connsiteY62" fmla="*/ 7137 h 294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95176" h="294977">
                <a:moveTo>
                  <a:pt x="147493" y="31115"/>
                </a:moveTo>
                <a:cubicBezTo>
                  <a:pt x="157205" y="31115"/>
                  <a:pt x="165489" y="37966"/>
                  <a:pt x="167298" y="47482"/>
                </a:cubicBezTo>
                <a:cubicBezTo>
                  <a:pt x="168822" y="55570"/>
                  <a:pt x="174345" y="62326"/>
                  <a:pt x="181962" y="65371"/>
                </a:cubicBezTo>
                <a:cubicBezTo>
                  <a:pt x="184819" y="66513"/>
                  <a:pt x="187865" y="67084"/>
                  <a:pt x="190913" y="67084"/>
                </a:cubicBezTo>
                <a:cubicBezTo>
                  <a:pt x="195863" y="67084"/>
                  <a:pt x="200815" y="65561"/>
                  <a:pt x="204910" y="62612"/>
                </a:cubicBezTo>
                <a:cubicBezTo>
                  <a:pt x="208337" y="60137"/>
                  <a:pt x="212432" y="58805"/>
                  <a:pt x="216621" y="58805"/>
                </a:cubicBezTo>
                <a:cubicBezTo>
                  <a:pt x="221954" y="58805"/>
                  <a:pt x="227000" y="60899"/>
                  <a:pt x="230809" y="64705"/>
                </a:cubicBezTo>
                <a:cubicBezTo>
                  <a:pt x="237664" y="71556"/>
                  <a:pt x="238617" y="82308"/>
                  <a:pt x="233189" y="90301"/>
                </a:cubicBezTo>
                <a:cubicBezTo>
                  <a:pt x="228524" y="97057"/>
                  <a:pt x="227667" y="105716"/>
                  <a:pt x="230904" y="113329"/>
                </a:cubicBezTo>
                <a:cubicBezTo>
                  <a:pt x="234141" y="120846"/>
                  <a:pt x="240998" y="126269"/>
                  <a:pt x="249091" y="127602"/>
                </a:cubicBezTo>
                <a:cubicBezTo>
                  <a:pt x="258899" y="129219"/>
                  <a:pt x="265945" y="137498"/>
                  <a:pt x="265945" y="147394"/>
                </a:cubicBezTo>
                <a:cubicBezTo>
                  <a:pt x="265945" y="157099"/>
                  <a:pt x="259088" y="165378"/>
                  <a:pt x="249566" y="167186"/>
                </a:cubicBezTo>
                <a:cubicBezTo>
                  <a:pt x="241473" y="168708"/>
                  <a:pt x="234713" y="174227"/>
                  <a:pt x="231665" y="181840"/>
                </a:cubicBezTo>
                <a:cubicBezTo>
                  <a:pt x="228619" y="189452"/>
                  <a:pt x="229666" y="198111"/>
                  <a:pt x="234427" y="204771"/>
                </a:cubicBezTo>
                <a:cubicBezTo>
                  <a:pt x="240235" y="212765"/>
                  <a:pt x="239283" y="223707"/>
                  <a:pt x="232333" y="230653"/>
                </a:cubicBezTo>
                <a:cubicBezTo>
                  <a:pt x="228524" y="234460"/>
                  <a:pt x="223477" y="236553"/>
                  <a:pt x="218145" y="236553"/>
                </a:cubicBezTo>
                <a:cubicBezTo>
                  <a:pt x="214050" y="236553"/>
                  <a:pt x="210146" y="235316"/>
                  <a:pt x="206814" y="233032"/>
                </a:cubicBezTo>
                <a:cubicBezTo>
                  <a:pt x="202720" y="230273"/>
                  <a:pt x="198054" y="228845"/>
                  <a:pt x="193198" y="228845"/>
                </a:cubicBezTo>
                <a:cubicBezTo>
                  <a:pt x="189960" y="228845"/>
                  <a:pt x="186818" y="229512"/>
                  <a:pt x="183772" y="230749"/>
                </a:cubicBezTo>
                <a:cubicBezTo>
                  <a:pt x="176249" y="233984"/>
                  <a:pt x="170822" y="240835"/>
                  <a:pt x="169489" y="248923"/>
                </a:cubicBezTo>
                <a:cubicBezTo>
                  <a:pt x="167870" y="258724"/>
                  <a:pt x="159586" y="265765"/>
                  <a:pt x="149683" y="265765"/>
                </a:cubicBezTo>
                <a:cubicBezTo>
                  <a:pt x="139970" y="265765"/>
                  <a:pt x="131686" y="258914"/>
                  <a:pt x="129878" y="249399"/>
                </a:cubicBezTo>
                <a:cubicBezTo>
                  <a:pt x="128354" y="241311"/>
                  <a:pt x="122832" y="234555"/>
                  <a:pt x="115214" y="231510"/>
                </a:cubicBezTo>
                <a:cubicBezTo>
                  <a:pt x="112358" y="230368"/>
                  <a:pt x="109310" y="229797"/>
                  <a:pt x="106264" y="229797"/>
                </a:cubicBezTo>
                <a:cubicBezTo>
                  <a:pt x="101312" y="229797"/>
                  <a:pt x="96361" y="231320"/>
                  <a:pt x="92267" y="234269"/>
                </a:cubicBezTo>
                <a:cubicBezTo>
                  <a:pt x="88838" y="236743"/>
                  <a:pt x="84744" y="238075"/>
                  <a:pt x="80554" y="238075"/>
                </a:cubicBezTo>
                <a:cubicBezTo>
                  <a:pt x="75223" y="238075"/>
                  <a:pt x="70176" y="235982"/>
                  <a:pt x="66367" y="232176"/>
                </a:cubicBezTo>
                <a:cubicBezTo>
                  <a:pt x="59511" y="225325"/>
                  <a:pt x="58559" y="214572"/>
                  <a:pt x="63986" y="206579"/>
                </a:cubicBezTo>
                <a:cubicBezTo>
                  <a:pt x="68652" y="199824"/>
                  <a:pt x="69510" y="191165"/>
                  <a:pt x="66271" y="183552"/>
                </a:cubicBezTo>
                <a:cubicBezTo>
                  <a:pt x="63034" y="176035"/>
                  <a:pt x="56179" y="170611"/>
                  <a:pt x="48086" y="169279"/>
                </a:cubicBezTo>
                <a:cubicBezTo>
                  <a:pt x="38278" y="167661"/>
                  <a:pt x="31232" y="159383"/>
                  <a:pt x="31232" y="149487"/>
                </a:cubicBezTo>
                <a:cubicBezTo>
                  <a:pt x="31232" y="139781"/>
                  <a:pt x="38087" y="131503"/>
                  <a:pt x="47609" y="129695"/>
                </a:cubicBezTo>
                <a:cubicBezTo>
                  <a:pt x="55702" y="128173"/>
                  <a:pt x="62464" y="122654"/>
                  <a:pt x="65510" y="115041"/>
                </a:cubicBezTo>
                <a:cubicBezTo>
                  <a:pt x="68557" y="107429"/>
                  <a:pt x="67509" y="98770"/>
                  <a:pt x="62748" y="92109"/>
                </a:cubicBezTo>
                <a:cubicBezTo>
                  <a:pt x="56940" y="84116"/>
                  <a:pt x="57892" y="73174"/>
                  <a:pt x="64844" y="66227"/>
                </a:cubicBezTo>
                <a:cubicBezTo>
                  <a:pt x="68652" y="62421"/>
                  <a:pt x="73699" y="60328"/>
                  <a:pt x="79032" y="60328"/>
                </a:cubicBezTo>
                <a:cubicBezTo>
                  <a:pt x="83125" y="60328"/>
                  <a:pt x="87030" y="61565"/>
                  <a:pt x="90362" y="63848"/>
                </a:cubicBezTo>
                <a:cubicBezTo>
                  <a:pt x="94457" y="66608"/>
                  <a:pt x="99122" y="68035"/>
                  <a:pt x="103979" y="68035"/>
                </a:cubicBezTo>
                <a:cubicBezTo>
                  <a:pt x="107216" y="68035"/>
                  <a:pt x="110358" y="67369"/>
                  <a:pt x="113405" y="66132"/>
                </a:cubicBezTo>
                <a:cubicBezTo>
                  <a:pt x="120927" y="62897"/>
                  <a:pt x="126355" y="56046"/>
                  <a:pt x="127688" y="47958"/>
                </a:cubicBezTo>
                <a:cubicBezTo>
                  <a:pt x="129306" y="38252"/>
                  <a:pt x="137685" y="31115"/>
                  <a:pt x="147493" y="31115"/>
                </a:cubicBezTo>
                <a:moveTo>
                  <a:pt x="147493" y="7137"/>
                </a:moveTo>
                <a:cubicBezTo>
                  <a:pt x="125498" y="7137"/>
                  <a:pt x="107406" y="23122"/>
                  <a:pt x="103979" y="44152"/>
                </a:cubicBezTo>
                <a:cubicBezTo>
                  <a:pt x="96456" y="39013"/>
                  <a:pt x="87791" y="36444"/>
                  <a:pt x="79032" y="36444"/>
                </a:cubicBezTo>
                <a:cubicBezTo>
                  <a:pt x="67700" y="36444"/>
                  <a:pt x="56465" y="40726"/>
                  <a:pt x="47800" y="49385"/>
                </a:cubicBezTo>
                <a:cubicBezTo>
                  <a:pt x="32279" y="64895"/>
                  <a:pt x="30755" y="89064"/>
                  <a:pt x="43134" y="106287"/>
                </a:cubicBezTo>
                <a:cubicBezTo>
                  <a:pt x="22662" y="110093"/>
                  <a:pt x="7141" y="128077"/>
                  <a:pt x="7141" y="149677"/>
                </a:cubicBezTo>
                <a:cubicBezTo>
                  <a:pt x="7141" y="171658"/>
                  <a:pt x="23139" y="189737"/>
                  <a:pt x="44181" y="193163"/>
                </a:cubicBezTo>
                <a:cubicBezTo>
                  <a:pt x="32374" y="210386"/>
                  <a:pt x="34183" y="233984"/>
                  <a:pt x="49419" y="249304"/>
                </a:cubicBezTo>
                <a:cubicBezTo>
                  <a:pt x="57988" y="257868"/>
                  <a:pt x="69319" y="262245"/>
                  <a:pt x="80554" y="262245"/>
                </a:cubicBezTo>
                <a:cubicBezTo>
                  <a:pt x="89601" y="262245"/>
                  <a:pt x="98646" y="259485"/>
                  <a:pt x="106359" y="253966"/>
                </a:cubicBezTo>
                <a:cubicBezTo>
                  <a:pt x="110167" y="274424"/>
                  <a:pt x="128163" y="289935"/>
                  <a:pt x="149778" y="289935"/>
                </a:cubicBezTo>
                <a:cubicBezTo>
                  <a:pt x="171774" y="289935"/>
                  <a:pt x="189866" y="273949"/>
                  <a:pt x="193293" y="252920"/>
                </a:cubicBezTo>
                <a:cubicBezTo>
                  <a:pt x="200815" y="258058"/>
                  <a:pt x="209480" y="260627"/>
                  <a:pt x="218240" y="260627"/>
                </a:cubicBezTo>
                <a:cubicBezTo>
                  <a:pt x="229571" y="260627"/>
                  <a:pt x="240807" y="256345"/>
                  <a:pt x="249471" y="247686"/>
                </a:cubicBezTo>
                <a:cubicBezTo>
                  <a:pt x="264992" y="232176"/>
                  <a:pt x="266516" y="208007"/>
                  <a:pt x="254138" y="190784"/>
                </a:cubicBezTo>
                <a:cubicBezTo>
                  <a:pt x="274609" y="186978"/>
                  <a:pt x="290129" y="168994"/>
                  <a:pt x="290129" y="147394"/>
                </a:cubicBezTo>
                <a:cubicBezTo>
                  <a:pt x="290129" y="125413"/>
                  <a:pt x="274133" y="107334"/>
                  <a:pt x="253089" y="103908"/>
                </a:cubicBezTo>
                <a:cubicBezTo>
                  <a:pt x="264896" y="86686"/>
                  <a:pt x="263088" y="63087"/>
                  <a:pt x="247853" y="47767"/>
                </a:cubicBezTo>
                <a:cubicBezTo>
                  <a:pt x="239283" y="39203"/>
                  <a:pt x="227953" y="34826"/>
                  <a:pt x="216717" y="34826"/>
                </a:cubicBezTo>
                <a:cubicBezTo>
                  <a:pt x="207671" y="34826"/>
                  <a:pt x="198625" y="37586"/>
                  <a:pt x="190913" y="43105"/>
                </a:cubicBezTo>
                <a:cubicBezTo>
                  <a:pt x="187104" y="22647"/>
                  <a:pt x="169108" y="7137"/>
                  <a:pt x="147493" y="7137"/>
                </a:cubicBezTo>
                <a:lnTo>
                  <a:pt x="147493" y="7137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47" name="Forma libre 6085">
            <a:extLst>
              <a:ext uri="{FF2B5EF4-FFF2-40B4-BE49-F238E27FC236}">
                <a16:creationId xmlns:a16="http://schemas.microsoft.com/office/drawing/2014/main" id="{D38B7C16-6C40-154B-B09E-807D75782CE3}"/>
              </a:ext>
            </a:extLst>
          </p:cNvPr>
          <p:cNvSpPr/>
          <p:nvPr/>
        </p:nvSpPr>
        <p:spPr>
          <a:xfrm>
            <a:off x="9335459" y="9249670"/>
            <a:ext cx="4154266" cy="2923368"/>
          </a:xfrm>
          <a:custGeom>
            <a:avLst/>
            <a:gdLst>
              <a:gd name="connsiteX0" fmla="*/ 262326 w 514178"/>
              <a:gd name="connsiteY0" fmla="*/ 205480 h 361828"/>
              <a:gd name="connsiteX1" fmla="*/ 7141 w 514178"/>
              <a:gd name="connsiteY1" fmla="*/ 275371 h 361828"/>
              <a:gd name="connsiteX2" fmla="*/ 7141 w 514178"/>
              <a:gd name="connsiteY2" fmla="*/ 312029 h 361828"/>
              <a:gd name="connsiteX3" fmla="*/ 55417 w 514178"/>
              <a:gd name="connsiteY3" fmla="*/ 357163 h 361828"/>
              <a:gd name="connsiteX4" fmla="*/ 506465 w 514178"/>
              <a:gd name="connsiteY4" fmla="*/ 92171 h 361828"/>
              <a:gd name="connsiteX5" fmla="*/ 490088 w 514178"/>
              <a:gd name="connsiteY5" fmla="*/ 27804 h 361828"/>
              <a:gd name="connsiteX6" fmla="*/ 452191 w 514178"/>
              <a:gd name="connsiteY6" fmla="*/ 7141 h 361828"/>
              <a:gd name="connsiteX7" fmla="*/ 262326 w 514178"/>
              <a:gd name="connsiteY7" fmla="*/ 205480 h 36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178" h="361828">
                <a:moveTo>
                  <a:pt x="262326" y="205480"/>
                </a:moveTo>
                <a:cubicBezTo>
                  <a:pt x="182057" y="252709"/>
                  <a:pt x="94076" y="275275"/>
                  <a:pt x="7141" y="275371"/>
                </a:cubicBezTo>
                <a:lnTo>
                  <a:pt x="7141" y="312029"/>
                </a:lnTo>
                <a:cubicBezTo>
                  <a:pt x="7141" y="338214"/>
                  <a:pt x="29327" y="359067"/>
                  <a:pt x="55417" y="357163"/>
                </a:cubicBezTo>
                <a:cubicBezTo>
                  <a:pt x="238331" y="343928"/>
                  <a:pt x="405820" y="245567"/>
                  <a:pt x="506465" y="92171"/>
                </a:cubicBezTo>
                <a:cubicBezTo>
                  <a:pt x="520939" y="70176"/>
                  <a:pt x="513226" y="40372"/>
                  <a:pt x="490088" y="27804"/>
                </a:cubicBezTo>
                <a:lnTo>
                  <a:pt x="452191" y="7141"/>
                </a:lnTo>
                <a:cubicBezTo>
                  <a:pt x="410009" y="86934"/>
                  <a:pt x="345832" y="156348"/>
                  <a:pt x="262326" y="205480"/>
                </a:cubicBezTo>
                <a:close/>
              </a:path>
            </a:pathLst>
          </a:custGeom>
          <a:solidFill>
            <a:srgbClr val="F2B13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48" name="Forma libre 6086">
            <a:extLst>
              <a:ext uri="{FF2B5EF4-FFF2-40B4-BE49-F238E27FC236}">
                <a16:creationId xmlns:a16="http://schemas.microsoft.com/office/drawing/2014/main" id="{FB2E2ABC-948D-A84E-87A0-489843CE6318}"/>
              </a:ext>
            </a:extLst>
          </p:cNvPr>
          <p:cNvSpPr/>
          <p:nvPr/>
        </p:nvSpPr>
        <p:spPr>
          <a:xfrm>
            <a:off x="9331614" y="7287938"/>
            <a:ext cx="3692680" cy="4231183"/>
          </a:xfrm>
          <a:custGeom>
            <a:avLst/>
            <a:gdLst>
              <a:gd name="connsiteX0" fmla="*/ 262802 w 457047"/>
              <a:gd name="connsiteY0" fmla="*/ 448286 h 523699"/>
              <a:gd name="connsiteX1" fmla="*/ 452858 w 457047"/>
              <a:gd name="connsiteY1" fmla="*/ 250042 h 523699"/>
              <a:gd name="connsiteX2" fmla="*/ 17234 w 457047"/>
              <a:gd name="connsiteY2" fmla="*/ 12664 h 523699"/>
              <a:gd name="connsiteX3" fmla="*/ 7141 w 457047"/>
              <a:gd name="connsiteY3" fmla="*/ 7141 h 523699"/>
              <a:gd name="connsiteX4" fmla="*/ 7141 w 457047"/>
              <a:gd name="connsiteY4" fmla="*/ 35897 h 523699"/>
              <a:gd name="connsiteX5" fmla="*/ 7617 w 457047"/>
              <a:gd name="connsiteY5" fmla="*/ 518177 h 523699"/>
              <a:gd name="connsiteX6" fmla="*/ 262802 w 457047"/>
              <a:gd name="connsiteY6" fmla="*/ 448286 h 5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047" h="523699">
                <a:moveTo>
                  <a:pt x="262802" y="448286"/>
                </a:moveTo>
                <a:cubicBezTo>
                  <a:pt x="346308" y="399154"/>
                  <a:pt x="410485" y="329740"/>
                  <a:pt x="452858" y="250042"/>
                </a:cubicBezTo>
                <a:lnTo>
                  <a:pt x="17234" y="12664"/>
                </a:lnTo>
                <a:lnTo>
                  <a:pt x="7141" y="7141"/>
                </a:lnTo>
                <a:lnTo>
                  <a:pt x="7141" y="35897"/>
                </a:lnTo>
                <a:lnTo>
                  <a:pt x="7617" y="518177"/>
                </a:lnTo>
                <a:cubicBezTo>
                  <a:pt x="94552" y="517986"/>
                  <a:pt x="182533" y="495515"/>
                  <a:pt x="262802" y="448286"/>
                </a:cubicBezTo>
                <a:close/>
              </a:path>
            </a:pathLst>
          </a:custGeom>
          <a:solidFill>
            <a:srgbClr val="F9CD7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49" name="Forma libre 6087">
            <a:extLst>
              <a:ext uri="{FF2B5EF4-FFF2-40B4-BE49-F238E27FC236}">
                <a16:creationId xmlns:a16="http://schemas.microsoft.com/office/drawing/2014/main" id="{70029201-78E9-514C-8D29-3B0471E60588}"/>
              </a:ext>
            </a:extLst>
          </p:cNvPr>
          <p:cNvSpPr/>
          <p:nvPr/>
        </p:nvSpPr>
        <p:spPr>
          <a:xfrm>
            <a:off x="9626651" y="8179954"/>
            <a:ext cx="1230893" cy="1230892"/>
          </a:xfrm>
          <a:custGeom>
            <a:avLst/>
            <a:gdLst>
              <a:gd name="connsiteX0" fmla="*/ 136876 w 152349"/>
              <a:gd name="connsiteY0" fmla="*/ 91266 h 152348"/>
              <a:gd name="connsiteX1" fmla="*/ 68033 w 152349"/>
              <a:gd name="connsiteY1" fmla="*/ 136875 h 152348"/>
              <a:gd name="connsiteX2" fmla="*/ 22423 w 152349"/>
              <a:gd name="connsiteY2" fmla="*/ 68033 h 152348"/>
              <a:gd name="connsiteX3" fmla="*/ 91266 w 152349"/>
              <a:gd name="connsiteY3" fmla="*/ 22423 h 152348"/>
              <a:gd name="connsiteX4" fmla="*/ 136876 w 152349"/>
              <a:gd name="connsiteY4" fmla="*/ 91266 h 152348"/>
              <a:gd name="connsiteX5" fmla="*/ 150587 w 152349"/>
              <a:gd name="connsiteY5" fmla="*/ 94027 h 152348"/>
              <a:gd name="connsiteX6" fmla="*/ 94028 w 152349"/>
              <a:gd name="connsiteY6" fmla="*/ 8617 h 152348"/>
              <a:gd name="connsiteX7" fmla="*/ 8617 w 152349"/>
              <a:gd name="connsiteY7" fmla="*/ 65176 h 152348"/>
              <a:gd name="connsiteX8" fmla="*/ 65176 w 152349"/>
              <a:gd name="connsiteY8" fmla="*/ 150587 h 152348"/>
              <a:gd name="connsiteX9" fmla="*/ 150587 w 152349"/>
              <a:gd name="connsiteY9" fmla="*/ 94027 h 152348"/>
              <a:gd name="connsiteX10" fmla="*/ 150587 w 152349"/>
              <a:gd name="connsiteY10" fmla="*/ 94027 h 15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349" h="152348">
                <a:moveTo>
                  <a:pt x="136876" y="91266"/>
                </a:moveTo>
                <a:cubicBezTo>
                  <a:pt x="130496" y="122783"/>
                  <a:pt x="99550" y="143255"/>
                  <a:pt x="68033" y="136875"/>
                </a:cubicBezTo>
                <a:cubicBezTo>
                  <a:pt x="36515" y="130496"/>
                  <a:pt x="16044" y="99550"/>
                  <a:pt x="22423" y="68033"/>
                </a:cubicBezTo>
                <a:cubicBezTo>
                  <a:pt x="28803" y="36515"/>
                  <a:pt x="59749" y="16043"/>
                  <a:pt x="91266" y="22423"/>
                </a:cubicBezTo>
                <a:cubicBezTo>
                  <a:pt x="122878" y="28803"/>
                  <a:pt x="143255" y="59749"/>
                  <a:pt x="136876" y="91266"/>
                </a:cubicBezTo>
                <a:moveTo>
                  <a:pt x="150587" y="94027"/>
                </a:moveTo>
                <a:cubicBezTo>
                  <a:pt x="158585" y="54797"/>
                  <a:pt x="133257" y="16615"/>
                  <a:pt x="94028" y="8617"/>
                </a:cubicBezTo>
                <a:cubicBezTo>
                  <a:pt x="54797" y="618"/>
                  <a:pt x="16615" y="25946"/>
                  <a:pt x="8617" y="65176"/>
                </a:cubicBezTo>
                <a:cubicBezTo>
                  <a:pt x="618" y="104406"/>
                  <a:pt x="25946" y="142589"/>
                  <a:pt x="65176" y="150587"/>
                </a:cubicBezTo>
                <a:cubicBezTo>
                  <a:pt x="104406" y="158585"/>
                  <a:pt x="142684" y="133257"/>
                  <a:pt x="150587" y="94027"/>
                </a:cubicBezTo>
                <a:lnTo>
                  <a:pt x="150587" y="94027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0" name="Forma libre 6088">
            <a:extLst>
              <a:ext uri="{FF2B5EF4-FFF2-40B4-BE49-F238E27FC236}">
                <a16:creationId xmlns:a16="http://schemas.microsoft.com/office/drawing/2014/main" id="{82E5AD2A-7FEC-904E-8EFE-E2D7ECA965AB}"/>
              </a:ext>
            </a:extLst>
          </p:cNvPr>
          <p:cNvSpPr/>
          <p:nvPr/>
        </p:nvSpPr>
        <p:spPr>
          <a:xfrm>
            <a:off x="9753845" y="9512655"/>
            <a:ext cx="1538615" cy="1538612"/>
          </a:xfrm>
          <a:custGeom>
            <a:avLst/>
            <a:gdLst>
              <a:gd name="connsiteX0" fmla="*/ 167789 w 190436"/>
              <a:gd name="connsiteY0" fmla="*/ 111229 h 190436"/>
              <a:gd name="connsiteX1" fmla="*/ 82473 w 190436"/>
              <a:gd name="connsiteY1" fmla="*/ 167693 h 190436"/>
              <a:gd name="connsiteX2" fmla="*/ 26009 w 190436"/>
              <a:gd name="connsiteY2" fmla="*/ 82378 h 190436"/>
              <a:gd name="connsiteX3" fmla="*/ 111325 w 190436"/>
              <a:gd name="connsiteY3" fmla="*/ 25914 h 190436"/>
              <a:gd name="connsiteX4" fmla="*/ 167789 w 190436"/>
              <a:gd name="connsiteY4" fmla="*/ 111229 h 190436"/>
              <a:gd name="connsiteX5" fmla="*/ 184833 w 190436"/>
              <a:gd name="connsiteY5" fmla="*/ 114752 h 190436"/>
              <a:gd name="connsiteX6" fmla="*/ 114752 w 190436"/>
              <a:gd name="connsiteY6" fmla="*/ 8965 h 190436"/>
              <a:gd name="connsiteX7" fmla="*/ 8965 w 190436"/>
              <a:gd name="connsiteY7" fmla="*/ 79045 h 190436"/>
              <a:gd name="connsiteX8" fmla="*/ 79045 w 190436"/>
              <a:gd name="connsiteY8" fmla="*/ 184833 h 190436"/>
              <a:gd name="connsiteX9" fmla="*/ 184833 w 190436"/>
              <a:gd name="connsiteY9" fmla="*/ 114752 h 190436"/>
              <a:gd name="connsiteX10" fmla="*/ 184833 w 190436"/>
              <a:gd name="connsiteY10" fmla="*/ 114752 h 19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436" h="190436">
                <a:moveTo>
                  <a:pt x="167789" y="111229"/>
                </a:moveTo>
                <a:cubicBezTo>
                  <a:pt x="159791" y="150268"/>
                  <a:pt x="121608" y="175597"/>
                  <a:pt x="82473" y="167693"/>
                </a:cubicBezTo>
                <a:cubicBezTo>
                  <a:pt x="43434" y="159790"/>
                  <a:pt x="18106" y="121513"/>
                  <a:pt x="26009" y="82378"/>
                </a:cubicBezTo>
                <a:cubicBezTo>
                  <a:pt x="33912" y="43243"/>
                  <a:pt x="72190" y="18011"/>
                  <a:pt x="111325" y="25914"/>
                </a:cubicBezTo>
                <a:cubicBezTo>
                  <a:pt x="150364" y="33912"/>
                  <a:pt x="175692" y="72190"/>
                  <a:pt x="167789" y="111229"/>
                </a:cubicBezTo>
                <a:moveTo>
                  <a:pt x="184833" y="114752"/>
                </a:moveTo>
                <a:cubicBezTo>
                  <a:pt x="194736" y="66191"/>
                  <a:pt x="163314" y="18772"/>
                  <a:pt x="114752" y="8965"/>
                </a:cubicBezTo>
                <a:cubicBezTo>
                  <a:pt x="66191" y="-937"/>
                  <a:pt x="18773" y="30484"/>
                  <a:pt x="8965" y="79045"/>
                </a:cubicBezTo>
                <a:cubicBezTo>
                  <a:pt x="-937" y="127607"/>
                  <a:pt x="30484" y="175025"/>
                  <a:pt x="79045" y="184833"/>
                </a:cubicBezTo>
                <a:cubicBezTo>
                  <a:pt x="127512" y="194640"/>
                  <a:pt x="174930" y="163314"/>
                  <a:pt x="184833" y="114752"/>
                </a:cubicBezTo>
                <a:lnTo>
                  <a:pt x="184833" y="114752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1" name="Forma libre 6089">
            <a:extLst>
              <a:ext uri="{FF2B5EF4-FFF2-40B4-BE49-F238E27FC236}">
                <a16:creationId xmlns:a16="http://schemas.microsoft.com/office/drawing/2014/main" id="{1E3742E4-67B3-D34D-8BDF-5B21D9ED385D}"/>
              </a:ext>
            </a:extLst>
          </p:cNvPr>
          <p:cNvSpPr/>
          <p:nvPr/>
        </p:nvSpPr>
        <p:spPr>
          <a:xfrm>
            <a:off x="9462008" y="7908373"/>
            <a:ext cx="1000104" cy="923171"/>
          </a:xfrm>
          <a:custGeom>
            <a:avLst/>
            <a:gdLst>
              <a:gd name="connsiteX0" fmla="*/ 77670 w 123783"/>
              <a:gd name="connsiteY0" fmla="*/ 27880 h 114261"/>
              <a:gd name="connsiteX1" fmla="*/ 105954 w 123783"/>
              <a:gd name="connsiteY1" fmla="*/ 76364 h 114261"/>
              <a:gd name="connsiteX2" fmla="*/ 51028 w 123783"/>
              <a:gd name="connsiteY2" fmla="*/ 87937 h 114261"/>
              <a:gd name="connsiteX3" fmla="*/ 22744 w 123783"/>
              <a:gd name="connsiteY3" fmla="*/ 39452 h 114261"/>
              <a:gd name="connsiteX4" fmla="*/ 77670 w 123783"/>
              <a:gd name="connsiteY4" fmla="*/ 27880 h 11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3" h="114261">
                <a:moveTo>
                  <a:pt x="77670" y="27880"/>
                </a:moveTo>
                <a:cubicBezTo>
                  <a:pt x="100647" y="38073"/>
                  <a:pt x="113311" y="59780"/>
                  <a:pt x="105954" y="76364"/>
                </a:cubicBezTo>
                <a:cubicBezTo>
                  <a:pt x="98597" y="92949"/>
                  <a:pt x="74006" y="98130"/>
                  <a:pt x="51028" y="87937"/>
                </a:cubicBezTo>
                <a:cubicBezTo>
                  <a:pt x="28051" y="77744"/>
                  <a:pt x="15387" y="56036"/>
                  <a:pt x="22744" y="39452"/>
                </a:cubicBezTo>
                <a:cubicBezTo>
                  <a:pt x="30101" y="22868"/>
                  <a:pt x="54692" y="17687"/>
                  <a:pt x="77670" y="27880"/>
                </a:cubicBezTo>
                <a:close/>
              </a:path>
            </a:pathLst>
          </a:custGeom>
          <a:solidFill>
            <a:srgbClr val="667D8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2" name="Forma libre 6090">
            <a:extLst>
              <a:ext uri="{FF2B5EF4-FFF2-40B4-BE49-F238E27FC236}">
                <a16:creationId xmlns:a16="http://schemas.microsoft.com/office/drawing/2014/main" id="{D4821C22-08A3-024A-B14C-FB2D662FEADF}"/>
              </a:ext>
            </a:extLst>
          </p:cNvPr>
          <p:cNvSpPr/>
          <p:nvPr/>
        </p:nvSpPr>
        <p:spPr>
          <a:xfrm>
            <a:off x="10683982" y="10123087"/>
            <a:ext cx="923172" cy="846238"/>
          </a:xfrm>
          <a:custGeom>
            <a:avLst/>
            <a:gdLst>
              <a:gd name="connsiteX0" fmla="*/ 90987 w 114261"/>
              <a:gd name="connsiteY0" fmla="*/ 33985 h 104739"/>
              <a:gd name="connsiteX1" fmla="*/ 71757 w 114261"/>
              <a:gd name="connsiteY1" fmla="*/ 77900 h 104739"/>
              <a:gd name="connsiteX2" fmla="*/ 24027 w 114261"/>
              <a:gd name="connsiteY2" fmla="*/ 73401 h 104739"/>
              <a:gd name="connsiteX3" fmla="*/ 43257 w 114261"/>
              <a:gd name="connsiteY3" fmla="*/ 29485 h 104739"/>
              <a:gd name="connsiteX4" fmla="*/ 90987 w 114261"/>
              <a:gd name="connsiteY4" fmla="*/ 33985 h 10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1" h="104739">
                <a:moveTo>
                  <a:pt x="90987" y="33985"/>
                </a:moveTo>
                <a:cubicBezTo>
                  <a:pt x="98857" y="47354"/>
                  <a:pt x="90247" y="67016"/>
                  <a:pt x="71757" y="77900"/>
                </a:cubicBezTo>
                <a:cubicBezTo>
                  <a:pt x="53266" y="88785"/>
                  <a:pt x="31897" y="86771"/>
                  <a:pt x="24027" y="73401"/>
                </a:cubicBezTo>
                <a:cubicBezTo>
                  <a:pt x="16157" y="60032"/>
                  <a:pt x="24766" y="40370"/>
                  <a:pt x="43257" y="29485"/>
                </a:cubicBezTo>
                <a:cubicBezTo>
                  <a:pt x="61747" y="18601"/>
                  <a:pt x="83117" y="20615"/>
                  <a:pt x="90987" y="33985"/>
                </a:cubicBezTo>
                <a:close/>
              </a:path>
            </a:pathLst>
          </a:custGeom>
          <a:solidFill>
            <a:srgbClr val="667D8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3" name="Forma libre 6091">
            <a:extLst>
              <a:ext uri="{FF2B5EF4-FFF2-40B4-BE49-F238E27FC236}">
                <a16:creationId xmlns:a16="http://schemas.microsoft.com/office/drawing/2014/main" id="{C616CD97-D9D2-A04E-A8DD-95F66EEA5FE0}"/>
              </a:ext>
            </a:extLst>
          </p:cNvPr>
          <p:cNvSpPr/>
          <p:nvPr/>
        </p:nvSpPr>
        <p:spPr>
          <a:xfrm>
            <a:off x="9478547" y="10386395"/>
            <a:ext cx="1153961" cy="769305"/>
          </a:xfrm>
          <a:custGeom>
            <a:avLst/>
            <a:gdLst>
              <a:gd name="connsiteX0" fmla="*/ 89505 w 142827"/>
              <a:gd name="connsiteY0" fmla="*/ 19177 h 95218"/>
              <a:gd name="connsiteX1" fmla="*/ 139495 w 142827"/>
              <a:gd name="connsiteY1" fmla="*/ 85067 h 95218"/>
              <a:gd name="connsiteX2" fmla="*/ 57131 w 142827"/>
              <a:gd name="connsiteY2" fmla="*/ 78497 h 95218"/>
              <a:gd name="connsiteX3" fmla="*/ 7141 w 142827"/>
              <a:gd name="connsiteY3" fmla="*/ 12702 h 95218"/>
              <a:gd name="connsiteX4" fmla="*/ 89505 w 142827"/>
              <a:gd name="connsiteY4" fmla="*/ 19177 h 9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27" h="95218">
                <a:moveTo>
                  <a:pt x="89505" y="19177"/>
                </a:moveTo>
                <a:cubicBezTo>
                  <a:pt x="129497" y="41077"/>
                  <a:pt x="139495" y="85067"/>
                  <a:pt x="139495" y="85067"/>
                </a:cubicBezTo>
                <a:cubicBezTo>
                  <a:pt x="139495" y="85067"/>
                  <a:pt x="98361" y="101064"/>
                  <a:pt x="57131" y="78497"/>
                </a:cubicBezTo>
                <a:cubicBezTo>
                  <a:pt x="14093" y="54979"/>
                  <a:pt x="7141" y="12702"/>
                  <a:pt x="7141" y="12702"/>
                </a:cubicBezTo>
                <a:cubicBezTo>
                  <a:pt x="7141" y="12702"/>
                  <a:pt x="48276" y="-3390"/>
                  <a:pt x="89505" y="1917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4" name="Forma libre 6092">
            <a:extLst>
              <a:ext uri="{FF2B5EF4-FFF2-40B4-BE49-F238E27FC236}">
                <a16:creationId xmlns:a16="http://schemas.microsoft.com/office/drawing/2014/main" id="{8632212B-6FFC-3D44-B3A5-299B3A8B8B71}"/>
              </a:ext>
            </a:extLst>
          </p:cNvPr>
          <p:cNvSpPr/>
          <p:nvPr/>
        </p:nvSpPr>
        <p:spPr>
          <a:xfrm>
            <a:off x="10344024" y="8613302"/>
            <a:ext cx="1153961" cy="615441"/>
          </a:xfrm>
          <a:custGeom>
            <a:avLst/>
            <a:gdLst>
              <a:gd name="connsiteX0" fmla="*/ 81983 w 142827"/>
              <a:gd name="connsiteY0" fmla="*/ 70480 h 76174"/>
              <a:gd name="connsiteX1" fmla="*/ 7141 w 142827"/>
              <a:gd name="connsiteY1" fmla="*/ 53722 h 76174"/>
              <a:gd name="connsiteX2" fmla="*/ 69510 w 142827"/>
              <a:gd name="connsiteY2" fmla="*/ 9064 h 76174"/>
              <a:gd name="connsiteX3" fmla="*/ 144351 w 142827"/>
              <a:gd name="connsiteY3" fmla="*/ 25823 h 76174"/>
              <a:gd name="connsiteX4" fmla="*/ 81983 w 142827"/>
              <a:gd name="connsiteY4" fmla="*/ 70480 h 7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27" h="76174">
                <a:moveTo>
                  <a:pt x="81983" y="70480"/>
                </a:moveTo>
                <a:cubicBezTo>
                  <a:pt x="40563" y="78859"/>
                  <a:pt x="7141" y="53722"/>
                  <a:pt x="7141" y="53722"/>
                </a:cubicBezTo>
                <a:cubicBezTo>
                  <a:pt x="7141" y="53722"/>
                  <a:pt x="26756" y="17729"/>
                  <a:pt x="69510" y="9064"/>
                </a:cubicBezTo>
                <a:cubicBezTo>
                  <a:pt x="114072" y="19"/>
                  <a:pt x="144351" y="25823"/>
                  <a:pt x="144351" y="25823"/>
                </a:cubicBezTo>
                <a:cubicBezTo>
                  <a:pt x="144351" y="25823"/>
                  <a:pt x="124736" y="61815"/>
                  <a:pt x="81983" y="7048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5" name="Forma libre 6093">
            <a:extLst>
              <a:ext uri="{FF2B5EF4-FFF2-40B4-BE49-F238E27FC236}">
                <a16:creationId xmlns:a16="http://schemas.microsoft.com/office/drawing/2014/main" id="{040B6433-BC70-CB40-B862-13ADE2BF0141}"/>
              </a:ext>
            </a:extLst>
          </p:cNvPr>
          <p:cNvSpPr/>
          <p:nvPr/>
        </p:nvSpPr>
        <p:spPr>
          <a:xfrm>
            <a:off x="10878550" y="9181972"/>
            <a:ext cx="846240" cy="538518"/>
          </a:xfrm>
          <a:custGeom>
            <a:avLst/>
            <a:gdLst>
              <a:gd name="connsiteX0" fmla="*/ 70193 w 104739"/>
              <a:gd name="connsiteY0" fmla="*/ 7141 h 66652"/>
              <a:gd name="connsiteX1" fmla="*/ 52863 w 104739"/>
              <a:gd name="connsiteY1" fmla="*/ 26280 h 66652"/>
              <a:gd name="connsiteX2" fmla="*/ 7159 w 104739"/>
              <a:gd name="connsiteY2" fmla="*/ 35421 h 66652"/>
              <a:gd name="connsiteX3" fmla="*/ 44199 w 104739"/>
              <a:gd name="connsiteY3" fmla="*/ 40658 h 66652"/>
              <a:gd name="connsiteX4" fmla="*/ 33058 w 104739"/>
              <a:gd name="connsiteY4" fmla="*/ 58369 h 66652"/>
              <a:gd name="connsiteX5" fmla="*/ 64194 w 104739"/>
              <a:gd name="connsiteY5" fmla="*/ 37325 h 66652"/>
              <a:gd name="connsiteX6" fmla="*/ 92474 w 104739"/>
              <a:gd name="connsiteY6" fmla="*/ 32278 h 66652"/>
              <a:gd name="connsiteX7" fmla="*/ 106566 w 104739"/>
              <a:gd name="connsiteY7" fmla="*/ 13521 h 6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739" h="66652">
                <a:moveTo>
                  <a:pt x="70193" y="7141"/>
                </a:moveTo>
                <a:lnTo>
                  <a:pt x="52863" y="26280"/>
                </a:lnTo>
                <a:cubicBezTo>
                  <a:pt x="52863" y="26280"/>
                  <a:pt x="6111" y="25709"/>
                  <a:pt x="7159" y="35421"/>
                </a:cubicBezTo>
                <a:cubicBezTo>
                  <a:pt x="8206" y="45038"/>
                  <a:pt x="44199" y="40658"/>
                  <a:pt x="44199" y="40658"/>
                </a:cubicBezTo>
                <a:cubicBezTo>
                  <a:pt x="44199" y="40658"/>
                  <a:pt x="31344" y="52275"/>
                  <a:pt x="33058" y="58369"/>
                </a:cubicBezTo>
                <a:cubicBezTo>
                  <a:pt x="36295" y="69794"/>
                  <a:pt x="62480" y="38468"/>
                  <a:pt x="64194" y="37325"/>
                </a:cubicBezTo>
                <a:cubicBezTo>
                  <a:pt x="65908" y="36278"/>
                  <a:pt x="92474" y="32278"/>
                  <a:pt x="92474" y="32278"/>
                </a:cubicBezTo>
                <a:lnTo>
                  <a:pt x="106566" y="13521"/>
                </a:lnTo>
              </a:path>
            </a:pathLst>
          </a:custGeom>
          <a:solidFill>
            <a:srgbClr val="FC682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6" name="Forma libre 6094">
            <a:extLst>
              <a:ext uri="{FF2B5EF4-FFF2-40B4-BE49-F238E27FC236}">
                <a16:creationId xmlns:a16="http://schemas.microsoft.com/office/drawing/2014/main" id="{D808D58A-AB1B-A94F-9CE1-F18E7C3E2D9C}"/>
              </a:ext>
            </a:extLst>
          </p:cNvPr>
          <p:cNvSpPr/>
          <p:nvPr/>
        </p:nvSpPr>
        <p:spPr>
          <a:xfrm>
            <a:off x="11322588" y="9026565"/>
            <a:ext cx="384653" cy="461585"/>
          </a:xfrm>
          <a:custGeom>
            <a:avLst/>
            <a:gdLst>
              <a:gd name="connsiteX0" fmla="*/ 15234 w 47609"/>
              <a:gd name="connsiteY0" fmla="*/ 26376 h 57130"/>
              <a:gd name="connsiteX1" fmla="*/ 13806 w 47609"/>
              <a:gd name="connsiteY1" fmla="*/ 27994 h 57130"/>
              <a:gd name="connsiteX2" fmla="*/ 8664 w 47609"/>
              <a:gd name="connsiteY2" fmla="*/ 46181 h 57130"/>
              <a:gd name="connsiteX3" fmla="*/ 46466 w 47609"/>
              <a:gd name="connsiteY3" fmla="*/ 50561 h 57130"/>
              <a:gd name="connsiteX4" fmla="*/ 47609 w 47609"/>
              <a:gd name="connsiteY4" fmla="*/ 7141 h 57130"/>
              <a:gd name="connsiteX5" fmla="*/ 15234 w 47609"/>
              <a:gd name="connsiteY5" fmla="*/ 26376 h 5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09" h="57130">
                <a:moveTo>
                  <a:pt x="15234" y="26376"/>
                </a:moveTo>
                <a:cubicBezTo>
                  <a:pt x="14758" y="26947"/>
                  <a:pt x="14282" y="27423"/>
                  <a:pt x="13806" y="27994"/>
                </a:cubicBezTo>
                <a:cubicBezTo>
                  <a:pt x="8093" y="34755"/>
                  <a:pt x="5141" y="41991"/>
                  <a:pt x="8664" y="46181"/>
                </a:cubicBezTo>
                <a:cubicBezTo>
                  <a:pt x="15425" y="53988"/>
                  <a:pt x="21138" y="56274"/>
                  <a:pt x="46466" y="50561"/>
                </a:cubicBezTo>
                <a:lnTo>
                  <a:pt x="47609" y="7141"/>
                </a:lnTo>
                <a:cubicBezTo>
                  <a:pt x="33802" y="11426"/>
                  <a:pt x="22280" y="18758"/>
                  <a:pt x="15234" y="26376"/>
                </a:cubicBezTo>
                <a:close/>
              </a:path>
            </a:pathLst>
          </a:custGeom>
          <a:solidFill>
            <a:srgbClr val="FF9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7" name="Forma libre 6095">
            <a:extLst>
              <a:ext uri="{FF2B5EF4-FFF2-40B4-BE49-F238E27FC236}">
                <a16:creationId xmlns:a16="http://schemas.microsoft.com/office/drawing/2014/main" id="{7D5C1BC1-BAC6-B041-8577-8DF5FFEA0DBA}"/>
              </a:ext>
            </a:extLst>
          </p:cNvPr>
          <p:cNvSpPr/>
          <p:nvPr/>
        </p:nvSpPr>
        <p:spPr>
          <a:xfrm>
            <a:off x="11924184" y="9233510"/>
            <a:ext cx="615450" cy="538518"/>
          </a:xfrm>
          <a:custGeom>
            <a:avLst/>
            <a:gdLst>
              <a:gd name="connsiteX0" fmla="*/ 59035 w 76174"/>
              <a:gd name="connsiteY0" fmla="*/ 7141 h 66652"/>
              <a:gd name="connsiteX1" fmla="*/ 8760 w 76174"/>
              <a:gd name="connsiteY1" fmla="*/ 42562 h 66652"/>
              <a:gd name="connsiteX2" fmla="*/ 7141 w 76174"/>
              <a:gd name="connsiteY2" fmla="*/ 49418 h 66652"/>
              <a:gd name="connsiteX3" fmla="*/ 66176 w 76174"/>
              <a:gd name="connsiteY3" fmla="*/ 65510 h 66652"/>
              <a:gd name="connsiteX4" fmla="*/ 59035 w 76174"/>
              <a:gd name="connsiteY4" fmla="*/ 7141 h 6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74" h="66652">
                <a:moveTo>
                  <a:pt x="59035" y="7141"/>
                </a:moveTo>
                <a:lnTo>
                  <a:pt x="8760" y="42562"/>
                </a:lnTo>
                <a:cubicBezTo>
                  <a:pt x="8569" y="44848"/>
                  <a:pt x="8093" y="47228"/>
                  <a:pt x="7141" y="49418"/>
                </a:cubicBezTo>
                <a:lnTo>
                  <a:pt x="66176" y="65510"/>
                </a:lnTo>
                <a:cubicBezTo>
                  <a:pt x="74079" y="44657"/>
                  <a:pt x="70842" y="23519"/>
                  <a:pt x="59035" y="7141"/>
                </a:cubicBezTo>
                <a:close/>
              </a:path>
            </a:pathLst>
          </a:custGeom>
          <a:solidFill>
            <a:srgbClr val="FF9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8" name="Forma libre 6096">
            <a:extLst>
              <a:ext uri="{FF2B5EF4-FFF2-40B4-BE49-F238E27FC236}">
                <a16:creationId xmlns:a16="http://schemas.microsoft.com/office/drawing/2014/main" id="{D092A754-20C0-CF44-869D-02F5FD41547E}"/>
              </a:ext>
            </a:extLst>
          </p:cNvPr>
          <p:cNvSpPr/>
          <p:nvPr/>
        </p:nvSpPr>
        <p:spPr>
          <a:xfrm>
            <a:off x="11289713" y="9698117"/>
            <a:ext cx="538519" cy="461585"/>
          </a:xfrm>
          <a:custGeom>
            <a:avLst/>
            <a:gdLst>
              <a:gd name="connsiteX0" fmla="*/ 7306 w 66652"/>
              <a:gd name="connsiteY0" fmla="*/ 23335 h 57130"/>
              <a:gd name="connsiteX1" fmla="*/ 67484 w 66652"/>
              <a:gd name="connsiteY1" fmla="*/ 57137 h 57130"/>
              <a:gd name="connsiteX2" fmla="*/ 45870 w 66652"/>
              <a:gd name="connsiteY2" fmla="*/ 7339 h 57130"/>
              <a:gd name="connsiteX3" fmla="*/ 7306 w 66652"/>
              <a:gd name="connsiteY3" fmla="*/ 23335 h 5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652" h="57130">
                <a:moveTo>
                  <a:pt x="7306" y="23335"/>
                </a:moveTo>
                <a:cubicBezTo>
                  <a:pt x="4640" y="38760"/>
                  <a:pt x="34729" y="55614"/>
                  <a:pt x="67484" y="57137"/>
                </a:cubicBezTo>
                <a:lnTo>
                  <a:pt x="45870" y="7339"/>
                </a:lnTo>
                <a:cubicBezTo>
                  <a:pt x="28921" y="6672"/>
                  <a:pt x="10163" y="6767"/>
                  <a:pt x="7306" y="23335"/>
                </a:cubicBezTo>
                <a:close/>
              </a:path>
            </a:pathLst>
          </a:custGeom>
          <a:solidFill>
            <a:srgbClr val="FF9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9" name="Forma libre 6097">
            <a:extLst>
              <a:ext uri="{FF2B5EF4-FFF2-40B4-BE49-F238E27FC236}">
                <a16:creationId xmlns:a16="http://schemas.microsoft.com/office/drawing/2014/main" id="{24C3F487-12DF-2248-BF07-89673A6C1708}"/>
              </a:ext>
            </a:extLst>
          </p:cNvPr>
          <p:cNvSpPr/>
          <p:nvPr/>
        </p:nvSpPr>
        <p:spPr>
          <a:xfrm>
            <a:off x="11753400" y="8994529"/>
            <a:ext cx="538519" cy="461585"/>
          </a:xfrm>
          <a:custGeom>
            <a:avLst/>
            <a:gdLst>
              <a:gd name="connsiteX0" fmla="*/ 43419 w 66652"/>
              <a:gd name="connsiteY0" fmla="*/ 10916 h 57130"/>
              <a:gd name="connsiteX1" fmla="*/ 14283 w 66652"/>
              <a:gd name="connsiteY1" fmla="*/ 7297 h 57130"/>
              <a:gd name="connsiteX2" fmla="*/ 7141 w 66652"/>
              <a:gd name="connsiteY2" fmla="*/ 51669 h 57130"/>
              <a:gd name="connsiteX3" fmla="*/ 25518 w 66652"/>
              <a:gd name="connsiteY3" fmla="*/ 58049 h 57130"/>
              <a:gd name="connsiteX4" fmla="*/ 64939 w 66652"/>
              <a:gd name="connsiteY4" fmla="*/ 21675 h 57130"/>
              <a:gd name="connsiteX5" fmla="*/ 43419 w 66652"/>
              <a:gd name="connsiteY5" fmla="*/ 10916 h 5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52" h="57130">
                <a:moveTo>
                  <a:pt x="43419" y="10916"/>
                </a:moveTo>
                <a:cubicBezTo>
                  <a:pt x="33517" y="7679"/>
                  <a:pt x="23614" y="6726"/>
                  <a:pt x="14283" y="7297"/>
                </a:cubicBezTo>
                <a:lnTo>
                  <a:pt x="7141" y="51669"/>
                </a:lnTo>
                <a:cubicBezTo>
                  <a:pt x="15711" y="51003"/>
                  <a:pt x="21805" y="53669"/>
                  <a:pt x="25518" y="58049"/>
                </a:cubicBezTo>
                <a:lnTo>
                  <a:pt x="64939" y="21675"/>
                </a:lnTo>
                <a:cubicBezTo>
                  <a:pt x="58655" y="17200"/>
                  <a:pt x="51513" y="13487"/>
                  <a:pt x="43419" y="10916"/>
                </a:cubicBezTo>
                <a:close/>
              </a:path>
            </a:pathLst>
          </a:custGeom>
          <a:solidFill>
            <a:srgbClr val="FF9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0" name="Forma libre 6098">
            <a:extLst>
              <a:ext uri="{FF2B5EF4-FFF2-40B4-BE49-F238E27FC236}">
                <a16:creationId xmlns:a16="http://schemas.microsoft.com/office/drawing/2014/main" id="{6CA2A019-51DB-D942-B993-9072B2BD3BEA}"/>
              </a:ext>
            </a:extLst>
          </p:cNvPr>
          <p:cNvSpPr/>
          <p:nvPr/>
        </p:nvSpPr>
        <p:spPr>
          <a:xfrm>
            <a:off x="11738776" y="9667399"/>
            <a:ext cx="615450" cy="538518"/>
          </a:xfrm>
          <a:custGeom>
            <a:avLst/>
            <a:gdLst>
              <a:gd name="connsiteX0" fmla="*/ 68557 w 76174"/>
              <a:gd name="connsiteY0" fmla="*/ 42182 h 66652"/>
              <a:gd name="connsiteX1" fmla="*/ 77984 w 76174"/>
              <a:gd name="connsiteY1" fmla="*/ 31517 h 66652"/>
              <a:gd name="connsiteX2" fmla="*/ 20567 w 76174"/>
              <a:gd name="connsiteY2" fmla="*/ 7141 h 66652"/>
              <a:gd name="connsiteX3" fmla="*/ 12378 w 76174"/>
              <a:gd name="connsiteY3" fmla="*/ 10664 h 66652"/>
              <a:gd name="connsiteX4" fmla="*/ 7141 w 76174"/>
              <a:gd name="connsiteY4" fmla="*/ 11426 h 66652"/>
              <a:gd name="connsiteX5" fmla="*/ 33136 w 76174"/>
              <a:gd name="connsiteY5" fmla="*/ 59701 h 66652"/>
              <a:gd name="connsiteX6" fmla="*/ 68557 w 76174"/>
              <a:gd name="connsiteY6" fmla="*/ 42182 h 6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174" h="66652">
                <a:moveTo>
                  <a:pt x="68557" y="42182"/>
                </a:moveTo>
                <a:cubicBezTo>
                  <a:pt x="72080" y="38659"/>
                  <a:pt x="75223" y="35136"/>
                  <a:pt x="77984" y="31517"/>
                </a:cubicBezTo>
                <a:lnTo>
                  <a:pt x="20567" y="7141"/>
                </a:lnTo>
                <a:cubicBezTo>
                  <a:pt x="18187" y="8665"/>
                  <a:pt x="15521" y="9902"/>
                  <a:pt x="12378" y="10664"/>
                </a:cubicBezTo>
                <a:cubicBezTo>
                  <a:pt x="10855" y="11045"/>
                  <a:pt x="9046" y="11331"/>
                  <a:pt x="7141" y="11426"/>
                </a:cubicBezTo>
                <a:lnTo>
                  <a:pt x="33136" y="59701"/>
                </a:lnTo>
                <a:cubicBezTo>
                  <a:pt x="46276" y="57226"/>
                  <a:pt x="58750" y="51799"/>
                  <a:pt x="68557" y="42182"/>
                </a:cubicBezTo>
                <a:close/>
              </a:path>
            </a:pathLst>
          </a:custGeom>
          <a:solidFill>
            <a:srgbClr val="FF9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1" name="Forma libre 6099">
            <a:extLst>
              <a:ext uri="{FF2B5EF4-FFF2-40B4-BE49-F238E27FC236}">
                <a16:creationId xmlns:a16="http://schemas.microsoft.com/office/drawing/2014/main" id="{5EB18246-0D5E-674C-94A1-A8419ABC4290}"/>
              </a:ext>
            </a:extLst>
          </p:cNvPr>
          <p:cNvSpPr/>
          <p:nvPr/>
        </p:nvSpPr>
        <p:spPr>
          <a:xfrm>
            <a:off x="11640312" y="8995789"/>
            <a:ext cx="230789" cy="461585"/>
          </a:xfrm>
          <a:custGeom>
            <a:avLst/>
            <a:gdLst>
              <a:gd name="connsiteX0" fmla="*/ 8284 w 28565"/>
              <a:gd name="connsiteY0" fmla="*/ 10950 h 57130"/>
              <a:gd name="connsiteX1" fmla="*/ 7141 w 28565"/>
              <a:gd name="connsiteY1" fmla="*/ 54370 h 57130"/>
              <a:gd name="connsiteX2" fmla="*/ 14378 w 28565"/>
              <a:gd name="connsiteY2" fmla="*/ 52656 h 57130"/>
              <a:gd name="connsiteX3" fmla="*/ 21138 w 28565"/>
              <a:gd name="connsiteY3" fmla="*/ 51513 h 57130"/>
              <a:gd name="connsiteX4" fmla="*/ 28280 w 28565"/>
              <a:gd name="connsiteY4" fmla="*/ 7141 h 57130"/>
              <a:gd name="connsiteX5" fmla="*/ 8284 w 28565"/>
              <a:gd name="connsiteY5" fmla="*/ 10950 h 5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65" h="57130">
                <a:moveTo>
                  <a:pt x="8284" y="10950"/>
                </a:moveTo>
                <a:lnTo>
                  <a:pt x="7141" y="54370"/>
                </a:lnTo>
                <a:cubicBezTo>
                  <a:pt x="9427" y="53894"/>
                  <a:pt x="11712" y="53322"/>
                  <a:pt x="14378" y="52656"/>
                </a:cubicBezTo>
                <a:cubicBezTo>
                  <a:pt x="16758" y="52085"/>
                  <a:pt x="19044" y="51704"/>
                  <a:pt x="21138" y="51513"/>
                </a:cubicBezTo>
                <a:lnTo>
                  <a:pt x="28280" y="7141"/>
                </a:lnTo>
                <a:cubicBezTo>
                  <a:pt x="21233" y="7618"/>
                  <a:pt x="14473" y="8951"/>
                  <a:pt x="8284" y="10950"/>
                </a:cubicBezTo>
                <a:close/>
              </a:path>
            </a:pathLst>
          </a:custGeom>
          <a:solidFill>
            <a:srgbClr val="FC682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2" name="Forma libre 6100">
            <a:extLst>
              <a:ext uri="{FF2B5EF4-FFF2-40B4-BE49-F238E27FC236}">
                <a16:creationId xmlns:a16="http://schemas.microsoft.com/office/drawing/2014/main" id="{BCF5FC16-2B79-6141-A9D4-FD057A7841A5}"/>
              </a:ext>
            </a:extLst>
          </p:cNvPr>
          <p:cNvSpPr/>
          <p:nvPr/>
        </p:nvSpPr>
        <p:spPr>
          <a:xfrm>
            <a:off x="11901875" y="9111956"/>
            <a:ext cx="538519" cy="461585"/>
          </a:xfrm>
          <a:custGeom>
            <a:avLst/>
            <a:gdLst>
              <a:gd name="connsiteX0" fmla="*/ 46562 w 66652"/>
              <a:gd name="connsiteY0" fmla="*/ 7141 h 57130"/>
              <a:gd name="connsiteX1" fmla="*/ 7141 w 66652"/>
              <a:gd name="connsiteY1" fmla="*/ 43515 h 57130"/>
              <a:gd name="connsiteX2" fmla="*/ 11522 w 66652"/>
              <a:gd name="connsiteY2" fmla="*/ 57607 h 57130"/>
              <a:gd name="connsiteX3" fmla="*/ 61796 w 66652"/>
              <a:gd name="connsiteY3" fmla="*/ 22186 h 57130"/>
              <a:gd name="connsiteX4" fmla="*/ 46562 w 66652"/>
              <a:gd name="connsiteY4" fmla="*/ 7141 h 5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52" h="57130">
                <a:moveTo>
                  <a:pt x="46562" y="7141"/>
                </a:moveTo>
                <a:lnTo>
                  <a:pt x="7141" y="43515"/>
                </a:lnTo>
                <a:cubicBezTo>
                  <a:pt x="10474" y="47324"/>
                  <a:pt x="11902" y="52465"/>
                  <a:pt x="11522" y="57607"/>
                </a:cubicBezTo>
                <a:lnTo>
                  <a:pt x="61796" y="22186"/>
                </a:lnTo>
                <a:cubicBezTo>
                  <a:pt x="57702" y="16568"/>
                  <a:pt x="52561" y="11426"/>
                  <a:pt x="46562" y="7141"/>
                </a:cubicBezTo>
                <a:close/>
              </a:path>
            </a:pathLst>
          </a:custGeom>
          <a:solidFill>
            <a:srgbClr val="FC682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3" name="Forma libre 6101">
            <a:extLst>
              <a:ext uri="{FF2B5EF4-FFF2-40B4-BE49-F238E27FC236}">
                <a16:creationId xmlns:a16="http://schemas.microsoft.com/office/drawing/2014/main" id="{45099B75-0A57-EE48-86A7-3EC5235EE63C}"/>
              </a:ext>
            </a:extLst>
          </p:cNvPr>
          <p:cNvSpPr/>
          <p:nvPr/>
        </p:nvSpPr>
        <p:spPr>
          <a:xfrm>
            <a:off x="11847251" y="9575085"/>
            <a:ext cx="615450" cy="384653"/>
          </a:xfrm>
          <a:custGeom>
            <a:avLst/>
            <a:gdLst>
              <a:gd name="connsiteX0" fmla="*/ 75698 w 76174"/>
              <a:gd name="connsiteY0" fmla="*/ 23233 h 47609"/>
              <a:gd name="connsiteX1" fmla="*/ 16663 w 76174"/>
              <a:gd name="connsiteY1" fmla="*/ 7141 h 47609"/>
              <a:gd name="connsiteX2" fmla="*/ 7141 w 76174"/>
              <a:gd name="connsiteY2" fmla="*/ 18568 h 47609"/>
              <a:gd name="connsiteX3" fmla="*/ 64558 w 76174"/>
              <a:gd name="connsiteY3" fmla="*/ 42943 h 47609"/>
              <a:gd name="connsiteX4" fmla="*/ 75698 w 76174"/>
              <a:gd name="connsiteY4" fmla="*/ 23233 h 4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74" h="47609">
                <a:moveTo>
                  <a:pt x="75698" y="23233"/>
                </a:moveTo>
                <a:lnTo>
                  <a:pt x="16663" y="7141"/>
                </a:lnTo>
                <a:cubicBezTo>
                  <a:pt x="14854" y="11522"/>
                  <a:pt x="11712" y="15616"/>
                  <a:pt x="7141" y="18568"/>
                </a:cubicBezTo>
                <a:lnTo>
                  <a:pt x="64558" y="42943"/>
                </a:lnTo>
                <a:cubicBezTo>
                  <a:pt x="69509" y="36469"/>
                  <a:pt x="73127" y="29899"/>
                  <a:pt x="75698" y="23233"/>
                </a:cubicBezTo>
                <a:close/>
              </a:path>
            </a:pathLst>
          </a:custGeom>
          <a:solidFill>
            <a:srgbClr val="FC682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4" name="Forma libre 6102">
            <a:extLst>
              <a:ext uri="{FF2B5EF4-FFF2-40B4-BE49-F238E27FC236}">
                <a16:creationId xmlns:a16="http://schemas.microsoft.com/office/drawing/2014/main" id="{45C049E6-3E38-6C4B-8529-57EE450A895F}"/>
              </a:ext>
            </a:extLst>
          </p:cNvPr>
          <p:cNvSpPr/>
          <p:nvPr/>
        </p:nvSpPr>
        <p:spPr>
          <a:xfrm>
            <a:off x="11602613" y="9699709"/>
            <a:ext cx="461586" cy="461585"/>
          </a:xfrm>
          <a:custGeom>
            <a:avLst/>
            <a:gdLst>
              <a:gd name="connsiteX0" fmla="*/ 7141 w 57130"/>
              <a:gd name="connsiteY0" fmla="*/ 7141 h 57130"/>
              <a:gd name="connsiteX1" fmla="*/ 28755 w 57130"/>
              <a:gd name="connsiteY1" fmla="*/ 56940 h 57130"/>
              <a:gd name="connsiteX2" fmla="*/ 49990 w 57130"/>
              <a:gd name="connsiteY2" fmla="*/ 55608 h 57130"/>
              <a:gd name="connsiteX3" fmla="*/ 23995 w 57130"/>
              <a:gd name="connsiteY3" fmla="*/ 7332 h 57130"/>
              <a:gd name="connsiteX4" fmla="*/ 7141 w 57130"/>
              <a:gd name="connsiteY4" fmla="*/ 7141 h 5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30" h="57130">
                <a:moveTo>
                  <a:pt x="7141" y="7141"/>
                </a:moveTo>
                <a:lnTo>
                  <a:pt x="28755" y="56940"/>
                </a:lnTo>
                <a:cubicBezTo>
                  <a:pt x="35802" y="57226"/>
                  <a:pt x="43038" y="56940"/>
                  <a:pt x="49990" y="55608"/>
                </a:cubicBezTo>
                <a:lnTo>
                  <a:pt x="23995" y="7332"/>
                </a:lnTo>
                <a:cubicBezTo>
                  <a:pt x="19138" y="7713"/>
                  <a:pt x="13235" y="7427"/>
                  <a:pt x="7141" y="7141"/>
                </a:cubicBezTo>
                <a:close/>
              </a:path>
            </a:pathLst>
          </a:custGeom>
          <a:solidFill>
            <a:srgbClr val="FC682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5" name="Forma libre 6103">
            <a:extLst>
              <a:ext uri="{FF2B5EF4-FFF2-40B4-BE49-F238E27FC236}">
                <a16:creationId xmlns:a16="http://schemas.microsoft.com/office/drawing/2014/main" id="{BB9DAAB4-F5E7-5D4C-8874-BB2A4DEA5E61}"/>
              </a:ext>
            </a:extLst>
          </p:cNvPr>
          <p:cNvSpPr/>
          <p:nvPr/>
        </p:nvSpPr>
        <p:spPr>
          <a:xfrm>
            <a:off x="10364028" y="9540464"/>
            <a:ext cx="615450" cy="692374"/>
          </a:xfrm>
          <a:custGeom>
            <a:avLst/>
            <a:gdLst>
              <a:gd name="connsiteX0" fmla="*/ 38754 w 76174"/>
              <a:gd name="connsiteY0" fmla="*/ 22377 h 85696"/>
              <a:gd name="connsiteX1" fmla="*/ 41515 w 76174"/>
              <a:gd name="connsiteY1" fmla="*/ 46942 h 85696"/>
              <a:gd name="connsiteX2" fmla="*/ 71795 w 76174"/>
              <a:gd name="connsiteY2" fmla="*/ 79507 h 85696"/>
              <a:gd name="connsiteX3" fmla="*/ 40182 w 76174"/>
              <a:gd name="connsiteY3" fmla="*/ 62939 h 85696"/>
              <a:gd name="connsiteX4" fmla="*/ 38944 w 76174"/>
              <a:gd name="connsiteY4" fmla="*/ 82840 h 85696"/>
              <a:gd name="connsiteX5" fmla="*/ 26566 w 76174"/>
              <a:gd name="connsiteY5" fmla="*/ 49228 h 85696"/>
              <a:gd name="connsiteX6" fmla="*/ 7523 w 76174"/>
              <a:gd name="connsiteY6" fmla="*/ 29518 h 85696"/>
              <a:gd name="connsiteX7" fmla="*/ 7141 w 76174"/>
              <a:gd name="connsiteY7" fmla="*/ 7141 h 8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174" h="85696">
                <a:moveTo>
                  <a:pt x="38754" y="22377"/>
                </a:moveTo>
                <a:lnTo>
                  <a:pt x="41515" y="46942"/>
                </a:lnTo>
                <a:cubicBezTo>
                  <a:pt x="41515" y="46942"/>
                  <a:pt x="78079" y="72651"/>
                  <a:pt x="71795" y="79507"/>
                </a:cubicBezTo>
                <a:cubicBezTo>
                  <a:pt x="65605" y="86363"/>
                  <a:pt x="40182" y="62939"/>
                  <a:pt x="40182" y="62939"/>
                </a:cubicBezTo>
                <a:cubicBezTo>
                  <a:pt x="40182" y="62939"/>
                  <a:pt x="43610" y="79126"/>
                  <a:pt x="38944" y="82840"/>
                </a:cubicBezTo>
                <a:cubicBezTo>
                  <a:pt x="29994" y="89886"/>
                  <a:pt x="27328" y="51037"/>
                  <a:pt x="26566" y="49228"/>
                </a:cubicBezTo>
                <a:cubicBezTo>
                  <a:pt x="25804" y="47418"/>
                  <a:pt x="7523" y="29518"/>
                  <a:pt x="7523" y="29518"/>
                </a:cubicBezTo>
                <a:lnTo>
                  <a:pt x="7141" y="7141"/>
                </a:lnTo>
              </a:path>
            </a:pathLst>
          </a:custGeom>
          <a:solidFill>
            <a:srgbClr val="FC682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6" name="Forma libre 6104">
            <a:extLst>
              <a:ext uri="{FF2B5EF4-FFF2-40B4-BE49-F238E27FC236}">
                <a16:creationId xmlns:a16="http://schemas.microsoft.com/office/drawing/2014/main" id="{085F2730-C2BB-2C44-95EC-AE262165A0DE}"/>
              </a:ext>
            </a:extLst>
          </p:cNvPr>
          <p:cNvSpPr/>
          <p:nvPr/>
        </p:nvSpPr>
        <p:spPr>
          <a:xfrm>
            <a:off x="10314792" y="9397378"/>
            <a:ext cx="384653" cy="538518"/>
          </a:xfrm>
          <a:custGeom>
            <a:avLst/>
            <a:gdLst>
              <a:gd name="connsiteX0" fmla="*/ 44848 w 47609"/>
              <a:gd name="connsiteY0" fmla="*/ 40087 h 66652"/>
              <a:gd name="connsiteX1" fmla="*/ 45039 w 47609"/>
              <a:gd name="connsiteY1" fmla="*/ 42182 h 66652"/>
              <a:gd name="connsiteX2" fmla="*/ 38849 w 47609"/>
              <a:gd name="connsiteY2" fmla="*/ 59131 h 66652"/>
              <a:gd name="connsiteX3" fmla="*/ 7141 w 47609"/>
              <a:gd name="connsiteY3" fmla="*/ 41420 h 66652"/>
              <a:gd name="connsiteX4" fmla="*/ 30565 w 47609"/>
              <a:gd name="connsiteY4" fmla="*/ 7141 h 66652"/>
              <a:gd name="connsiteX5" fmla="*/ 44848 w 47609"/>
              <a:gd name="connsiteY5" fmla="*/ 40087 h 6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09" h="66652">
                <a:moveTo>
                  <a:pt x="44848" y="40087"/>
                </a:moveTo>
                <a:cubicBezTo>
                  <a:pt x="44943" y="40753"/>
                  <a:pt x="45039" y="41515"/>
                  <a:pt x="45039" y="42182"/>
                </a:cubicBezTo>
                <a:cubicBezTo>
                  <a:pt x="45705" y="50561"/>
                  <a:pt x="43991" y="57893"/>
                  <a:pt x="38849" y="59131"/>
                </a:cubicBezTo>
                <a:cubicBezTo>
                  <a:pt x="29232" y="61416"/>
                  <a:pt x="23519" y="59987"/>
                  <a:pt x="7141" y="41420"/>
                </a:cubicBezTo>
                <a:lnTo>
                  <a:pt x="30565" y="7141"/>
                </a:lnTo>
                <a:cubicBezTo>
                  <a:pt x="38849" y="18186"/>
                  <a:pt x="43610" y="30279"/>
                  <a:pt x="44848" y="40087"/>
                </a:cubicBezTo>
                <a:close/>
              </a:path>
            </a:pathLst>
          </a:custGeom>
          <a:solidFill>
            <a:srgbClr val="FF9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7" name="Forma libre 6105">
            <a:extLst>
              <a:ext uri="{FF2B5EF4-FFF2-40B4-BE49-F238E27FC236}">
                <a16:creationId xmlns:a16="http://schemas.microsoft.com/office/drawing/2014/main" id="{8372B77F-C45C-E946-A09E-B1FB89872516}"/>
              </a:ext>
            </a:extLst>
          </p:cNvPr>
          <p:cNvSpPr/>
          <p:nvPr/>
        </p:nvSpPr>
        <p:spPr>
          <a:xfrm>
            <a:off x="9543175" y="9170426"/>
            <a:ext cx="538519" cy="538518"/>
          </a:xfrm>
          <a:custGeom>
            <a:avLst/>
            <a:gdLst>
              <a:gd name="connsiteX0" fmla="*/ 45229 w 66652"/>
              <a:gd name="connsiteY0" fmla="*/ 7141 h 66652"/>
              <a:gd name="connsiteX1" fmla="*/ 64368 w 66652"/>
              <a:gd name="connsiteY1" fmla="*/ 62558 h 66652"/>
              <a:gd name="connsiteX2" fmla="*/ 61796 w 66652"/>
              <a:gd name="connsiteY2" fmla="*/ 68748 h 66652"/>
              <a:gd name="connsiteX3" fmla="*/ 7141 w 66652"/>
              <a:gd name="connsiteY3" fmla="*/ 48276 h 66652"/>
              <a:gd name="connsiteX4" fmla="*/ 45229 w 66652"/>
              <a:gd name="connsiteY4" fmla="*/ 7141 h 6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52" h="66652">
                <a:moveTo>
                  <a:pt x="45229" y="7141"/>
                </a:moveTo>
                <a:lnTo>
                  <a:pt x="64368" y="62558"/>
                </a:lnTo>
                <a:cubicBezTo>
                  <a:pt x="63225" y="64463"/>
                  <a:pt x="62368" y="66557"/>
                  <a:pt x="61796" y="68748"/>
                </a:cubicBezTo>
                <a:lnTo>
                  <a:pt x="7141" y="48276"/>
                </a:lnTo>
                <a:cubicBezTo>
                  <a:pt x="12569" y="27804"/>
                  <a:pt x="26852" y="13235"/>
                  <a:pt x="45229" y="7141"/>
                </a:cubicBezTo>
                <a:close/>
              </a:path>
            </a:pathLst>
          </a:custGeom>
          <a:solidFill>
            <a:srgbClr val="FF9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8" name="Forma libre 6106">
            <a:extLst>
              <a:ext uri="{FF2B5EF4-FFF2-40B4-BE49-F238E27FC236}">
                <a16:creationId xmlns:a16="http://schemas.microsoft.com/office/drawing/2014/main" id="{3BD84D7B-5CBB-5448-B97B-B431272AA791}"/>
              </a:ext>
            </a:extLst>
          </p:cNvPr>
          <p:cNvSpPr/>
          <p:nvPr/>
        </p:nvSpPr>
        <p:spPr>
          <a:xfrm>
            <a:off x="9803971" y="9945122"/>
            <a:ext cx="615450" cy="384653"/>
          </a:xfrm>
          <a:custGeom>
            <a:avLst/>
            <a:gdLst>
              <a:gd name="connsiteX0" fmla="*/ 72652 w 76174"/>
              <a:gd name="connsiteY0" fmla="*/ 41039 h 47609"/>
              <a:gd name="connsiteX1" fmla="*/ 7141 w 76174"/>
              <a:gd name="connsiteY1" fmla="*/ 33612 h 47609"/>
              <a:gd name="connsiteX2" fmla="*/ 51703 w 76174"/>
              <a:gd name="connsiteY2" fmla="*/ 7141 h 47609"/>
              <a:gd name="connsiteX3" fmla="*/ 72652 w 76174"/>
              <a:gd name="connsiteY3" fmla="*/ 41039 h 4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74" h="47609">
                <a:moveTo>
                  <a:pt x="72652" y="41039"/>
                </a:moveTo>
                <a:cubicBezTo>
                  <a:pt x="66176" y="54464"/>
                  <a:pt x="33421" y="50751"/>
                  <a:pt x="7141" y="33612"/>
                </a:cubicBezTo>
                <a:lnTo>
                  <a:pt x="51703" y="7141"/>
                </a:lnTo>
                <a:cubicBezTo>
                  <a:pt x="65224" y="16092"/>
                  <a:pt x="79698" y="26566"/>
                  <a:pt x="72652" y="41039"/>
                </a:cubicBezTo>
                <a:close/>
              </a:path>
            </a:pathLst>
          </a:custGeom>
          <a:solidFill>
            <a:srgbClr val="FF9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9" name="Forma libre 6107">
            <a:extLst>
              <a:ext uri="{FF2B5EF4-FFF2-40B4-BE49-F238E27FC236}">
                <a16:creationId xmlns:a16="http://schemas.microsoft.com/office/drawing/2014/main" id="{90CC1CAA-9E84-4941-8E1F-166F3B4E049D}"/>
              </a:ext>
            </a:extLst>
          </p:cNvPr>
          <p:cNvSpPr/>
          <p:nvPr/>
        </p:nvSpPr>
        <p:spPr>
          <a:xfrm>
            <a:off x="10013987" y="9144274"/>
            <a:ext cx="461586" cy="538518"/>
          </a:xfrm>
          <a:custGeom>
            <a:avLst/>
            <a:gdLst>
              <a:gd name="connsiteX0" fmla="*/ 29803 w 57130"/>
              <a:gd name="connsiteY0" fmla="*/ 10854 h 66652"/>
              <a:gd name="connsiteX1" fmla="*/ 54370 w 57130"/>
              <a:gd name="connsiteY1" fmla="*/ 24376 h 66652"/>
              <a:gd name="connsiteX2" fmla="*/ 35136 w 57130"/>
              <a:gd name="connsiteY2" fmla="*/ 62653 h 66652"/>
              <a:gd name="connsiteX3" fmla="*/ 17330 w 57130"/>
              <a:gd name="connsiteY3" fmla="*/ 57321 h 66652"/>
              <a:gd name="connsiteX4" fmla="*/ 7141 w 57130"/>
              <a:gd name="connsiteY4" fmla="*/ 7141 h 66652"/>
              <a:gd name="connsiteX5" fmla="*/ 29803 w 57130"/>
              <a:gd name="connsiteY5" fmla="*/ 10854 h 6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30" h="66652">
                <a:moveTo>
                  <a:pt x="29803" y="10854"/>
                </a:moveTo>
                <a:cubicBezTo>
                  <a:pt x="39325" y="13901"/>
                  <a:pt x="47418" y="18662"/>
                  <a:pt x="54370" y="24376"/>
                </a:cubicBezTo>
                <a:lnTo>
                  <a:pt x="35136" y="62653"/>
                </a:lnTo>
                <a:cubicBezTo>
                  <a:pt x="28851" y="57416"/>
                  <a:pt x="22662" y="56083"/>
                  <a:pt x="17330" y="57321"/>
                </a:cubicBezTo>
                <a:lnTo>
                  <a:pt x="7141" y="7141"/>
                </a:lnTo>
                <a:cubicBezTo>
                  <a:pt x="14473" y="7236"/>
                  <a:pt x="22091" y="8379"/>
                  <a:pt x="29803" y="10854"/>
                </a:cubicBezTo>
                <a:close/>
              </a:path>
            </a:pathLst>
          </a:custGeom>
          <a:solidFill>
            <a:srgbClr val="FF9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0" name="Forma libre 6108">
            <a:extLst>
              <a:ext uri="{FF2B5EF4-FFF2-40B4-BE49-F238E27FC236}">
                <a16:creationId xmlns:a16="http://schemas.microsoft.com/office/drawing/2014/main" id="{F32DDC95-92AD-484D-9F0C-7B869508846A}"/>
              </a:ext>
            </a:extLst>
          </p:cNvPr>
          <p:cNvSpPr/>
          <p:nvPr/>
        </p:nvSpPr>
        <p:spPr>
          <a:xfrm>
            <a:off x="9523945" y="9676634"/>
            <a:ext cx="615450" cy="461585"/>
          </a:xfrm>
          <a:custGeom>
            <a:avLst/>
            <a:gdLst>
              <a:gd name="connsiteX0" fmla="*/ 8475 w 76174"/>
              <a:gd name="connsiteY0" fmla="*/ 20662 h 57130"/>
              <a:gd name="connsiteX1" fmla="*/ 7141 w 76174"/>
              <a:gd name="connsiteY1" fmla="*/ 7141 h 57130"/>
              <a:gd name="connsiteX2" fmla="*/ 65224 w 76174"/>
              <a:gd name="connsiteY2" fmla="*/ 20377 h 57130"/>
              <a:gd name="connsiteX3" fmla="*/ 69604 w 76174"/>
              <a:gd name="connsiteY3" fmla="*/ 27613 h 57130"/>
              <a:gd name="connsiteX4" fmla="*/ 73223 w 76174"/>
              <a:gd name="connsiteY4" fmla="*/ 31137 h 57130"/>
              <a:gd name="connsiteX5" fmla="*/ 26185 w 76174"/>
              <a:gd name="connsiteY5" fmla="*/ 53988 h 57130"/>
              <a:gd name="connsiteX6" fmla="*/ 8475 w 76174"/>
              <a:gd name="connsiteY6" fmla="*/ 20662 h 5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174" h="57130">
                <a:moveTo>
                  <a:pt x="8475" y="20662"/>
                </a:moveTo>
                <a:cubicBezTo>
                  <a:pt x="7617" y="15997"/>
                  <a:pt x="7237" y="11426"/>
                  <a:pt x="7141" y="7141"/>
                </a:cubicBezTo>
                <a:lnTo>
                  <a:pt x="65224" y="20377"/>
                </a:lnTo>
                <a:cubicBezTo>
                  <a:pt x="66177" y="22852"/>
                  <a:pt x="67605" y="25328"/>
                  <a:pt x="69604" y="27613"/>
                </a:cubicBezTo>
                <a:cubicBezTo>
                  <a:pt x="70556" y="28756"/>
                  <a:pt x="71794" y="29899"/>
                  <a:pt x="73223" y="31137"/>
                </a:cubicBezTo>
                <a:lnTo>
                  <a:pt x="26185" y="53988"/>
                </a:lnTo>
                <a:cubicBezTo>
                  <a:pt x="17330" y="44847"/>
                  <a:pt x="10664" y="33612"/>
                  <a:pt x="8475" y="20662"/>
                </a:cubicBezTo>
                <a:close/>
              </a:path>
            </a:pathLst>
          </a:custGeom>
          <a:solidFill>
            <a:srgbClr val="FF9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1" name="Forma libre 6109">
            <a:extLst>
              <a:ext uri="{FF2B5EF4-FFF2-40B4-BE49-F238E27FC236}">
                <a16:creationId xmlns:a16="http://schemas.microsoft.com/office/drawing/2014/main" id="{8B969FAC-FD4D-6347-9679-F85F24C9EC3F}"/>
              </a:ext>
            </a:extLst>
          </p:cNvPr>
          <p:cNvSpPr/>
          <p:nvPr/>
        </p:nvSpPr>
        <p:spPr>
          <a:xfrm>
            <a:off x="10240171" y="9284281"/>
            <a:ext cx="307722" cy="461585"/>
          </a:xfrm>
          <a:custGeom>
            <a:avLst/>
            <a:gdLst>
              <a:gd name="connsiteX0" fmla="*/ 39801 w 38087"/>
              <a:gd name="connsiteY0" fmla="*/ 21139 h 57130"/>
              <a:gd name="connsiteX1" fmla="*/ 16377 w 38087"/>
              <a:gd name="connsiteY1" fmla="*/ 55417 h 57130"/>
              <a:gd name="connsiteX2" fmla="*/ 11807 w 38087"/>
              <a:gd name="connsiteY2" fmla="*/ 50085 h 57130"/>
              <a:gd name="connsiteX3" fmla="*/ 7141 w 38087"/>
              <a:gd name="connsiteY3" fmla="*/ 45419 h 57130"/>
              <a:gd name="connsiteX4" fmla="*/ 26376 w 38087"/>
              <a:gd name="connsiteY4" fmla="*/ 7141 h 57130"/>
              <a:gd name="connsiteX5" fmla="*/ 39801 w 38087"/>
              <a:gd name="connsiteY5" fmla="*/ 21139 h 5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87" h="57130">
                <a:moveTo>
                  <a:pt x="39801" y="21139"/>
                </a:moveTo>
                <a:lnTo>
                  <a:pt x="16377" y="55417"/>
                </a:lnTo>
                <a:cubicBezTo>
                  <a:pt x="14949" y="53798"/>
                  <a:pt x="13426" y="51989"/>
                  <a:pt x="11807" y="50085"/>
                </a:cubicBezTo>
                <a:cubicBezTo>
                  <a:pt x="10284" y="48276"/>
                  <a:pt x="8760" y="46752"/>
                  <a:pt x="7141" y="45419"/>
                </a:cubicBezTo>
                <a:lnTo>
                  <a:pt x="26376" y="7141"/>
                </a:lnTo>
                <a:cubicBezTo>
                  <a:pt x="31517" y="11331"/>
                  <a:pt x="35992" y="16092"/>
                  <a:pt x="39801" y="21139"/>
                </a:cubicBezTo>
                <a:close/>
              </a:path>
            </a:pathLst>
          </a:custGeom>
          <a:solidFill>
            <a:srgbClr val="FC682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2" name="Forma libre 6110">
            <a:extLst>
              <a:ext uri="{FF2B5EF4-FFF2-40B4-BE49-F238E27FC236}">
                <a16:creationId xmlns:a16="http://schemas.microsoft.com/office/drawing/2014/main" id="{DFFFB2D1-4E41-0240-A7A3-21DEF729F8A6}"/>
              </a:ext>
            </a:extLst>
          </p:cNvPr>
          <p:cNvSpPr/>
          <p:nvPr/>
        </p:nvSpPr>
        <p:spPr>
          <a:xfrm>
            <a:off x="9850895" y="9145041"/>
            <a:ext cx="307722" cy="538518"/>
          </a:xfrm>
          <a:custGeom>
            <a:avLst/>
            <a:gdLst>
              <a:gd name="connsiteX0" fmla="*/ 27328 w 38087"/>
              <a:gd name="connsiteY0" fmla="*/ 7141 h 66652"/>
              <a:gd name="connsiteX1" fmla="*/ 37516 w 38087"/>
              <a:gd name="connsiteY1" fmla="*/ 57321 h 66652"/>
              <a:gd name="connsiteX2" fmla="*/ 26280 w 38087"/>
              <a:gd name="connsiteY2" fmla="*/ 65796 h 66652"/>
              <a:gd name="connsiteX3" fmla="*/ 7141 w 38087"/>
              <a:gd name="connsiteY3" fmla="*/ 10379 h 66652"/>
              <a:gd name="connsiteX4" fmla="*/ 27328 w 38087"/>
              <a:gd name="connsiteY4" fmla="*/ 7141 h 6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87" h="66652">
                <a:moveTo>
                  <a:pt x="27328" y="7141"/>
                </a:moveTo>
                <a:lnTo>
                  <a:pt x="37516" y="57321"/>
                </a:lnTo>
                <a:cubicBezTo>
                  <a:pt x="32850" y="58464"/>
                  <a:pt x="28851" y="61606"/>
                  <a:pt x="26280" y="65796"/>
                </a:cubicBezTo>
                <a:lnTo>
                  <a:pt x="7141" y="10379"/>
                </a:lnTo>
                <a:cubicBezTo>
                  <a:pt x="13426" y="8189"/>
                  <a:pt x="20282" y="7141"/>
                  <a:pt x="27328" y="7141"/>
                </a:cubicBezTo>
                <a:close/>
              </a:path>
            </a:pathLst>
          </a:custGeom>
          <a:solidFill>
            <a:srgbClr val="FC682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3" name="Forma libre 6111">
            <a:extLst>
              <a:ext uri="{FF2B5EF4-FFF2-40B4-BE49-F238E27FC236}">
                <a16:creationId xmlns:a16="http://schemas.microsoft.com/office/drawing/2014/main" id="{CEA739EC-863C-8E42-ACD0-15BB6A98D28D}"/>
              </a:ext>
            </a:extLst>
          </p:cNvPr>
          <p:cNvSpPr/>
          <p:nvPr/>
        </p:nvSpPr>
        <p:spPr>
          <a:xfrm>
            <a:off x="9522959" y="9503541"/>
            <a:ext cx="538519" cy="384653"/>
          </a:xfrm>
          <a:custGeom>
            <a:avLst/>
            <a:gdLst>
              <a:gd name="connsiteX0" fmla="*/ 9548 w 66652"/>
              <a:gd name="connsiteY0" fmla="*/ 7141 h 47609"/>
              <a:gd name="connsiteX1" fmla="*/ 64203 w 66652"/>
              <a:gd name="connsiteY1" fmla="*/ 27613 h 47609"/>
              <a:gd name="connsiteX2" fmla="*/ 65250 w 66652"/>
              <a:gd name="connsiteY2" fmla="*/ 41801 h 47609"/>
              <a:gd name="connsiteX3" fmla="*/ 7168 w 66652"/>
              <a:gd name="connsiteY3" fmla="*/ 28565 h 47609"/>
              <a:gd name="connsiteX4" fmla="*/ 9548 w 66652"/>
              <a:gd name="connsiteY4" fmla="*/ 7141 h 4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52" h="47609">
                <a:moveTo>
                  <a:pt x="9548" y="7141"/>
                </a:moveTo>
                <a:lnTo>
                  <a:pt x="64203" y="27613"/>
                </a:lnTo>
                <a:cubicBezTo>
                  <a:pt x="63061" y="31993"/>
                  <a:pt x="63346" y="36945"/>
                  <a:pt x="65250" y="41801"/>
                </a:cubicBezTo>
                <a:lnTo>
                  <a:pt x="7168" y="28565"/>
                </a:lnTo>
                <a:cubicBezTo>
                  <a:pt x="6977" y="20853"/>
                  <a:pt x="7834" y="13711"/>
                  <a:pt x="9548" y="7141"/>
                </a:cubicBezTo>
                <a:close/>
              </a:path>
            </a:pathLst>
          </a:custGeom>
          <a:solidFill>
            <a:srgbClr val="FC682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4" name="Forma libre 6112">
            <a:extLst>
              <a:ext uri="{FF2B5EF4-FFF2-40B4-BE49-F238E27FC236}">
                <a16:creationId xmlns:a16="http://schemas.microsoft.com/office/drawing/2014/main" id="{513D683B-228C-2A4C-80AC-C9D13B34632A}"/>
              </a:ext>
            </a:extLst>
          </p:cNvPr>
          <p:cNvSpPr/>
          <p:nvPr/>
        </p:nvSpPr>
        <p:spPr>
          <a:xfrm>
            <a:off x="9677034" y="9870500"/>
            <a:ext cx="538519" cy="384653"/>
          </a:xfrm>
          <a:custGeom>
            <a:avLst/>
            <a:gdLst>
              <a:gd name="connsiteX0" fmla="*/ 67415 w 66652"/>
              <a:gd name="connsiteY0" fmla="*/ 16377 h 47609"/>
              <a:gd name="connsiteX1" fmla="*/ 22853 w 66652"/>
              <a:gd name="connsiteY1" fmla="*/ 42848 h 47609"/>
              <a:gd name="connsiteX2" fmla="*/ 7141 w 66652"/>
              <a:gd name="connsiteY2" fmla="*/ 29993 h 47609"/>
              <a:gd name="connsiteX3" fmla="*/ 54179 w 66652"/>
              <a:gd name="connsiteY3" fmla="*/ 7141 h 47609"/>
              <a:gd name="connsiteX4" fmla="*/ 67415 w 66652"/>
              <a:gd name="connsiteY4" fmla="*/ 16377 h 4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52" h="47609">
                <a:moveTo>
                  <a:pt x="67415" y="16377"/>
                </a:moveTo>
                <a:lnTo>
                  <a:pt x="22853" y="42848"/>
                </a:lnTo>
                <a:cubicBezTo>
                  <a:pt x="17234" y="39134"/>
                  <a:pt x="11807" y="34850"/>
                  <a:pt x="7141" y="29993"/>
                </a:cubicBezTo>
                <a:lnTo>
                  <a:pt x="54179" y="7141"/>
                </a:lnTo>
                <a:cubicBezTo>
                  <a:pt x="57797" y="10093"/>
                  <a:pt x="62558" y="13140"/>
                  <a:pt x="67415" y="16377"/>
                </a:cubicBezTo>
                <a:close/>
              </a:path>
            </a:pathLst>
          </a:custGeom>
          <a:solidFill>
            <a:srgbClr val="FC682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5" name="Forma libre 6113">
            <a:extLst>
              <a:ext uri="{FF2B5EF4-FFF2-40B4-BE49-F238E27FC236}">
                <a16:creationId xmlns:a16="http://schemas.microsoft.com/office/drawing/2014/main" id="{298AE21F-AE3C-1340-94E6-38A1631744E2}"/>
              </a:ext>
            </a:extLst>
          </p:cNvPr>
          <p:cNvSpPr/>
          <p:nvPr/>
        </p:nvSpPr>
        <p:spPr>
          <a:xfrm>
            <a:off x="10796690" y="4965154"/>
            <a:ext cx="4231199" cy="2769504"/>
          </a:xfrm>
          <a:custGeom>
            <a:avLst/>
            <a:gdLst>
              <a:gd name="connsiteX0" fmla="*/ 263620 w 523699"/>
              <a:gd name="connsiteY0" fmla="*/ 151331 h 342785"/>
              <a:gd name="connsiteX1" fmla="*/ 521091 w 523699"/>
              <a:gd name="connsiteY1" fmla="*/ 90678 h 342785"/>
              <a:gd name="connsiteX2" fmla="*/ 522423 w 523699"/>
              <a:gd name="connsiteY2" fmla="*/ 54019 h 342785"/>
              <a:gd name="connsiteX3" fmla="*/ 475767 w 523699"/>
              <a:gd name="connsiteY3" fmla="*/ 7172 h 342785"/>
              <a:gd name="connsiteX4" fmla="*/ 15387 w 523699"/>
              <a:gd name="connsiteY4" fmla="*/ 255595 h 342785"/>
              <a:gd name="connsiteX5" fmla="*/ 29384 w 523699"/>
              <a:gd name="connsiteY5" fmla="*/ 320534 h 342785"/>
              <a:gd name="connsiteX6" fmla="*/ 66424 w 523699"/>
              <a:gd name="connsiteY6" fmla="*/ 342530 h 342785"/>
              <a:gd name="connsiteX7" fmla="*/ 263620 w 523699"/>
              <a:gd name="connsiteY7" fmla="*/ 151331 h 342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99" h="342785">
                <a:moveTo>
                  <a:pt x="263620" y="151331"/>
                </a:moveTo>
                <a:cubicBezTo>
                  <a:pt x="345603" y="107055"/>
                  <a:pt x="434251" y="87726"/>
                  <a:pt x="521091" y="90678"/>
                </a:cubicBezTo>
                <a:lnTo>
                  <a:pt x="522423" y="54019"/>
                </a:lnTo>
                <a:cubicBezTo>
                  <a:pt x="523376" y="27834"/>
                  <a:pt x="501952" y="6219"/>
                  <a:pt x="475767" y="7172"/>
                </a:cubicBezTo>
                <a:cubicBezTo>
                  <a:pt x="292472" y="13742"/>
                  <a:pt x="121460" y="106008"/>
                  <a:pt x="15387" y="255595"/>
                </a:cubicBezTo>
                <a:cubicBezTo>
                  <a:pt x="152" y="277115"/>
                  <a:pt x="6722" y="307109"/>
                  <a:pt x="29384" y="320534"/>
                </a:cubicBezTo>
                <a:lnTo>
                  <a:pt x="66424" y="342530"/>
                </a:lnTo>
                <a:cubicBezTo>
                  <a:pt x="111747" y="264451"/>
                  <a:pt x="178400" y="197417"/>
                  <a:pt x="263620" y="151331"/>
                </a:cubicBezTo>
                <a:close/>
              </a:path>
            </a:pathLst>
          </a:custGeom>
          <a:solidFill>
            <a:srgbClr val="F2B13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3" name="Forma libre 1299">
            <a:extLst>
              <a:ext uri="{FF2B5EF4-FFF2-40B4-BE49-F238E27FC236}">
                <a16:creationId xmlns:a16="http://schemas.microsoft.com/office/drawing/2014/main" id="{E679B3AD-742E-A94C-AF68-E14A7ECAEFCC}"/>
              </a:ext>
            </a:extLst>
          </p:cNvPr>
          <p:cNvSpPr/>
          <p:nvPr/>
        </p:nvSpPr>
        <p:spPr>
          <a:xfrm>
            <a:off x="13916699" y="5743059"/>
            <a:ext cx="892896" cy="845334"/>
          </a:xfrm>
          <a:custGeom>
            <a:avLst/>
            <a:gdLst>
              <a:gd name="connsiteX0" fmla="*/ 157329 w 180914"/>
              <a:gd name="connsiteY0" fmla="*/ 161586 h 171277"/>
              <a:gd name="connsiteX1" fmla="*/ 170374 w 180914"/>
              <a:gd name="connsiteY1" fmla="*/ 53491 h 171277"/>
              <a:gd name="connsiteX2" fmla="*/ 70871 w 180914"/>
              <a:gd name="connsiteY2" fmla="*/ 9245 h 171277"/>
              <a:gd name="connsiteX3" fmla="*/ 53731 w 180914"/>
              <a:gd name="connsiteY3" fmla="*/ 22281 h 171277"/>
              <a:gd name="connsiteX4" fmla="*/ 54399 w 180914"/>
              <a:gd name="connsiteY4" fmla="*/ 44547 h 171277"/>
              <a:gd name="connsiteX5" fmla="*/ 70490 w 180914"/>
              <a:gd name="connsiteY5" fmla="*/ 56156 h 171277"/>
              <a:gd name="connsiteX6" fmla="*/ 70776 w 180914"/>
              <a:gd name="connsiteY6" fmla="*/ 56251 h 171277"/>
              <a:gd name="connsiteX7" fmla="*/ 72490 w 180914"/>
              <a:gd name="connsiteY7" fmla="*/ 80134 h 171277"/>
              <a:gd name="connsiteX8" fmla="*/ 25738 w 180914"/>
              <a:gd name="connsiteY8" fmla="*/ 98689 h 171277"/>
              <a:gd name="connsiteX9" fmla="*/ 11169 w 180914"/>
              <a:gd name="connsiteY9" fmla="*/ 142365 h 171277"/>
              <a:gd name="connsiteX10" fmla="*/ 56112 w 180914"/>
              <a:gd name="connsiteY10" fmla="*/ 152261 h 171277"/>
              <a:gd name="connsiteX11" fmla="*/ 98389 w 180914"/>
              <a:gd name="connsiteY11" fmla="*/ 119909 h 171277"/>
              <a:gd name="connsiteX12" fmla="*/ 118290 w 180914"/>
              <a:gd name="connsiteY12" fmla="*/ 132945 h 171277"/>
              <a:gd name="connsiteX13" fmla="*/ 116766 w 180914"/>
              <a:gd name="connsiteY13" fmla="*/ 137893 h 171277"/>
              <a:gd name="connsiteX14" fmla="*/ 118480 w 180914"/>
              <a:gd name="connsiteY14" fmla="*/ 157685 h 171277"/>
              <a:gd name="connsiteX15" fmla="*/ 137238 w 180914"/>
              <a:gd name="connsiteY15" fmla="*/ 169674 h 171277"/>
              <a:gd name="connsiteX16" fmla="*/ 157329 w 180914"/>
              <a:gd name="connsiteY16" fmla="*/ 161586 h 17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0914" h="171277">
                <a:moveTo>
                  <a:pt x="157329" y="161586"/>
                </a:moveTo>
                <a:cubicBezTo>
                  <a:pt x="184656" y="132564"/>
                  <a:pt x="190084" y="88318"/>
                  <a:pt x="170374" y="53491"/>
                </a:cubicBezTo>
                <a:cubicBezTo>
                  <a:pt x="150664" y="18760"/>
                  <a:pt x="109815" y="681"/>
                  <a:pt x="70871" y="9245"/>
                </a:cubicBezTo>
                <a:cubicBezTo>
                  <a:pt x="63539" y="10862"/>
                  <a:pt x="57065" y="15525"/>
                  <a:pt x="53731" y="22281"/>
                </a:cubicBezTo>
                <a:cubicBezTo>
                  <a:pt x="50208" y="29512"/>
                  <a:pt x="50494" y="37601"/>
                  <a:pt x="54399" y="44547"/>
                </a:cubicBezTo>
                <a:cubicBezTo>
                  <a:pt x="57731" y="50446"/>
                  <a:pt x="63634" y="54728"/>
                  <a:pt x="70490" y="56156"/>
                </a:cubicBezTo>
                <a:cubicBezTo>
                  <a:pt x="70585" y="56156"/>
                  <a:pt x="70681" y="56156"/>
                  <a:pt x="70776" y="56251"/>
                </a:cubicBezTo>
                <a:cubicBezTo>
                  <a:pt x="82773" y="58820"/>
                  <a:pt x="83821" y="75662"/>
                  <a:pt x="72490" y="80134"/>
                </a:cubicBezTo>
                <a:lnTo>
                  <a:pt x="25738" y="98689"/>
                </a:lnTo>
                <a:cubicBezTo>
                  <a:pt x="8884" y="106016"/>
                  <a:pt x="2124" y="126379"/>
                  <a:pt x="11169" y="142365"/>
                </a:cubicBezTo>
                <a:cubicBezTo>
                  <a:pt x="20216" y="158351"/>
                  <a:pt x="41163" y="162918"/>
                  <a:pt x="56112" y="152261"/>
                </a:cubicBezTo>
                <a:lnTo>
                  <a:pt x="98389" y="119909"/>
                </a:lnTo>
                <a:cubicBezTo>
                  <a:pt x="107816" y="112677"/>
                  <a:pt x="121242" y="121431"/>
                  <a:pt x="118290" y="132945"/>
                </a:cubicBezTo>
                <a:cubicBezTo>
                  <a:pt x="117908" y="134563"/>
                  <a:pt x="117338" y="136275"/>
                  <a:pt x="116766" y="137893"/>
                </a:cubicBezTo>
                <a:cubicBezTo>
                  <a:pt x="114481" y="144554"/>
                  <a:pt x="115053" y="151785"/>
                  <a:pt x="118480" y="157685"/>
                </a:cubicBezTo>
                <a:cubicBezTo>
                  <a:pt x="122384" y="164536"/>
                  <a:pt x="129240" y="169008"/>
                  <a:pt x="137238" y="169674"/>
                </a:cubicBezTo>
                <a:cubicBezTo>
                  <a:pt x="144856" y="170245"/>
                  <a:pt x="152188" y="167010"/>
                  <a:pt x="157329" y="1615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5" name="Forma libre 1309">
            <a:extLst>
              <a:ext uri="{FF2B5EF4-FFF2-40B4-BE49-F238E27FC236}">
                <a16:creationId xmlns:a16="http://schemas.microsoft.com/office/drawing/2014/main" id="{30260A71-1E09-2342-A1EB-53B4B78BBB5D}"/>
              </a:ext>
            </a:extLst>
          </p:cNvPr>
          <p:cNvSpPr/>
          <p:nvPr/>
        </p:nvSpPr>
        <p:spPr>
          <a:xfrm>
            <a:off x="13272021" y="7388058"/>
            <a:ext cx="1366512" cy="1365598"/>
          </a:xfrm>
          <a:custGeom>
            <a:avLst/>
            <a:gdLst>
              <a:gd name="connsiteX0" fmla="*/ 147493 w 295176"/>
              <a:gd name="connsiteY0" fmla="*/ 31115 h 294977"/>
              <a:gd name="connsiteX1" fmla="*/ 167298 w 295176"/>
              <a:gd name="connsiteY1" fmla="*/ 47482 h 294977"/>
              <a:gd name="connsiteX2" fmla="*/ 181962 w 295176"/>
              <a:gd name="connsiteY2" fmla="*/ 65371 h 294977"/>
              <a:gd name="connsiteX3" fmla="*/ 190913 w 295176"/>
              <a:gd name="connsiteY3" fmla="*/ 67084 h 294977"/>
              <a:gd name="connsiteX4" fmla="*/ 204910 w 295176"/>
              <a:gd name="connsiteY4" fmla="*/ 62612 h 294977"/>
              <a:gd name="connsiteX5" fmla="*/ 216621 w 295176"/>
              <a:gd name="connsiteY5" fmla="*/ 58805 h 294977"/>
              <a:gd name="connsiteX6" fmla="*/ 230809 w 295176"/>
              <a:gd name="connsiteY6" fmla="*/ 64705 h 294977"/>
              <a:gd name="connsiteX7" fmla="*/ 233189 w 295176"/>
              <a:gd name="connsiteY7" fmla="*/ 90301 h 294977"/>
              <a:gd name="connsiteX8" fmla="*/ 230904 w 295176"/>
              <a:gd name="connsiteY8" fmla="*/ 113329 h 294977"/>
              <a:gd name="connsiteX9" fmla="*/ 249091 w 295176"/>
              <a:gd name="connsiteY9" fmla="*/ 127602 h 294977"/>
              <a:gd name="connsiteX10" fmla="*/ 265945 w 295176"/>
              <a:gd name="connsiteY10" fmla="*/ 147394 h 294977"/>
              <a:gd name="connsiteX11" fmla="*/ 249566 w 295176"/>
              <a:gd name="connsiteY11" fmla="*/ 167186 h 294977"/>
              <a:gd name="connsiteX12" fmla="*/ 231665 w 295176"/>
              <a:gd name="connsiteY12" fmla="*/ 181840 h 294977"/>
              <a:gd name="connsiteX13" fmla="*/ 234427 w 295176"/>
              <a:gd name="connsiteY13" fmla="*/ 204771 h 294977"/>
              <a:gd name="connsiteX14" fmla="*/ 232333 w 295176"/>
              <a:gd name="connsiteY14" fmla="*/ 230653 h 294977"/>
              <a:gd name="connsiteX15" fmla="*/ 218145 w 295176"/>
              <a:gd name="connsiteY15" fmla="*/ 236553 h 294977"/>
              <a:gd name="connsiteX16" fmla="*/ 206814 w 295176"/>
              <a:gd name="connsiteY16" fmla="*/ 233032 h 294977"/>
              <a:gd name="connsiteX17" fmla="*/ 193198 w 295176"/>
              <a:gd name="connsiteY17" fmla="*/ 228845 h 294977"/>
              <a:gd name="connsiteX18" fmla="*/ 183772 w 295176"/>
              <a:gd name="connsiteY18" fmla="*/ 230749 h 294977"/>
              <a:gd name="connsiteX19" fmla="*/ 169489 w 295176"/>
              <a:gd name="connsiteY19" fmla="*/ 248923 h 294977"/>
              <a:gd name="connsiteX20" fmla="*/ 149683 w 295176"/>
              <a:gd name="connsiteY20" fmla="*/ 265765 h 294977"/>
              <a:gd name="connsiteX21" fmla="*/ 129878 w 295176"/>
              <a:gd name="connsiteY21" fmla="*/ 249399 h 294977"/>
              <a:gd name="connsiteX22" fmla="*/ 115214 w 295176"/>
              <a:gd name="connsiteY22" fmla="*/ 231510 h 294977"/>
              <a:gd name="connsiteX23" fmla="*/ 106264 w 295176"/>
              <a:gd name="connsiteY23" fmla="*/ 229797 h 294977"/>
              <a:gd name="connsiteX24" fmla="*/ 92267 w 295176"/>
              <a:gd name="connsiteY24" fmla="*/ 234269 h 294977"/>
              <a:gd name="connsiteX25" fmla="*/ 80554 w 295176"/>
              <a:gd name="connsiteY25" fmla="*/ 238075 h 294977"/>
              <a:gd name="connsiteX26" fmla="*/ 66367 w 295176"/>
              <a:gd name="connsiteY26" fmla="*/ 232176 h 294977"/>
              <a:gd name="connsiteX27" fmla="*/ 63986 w 295176"/>
              <a:gd name="connsiteY27" fmla="*/ 206579 h 294977"/>
              <a:gd name="connsiteX28" fmla="*/ 66271 w 295176"/>
              <a:gd name="connsiteY28" fmla="*/ 183552 h 294977"/>
              <a:gd name="connsiteX29" fmla="*/ 48086 w 295176"/>
              <a:gd name="connsiteY29" fmla="*/ 169279 h 294977"/>
              <a:gd name="connsiteX30" fmla="*/ 31232 w 295176"/>
              <a:gd name="connsiteY30" fmla="*/ 149487 h 294977"/>
              <a:gd name="connsiteX31" fmla="*/ 47609 w 295176"/>
              <a:gd name="connsiteY31" fmla="*/ 129695 h 294977"/>
              <a:gd name="connsiteX32" fmla="*/ 65510 w 295176"/>
              <a:gd name="connsiteY32" fmla="*/ 115041 h 294977"/>
              <a:gd name="connsiteX33" fmla="*/ 62748 w 295176"/>
              <a:gd name="connsiteY33" fmla="*/ 92109 h 294977"/>
              <a:gd name="connsiteX34" fmla="*/ 64844 w 295176"/>
              <a:gd name="connsiteY34" fmla="*/ 66227 h 294977"/>
              <a:gd name="connsiteX35" fmla="*/ 79032 w 295176"/>
              <a:gd name="connsiteY35" fmla="*/ 60328 h 294977"/>
              <a:gd name="connsiteX36" fmla="*/ 90362 w 295176"/>
              <a:gd name="connsiteY36" fmla="*/ 63848 h 294977"/>
              <a:gd name="connsiteX37" fmla="*/ 103979 w 295176"/>
              <a:gd name="connsiteY37" fmla="*/ 68035 h 294977"/>
              <a:gd name="connsiteX38" fmla="*/ 113405 w 295176"/>
              <a:gd name="connsiteY38" fmla="*/ 66132 h 294977"/>
              <a:gd name="connsiteX39" fmla="*/ 127688 w 295176"/>
              <a:gd name="connsiteY39" fmla="*/ 47958 h 294977"/>
              <a:gd name="connsiteX40" fmla="*/ 147493 w 295176"/>
              <a:gd name="connsiteY40" fmla="*/ 31115 h 294977"/>
              <a:gd name="connsiteX41" fmla="*/ 147493 w 295176"/>
              <a:gd name="connsiteY41" fmla="*/ 7137 h 294977"/>
              <a:gd name="connsiteX42" fmla="*/ 103979 w 295176"/>
              <a:gd name="connsiteY42" fmla="*/ 44152 h 294977"/>
              <a:gd name="connsiteX43" fmla="*/ 79032 w 295176"/>
              <a:gd name="connsiteY43" fmla="*/ 36444 h 294977"/>
              <a:gd name="connsiteX44" fmla="*/ 47800 w 295176"/>
              <a:gd name="connsiteY44" fmla="*/ 49385 h 294977"/>
              <a:gd name="connsiteX45" fmla="*/ 43134 w 295176"/>
              <a:gd name="connsiteY45" fmla="*/ 106287 h 294977"/>
              <a:gd name="connsiteX46" fmla="*/ 7141 w 295176"/>
              <a:gd name="connsiteY46" fmla="*/ 149677 h 294977"/>
              <a:gd name="connsiteX47" fmla="*/ 44181 w 295176"/>
              <a:gd name="connsiteY47" fmla="*/ 193163 h 294977"/>
              <a:gd name="connsiteX48" fmla="*/ 49419 w 295176"/>
              <a:gd name="connsiteY48" fmla="*/ 249304 h 294977"/>
              <a:gd name="connsiteX49" fmla="*/ 80554 w 295176"/>
              <a:gd name="connsiteY49" fmla="*/ 262245 h 294977"/>
              <a:gd name="connsiteX50" fmla="*/ 106359 w 295176"/>
              <a:gd name="connsiteY50" fmla="*/ 253966 h 294977"/>
              <a:gd name="connsiteX51" fmla="*/ 149778 w 295176"/>
              <a:gd name="connsiteY51" fmla="*/ 289935 h 294977"/>
              <a:gd name="connsiteX52" fmla="*/ 193293 w 295176"/>
              <a:gd name="connsiteY52" fmla="*/ 252920 h 294977"/>
              <a:gd name="connsiteX53" fmla="*/ 218240 w 295176"/>
              <a:gd name="connsiteY53" fmla="*/ 260627 h 294977"/>
              <a:gd name="connsiteX54" fmla="*/ 249471 w 295176"/>
              <a:gd name="connsiteY54" fmla="*/ 247686 h 294977"/>
              <a:gd name="connsiteX55" fmla="*/ 254138 w 295176"/>
              <a:gd name="connsiteY55" fmla="*/ 190784 h 294977"/>
              <a:gd name="connsiteX56" fmla="*/ 290129 w 295176"/>
              <a:gd name="connsiteY56" fmla="*/ 147394 h 294977"/>
              <a:gd name="connsiteX57" fmla="*/ 253089 w 295176"/>
              <a:gd name="connsiteY57" fmla="*/ 103908 h 294977"/>
              <a:gd name="connsiteX58" fmla="*/ 247853 w 295176"/>
              <a:gd name="connsiteY58" fmla="*/ 47767 h 294977"/>
              <a:gd name="connsiteX59" fmla="*/ 216717 w 295176"/>
              <a:gd name="connsiteY59" fmla="*/ 34826 h 294977"/>
              <a:gd name="connsiteX60" fmla="*/ 190913 w 295176"/>
              <a:gd name="connsiteY60" fmla="*/ 43105 h 294977"/>
              <a:gd name="connsiteX61" fmla="*/ 147493 w 295176"/>
              <a:gd name="connsiteY61" fmla="*/ 7137 h 294977"/>
              <a:gd name="connsiteX62" fmla="*/ 147493 w 295176"/>
              <a:gd name="connsiteY62" fmla="*/ 7137 h 294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95176" h="294977">
                <a:moveTo>
                  <a:pt x="147493" y="31115"/>
                </a:moveTo>
                <a:cubicBezTo>
                  <a:pt x="157205" y="31115"/>
                  <a:pt x="165489" y="37966"/>
                  <a:pt x="167298" y="47482"/>
                </a:cubicBezTo>
                <a:cubicBezTo>
                  <a:pt x="168822" y="55570"/>
                  <a:pt x="174345" y="62326"/>
                  <a:pt x="181962" y="65371"/>
                </a:cubicBezTo>
                <a:cubicBezTo>
                  <a:pt x="184819" y="66513"/>
                  <a:pt x="187865" y="67084"/>
                  <a:pt x="190913" y="67084"/>
                </a:cubicBezTo>
                <a:cubicBezTo>
                  <a:pt x="195863" y="67084"/>
                  <a:pt x="200815" y="65561"/>
                  <a:pt x="204910" y="62612"/>
                </a:cubicBezTo>
                <a:cubicBezTo>
                  <a:pt x="208337" y="60137"/>
                  <a:pt x="212432" y="58805"/>
                  <a:pt x="216621" y="58805"/>
                </a:cubicBezTo>
                <a:cubicBezTo>
                  <a:pt x="221954" y="58805"/>
                  <a:pt x="227000" y="60899"/>
                  <a:pt x="230809" y="64705"/>
                </a:cubicBezTo>
                <a:cubicBezTo>
                  <a:pt x="237664" y="71556"/>
                  <a:pt x="238617" y="82308"/>
                  <a:pt x="233189" y="90301"/>
                </a:cubicBezTo>
                <a:cubicBezTo>
                  <a:pt x="228524" y="97057"/>
                  <a:pt x="227667" y="105716"/>
                  <a:pt x="230904" y="113329"/>
                </a:cubicBezTo>
                <a:cubicBezTo>
                  <a:pt x="234141" y="120846"/>
                  <a:pt x="240998" y="126269"/>
                  <a:pt x="249091" y="127602"/>
                </a:cubicBezTo>
                <a:cubicBezTo>
                  <a:pt x="258899" y="129219"/>
                  <a:pt x="265945" y="137498"/>
                  <a:pt x="265945" y="147394"/>
                </a:cubicBezTo>
                <a:cubicBezTo>
                  <a:pt x="265945" y="157099"/>
                  <a:pt x="259088" y="165378"/>
                  <a:pt x="249566" y="167186"/>
                </a:cubicBezTo>
                <a:cubicBezTo>
                  <a:pt x="241473" y="168708"/>
                  <a:pt x="234713" y="174227"/>
                  <a:pt x="231665" y="181840"/>
                </a:cubicBezTo>
                <a:cubicBezTo>
                  <a:pt x="228619" y="189452"/>
                  <a:pt x="229666" y="198111"/>
                  <a:pt x="234427" y="204771"/>
                </a:cubicBezTo>
                <a:cubicBezTo>
                  <a:pt x="240235" y="212765"/>
                  <a:pt x="239283" y="223707"/>
                  <a:pt x="232333" y="230653"/>
                </a:cubicBezTo>
                <a:cubicBezTo>
                  <a:pt x="228524" y="234460"/>
                  <a:pt x="223477" y="236553"/>
                  <a:pt x="218145" y="236553"/>
                </a:cubicBezTo>
                <a:cubicBezTo>
                  <a:pt x="214050" y="236553"/>
                  <a:pt x="210146" y="235316"/>
                  <a:pt x="206814" y="233032"/>
                </a:cubicBezTo>
                <a:cubicBezTo>
                  <a:pt x="202720" y="230273"/>
                  <a:pt x="198054" y="228845"/>
                  <a:pt x="193198" y="228845"/>
                </a:cubicBezTo>
                <a:cubicBezTo>
                  <a:pt x="189960" y="228845"/>
                  <a:pt x="186818" y="229512"/>
                  <a:pt x="183772" y="230749"/>
                </a:cubicBezTo>
                <a:cubicBezTo>
                  <a:pt x="176249" y="233984"/>
                  <a:pt x="170822" y="240835"/>
                  <a:pt x="169489" y="248923"/>
                </a:cubicBezTo>
                <a:cubicBezTo>
                  <a:pt x="167870" y="258724"/>
                  <a:pt x="159586" y="265765"/>
                  <a:pt x="149683" y="265765"/>
                </a:cubicBezTo>
                <a:cubicBezTo>
                  <a:pt x="139970" y="265765"/>
                  <a:pt x="131686" y="258914"/>
                  <a:pt x="129878" y="249399"/>
                </a:cubicBezTo>
                <a:cubicBezTo>
                  <a:pt x="128354" y="241311"/>
                  <a:pt x="122832" y="234555"/>
                  <a:pt x="115214" y="231510"/>
                </a:cubicBezTo>
                <a:cubicBezTo>
                  <a:pt x="112358" y="230368"/>
                  <a:pt x="109310" y="229797"/>
                  <a:pt x="106264" y="229797"/>
                </a:cubicBezTo>
                <a:cubicBezTo>
                  <a:pt x="101312" y="229797"/>
                  <a:pt x="96361" y="231320"/>
                  <a:pt x="92267" y="234269"/>
                </a:cubicBezTo>
                <a:cubicBezTo>
                  <a:pt x="88838" y="236743"/>
                  <a:pt x="84744" y="238075"/>
                  <a:pt x="80554" y="238075"/>
                </a:cubicBezTo>
                <a:cubicBezTo>
                  <a:pt x="75223" y="238075"/>
                  <a:pt x="70176" y="235982"/>
                  <a:pt x="66367" y="232176"/>
                </a:cubicBezTo>
                <a:cubicBezTo>
                  <a:pt x="59511" y="225325"/>
                  <a:pt x="58559" y="214572"/>
                  <a:pt x="63986" y="206579"/>
                </a:cubicBezTo>
                <a:cubicBezTo>
                  <a:pt x="68652" y="199824"/>
                  <a:pt x="69510" y="191165"/>
                  <a:pt x="66271" y="183552"/>
                </a:cubicBezTo>
                <a:cubicBezTo>
                  <a:pt x="63034" y="176035"/>
                  <a:pt x="56179" y="170611"/>
                  <a:pt x="48086" y="169279"/>
                </a:cubicBezTo>
                <a:cubicBezTo>
                  <a:pt x="38278" y="167661"/>
                  <a:pt x="31232" y="159383"/>
                  <a:pt x="31232" y="149487"/>
                </a:cubicBezTo>
                <a:cubicBezTo>
                  <a:pt x="31232" y="139781"/>
                  <a:pt x="38087" y="131503"/>
                  <a:pt x="47609" y="129695"/>
                </a:cubicBezTo>
                <a:cubicBezTo>
                  <a:pt x="55702" y="128173"/>
                  <a:pt x="62464" y="122654"/>
                  <a:pt x="65510" y="115041"/>
                </a:cubicBezTo>
                <a:cubicBezTo>
                  <a:pt x="68557" y="107429"/>
                  <a:pt x="67509" y="98770"/>
                  <a:pt x="62748" y="92109"/>
                </a:cubicBezTo>
                <a:cubicBezTo>
                  <a:pt x="56940" y="84116"/>
                  <a:pt x="57892" y="73174"/>
                  <a:pt x="64844" y="66227"/>
                </a:cubicBezTo>
                <a:cubicBezTo>
                  <a:pt x="68652" y="62421"/>
                  <a:pt x="73699" y="60328"/>
                  <a:pt x="79032" y="60328"/>
                </a:cubicBezTo>
                <a:cubicBezTo>
                  <a:pt x="83125" y="60328"/>
                  <a:pt x="87030" y="61565"/>
                  <a:pt x="90362" y="63848"/>
                </a:cubicBezTo>
                <a:cubicBezTo>
                  <a:pt x="94457" y="66608"/>
                  <a:pt x="99122" y="68035"/>
                  <a:pt x="103979" y="68035"/>
                </a:cubicBezTo>
                <a:cubicBezTo>
                  <a:pt x="107216" y="68035"/>
                  <a:pt x="110358" y="67369"/>
                  <a:pt x="113405" y="66132"/>
                </a:cubicBezTo>
                <a:cubicBezTo>
                  <a:pt x="120927" y="62897"/>
                  <a:pt x="126355" y="56046"/>
                  <a:pt x="127688" y="47958"/>
                </a:cubicBezTo>
                <a:cubicBezTo>
                  <a:pt x="129306" y="38252"/>
                  <a:pt x="137685" y="31115"/>
                  <a:pt x="147493" y="31115"/>
                </a:cubicBezTo>
                <a:moveTo>
                  <a:pt x="147493" y="7137"/>
                </a:moveTo>
                <a:cubicBezTo>
                  <a:pt x="125498" y="7137"/>
                  <a:pt x="107406" y="23122"/>
                  <a:pt x="103979" y="44152"/>
                </a:cubicBezTo>
                <a:cubicBezTo>
                  <a:pt x="96456" y="39013"/>
                  <a:pt x="87791" y="36444"/>
                  <a:pt x="79032" y="36444"/>
                </a:cubicBezTo>
                <a:cubicBezTo>
                  <a:pt x="67700" y="36444"/>
                  <a:pt x="56465" y="40726"/>
                  <a:pt x="47800" y="49385"/>
                </a:cubicBezTo>
                <a:cubicBezTo>
                  <a:pt x="32279" y="64895"/>
                  <a:pt x="30755" y="89064"/>
                  <a:pt x="43134" y="106287"/>
                </a:cubicBezTo>
                <a:cubicBezTo>
                  <a:pt x="22662" y="110093"/>
                  <a:pt x="7141" y="128077"/>
                  <a:pt x="7141" y="149677"/>
                </a:cubicBezTo>
                <a:cubicBezTo>
                  <a:pt x="7141" y="171658"/>
                  <a:pt x="23139" y="189737"/>
                  <a:pt x="44181" y="193163"/>
                </a:cubicBezTo>
                <a:cubicBezTo>
                  <a:pt x="32374" y="210386"/>
                  <a:pt x="34183" y="233984"/>
                  <a:pt x="49419" y="249304"/>
                </a:cubicBezTo>
                <a:cubicBezTo>
                  <a:pt x="57988" y="257868"/>
                  <a:pt x="69319" y="262245"/>
                  <a:pt x="80554" y="262245"/>
                </a:cubicBezTo>
                <a:cubicBezTo>
                  <a:pt x="89601" y="262245"/>
                  <a:pt x="98646" y="259485"/>
                  <a:pt x="106359" y="253966"/>
                </a:cubicBezTo>
                <a:cubicBezTo>
                  <a:pt x="110167" y="274424"/>
                  <a:pt x="128163" y="289935"/>
                  <a:pt x="149778" y="289935"/>
                </a:cubicBezTo>
                <a:cubicBezTo>
                  <a:pt x="171774" y="289935"/>
                  <a:pt x="189866" y="273949"/>
                  <a:pt x="193293" y="252920"/>
                </a:cubicBezTo>
                <a:cubicBezTo>
                  <a:pt x="200815" y="258058"/>
                  <a:pt x="209480" y="260627"/>
                  <a:pt x="218240" y="260627"/>
                </a:cubicBezTo>
                <a:cubicBezTo>
                  <a:pt x="229571" y="260627"/>
                  <a:pt x="240807" y="256345"/>
                  <a:pt x="249471" y="247686"/>
                </a:cubicBezTo>
                <a:cubicBezTo>
                  <a:pt x="264992" y="232176"/>
                  <a:pt x="266516" y="208007"/>
                  <a:pt x="254138" y="190784"/>
                </a:cubicBezTo>
                <a:cubicBezTo>
                  <a:pt x="274609" y="186978"/>
                  <a:pt x="290129" y="168994"/>
                  <a:pt x="290129" y="147394"/>
                </a:cubicBezTo>
                <a:cubicBezTo>
                  <a:pt x="290129" y="125413"/>
                  <a:pt x="274133" y="107334"/>
                  <a:pt x="253089" y="103908"/>
                </a:cubicBezTo>
                <a:cubicBezTo>
                  <a:pt x="264896" y="86686"/>
                  <a:pt x="263088" y="63087"/>
                  <a:pt x="247853" y="47767"/>
                </a:cubicBezTo>
                <a:cubicBezTo>
                  <a:pt x="239283" y="39203"/>
                  <a:pt x="227953" y="34826"/>
                  <a:pt x="216717" y="34826"/>
                </a:cubicBezTo>
                <a:cubicBezTo>
                  <a:pt x="207671" y="34826"/>
                  <a:pt x="198625" y="37586"/>
                  <a:pt x="190913" y="43105"/>
                </a:cubicBezTo>
                <a:cubicBezTo>
                  <a:pt x="187104" y="22647"/>
                  <a:pt x="169108" y="7137"/>
                  <a:pt x="147493" y="7137"/>
                </a:cubicBezTo>
                <a:lnTo>
                  <a:pt x="147493" y="7137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6" name="Forma libre 1312">
            <a:extLst>
              <a:ext uri="{FF2B5EF4-FFF2-40B4-BE49-F238E27FC236}">
                <a16:creationId xmlns:a16="http://schemas.microsoft.com/office/drawing/2014/main" id="{742076E4-4A92-654C-955B-545794C0DF9E}"/>
              </a:ext>
            </a:extLst>
          </p:cNvPr>
          <p:cNvSpPr/>
          <p:nvPr/>
        </p:nvSpPr>
        <p:spPr>
          <a:xfrm>
            <a:off x="12823231" y="6173270"/>
            <a:ext cx="1032800" cy="580562"/>
          </a:xfrm>
          <a:custGeom>
            <a:avLst/>
            <a:gdLst>
              <a:gd name="connsiteX0" fmla="*/ 64939 w 152349"/>
              <a:gd name="connsiteY0" fmla="*/ 78617 h 85638"/>
              <a:gd name="connsiteX1" fmla="*/ 7141 w 152349"/>
              <a:gd name="connsiteY1" fmla="*/ 16863 h 85638"/>
              <a:gd name="connsiteX2" fmla="*/ 91695 w 152349"/>
              <a:gd name="connsiteY2" fmla="*/ 14959 h 85638"/>
              <a:gd name="connsiteX3" fmla="*/ 149493 w 152349"/>
              <a:gd name="connsiteY3" fmla="*/ 76714 h 85638"/>
              <a:gd name="connsiteX4" fmla="*/ 64939 w 152349"/>
              <a:gd name="connsiteY4" fmla="*/ 78617 h 8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349" h="85638">
                <a:moveTo>
                  <a:pt x="64939" y="78617"/>
                </a:moveTo>
                <a:cubicBezTo>
                  <a:pt x="21996" y="60538"/>
                  <a:pt x="7141" y="16863"/>
                  <a:pt x="7141" y="16863"/>
                </a:cubicBezTo>
                <a:cubicBezTo>
                  <a:pt x="7141" y="16863"/>
                  <a:pt x="47324" y="-3691"/>
                  <a:pt x="91695" y="14959"/>
                </a:cubicBezTo>
                <a:cubicBezTo>
                  <a:pt x="137971" y="34371"/>
                  <a:pt x="149493" y="76714"/>
                  <a:pt x="149493" y="76714"/>
                </a:cubicBezTo>
                <a:cubicBezTo>
                  <a:pt x="149493" y="76714"/>
                  <a:pt x="109310" y="97268"/>
                  <a:pt x="64939" y="7861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7" name="Forma libre 1315">
            <a:extLst>
              <a:ext uri="{FF2B5EF4-FFF2-40B4-BE49-F238E27FC236}">
                <a16:creationId xmlns:a16="http://schemas.microsoft.com/office/drawing/2014/main" id="{50506289-5FA7-E747-92B4-B0D797A3EDEE}"/>
              </a:ext>
            </a:extLst>
          </p:cNvPr>
          <p:cNvSpPr/>
          <p:nvPr/>
        </p:nvSpPr>
        <p:spPr>
          <a:xfrm rot="2145956">
            <a:off x="13830374" y="6799823"/>
            <a:ext cx="1097351" cy="1096614"/>
          </a:xfrm>
          <a:custGeom>
            <a:avLst/>
            <a:gdLst>
              <a:gd name="connsiteX0" fmla="*/ 66813 w 161870"/>
              <a:gd name="connsiteY0" fmla="*/ 7769 h 161761"/>
              <a:gd name="connsiteX1" fmla="*/ 7302 w 161870"/>
              <a:gd name="connsiteY1" fmla="*/ 78183 h 161761"/>
              <a:gd name="connsiteX2" fmla="*/ 57196 w 161870"/>
              <a:gd name="connsiteY2" fmla="*/ 155733 h 161761"/>
              <a:gd name="connsiteX3" fmla="*/ 75382 w 161870"/>
              <a:gd name="connsiteY3" fmla="*/ 154496 h 161761"/>
              <a:gd name="connsiteX4" fmla="*/ 85285 w 161870"/>
              <a:gd name="connsiteY4" fmla="*/ 138415 h 161761"/>
              <a:gd name="connsiteX5" fmla="*/ 79286 w 161870"/>
              <a:gd name="connsiteY5" fmla="*/ 122715 h 161761"/>
              <a:gd name="connsiteX6" fmla="*/ 79095 w 161870"/>
              <a:gd name="connsiteY6" fmla="*/ 122524 h 161761"/>
              <a:gd name="connsiteX7" fmla="*/ 88998 w 161870"/>
              <a:gd name="connsiteY7" fmla="*/ 104826 h 161761"/>
              <a:gd name="connsiteX8" fmla="*/ 130704 w 161870"/>
              <a:gd name="connsiteY8" fmla="*/ 113390 h 161761"/>
              <a:gd name="connsiteX9" fmla="*/ 161269 w 161870"/>
              <a:gd name="connsiteY9" fmla="*/ 89220 h 161761"/>
              <a:gd name="connsiteX10" fmla="*/ 134036 w 161870"/>
              <a:gd name="connsiteY10" fmla="*/ 61340 h 161761"/>
              <a:gd name="connsiteX11" fmla="*/ 89094 w 161870"/>
              <a:gd name="connsiteY11" fmla="*/ 64671 h 161761"/>
              <a:gd name="connsiteX12" fmla="*/ 81000 w 161870"/>
              <a:gd name="connsiteY12" fmla="*/ 46211 h 161761"/>
              <a:gd name="connsiteX13" fmla="*/ 84333 w 161870"/>
              <a:gd name="connsiteY13" fmla="*/ 43451 h 161761"/>
              <a:gd name="connsiteX14" fmla="*/ 92331 w 161870"/>
              <a:gd name="connsiteY14" fmla="*/ 28607 h 161761"/>
              <a:gd name="connsiteX15" fmla="*/ 84619 w 161870"/>
              <a:gd name="connsiteY15" fmla="*/ 11384 h 161761"/>
              <a:gd name="connsiteX16" fmla="*/ 66813 w 161870"/>
              <a:gd name="connsiteY16" fmla="*/ 7769 h 161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1870" h="161761">
                <a:moveTo>
                  <a:pt x="66813" y="7769"/>
                </a:moveTo>
                <a:cubicBezTo>
                  <a:pt x="33962" y="15571"/>
                  <a:pt x="9491" y="44403"/>
                  <a:pt x="7302" y="78183"/>
                </a:cubicBezTo>
                <a:cubicBezTo>
                  <a:pt x="5111" y="111962"/>
                  <a:pt x="25583" y="143744"/>
                  <a:pt x="57196" y="155733"/>
                </a:cubicBezTo>
                <a:cubicBezTo>
                  <a:pt x="63099" y="158017"/>
                  <a:pt x="69955" y="157731"/>
                  <a:pt x="75382" y="154496"/>
                </a:cubicBezTo>
                <a:cubicBezTo>
                  <a:pt x="81190" y="151071"/>
                  <a:pt x="84808" y="145076"/>
                  <a:pt x="85285" y="138415"/>
                </a:cubicBezTo>
                <a:cubicBezTo>
                  <a:pt x="85666" y="132611"/>
                  <a:pt x="83476" y="126901"/>
                  <a:pt x="79286" y="122715"/>
                </a:cubicBezTo>
                <a:cubicBezTo>
                  <a:pt x="79191" y="122620"/>
                  <a:pt x="79191" y="122620"/>
                  <a:pt x="79095" y="122524"/>
                </a:cubicBezTo>
                <a:cubicBezTo>
                  <a:pt x="71763" y="115102"/>
                  <a:pt x="78809" y="102732"/>
                  <a:pt x="88998" y="104826"/>
                </a:cubicBezTo>
                <a:lnTo>
                  <a:pt x="130704" y="113390"/>
                </a:lnTo>
                <a:cubicBezTo>
                  <a:pt x="146034" y="116054"/>
                  <a:pt x="160317" y="104731"/>
                  <a:pt x="161269" y="89220"/>
                </a:cubicBezTo>
                <a:cubicBezTo>
                  <a:pt x="162316" y="73710"/>
                  <a:pt x="149652" y="60674"/>
                  <a:pt x="134036" y="61340"/>
                </a:cubicBezTo>
                <a:lnTo>
                  <a:pt x="89094" y="64671"/>
                </a:lnTo>
                <a:cubicBezTo>
                  <a:pt x="79095" y="65432"/>
                  <a:pt x="73573" y="52967"/>
                  <a:pt x="81000" y="46211"/>
                </a:cubicBezTo>
                <a:cubicBezTo>
                  <a:pt x="82048" y="45259"/>
                  <a:pt x="83190" y="44308"/>
                  <a:pt x="84333" y="43451"/>
                </a:cubicBezTo>
                <a:cubicBezTo>
                  <a:pt x="89094" y="39835"/>
                  <a:pt x="91949" y="34412"/>
                  <a:pt x="92331" y="28607"/>
                </a:cubicBezTo>
                <a:cubicBezTo>
                  <a:pt x="92807" y="21946"/>
                  <a:pt x="89950" y="15571"/>
                  <a:pt x="84619" y="11384"/>
                </a:cubicBezTo>
                <a:cubicBezTo>
                  <a:pt x="79667" y="7483"/>
                  <a:pt x="73001" y="6246"/>
                  <a:pt x="66813" y="776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8" name="Forma libre 1317">
            <a:extLst>
              <a:ext uri="{FF2B5EF4-FFF2-40B4-BE49-F238E27FC236}">
                <a16:creationId xmlns:a16="http://schemas.microsoft.com/office/drawing/2014/main" id="{DA6BD319-9A7A-6C45-832B-3E086B062B3A}"/>
              </a:ext>
            </a:extLst>
          </p:cNvPr>
          <p:cNvSpPr/>
          <p:nvPr/>
        </p:nvSpPr>
        <p:spPr>
          <a:xfrm>
            <a:off x="12590264" y="6650755"/>
            <a:ext cx="1226447" cy="1032110"/>
          </a:xfrm>
          <a:custGeom>
            <a:avLst/>
            <a:gdLst>
              <a:gd name="connsiteX0" fmla="*/ 18083 w 180914"/>
              <a:gd name="connsiteY0" fmla="*/ 7137 h 152246"/>
              <a:gd name="connsiteX1" fmla="*/ 7609 w 180914"/>
              <a:gd name="connsiteY1" fmla="*/ 66037 h 152246"/>
              <a:gd name="connsiteX2" fmla="*/ 117205 w 180914"/>
              <a:gd name="connsiteY2" fmla="*/ 148726 h 152246"/>
              <a:gd name="connsiteX3" fmla="*/ 182239 w 180914"/>
              <a:gd name="connsiteY3" fmla="*/ 107048 h 152246"/>
              <a:gd name="connsiteX4" fmla="*/ 18083 w 180914"/>
              <a:gd name="connsiteY4" fmla="*/ 7137 h 15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14" h="152246">
                <a:moveTo>
                  <a:pt x="18083" y="7137"/>
                </a:moveTo>
                <a:cubicBezTo>
                  <a:pt x="9703" y="25311"/>
                  <a:pt x="5704" y="45579"/>
                  <a:pt x="7609" y="66037"/>
                </a:cubicBezTo>
                <a:cubicBezTo>
                  <a:pt x="12845" y="123415"/>
                  <a:pt x="61978" y="160525"/>
                  <a:pt x="117205" y="148726"/>
                </a:cubicBezTo>
                <a:cubicBezTo>
                  <a:pt x="143295" y="143207"/>
                  <a:pt x="165957" y="127792"/>
                  <a:pt x="182239" y="107048"/>
                </a:cubicBezTo>
                <a:lnTo>
                  <a:pt x="18083" y="71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9" name="Forma libre 1320">
            <a:extLst>
              <a:ext uri="{FF2B5EF4-FFF2-40B4-BE49-F238E27FC236}">
                <a16:creationId xmlns:a16="http://schemas.microsoft.com/office/drawing/2014/main" id="{44D68EB9-4E4F-774A-BBB7-6D8F9B4B96F1}"/>
              </a:ext>
            </a:extLst>
          </p:cNvPr>
          <p:cNvSpPr/>
          <p:nvPr/>
        </p:nvSpPr>
        <p:spPr>
          <a:xfrm>
            <a:off x="13784762" y="7995656"/>
            <a:ext cx="710050" cy="1225629"/>
          </a:xfrm>
          <a:custGeom>
            <a:avLst/>
            <a:gdLst>
              <a:gd name="connsiteX0" fmla="*/ 101401 w 104739"/>
              <a:gd name="connsiteY0" fmla="*/ 7137 h 180792"/>
              <a:gd name="connsiteX1" fmla="*/ 49508 w 104739"/>
              <a:gd name="connsiteY1" fmla="*/ 21314 h 180792"/>
              <a:gd name="connsiteX2" fmla="*/ 24560 w 104739"/>
              <a:gd name="connsiteY2" fmla="*/ 142065 h 180792"/>
              <a:gd name="connsiteX3" fmla="*/ 83500 w 104739"/>
              <a:gd name="connsiteY3" fmla="*/ 178699 h 180792"/>
              <a:gd name="connsiteX4" fmla="*/ 101401 w 104739"/>
              <a:gd name="connsiteY4" fmla="*/ 7137 h 18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39" h="180792">
                <a:moveTo>
                  <a:pt x="101401" y="7137"/>
                </a:moveTo>
                <a:cubicBezTo>
                  <a:pt x="83406" y="7327"/>
                  <a:pt x="65409" y="11894"/>
                  <a:pt x="49508" y="21314"/>
                </a:cubicBezTo>
                <a:cubicBezTo>
                  <a:pt x="4945" y="47672"/>
                  <a:pt x="-6290" y="101720"/>
                  <a:pt x="24560" y="142065"/>
                </a:cubicBezTo>
                <a:cubicBezTo>
                  <a:pt x="39129" y="161096"/>
                  <a:pt x="60363" y="173561"/>
                  <a:pt x="83500" y="178699"/>
                </a:cubicBezTo>
                <a:lnTo>
                  <a:pt x="101401" y="71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10" name="Forma libre 1299">
            <a:extLst>
              <a:ext uri="{FF2B5EF4-FFF2-40B4-BE49-F238E27FC236}">
                <a16:creationId xmlns:a16="http://schemas.microsoft.com/office/drawing/2014/main" id="{25E7443D-7B8C-A24F-8915-248DE8D2C9FF}"/>
              </a:ext>
            </a:extLst>
          </p:cNvPr>
          <p:cNvSpPr/>
          <p:nvPr/>
        </p:nvSpPr>
        <p:spPr>
          <a:xfrm rot="14155708">
            <a:off x="12005552" y="7182876"/>
            <a:ext cx="892896" cy="845334"/>
          </a:xfrm>
          <a:custGeom>
            <a:avLst/>
            <a:gdLst>
              <a:gd name="connsiteX0" fmla="*/ 157329 w 180914"/>
              <a:gd name="connsiteY0" fmla="*/ 161586 h 171277"/>
              <a:gd name="connsiteX1" fmla="*/ 170374 w 180914"/>
              <a:gd name="connsiteY1" fmla="*/ 53491 h 171277"/>
              <a:gd name="connsiteX2" fmla="*/ 70871 w 180914"/>
              <a:gd name="connsiteY2" fmla="*/ 9245 h 171277"/>
              <a:gd name="connsiteX3" fmla="*/ 53731 w 180914"/>
              <a:gd name="connsiteY3" fmla="*/ 22281 h 171277"/>
              <a:gd name="connsiteX4" fmla="*/ 54399 w 180914"/>
              <a:gd name="connsiteY4" fmla="*/ 44547 h 171277"/>
              <a:gd name="connsiteX5" fmla="*/ 70490 w 180914"/>
              <a:gd name="connsiteY5" fmla="*/ 56156 h 171277"/>
              <a:gd name="connsiteX6" fmla="*/ 70776 w 180914"/>
              <a:gd name="connsiteY6" fmla="*/ 56251 h 171277"/>
              <a:gd name="connsiteX7" fmla="*/ 72490 w 180914"/>
              <a:gd name="connsiteY7" fmla="*/ 80134 h 171277"/>
              <a:gd name="connsiteX8" fmla="*/ 25738 w 180914"/>
              <a:gd name="connsiteY8" fmla="*/ 98689 h 171277"/>
              <a:gd name="connsiteX9" fmla="*/ 11169 w 180914"/>
              <a:gd name="connsiteY9" fmla="*/ 142365 h 171277"/>
              <a:gd name="connsiteX10" fmla="*/ 56112 w 180914"/>
              <a:gd name="connsiteY10" fmla="*/ 152261 h 171277"/>
              <a:gd name="connsiteX11" fmla="*/ 98389 w 180914"/>
              <a:gd name="connsiteY11" fmla="*/ 119909 h 171277"/>
              <a:gd name="connsiteX12" fmla="*/ 118290 w 180914"/>
              <a:gd name="connsiteY12" fmla="*/ 132945 h 171277"/>
              <a:gd name="connsiteX13" fmla="*/ 116766 w 180914"/>
              <a:gd name="connsiteY13" fmla="*/ 137893 h 171277"/>
              <a:gd name="connsiteX14" fmla="*/ 118480 w 180914"/>
              <a:gd name="connsiteY14" fmla="*/ 157685 h 171277"/>
              <a:gd name="connsiteX15" fmla="*/ 137238 w 180914"/>
              <a:gd name="connsiteY15" fmla="*/ 169674 h 171277"/>
              <a:gd name="connsiteX16" fmla="*/ 157329 w 180914"/>
              <a:gd name="connsiteY16" fmla="*/ 161586 h 17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0914" h="171277">
                <a:moveTo>
                  <a:pt x="157329" y="161586"/>
                </a:moveTo>
                <a:cubicBezTo>
                  <a:pt x="184656" y="132564"/>
                  <a:pt x="190084" y="88318"/>
                  <a:pt x="170374" y="53491"/>
                </a:cubicBezTo>
                <a:cubicBezTo>
                  <a:pt x="150664" y="18760"/>
                  <a:pt x="109815" y="681"/>
                  <a:pt x="70871" y="9245"/>
                </a:cubicBezTo>
                <a:cubicBezTo>
                  <a:pt x="63539" y="10862"/>
                  <a:pt x="57065" y="15525"/>
                  <a:pt x="53731" y="22281"/>
                </a:cubicBezTo>
                <a:cubicBezTo>
                  <a:pt x="50208" y="29512"/>
                  <a:pt x="50494" y="37601"/>
                  <a:pt x="54399" y="44547"/>
                </a:cubicBezTo>
                <a:cubicBezTo>
                  <a:pt x="57731" y="50446"/>
                  <a:pt x="63634" y="54728"/>
                  <a:pt x="70490" y="56156"/>
                </a:cubicBezTo>
                <a:cubicBezTo>
                  <a:pt x="70585" y="56156"/>
                  <a:pt x="70681" y="56156"/>
                  <a:pt x="70776" y="56251"/>
                </a:cubicBezTo>
                <a:cubicBezTo>
                  <a:pt x="82773" y="58820"/>
                  <a:pt x="83821" y="75662"/>
                  <a:pt x="72490" y="80134"/>
                </a:cubicBezTo>
                <a:lnTo>
                  <a:pt x="25738" y="98689"/>
                </a:lnTo>
                <a:cubicBezTo>
                  <a:pt x="8884" y="106016"/>
                  <a:pt x="2124" y="126379"/>
                  <a:pt x="11169" y="142365"/>
                </a:cubicBezTo>
                <a:cubicBezTo>
                  <a:pt x="20216" y="158351"/>
                  <a:pt x="41163" y="162918"/>
                  <a:pt x="56112" y="152261"/>
                </a:cubicBezTo>
                <a:lnTo>
                  <a:pt x="98389" y="119909"/>
                </a:lnTo>
                <a:cubicBezTo>
                  <a:pt x="107816" y="112677"/>
                  <a:pt x="121242" y="121431"/>
                  <a:pt x="118290" y="132945"/>
                </a:cubicBezTo>
                <a:cubicBezTo>
                  <a:pt x="117908" y="134563"/>
                  <a:pt x="117338" y="136275"/>
                  <a:pt x="116766" y="137893"/>
                </a:cubicBezTo>
                <a:cubicBezTo>
                  <a:pt x="114481" y="144554"/>
                  <a:pt x="115053" y="151785"/>
                  <a:pt x="118480" y="157685"/>
                </a:cubicBezTo>
                <a:cubicBezTo>
                  <a:pt x="122384" y="164536"/>
                  <a:pt x="129240" y="169008"/>
                  <a:pt x="137238" y="169674"/>
                </a:cubicBezTo>
                <a:cubicBezTo>
                  <a:pt x="144856" y="170245"/>
                  <a:pt x="152188" y="167010"/>
                  <a:pt x="157329" y="1615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4" name="Forma libre 1304">
            <a:extLst>
              <a:ext uri="{FF2B5EF4-FFF2-40B4-BE49-F238E27FC236}">
                <a16:creationId xmlns:a16="http://schemas.microsoft.com/office/drawing/2014/main" id="{B959A44F-E226-3841-92ED-75F66A215FE8}"/>
              </a:ext>
            </a:extLst>
          </p:cNvPr>
          <p:cNvSpPr/>
          <p:nvPr/>
        </p:nvSpPr>
        <p:spPr>
          <a:xfrm>
            <a:off x="11742320" y="7070305"/>
            <a:ext cx="451852" cy="903096"/>
          </a:xfrm>
          <a:custGeom>
            <a:avLst/>
            <a:gdLst>
              <a:gd name="connsiteX0" fmla="*/ 7142 w 66652"/>
              <a:gd name="connsiteY0" fmla="*/ 66703 h 133215"/>
              <a:gd name="connsiteX1" fmla="*/ 34090 w 66652"/>
              <a:gd name="connsiteY1" fmla="*/ 7137 h 133215"/>
              <a:gd name="connsiteX2" fmla="*/ 60655 w 66652"/>
              <a:gd name="connsiteY2" fmla="*/ 66893 h 133215"/>
              <a:gd name="connsiteX3" fmla="*/ 33709 w 66652"/>
              <a:gd name="connsiteY3" fmla="*/ 126460 h 133215"/>
              <a:gd name="connsiteX4" fmla="*/ 7142 w 66652"/>
              <a:gd name="connsiteY4" fmla="*/ 66703 h 133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52" h="133215">
                <a:moveTo>
                  <a:pt x="7142" y="66703"/>
                </a:moveTo>
                <a:cubicBezTo>
                  <a:pt x="7238" y="30735"/>
                  <a:pt x="34090" y="7137"/>
                  <a:pt x="34090" y="7137"/>
                </a:cubicBezTo>
                <a:cubicBezTo>
                  <a:pt x="34090" y="7137"/>
                  <a:pt x="60750" y="29688"/>
                  <a:pt x="60655" y="66893"/>
                </a:cubicBezTo>
                <a:cubicBezTo>
                  <a:pt x="60561" y="105716"/>
                  <a:pt x="33709" y="126460"/>
                  <a:pt x="33709" y="126460"/>
                </a:cubicBezTo>
                <a:cubicBezTo>
                  <a:pt x="33709" y="126460"/>
                  <a:pt x="6953" y="103908"/>
                  <a:pt x="7142" y="6670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C1716F99-1077-6C4B-85F9-7482DF03DCBD}"/>
              </a:ext>
            </a:extLst>
          </p:cNvPr>
          <p:cNvGrpSpPr/>
          <p:nvPr/>
        </p:nvGrpSpPr>
        <p:grpSpPr>
          <a:xfrm>
            <a:off x="15741137" y="6165726"/>
            <a:ext cx="6424433" cy="2118399"/>
            <a:chOff x="2883660" y="6868405"/>
            <a:chExt cx="6424433" cy="2118399"/>
          </a:xfrm>
        </p:grpSpPr>
        <p:sp>
          <p:nvSpPr>
            <p:cNvPr id="314" name="CuadroTexto 395">
              <a:extLst>
                <a:ext uri="{FF2B5EF4-FFF2-40B4-BE49-F238E27FC236}">
                  <a16:creationId xmlns:a16="http://schemas.microsoft.com/office/drawing/2014/main" id="{691CB212-097D-4643-A307-BCDBF38E53D8}"/>
                </a:ext>
              </a:extLst>
            </p:cNvPr>
            <p:cNvSpPr txBox="1"/>
            <p:nvPr/>
          </p:nvSpPr>
          <p:spPr>
            <a:xfrm flipH="1">
              <a:off x="2883660" y="6868405"/>
              <a:ext cx="376961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Planning</a:t>
              </a:r>
            </a:p>
          </p:txBody>
        </p:sp>
        <p:sp>
          <p:nvSpPr>
            <p:cNvPr id="315" name="Rectangle 56">
              <a:extLst>
                <a:ext uri="{FF2B5EF4-FFF2-40B4-BE49-F238E27FC236}">
                  <a16:creationId xmlns:a16="http://schemas.microsoft.com/office/drawing/2014/main" id="{1DF7A3E5-90D8-544F-A049-09C7282F067F}"/>
                </a:ext>
              </a:extLst>
            </p:cNvPr>
            <p:cNvSpPr/>
            <p:nvPr/>
          </p:nvSpPr>
          <p:spPr>
            <a:xfrm flipH="1">
              <a:off x="2883660" y="8032697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453E27B3-0F17-A744-99B8-EA2F1DCA2C18}"/>
              </a:ext>
            </a:extLst>
          </p:cNvPr>
          <p:cNvGrpSpPr/>
          <p:nvPr/>
        </p:nvGrpSpPr>
        <p:grpSpPr>
          <a:xfrm>
            <a:off x="2335850" y="8708211"/>
            <a:ext cx="6427163" cy="2118399"/>
            <a:chOff x="2883660" y="6868405"/>
            <a:chExt cx="6427163" cy="2118399"/>
          </a:xfrm>
        </p:grpSpPr>
        <p:sp>
          <p:nvSpPr>
            <p:cNvPr id="317" name="CuadroTexto 395">
              <a:extLst>
                <a:ext uri="{FF2B5EF4-FFF2-40B4-BE49-F238E27FC236}">
                  <a16:creationId xmlns:a16="http://schemas.microsoft.com/office/drawing/2014/main" id="{18215E3A-8946-C348-B3B1-1E92EF684BD7}"/>
                </a:ext>
              </a:extLst>
            </p:cNvPr>
            <p:cNvSpPr txBox="1"/>
            <p:nvPr/>
          </p:nvSpPr>
          <p:spPr>
            <a:xfrm flipH="1">
              <a:off x="5541210" y="6868405"/>
              <a:ext cx="376961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Planning</a:t>
              </a:r>
            </a:p>
          </p:txBody>
        </p:sp>
        <p:sp>
          <p:nvSpPr>
            <p:cNvPr id="318" name="Rectangle 56">
              <a:extLst>
                <a:ext uri="{FF2B5EF4-FFF2-40B4-BE49-F238E27FC236}">
                  <a16:creationId xmlns:a16="http://schemas.microsoft.com/office/drawing/2014/main" id="{39AF8D3D-6DDB-1947-9203-F2D825A30367}"/>
                </a:ext>
              </a:extLst>
            </p:cNvPr>
            <p:cNvSpPr/>
            <p:nvPr/>
          </p:nvSpPr>
          <p:spPr>
            <a:xfrm flipH="1">
              <a:off x="2883660" y="8032697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47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04" name="Forma libre 1297">
            <a:extLst>
              <a:ext uri="{FF2B5EF4-FFF2-40B4-BE49-F238E27FC236}">
                <a16:creationId xmlns:a16="http://schemas.microsoft.com/office/drawing/2014/main" id="{2539A8AE-1A94-084F-83FC-6069F17D1035}"/>
              </a:ext>
            </a:extLst>
          </p:cNvPr>
          <p:cNvSpPr/>
          <p:nvPr/>
        </p:nvSpPr>
        <p:spPr>
          <a:xfrm>
            <a:off x="8444923" y="4839003"/>
            <a:ext cx="7487804" cy="7482774"/>
          </a:xfrm>
          <a:custGeom>
            <a:avLst/>
            <a:gdLst>
              <a:gd name="connsiteX0" fmla="*/ 1102721 w 1104530"/>
              <a:gd name="connsiteY0" fmla="*/ 554558 h 1103787"/>
              <a:gd name="connsiteX1" fmla="*/ 554931 w 1104530"/>
              <a:gd name="connsiteY1" fmla="*/ 1101979 h 1103787"/>
              <a:gd name="connsiteX2" fmla="*/ 7141 w 1104530"/>
              <a:gd name="connsiteY2" fmla="*/ 554558 h 1103787"/>
              <a:gd name="connsiteX3" fmla="*/ 554931 w 1104530"/>
              <a:gd name="connsiteY3" fmla="*/ 7136 h 1103787"/>
              <a:gd name="connsiteX4" fmla="*/ 1102721 w 1104530"/>
              <a:gd name="connsiteY4" fmla="*/ 554558 h 1103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530" h="1103787">
                <a:moveTo>
                  <a:pt x="1102721" y="554558"/>
                </a:moveTo>
                <a:cubicBezTo>
                  <a:pt x="1102721" y="856890"/>
                  <a:pt x="857467" y="1101979"/>
                  <a:pt x="554931" y="1101979"/>
                </a:cubicBezTo>
                <a:cubicBezTo>
                  <a:pt x="252395" y="1101979"/>
                  <a:pt x="7141" y="856890"/>
                  <a:pt x="7141" y="554558"/>
                </a:cubicBezTo>
                <a:cubicBezTo>
                  <a:pt x="7141" y="252225"/>
                  <a:pt x="252395" y="7136"/>
                  <a:pt x="554931" y="7136"/>
                </a:cubicBezTo>
                <a:cubicBezTo>
                  <a:pt x="857467" y="7136"/>
                  <a:pt x="1102721" y="252225"/>
                  <a:pt x="1102721" y="554558"/>
                </a:cubicBezTo>
                <a:close/>
              </a:path>
            </a:pathLst>
          </a:custGeom>
          <a:solidFill>
            <a:srgbClr val="F2B13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5" name="Forma libre 1298">
            <a:extLst>
              <a:ext uri="{FF2B5EF4-FFF2-40B4-BE49-F238E27FC236}">
                <a16:creationId xmlns:a16="http://schemas.microsoft.com/office/drawing/2014/main" id="{4B232757-7C5C-9441-9EE5-760C4272168B}"/>
              </a:ext>
            </a:extLst>
          </p:cNvPr>
          <p:cNvSpPr/>
          <p:nvPr/>
        </p:nvSpPr>
        <p:spPr>
          <a:xfrm>
            <a:off x="8967129" y="5360858"/>
            <a:ext cx="6455004" cy="6450671"/>
          </a:xfrm>
          <a:custGeom>
            <a:avLst/>
            <a:gdLst>
              <a:gd name="connsiteX0" fmla="*/ 948659 w 952181"/>
              <a:gd name="connsiteY0" fmla="*/ 477578 h 951540"/>
              <a:gd name="connsiteX1" fmla="*/ 477901 w 952181"/>
              <a:gd name="connsiteY1" fmla="*/ 948020 h 951540"/>
              <a:gd name="connsiteX2" fmla="*/ 7143 w 952181"/>
              <a:gd name="connsiteY2" fmla="*/ 477578 h 951540"/>
              <a:gd name="connsiteX3" fmla="*/ 477901 w 952181"/>
              <a:gd name="connsiteY3" fmla="*/ 7136 h 951540"/>
              <a:gd name="connsiteX4" fmla="*/ 948659 w 952181"/>
              <a:gd name="connsiteY4" fmla="*/ 477578 h 95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181" h="951540">
                <a:moveTo>
                  <a:pt x="948659" y="477578"/>
                </a:moveTo>
                <a:cubicBezTo>
                  <a:pt x="948659" y="737396"/>
                  <a:pt x="737893" y="948020"/>
                  <a:pt x="477901" y="948020"/>
                </a:cubicBezTo>
                <a:cubicBezTo>
                  <a:pt x="217908" y="948020"/>
                  <a:pt x="7143" y="737396"/>
                  <a:pt x="7143" y="477578"/>
                </a:cubicBezTo>
                <a:cubicBezTo>
                  <a:pt x="7143" y="217760"/>
                  <a:pt x="217908" y="7136"/>
                  <a:pt x="477901" y="7136"/>
                </a:cubicBezTo>
                <a:cubicBezTo>
                  <a:pt x="737893" y="7136"/>
                  <a:pt x="948659" y="217760"/>
                  <a:pt x="948659" y="477578"/>
                </a:cubicBezTo>
                <a:close/>
              </a:path>
            </a:pathLst>
          </a:custGeom>
          <a:solidFill>
            <a:srgbClr val="FFD68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6" name="Forma libre 1299">
            <a:extLst>
              <a:ext uri="{FF2B5EF4-FFF2-40B4-BE49-F238E27FC236}">
                <a16:creationId xmlns:a16="http://schemas.microsoft.com/office/drawing/2014/main" id="{3BD8E9F5-F69B-9346-9172-C9354170F71D}"/>
              </a:ext>
            </a:extLst>
          </p:cNvPr>
          <p:cNvSpPr/>
          <p:nvPr/>
        </p:nvSpPr>
        <p:spPr>
          <a:xfrm>
            <a:off x="10987356" y="8074558"/>
            <a:ext cx="1226447" cy="1161118"/>
          </a:xfrm>
          <a:custGeom>
            <a:avLst/>
            <a:gdLst>
              <a:gd name="connsiteX0" fmla="*/ 157329 w 180914"/>
              <a:gd name="connsiteY0" fmla="*/ 161586 h 171277"/>
              <a:gd name="connsiteX1" fmla="*/ 170374 w 180914"/>
              <a:gd name="connsiteY1" fmla="*/ 53491 h 171277"/>
              <a:gd name="connsiteX2" fmla="*/ 70871 w 180914"/>
              <a:gd name="connsiteY2" fmla="*/ 9245 h 171277"/>
              <a:gd name="connsiteX3" fmla="*/ 53731 w 180914"/>
              <a:gd name="connsiteY3" fmla="*/ 22281 h 171277"/>
              <a:gd name="connsiteX4" fmla="*/ 54399 w 180914"/>
              <a:gd name="connsiteY4" fmla="*/ 44547 h 171277"/>
              <a:gd name="connsiteX5" fmla="*/ 70490 w 180914"/>
              <a:gd name="connsiteY5" fmla="*/ 56156 h 171277"/>
              <a:gd name="connsiteX6" fmla="*/ 70776 w 180914"/>
              <a:gd name="connsiteY6" fmla="*/ 56251 h 171277"/>
              <a:gd name="connsiteX7" fmla="*/ 72490 w 180914"/>
              <a:gd name="connsiteY7" fmla="*/ 80134 h 171277"/>
              <a:gd name="connsiteX8" fmla="*/ 25738 w 180914"/>
              <a:gd name="connsiteY8" fmla="*/ 98689 h 171277"/>
              <a:gd name="connsiteX9" fmla="*/ 11169 w 180914"/>
              <a:gd name="connsiteY9" fmla="*/ 142365 h 171277"/>
              <a:gd name="connsiteX10" fmla="*/ 56112 w 180914"/>
              <a:gd name="connsiteY10" fmla="*/ 152261 h 171277"/>
              <a:gd name="connsiteX11" fmla="*/ 98389 w 180914"/>
              <a:gd name="connsiteY11" fmla="*/ 119909 h 171277"/>
              <a:gd name="connsiteX12" fmla="*/ 118290 w 180914"/>
              <a:gd name="connsiteY12" fmla="*/ 132945 h 171277"/>
              <a:gd name="connsiteX13" fmla="*/ 116766 w 180914"/>
              <a:gd name="connsiteY13" fmla="*/ 137893 h 171277"/>
              <a:gd name="connsiteX14" fmla="*/ 118480 w 180914"/>
              <a:gd name="connsiteY14" fmla="*/ 157685 h 171277"/>
              <a:gd name="connsiteX15" fmla="*/ 137238 w 180914"/>
              <a:gd name="connsiteY15" fmla="*/ 169674 h 171277"/>
              <a:gd name="connsiteX16" fmla="*/ 157329 w 180914"/>
              <a:gd name="connsiteY16" fmla="*/ 161586 h 17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0914" h="171277">
                <a:moveTo>
                  <a:pt x="157329" y="161586"/>
                </a:moveTo>
                <a:cubicBezTo>
                  <a:pt x="184656" y="132564"/>
                  <a:pt x="190084" y="88318"/>
                  <a:pt x="170374" y="53491"/>
                </a:cubicBezTo>
                <a:cubicBezTo>
                  <a:pt x="150664" y="18760"/>
                  <a:pt x="109815" y="681"/>
                  <a:pt x="70871" y="9245"/>
                </a:cubicBezTo>
                <a:cubicBezTo>
                  <a:pt x="63539" y="10862"/>
                  <a:pt x="57065" y="15525"/>
                  <a:pt x="53731" y="22281"/>
                </a:cubicBezTo>
                <a:cubicBezTo>
                  <a:pt x="50208" y="29512"/>
                  <a:pt x="50494" y="37601"/>
                  <a:pt x="54399" y="44547"/>
                </a:cubicBezTo>
                <a:cubicBezTo>
                  <a:pt x="57731" y="50446"/>
                  <a:pt x="63634" y="54728"/>
                  <a:pt x="70490" y="56156"/>
                </a:cubicBezTo>
                <a:cubicBezTo>
                  <a:pt x="70585" y="56156"/>
                  <a:pt x="70681" y="56156"/>
                  <a:pt x="70776" y="56251"/>
                </a:cubicBezTo>
                <a:cubicBezTo>
                  <a:pt x="82773" y="58820"/>
                  <a:pt x="83821" y="75662"/>
                  <a:pt x="72490" y="80134"/>
                </a:cubicBezTo>
                <a:lnTo>
                  <a:pt x="25738" y="98689"/>
                </a:lnTo>
                <a:cubicBezTo>
                  <a:pt x="8884" y="106016"/>
                  <a:pt x="2124" y="126379"/>
                  <a:pt x="11169" y="142365"/>
                </a:cubicBezTo>
                <a:cubicBezTo>
                  <a:pt x="20216" y="158351"/>
                  <a:pt x="41163" y="162918"/>
                  <a:pt x="56112" y="152261"/>
                </a:cubicBezTo>
                <a:lnTo>
                  <a:pt x="98389" y="119909"/>
                </a:lnTo>
                <a:cubicBezTo>
                  <a:pt x="107816" y="112677"/>
                  <a:pt x="121242" y="121431"/>
                  <a:pt x="118290" y="132945"/>
                </a:cubicBezTo>
                <a:cubicBezTo>
                  <a:pt x="117908" y="134563"/>
                  <a:pt x="117338" y="136275"/>
                  <a:pt x="116766" y="137893"/>
                </a:cubicBezTo>
                <a:cubicBezTo>
                  <a:pt x="114481" y="144554"/>
                  <a:pt x="115053" y="151785"/>
                  <a:pt x="118480" y="157685"/>
                </a:cubicBezTo>
                <a:cubicBezTo>
                  <a:pt x="122384" y="164536"/>
                  <a:pt x="129240" y="169008"/>
                  <a:pt x="137238" y="169674"/>
                </a:cubicBezTo>
                <a:cubicBezTo>
                  <a:pt x="144856" y="170245"/>
                  <a:pt x="152188" y="167010"/>
                  <a:pt x="157329" y="1615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7" name="Forma libre 1300">
            <a:extLst>
              <a:ext uri="{FF2B5EF4-FFF2-40B4-BE49-F238E27FC236}">
                <a16:creationId xmlns:a16="http://schemas.microsoft.com/office/drawing/2014/main" id="{1ADFE4B7-DDC0-FF49-B5A8-CCCC440103FA}"/>
              </a:ext>
            </a:extLst>
          </p:cNvPr>
          <p:cNvSpPr/>
          <p:nvPr/>
        </p:nvSpPr>
        <p:spPr>
          <a:xfrm>
            <a:off x="12016753" y="10357807"/>
            <a:ext cx="1161902" cy="1161118"/>
          </a:xfrm>
          <a:custGeom>
            <a:avLst/>
            <a:gdLst>
              <a:gd name="connsiteX0" fmla="*/ 160497 w 171392"/>
              <a:gd name="connsiteY0" fmla="*/ 41639 h 171277"/>
              <a:gd name="connsiteX1" fmla="*/ 64136 w 171392"/>
              <a:gd name="connsiteY1" fmla="*/ 11856 h 171277"/>
              <a:gd name="connsiteX2" fmla="*/ 7196 w 171392"/>
              <a:gd name="connsiteY2" fmla="*/ 95116 h 171277"/>
              <a:gd name="connsiteX3" fmla="*/ 16241 w 171392"/>
              <a:gd name="connsiteY3" fmla="*/ 112910 h 171277"/>
              <a:gd name="connsiteX4" fmla="*/ 36618 w 171392"/>
              <a:gd name="connsiteY4" fmla="*/ 115955 h 171277"/>
              <a:gd name="connsiteX5" fmla="*/ 49853 w 171392"/>
              <a:gd name="connsiteY5" fmla="*/ 103204 h 171277"/>
              <a:gd name="connsiteX6" fmla="*/ 49949 w 171392"/>
              <a:gd name="connsiteY6" fmla="*/ 102919 h 171277"/>
              <a:gd name="connsiteX7" fmla="*/ 72039 w 171392"/>
              <a:gd name="connsiteY7" fmla="*/ 105392 h 171277"/>
              <a:gd name="connsiteX8" fmla="*/ 81180 w 171392"/>
              <a:gd name="connsiteY8" fmla="*/ 150971 h 171277"/>
              <a:gd name="connsiteX9" fmla="*/ 118600 w 171392"/>
              <a:gd name="connsiteY9" fmla="*/ 171525 h 171277"/>
              <a:gd name="connsiteX10" fmla="*/ 135073 w 171392"/>
              <a:gd name="connsiteY10" fmla="*/ 132226 h 171277"/>
              <a:gd name="connsiteX11" fmla="*/ 112602 w 171392"/>
              <a:gd name="connsiteY11" fmla="*/ 88360 h 171277"/>
              <a:gd name="connsiteX12" fmla="*/ 127742 w 171392"/>
              <a:gd name="connsiteY12" fmla="*/ 72374 h 171277"/>
              <a:gd name="connsiteX13" fmla="*/ 131931 w 171392"/>
              <a:gd name="connsiteY13" fmla="*/ 74563 h 171277"/>
              <a:gd name="connsiteX14" fmla="*/ 150309 w 171392"/>
              <a:gd name="connsiteY14" fmla="*/ 76275 h 171277"/>
              <a:gd name="connsiteX15" fmla="*/ 164401 w 171392"/>
              <a:gd name="connsiteY15" fmla="*/ 61146 h 171277"/>
              <a:gd name="connsiteX16" fmla="*/ 160497 w 171392"/>
              <a:gd name="connsiteY16" fmla="*/ 41639 h 17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392" h="171277">
                <a:moveTo>
                  <a:pt x="160497" y="41639"/>
                </a:moveTo>
                <a:cubicBezTo>
                  <a:pt x="138596" y="11856"/>
                  <a:pt x="99081" y="-419"/>
                  <a:pt x="64136" y="11856"/>
                </a:cubicBezTo>
                <a:cubicBezTo>
                  <a:pt x="29190" y="24131"/>
                  <a:pt x="5862" y="58196"/>
                  <a:pt x="7196" y="95116"/>
                </a:cubicBezTo>
                <a:cubicBezTo>
                  <a:pt x="7482" y="102062"/>
                  <a:pt x="10623" y="108723"/>
                  <a:pt x="16241" y="112910"/>
                </a:cubicBezTo>
                <a:cubicBezTo>
                  <a:pt x="22240" y="117287"/>
                  <a:pt x="29667" y="118428"/>
                  <a:pt x="36618" y="115955"/>
                </a:cubicBezTo>
                <a:cubicBezTo>
                  <a:pt x="42617" y="113861"/>
                  <a:pt x="47473" y="109199"/>
                  <a:pt x="49853" y="103204"/>
                </a:cubicBezTo>
                <a:cubicBezTo>
                  <a:pt x="49853" y="103109"/>
                  <a:pt x="49949" y="103014"/>
                  <a:pt x="49949" y="102919"/>
                </a:cubicBezTo>
                <a:cubicBezTo>
                  <a:pt x="54233" y="92452"/>
                  <a:pt x="69849" y="94260"/>
                  <a:pt x="72039" y="105392"/>
                </a:cubicBezTo>
                <a:lnTo>
                  <a:pt x="81180" y="150971"/>
                </a:lnTo>
                <a:cubicBezTo>
                  <a:pt x="85083" y="167528"/>
                  <a:pt x="102509" y="177043"/>
                  <a:pt x="118600" y="171525"/>
                </a:cubicBezTo>
                <a:cubicBezTo>
                  <a:pt x="134693" y="166006"/>
                  <a:pt x="142405" y="147641"/>
                  <a:pt x="135073" y="132226"/>
                </a:cubicBezTo>
                <a:lnTo>
                  <a:pt x="112602" y="88360"/>
                </a:lnTo>
                <a:cubicBezTo>
                  <a:pt x="107556" y="78559"/>
                  <a:pt x="117744" y="67807"/>
                  <a:pt x="127742" y="72374"/>
                </a:cubicBezTo>
                <a:cubicBezTo>
                  <a:pt x="129170" y="73040"/>
                  <a:pt x="130598" y="73801"/>
                  <a:pt x="131931" y="74563"/>
                </a:cubicBezTo>
                <a:cubicBezTo>
                  <a:pt x="137644" y="77798"/>
                  <a:pt x="144310" y="78369"/>
                  <a:pt x="150309" y="76275"/>
                </a:cubicBezTo>
                <a:cubicBezTo>
                  <a:pt x="157260" y="73896"/>
                  <a:pt x="162401" y="68282"/>
                  <a:pt x="164401" y="61146"/>
                </a:cubicBezTo>
                <a:cubicBezTo>
                  <a:pt x="166305" y="54485"/>
                  <a:pt x="164687" y="47253"/>
                  <a:pt x="160497" y="4163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8" name="Forma libre 1301">
            <a:extLst>
              <a:ext uri="{FF2B5EF4-FFF2-40B4-BE49-F238E27FC236}">
                <a16:creationId xmlns:a16="http://schemas.microsoft.com/office/drawing/2014/main" id="{79F2DD12-4EE3-1D42-AEF0-3E33C95E58F2}"/>
              </a:ext>
            </a:extLst>
          </p:cNvPr>
          <p:cNvSpPr/>
          <p:nvPr/>
        </p:nvSpPr>
        <p:spPr>
          <a:xfrm>
            <a:off x="11661463" y="9023616"/>
            <a:ext cx="1032800" cy="967600"/>
          </a:xfrm>
          <a:custGeom>
            <a:avLst/>
            <a:gdLst>
              <a:gd name="connsiteX0" fmla="*/ 131991 w 152349"/>
              <a:gd name="connsiteY0" fmla="*/ 46944 h 142731"/>
              <a:gd name="connsiteX1" fmla="*/ 99174 w 152349"/>
              <a:gd name="connsiteY1" fmla="*/ 110468 h 142731"/>
              <a:gd name="connsiteX2" fmla="*/ 28518 w 152349"/>
              <a:gd name="connsiteY2" fmla="*/ 99284 h 142731"/>
              <a:gd name="connsiteX3" fmla="*/ 61334 w 152349"/>
              <a:gd name="connsiteY3" fmla="*/ 35760 h 142731"/>
              <a:gd name="connsiteX4" fmla="*/ 131991 w 152349"/>
              <a:gd name="connsiteY4" fmla="*/ 46944 h 142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349" h="142731">
                <a:moveTo>
                  <a:pt x="131991" y="46944"/>
                </a:moveTo>
                <a:cubicBezTo>
                  <a:pt x="142440" y="67575"/>
                  <a:pt x="127748" y="96015"/>
                  <a:pt x="99174" y="110468"/>
                </a:cubicBezTo>
                <a:cubicBezTo>
                  <a:pt x="70601" y="124922"/>
                  <a:pt x="38967" y="119914"/>
                  <a:pt x="28518" y="99284"/>
                </a:cubicBezTo>
                <a:cubicBezTo>
                  <a:pt x="18068" y="78653"/>
                  <a:pt x="32761" y="50213"/>
                  <a:pt x="61334" y="35760"/>
                </a:cubicBezTo>
                <a:cubicBezTo>
                  <a:pt x="89907" y="21307"/>
                  <a:pt x="121541" y="26314"/>
                  <a:pt x="131991" y="46944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9" name="Forma libre 1302">
            <a:extLst>
              <a:ext uri="{FF2B5EF4-FFF2-40B4-BE49-F238E27FC236}">
                <a16:creationId xmlns:a16="http://schemas.microsoft.com/office/drawing/2014/main" id="{5F5A918F-0E06-C04B-A216-B44F7D56F6AB}"/>
              </a:ext>
            </a:extLst>
          </p:cNvPr>
          <p:cNvSpPr/>
          <p:nvPr/>
        </p:nvSpPr>
        <p:spPr>
          <a:xfrm>
            <a:off x="14031949" y="9602687"/>
            <a:ext cx="968249" cy="774081"/>
          </a:xfrm>
          <a:custGeom>
            <a:avLst/>
            <a:gdLst>
              <a:gd name="connsiteX0" fmla="*/ 82686 w 142827"/>
              <a:gd name="connsiteY0" fmla="*/ 20575 h 114184"/>
              <a:gd name="connsiteX1" fmla="*/ 130640 w 142827"/>
              <a:gd name="connsiteY1" fmla="*/ 73623 h 114184"/>
              <a:gd name="connsiteX2" fmla="*/ 65181 w 142827"/>
              <a:gd name="connsiteY2" fmla="*/ 102461 h 114184"/>
              <a:gd name="connsiteX3" fmla="*/ 17227 w 142827"/>
              <a:gd name="connsiteY3" fmla="*/ 49412 h 114184"/>
              <a:gd name="connsiteX4" fmla="*/ 82686 w 142827"/>
              <a:gd name="connsiteY4" fmla="*/ 20575 h 11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27" h="114184">
                <a:moveTo>
                  <a:pt x="82686" y="20575"/>
                </a:moveTo>
                <a:cubicBezTo>
                  <a:pt x="114004" y="27261"/>
                  <a:pt x="135474" y="51012"/>
                  <a:pt x="130640" y="73623"/>
                </a:cubicBezTo>
                <a:cubicBezTo>
                  <a:pt x="125806" y="96235"/>
                  <a:pt x="96499" y="109146"/>
                  <a:pt x="65181" y="102461"/>
                </a:cubicBezTo>
                <a:cubicBezTo>
                  <a:pt x="33864" y="95775"/>
                  <a:pt x="12394" y="72024"/>
                  <a:pt x="17227" y="49412"/>
                </a:cubicBezTo>
                <a:cubicBezTo>
                  <a:pt x="22061" y="26801"/>
                  <a:pt x="51368" y="13890"/>
                  <a:pt x="82686" y="20575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0" name="Forma libre 1303">
            <a:extLst>
              <a:ext uri="{FF2B5EF4-FFF2-40B4-BE49-F238E27FC236}">
                <a16:creationId xmlns:a16="http://schemas.microsoft.com/office/drawing/2014/main" id="{E9B1B4CE-CED9-C84A-99D3-2AF12EAC1B5A}"/>
              </a:ext>
            </a:extLst>
          </p:cNvPr>
          <p:cNvSpPr/>
          <p:nvPr/>
        </p:nvSpPr>
        <p:spPr>
          <a:xfrm>
            <a:off x="14359254" y="7456934"/>
            <a:ext cx="710050" cy="903096"/>
          </a:xfrm>
          <a:custGeom>
            <a:avLst/>
            <a:gdLst>
              <a:gd name="connsiteX0" fmla="*/ 63645 w 104739"/>
              <a:gd name="connsiteY0" fmla="*/ 13042 h 133215"/>
              <a:gd name="connsiteX1" fmla="*/ 98180 w 104739"/>
              <a:gd name="connsiteY1" fmla="*/ 75653 h 133215"/>
              <a:gd name="connsiteX2" fmla="*/ 49543 w 104739"/>
              <a:gd name="connsiteY2" fmla="*/ 128082 h 133215"/>
              <a:gd name="connsiteX3" fmla="*/ 15008 w 104739"/>
              <a:gd name="connsiteY3" fmla="*/ 65471 h 133215"/>
              <a:gd name="connsiteX4" fmla="*/ 63645 w 104739"/>
              <a:gd name="connsiteY4" fmla="*/ 13042 h 133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39" h="133215">
                <a:moveTo>
                  <a:pt x="63645" y="13042"/>
                </a:moveTo>
                <a:cubicBezTo>
                  <a:pt x="86613" y="15854"/>
                  <a:pt x="102074" y="43886"/>
                  <a:pt x="98180" y="75653"/>
                </a:cubicBezTo>
                <a:cubicBezTo>
                  <a:pt x="94286" y="107421"/>
                  <a:pt x="72510" y="130894"/>
                  <a:pt x="49543" y="128082"/>
                </a:cubicBezTo>
                <a:cubicBezTo>
                  <a:pt x="26576" y="125270"/>
                  <a:pt x="11114" y="97238"/>
                  <a:pt x="15008" y="65471"/>
                </a:cubicBezTo>
                <a:cubicBezTo>
                  <a:pt x="18903" y="33704"/>
                  <a:pt x="40678" y="10231"/>
                  <a:pt x="63645" y="13042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1" name="Forma libre 1304">
            <a:extLst>
              <a:ext uri="{FF2B5EF4-FFF2-40B4-BE49-F238E27FC236}">
                <a16:creationId xmlns:a16="http://schemas.microsoft.com/office/drawing/2014/main" id="{102C871D-8648-1943-B18D-238766F224E1}"/>
              </a:ext>
            </a:extLst>
          </p:cNvPr>
          <p:cNvSpPr/>
          <p:nvPr/>
        </p:nvSpPr>
        <p:spPr>
          <a:xfrm>
            <a:off x="10988183" y="5838207"/>
            <a:ext cx="451852" cy="903096"/>
          </a:xfrm>
          <a:custGeom>
            <a:avLst/>
            <a:gdLst>
              <a:gd name="connsiteX0" fmla="*/ 7142 w 66652"/>
              <a:gd name="connsiteY0" fmla="*/ 66703 h 133215"/>
              <a:gd name="connsiteX1" fmla="*/ 34090 w 66652"/>
              <a:gd name="connsiteY1" fmla="*/ 7137 h 133215"/>
              <a:gd name="connsiteX2" fmla="*/ 60655 w 66652"/>
              <a:gd name="connsiteY2" fmla="*/ 66893 h 133215"/>
              <a:gd name="connsiteX3" fmla="*/ 33709 w 66652"/>
              <a:gd name="connsiteY3" fmla="*/ 126460 h 133215"/>
              <a:gd name="connsiteX4" fmla="*/ 7142 w 66652"/>
              <a:gd name="connsiteY4" fmla="*/ 66703 h 133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52" h="133215">
                <a:moveTo>
                  <a:pt x="7142" y="66703"/>
                </a:moveTo>
                <a:cubicBezTo>
                  <a:pt x="7238" y="30735"/>
                  <a:pt x="34090" y="7137"/>
                  <a:pt x="34090" y="7137"/>
                </a:cubicBezTo>
                <a:cubicBezTo>
                  <a:pt x="34090" y="7137"/>
                  <a:pt x="60750" y="29688"/>
                  <a:pt x="60655" y="66893"/>
                </a:cubicBezTo>
                <a:cubicBezTo>
                  <a:pt x="60561" y="105716"/>
                  <a:pt x="33709" y="126460"/>
                  <a:pt x="33709" y="126460"/>
                </a:cubicBezTo>
                <a:cubicBezTo>
                  <a:pt x="33709" y="126460"/>
                  <a:pt x="6953" y="103908"/>
                  <a:pt x="7142" y="6670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2" name="Forma libre 1305">
            <a:extLst>
              <a:ext uri="{FF2B5EF4-FFF2-40B4-BE49-F238E27FC236}">
                <a16:creationId xmlns:a16="http://schemas.microsoft.com/office/drawing/2014/main" id="{0BA0A7B4-C1E6-074D-8940-2257A06341CB}"/>
              </a:ext>
            </a:extLst>
          </p:cNvPr>
          <p:cNvSpPr/>
          <p:nvPr/>
        </p:nvSpPr>
        <p:spPr>
          <a:xfrm>
            <a:off x="14367376" y="8416710"/>
            <a:ext cx="774602" cy="709570"/>
          </a:xfrm>
          <a:custGeom>
            <a:avLst/>
            <a:gdLst>
              <a:gd name="connsiteX0" fmla="*/ 81318 w 114261"/>
              <a:gd name="connsiteY0" fmla="*/ 28331 h 104669"/>
              <a:gd name="connsiteX1" fmla="*/ 115596 w 114261"/>
              <a:gd name="connsiteY1" fmla="*/ 97127 h 104669"/>
              <a:gd name="connsiteX2" fmla="*/ 41422 w 114261"/>
              <a:gd name="connsiteY2" fmla="*/ 76860 h 104669"/>
              <a:gd name="connsiteX3" fmla="*/ 7144 w 114261"/>
              <a:gd name="connsiteY3" fmla="*/ 8063 h 104669"/>
              <a:gd name="connsiteX4" fmla="*/ 81318 w 114261"/>
              <a:gd name="connsiteY4" fmla="*/ 28331 h 10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1" h="104669">
                <a:moveTo>
                  <a:pt x="81318" y="28331"/>
                </a:moveTo>
                <a:cubicBezTo>
                  <a:pt x="114074" y="55164"/>
                  <a:pt x="115596" y="97127"/>
                  <a:pt x="115596" y="97127"/>
                </a:cubicBezTo>
                <a:cubicBezTo>
                  <a:pt x="115596" y="97127"/>
                  <a:pt x="75224" y="104645"/>
                  <a:pt x="41422" y="76860"/>
                </a:cubicBezTo>
                <a:cubicBezTo>
                  <a:pt x="6191" y="47933"/>
                  <a:pt x="7144" y="8063"/>
                  <a:pt x="7144" y="8063"/>
                </a:cubicBezTo>
                <a:cubicBezTo>
                  <a:pt x="7144" y="8063"/>
                  <a:pt x="47421" y="546"/>
                  <a:pt x="81318" y="2833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3" name="Forma libre 1306">
            <a:extLst>
              <a:ext uri="{FF2B5EF4-FFF2-40B4-BE49-F238E27FC236}">
                <a16:creationId xmlns:a16="http://schemas.microsoft.com/office/drawing/2014/main" id="{D3E2F1F1-638C-3B48-8F9A-42B3F76B85F7}"/>
              </a:ext>
            </a:extLst>
          </p:cNvPr>
          <p:cNvSpPr/>
          <p:nvPr/>
        </p:nvSpPr>
        <p:spPr>
          <a:xfrm>
            <a:off x="11759131" y="7165754"/>
            <a:ext cx="451852" cy="838585"/>
          </a:xfrm>
          <a:custGeom>
            <a:avLst/>
            <a:gdLst>
              <a:gd name="connsiteX0" fmla="*/ 11680 w 66652"/>
              <a:gd name="connsiteY0" fmla="*/ 54238 h 123700"/>
              <a:gd name="connsiteX1" fmla="*/ 57100 w 66652"/>
              <a:gd name="connsiteY1" fmla="*/ 7137 h 123700"/>
              <a:gd name="connsiteX2" fmla="*/ 62051 w 66652"/>
              <a:gd name="connsiteY2" fmla="*/ 72317 h 123700"/>
              <a:gd name="connsiteX3" fmla="*/ 16632 w 66652"/>
              <a:gd name="connsiteY3" fmla="*/ 119419 h 123700"/>
              <a:gd name="connsiteX4" fmla="*/ 11680 w 66652"/>
              <a:gd name="connsiteY4" fmla="*/ 54238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52" h="123700">
                <a:moveTo>
                  <a:pt x="11680" y="54238"/>
                </a:moveTo>
                <a:cubicBezTo>
                  <a:pt x="23869" y="20363"/>
                  <a:pt x="57100" y="7137"/>
                  <a:pt x="57100" y="7137"/>
                </a:cubicBezTo>
                <a:cubicBezTo>
                  <a:pt x="57100" y="7137"/>
                  <a:pt x="74619" y="37301"/>
                  <a:pt x="62051" y="72317"/>
                </a:cubicBezTo>
                <a:cubicBezTo>
                  <a:pt x="48911" y="108761"/>
                  <a:pt x="16632" y="119419"/>
                  <a:pt x="16632" y="119419"/>
                </a:cubicBezTo>
                <a:cubicBezTo>
                  <a:pt x="16632" y="119419"/>
                  <a:pt x="-888" y="89255"/>
                  <a:pt x="11680" y="5423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4" name="Forma libre 1307">
            <a:extLst>
              <a:ext uri="{FF2B5EF4-FFF2-40B4-BE49-F238E27FC236}">
                <a16:creationId xmlns:a16="http://schemas.microsoft.com/office/drawing/2014/main" id="{71DB7BB4-474B-584F-846B-3F537D55C431}"/>
              </a:ext>
            </a:extLst>
          </p:cNvPr>
          <p:cNvSpPr/>
          <p:nvPr/>
        </p:nvSpPr>
        <p:spPr>
          <a:xfrm>
            <a:off x="13461685" y="10318196"/>
            <a:ext cx="451852" cy="838585"/>
          </a:xfrm>
          <a:custGeom>
            <a:avLst/>
            <a:gdLst>
              <a:gd name="connsiteX0" fmla="*/ 11721 w 66652"/>
              <a:gd name="connsiteY0" fmla="*/ 54238 h 123700"/>
              <a:gd name="connsiteX1" fmla="*/ 57141 w 66652"/>
              <a:gd name="connsiteY1" fmla="*/ 7137 h 123700"/>
              <a:gd name="connsiteX2" fmla="*/ 62092 w 66652"/>
              <a:gd name="connsiteY2" fmla="*/ 72317 h 123700"/>
              <a:gd name="connsiteX3" fmla="*/ 16673 w 66652"/>
              <a:gd name="connsiteY3" fmla="*/ 119419 h 123700"/>
              <a:gd name="connsiteX4" fmla="*/ 11721 w 66652"/>
              <a:gd name="connsiteY4" fmla="*/ 54238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52" h="123700">
                <a:moveTo>
                  <a:pt x="11721" y="54238"/>
                </a:moveTo>
                <a:cubicBezTo>
                  <a:pt x="23909" y="20363"/>
                  <a:pt x="57141" y="7137"/>
                  <a:pt x="57141" y="7137"/>
                </a:cubicBezTo>
                <a:cubicBezTo>
                  <a:pt x="57141" y="7137"/>
                  <a:pt x="74660" y="37301"/>
                  <a:pt x="62092" y="72317"/>
                </a:cubicBezTo>
                <a:cubicBezTo>
                  <a:pt x="48952" y="108761"/>
                  <a:pt x="16673" y="119419"/>
                  <a:pt x="16673" y="119419"/>
                </a:cubicBezTo>
                <a:cubicBezTo>
                  <a:pt x="16673" y="119419"/>
                  <a:pt x="-942" y="89255"/>
                  <a:pt x="11721" y="5423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5" name="Forma libre 1308">
            <a:extLst>
              <a:ext uri="{FF2B5EF4-FFF2-40B4-BE49-F238E27FC236}">
                <a16:creationId xmlns:a16="http://schemas.microsoft.com/office/drawing/2014/main" id="{F281367E-B6E6-F349-B4BE-5EEA60B4E22D}"/>
              </a:ext>
            </a:extLst>
          </p:cNvPr>
          <p:cNvSpPr/>
          <p:nvPr/>
        </p:nvSpPr>
        <p:spPr>
          <a:xfrm>
            <a:off x="12564503" y="8340424"/>
            <a:ext cx="2001048" cy="1999710"/>
          </a:xfrm>
          <a:custGeom>
            <a:avLst/>
            <a:gdLst>
              <a:gd name="connsiteX0" fmla="*/ 147493 w 295176"/>
              <a:gd name="connsiteY0" fmla="*/ 31116 h 294977"/>
              <a:gd name="connsiteX1" fmla="*/ 167298 w 295176"/>
              <a:gd name="connsiteY1" fmla="*/ 47482 h 294977"/>
              <a:gd name="connsiteX2" fmla="*/ 181962 w 295176"/>
              <a:gd name="connsiteY2" fmla="*/ 65371 h 294977"/>
              <a:gd name="connsiteX3" fmla="*/ 190913 w 295176"/>
              <a:gd name="connsiteY3" fmla="*/ 67084 h 294977"/>
              <a:gd name="connsiteX4" fmla="*/ 204910 w 295176"/>
              <a:gd name="connsiteY4" fmla="*/ 62612 h 294977"/>
              <a:gd name="connsiteX5" fmla="*/ 216621 w 295176"/>
              <a:gd name="connsiteY5" fmla="*/ 58805 h 294977"/>
              <a:gd name="connsiteX6" fmla="*/ 230809 w 295176"/>
              <a:gd name="connsiteY6" fmla="*/ 64705 h 294977"/>
              <a:gd name="connsiteX7" fmla="*/ 233189 w 295176"/>
              <a:gd name="connsiteY7" fmla="*/ 90301 h 294977"/>
              <a:gd name="connsiteX8" fmla="*/ 230904 w 295176"/>
              <a:gd name="connsiteY8" fmla="*/ 113329 h 294977"/>
              <a:gd name="connsiteX9" fmla="*/ 249091 w 295176"/>
              <a:gd name="connsiteY9" fmla="*/ 127602 h 294977"/>
              <a:gd name="connsiteX10" fmla="*/ 265945 w 295176"/>
              <a:gd name="connsiteY10" fmla="*/ 147394 h 294977"/>
              <a:gd name="connsiteX11" fmla="*/ 249566 w 295176"/>
              <a:gd name="connsiteY11" fmla="*/ 167186 h 294977"/>
              <a:gd name="connsiteX12" fmla="*/ 231665 w 295176"/>
              <a:gd name="connsiteY12" fmla="*/ 181840 h 294977"/>
              <a:gd name="connsiteX13" fmla="*/ 234427 w 295176"/>
              <a:gd name="connsiteY13" fmla="*/ 204772 h 294977"/>
              <a:gd name="connsiteX14" fmla="*/ 232333 w 295176"/>
              <a:gd name="connsiteY14" fmla="*/ 230654 h 294977"/>
              <a:gd name="connsiteX15" fmla="*/ 218145 w 295176"/>
              <a:gd name="connsiteY15" fmla="*/ 236553 h 294977"/>
              <a:gd name="connsiteX16" fmla="*/ 206814 w 295176"/>
              <a:gd name="connsiteY16" fmla="*/ 233033 h 294977"/>
              <a:gd name="connsiteX17" fmla="*/ 193198 w 295176"/>
              <a:gd name="connsiteY17" fmla="*/ 228846 h 294977"/>
              <a:gd name="connsiteX18" fmla="*/ 183772 w 295176"/>
              <a:gd name="connsiteY18" fmla="*/ 230749 h 294977"/>
              <a:gd name="connsiteX19" fmla="*/ 169489 w 295176"/>
              <a:gd name="connsiteY19" fmla="*/ 248923 h 294977"/>
              <a:gd name="connsiteX20" fmla="*/ 149683 w 295176"/>
              <a:gd name="connsiteY20" fmla="*/ 265766 h 294977"/>
              <a:gd name="connsiteX21" fmla="*/ 129878 w 295176"/>
              <a:gd name="connsiteY21" fmla="*/ 249399 h 294977"/>
              <a:gd name="connsiteX22" fmla="*/ 115214 w 295176"/>
              <a:gd name="connsiteY22" fmla="*/ 231510 h 294977"/>
              <a:gd name="connsiteX23" fmla="*/ 106264 w 295176"/>
              <a:gd name="connsiteY23" fmla="*/ 229797 h 294977"/>
              <a:gd name="connsiteX24" fmla="*/ 92267 w 295176"/>
              <a:gd name="connsiteY24" fmla="*/ 234270 h 294977"/>
              <a:gd name="connsiteX25" fmla="*/ 80554 w 295176"/>
              <a:gd name="connsiteY25" fmla="*/ 238076 h 294977"/>
              <a:gd name="connsiteX26" fmla="*/ 66367 w 295176"/>
              <a:gd name="connsiteY26" fmla="*/ 232176 h 294977"/>
              <a:gd name="connsiteX27" fmla="*/ 63986 w 295176"/>
              <a:gd name="connsiteY27" fmla="*/ 206580 h 294977"/>
              <a:gd name="connsiteX28" fmla="*/ 66271 w 295176"/>
              <a:gd name="connsiteY28" fmla="*/ 183552 h 294977"/>
              <a:gd name="connsiteX29" fmla="*/ 48086 w 295176"/>
              <a:gd name="connsiteY29" fmla="*/ 169279 h 294977"/>
              <a:gd name="connsiteX30" fmla="*/ 31232 w 295176"/>
              <a:gd name="connsiteY30" fmla="*/ 149487 h 294977"/>
              <a:gd name="connsiteX31" fmla="*/ 47609 w 295176"/>
              <a:gd name="connsiteY31" fmla="*/ 129695 h 294977"/>
              <a:gd name="connsiteX32" fmla="*/ 65510 w 295176"/>
              <a:gd name="connsiteY32" fmla="*/ 115042 h 294977"/>
              <a:gd name="connsiteX33" fmla="*/ 62748 w 295176"/>
              <a:gd name="connsiteY33" fmla="*/ 92109 h 294977"/>
              <a:gd name="connsiteX34" fmla="*/ 64844 w 295176"/>
              <a:gd name="connsiteY34" fmla="*/ 66227 h 294977"/>
              <a:gd name="connsiteX35" fmla="*/ 79032 w 295176"/>
              <a:gd name="connsiteY35" fmla="*/ 60328 h 294977"/>
              <a:gd name="connsiteX36" fmla="*/ 90362 w 295176"/>
              <a:gd name="connsiteY36" fmla="*/ 63849 h 294977"/>
              <a:gd name="connsiteX37" fmla="*/ 103979 w 295176"/>
              <a:gd name="connsiteY37" fmla="*/ 68035 h 294977"/>
              <a:gd name="connsiteX38" fmla="*/ 113405 w 295176"/>
              <a:gd name="connsiteY38" fmla="*/ 66132 h 294977"/>
              <a:gd name="connsiteX39" fmla="*/ 127688 w 295176"/>
              <a:gd name="connsiteY39" fmla="*/ 47958 h 294977"/>
              <a:gd name="connsiteX40" fmla="*/ 147493 w 295176"/>
              <a:gd name="connsiteY40" fmla="*/ 31116 h 294977"/>
              <a:gd name="connsiteX41" fmla="*/ 147493 w 295176"/>
              <a:gd name="connsiteY41" fmla="*/ 7137 h 294977"/>
              <a:gd name="connsiteX42" fmla="*/ 103979 w 295176"/>
              <a:gd name="connsiteY42" fmla="*/ 44152 h 294977"/>
              <a:gd name="connsiteX43" fmla="*/ 79032 w 295176"/>
              <a:gd name="connsiteY43" fmla="*/ 36444 h 294977"/>
              <a:gd name="connsiteX44" fmla="*/ 47800 w 295176"/>
              <a:gd name="connsiteY44" fmla="*/ 49385 h 294977"/>
              <a:gd name="connsiteX45" fmla="*/ 43134 w 295176"/>
              <a:gd name="connsiteY45" fmla="*/ 106287 h 294977"/>
              <a:gd name="connsiteX46" fmla="*/ 7141 w 295176"/>
              <a:gd name="connsiteY46" fmla="*/ 149677 h 294977"/>
              <a:gd name="connsiteX47" fmla="*/ 44181 w 295176"/>
              <a:gd name="connsiteY47" fmla="*/ 193163 h 294977"/>
              <a:gd name="connsiteX48" fmla="*/ 49419 w 295176"/>
              <a:gd name="connsiteY48" fmla="*/ 249304 h 294977"/>
              <a:gd name="connsiteX49" fmla="*/ 80554 w 295176"/>
              <a:gd name="connsiteY49" fmla="*/ 262245 h 294977"/>
              <a:gd name="connsiteX50" fmla="*/ 106359 w 295176"/>
              <a:gd name="connsiteY50" fmla="*/ 253966 h 294977"/>
              <a:gd name="connsiteX51" fmla="*/ 149778 w 295176"/>
              <a:gd name="connsiteY51" fmla="*/ 289935 h 294977"/>
              <a:gd name="connsiteX52" fmla="*/ 193293 w 295176"/>
              <a:gd name="connsiteY52" fmla="*/ 252920 h 294977"/>
              <a:gd name="connsiteX53" fmla="*/ 218240 w 295176"/>
              <a:gd name="connsiteY53" fmla="*/ 260627 h 294977"/>
              <a:gd name="connsiteX54" fmla="*/ 249471 w 295176"/>
              <a:gd name="connsiteY54" fmla="*/ 247686 h 294977"/>
              <a:gd name="connsiteX55" fmla="*/ 254138 w 295176"/>
              <a:gd name="connsiteY55" fmla="*/ 190784 h 294977"/>
              <a:gd name="connsiteX56" fmla="*/ 290129 w 295176"/>
              <a:gd name="connsiteY56" fmla="*/ 147394 h 294977"/>
              <a:gd name="connsiteX57" fmla="*/ 253089 w 295176"/>
              <a:gd name="connsiteY57" fmla="*/ 103908 h 294977"/>
              <a:gd name="connsiteX58" fmla="*/ 247853 w 295176"/>
              <a:gd name="connsiteY58" fmla="*/ 47768 h 294977"/>
              <a:gd name="connsiteX59" fmla="*/ 216717 w 295176"/>
              <a:gd name="connsiteY59" fmla="*/ 34826 h 294977"/>
              <a:gd name="connsiteX60" fmla="*/ 190913 w 295176"/>
              <a:gd name="connsiteY60" fmla="*/ 43105 h 294977"/>
              <a:gd name="connsiteX61" fmla="*/ 147493 w 295176"/>
              <a:gd name="connsiteY61" fmla="*/ 7137 h 294977"/>
              <a:gd name="connsiteX62" fmla="*/ 147493 w 295176"/>
              <a:gd name="connsiteY62" fmla="*/ 7137 h 294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95176" h="294977">
                <a:moveTo>
                  <a:pt x="147493" y="31116"/>
                </a:moveTo>
                <a:cubicBezTo>
                  <a:pt x="157205" y="31116"/>
                  <a:pt x="165489" y="37967"/>
                  <a:pt x="167298" y="47482"/>
                </a:cubicBezTo>
                <a:cubicBezTo>
                  <a:pt x="168822" y="55570"/>
                  <a:pt x="174345" y="62326"/>
                  <a:pt x="181962" y="65371"/>
                </a:cubicBezTo>
                <a:cubicBezTo>
                  <a:pt x="184819" y="66513"/>
                  <a:pt x="187865" y="67084"/>
                  <a:pt x="190913" y="67084"/>
                </a:cubicBezTo>
                <a:cubicBezTo>
                  <a:pt x="195863" y="67084"/>
                  <a:pt x="200815" y="65561"/>
                  <a:pt x="204910" y="62612"/>
                </a:cubicBezTo>
                <a:cubicBezTo>
                  <a:pt x="208337" y="60137"/>
                  <a:pt x="212432" y="58805"/>
                  <a:pt x="216621" y="58805"/>
                </a:cubicBezTo>
                <a:cubicBezTo>
                  <a:pt x="221954" y="58805"/>
                  <a:pt x="227000" y="60899"/>
                  <a:pt x="230809" y="64705"/>
                </a:cubicBezTo>
                <a:cubicBezTo>
                  <a:pt x="237664" y="71556"/>
                  <a:pt x="238617" y="82309"/>
                  <a:pt x="233189" y="90301"/>
                </a:cubicBezTo>
                <a:cubicBezTo>
                  <a:pt x="228524" y="97057"/>
                  <a:pt x="227667" y="105716"/>
                  <a:pt x="230904" y="113329"/>
                </a:cubicBezTo>
                <a:cubicBezTo>
                  <a:pt x="234141" y="120846"/>
                  <a:pt x="240998" y="126270"/>
                  <a:pt x="249091" y="127602"/>
                </a:cubicBezTo>
                <a:cubicBezTo>
                  <a:pt x="258899" y="129219"/>
                  <a:pt x="265945" y="137498"/>
                  <a:pt x="265945" y="147394"/>
                </a:cubicBezTo>
                <a:cubicBezTo>
                  <a:pt x="265945" y="157099"/>
                  <a:pt x="259088" y="165378"/>
                  <a:pt x="249566" y="167186"/>
                </a:cubicBezTo>
                <a:cubicBezTo>
                  <a:pt x="241473" y="168708"/>
                  <a:pt x="234713" y="174227"/>
                  <a:pt x="231665" y="181840"/>
                </a:cubicBezTo>
                <a:cubicBezTo>
                  <a:pt x="228619" y="189452"/>
                  <a:pt x="229666" y="198111"/>
                  <a:pt x="234427" y="204772"/>
                </a:cubicBezTo>
                <a:cubicBezTo>
                  <a:pt x="240235" y="212765"/>
                  <a:pt x="239283" y="223707"/>
                  <a:pt x="232333" y="230654"/>
                </a:cubicBezTo>
                <a:cubicBezTo>
                  <a:pt x="228524" y="234460"/>
                  <a:pt x="223477" y="236553"/>
                  <a:pt x="218145" y="236553"/>
                </a:cubicBezTo>
                <a:cubicBezTo>
                  <a:pt x="214050" y="236553"/>
                  <a:pt x="210146" y="235316"/>
                  <a:pt x="206814" y="233033"/>
                </a:cubicBezTo>
                <a:cubicBezTo>
                  <a:pt x="202720" y="230273"/>
                  <a:pt x="198054" y="228846"/>
                  <a:pt x="193198" y="228846"/>
                </a:cubicBezTo>
                <a:cubicBezTo>
                  <a:pt x="189960" y="228846"/>
                  <a:pt x="186818" y="229512"/>
                  <a:pt x="183772" y="230749"/>
                </a:cubicBezTo>
                <a:cubicBezTo>
                  <a:pt x="176249" y="233984"/>
                  <a:pt x="170822" y="240835"/>
                  <a:pt x="169489" y="248923"/>
                </a:cubicBezTo>
                <a:cubicBezTo>
                  <a:pt x="167870" y="258724"/>
                  <a:pt x="159586" y="265766"/>
                  <a:pt x="149683" y="265766"/>
                </a:cubicBezTo>
                <a:cubicBezTo>
                  <a:pt x="139970" y="265766"/>
                  <a:pt x="131686" y="258914"/>
                  <a:pt x="129878" y="249399"/>
                </a:cubicBezTo>
                <a:cubicBezTo>
                  <a:pt x="128354" y="241311"/>
                  <a:pt x="122832" y="234555"/>
                  <a:pt x="115214" y="231510"/>
                </a:cubicBezTo>
                <a:cubicBezTo>
                  <a:pt x="112358" y="230368"/>
                  <a:pt x="109310" y="229797"/>
                  <a:pt x="106264" y="229797"/>
                </a:cubicBezTo>
                <a:cubicBezTo>
                  <a:pt x="101312" y="229797"/>
                  <a:pt x="96361" y="231320"/>
                  <a:pt x="92267" y="234270"/>
                </a:cubicBezTo>
                <a:cubicBezTo>
                  <a:pt x="88838" y="236743"/>
                  <a:pt x="84744" y="238076"/>
                  <a:pt x="80554" y="238076"/>
                </a:cubicBezTo>
                <a:cubicBezTo>
                  <a:pt x="75223" y="238076"/>
                  <a:pt x="70176" y="235982"/>
                  <a:pt x="66367" y="232176"/>
                </a:cubicBezTo>
                <a:cubicBezTo>
                  <a:pt x="59511" y="225325"/>
                  <a:pt x="58559" y="214573"/>
                  <a:pt x="63986" y="206580"/>
                </a:cubicBezTo>
                <a:cubicBezTo>
                  <a:pt x="68652" y="199824"/>
                  <a:pt x="69510" y="191165"/>
                  <a:pt x="66271" y="183552"/>
                </a:cubicBezTo>
                <a:cubicBezTo>
                  <a:pt x="63034" y="176035"/>
                  <a:pt x="56179" y="170611"/>
                  <a:pt x="48086" y="169279"/>
                </a:cubicBezTo>
                <a:cubicBezTo>
                  <a:pt x="38278" y="167662"/>
                  <a:pt x="31232" y="159383"/>
                  <a:pt x="31232" y="149487"/>
                </a:cubicBezTo>
                <a:cubicBezTo>
                  <a:pt x="31232" y="139781"/>
                  <a:pt x="38087" y="131503"/>
                  <a:pt x="47609" y="129695"/>
                </a:cubicBezTo>
                <a:cubicBezTo>
                  <a:pt x="55702" y="128173"/>
                  <a:pt x="62464" y="122654"/>
                  <a:pt x="65510" y="115042"/>
                </a:cubicBezTo>
                <a:cubicBezTo>
                  <a:pt x="68557" y="107429"/>
                  <a:pt x="67509" y="98770"/>
                  <a:pt x="62748" y="92109"/>
                </a:cubicBezTo>
                <a:cubicBezTo>
                  <a:pt x="56940" y="84116"/>
                  <a:pt x="57892" y="73174"/>
                  <a:pt x="64844" y="66227"/>
                </a:cubicBezTo>
                <a:cubicBezTo>
                  <a:pt x="68652" y="62421"/>
                  <a:pt x="73699" y="60328"/>
                  <a:pt x="79032" y="60328"/>
                </a:cubicBezTo>
                <a:cubicBezTo>
                  <a:pt x="83125" y="60328"/>
                  <a:pt x="87030" y="61565"/>
                  <a:pt x="90362" y="63849"/>
                </a:cubicBezTo>
                <a:cubicBezTo>
                  <a:pt x="94457" y="66608"/>
                  <a:pt x="99122" y="68035"/>
                  <a:pt x="103979" y="68035"/>
                </a:cubicBezTo>
                <a:cubicBezTo>
                  <a:pt x="107216" y="68035"/>
                  <a:pt x="110358" y="67369"/>
                  <a:pt x="113405" y="66132"/>
                </a:cubicBezTo>
                <a:cubicBezTo>
                  <a:pt x="120927" y="62897"/>
                  <a:pt x="126355" y="56046"/>
                  <a:pt x="127688" y="47958"/>
                </a:cubicBezTo>
                <a:cubicBezTo>
                  <a:pt x="129306" y="38157"/>
                  <a:pt x="137685" y="31116"/>
                  <a:pt x="147493" y="31116"/>
                </a:cubicBezTo>
                <a:moveTo>
                  <a:pt x="147493" y="7137"/>
                </a:moveTo>
                <a:cubicBezTo>
                  <a:pt x="125498" y="7137"/>
                  <a:pt x="107406" y="23123"/>
                  <a:pt x="103979" y="44152"/>
                </a:cubicBezTo>
                <a:cubicBezTo>
                  <a:pt x="96456" y="39013"/>
                  <a:pt x="87791" y="36444"/>
                  <a:pt x="79032" y="36444"/>
                </a:cubicBezTo>
                <a:cubicBezTo>
                  <a:pt x="67700" y="36444"/>
                  <a:pt x="56465" y="40726"/>
                  <a:pt x="47800" y="49385"/>
                </a:cubicBezTo>
                <a:cubicBezTo>
                  <a:pt x="32279" y="64895"/>
                  <a:pt x="30755" y="89064"/>
                  <a:pt x="43134" y="106287"/>
                </a:cubicBezTo>
                <a:cubicBezTo>
                  <a:pt x="22662" y="110093"/>
                  <a:pt x="7141" y="128078"/>
                  <a:pt x="7141" y="149677"/>
                </a:cubicBezTo>
                <a:cubicBezTo>
                  <a:pt x="7141" y="171658"/>
                  <a:pt x="23139" y="189737"/>
                  <a:pt x="44181" y="193163"/>
                </a:cubicBezTo>
                <a:cubicBezTo>
                  <a:pt x="32374" y="210386"/>
                  <a:pt x="34183" y="233984"/>
                  <a:pt x="49419" y="249304"/>
                </a:cubicBezTo>
                <a:cubicBezTo>
                  <a:pt x="57988" y="257868"/>
                  <a:pt x="69319" y="262245"/>
                  <a:pt x="80554" y="262245"/>
                </a:cubicBezTo>
                <a:cubicBezTo>
                  <a:pt x="89601" y="262245"/>
                  <a:pt x="98646" y="259485"/>
                  <a:pt x="106359" y="253966"/>
                </a:cubicBezTo>
                <a:cubicBezTo>
                  <a:pt x="110167" y="274425"/>
                  <a:pt x="128163" y="289935"/>
                  <a:pt x="149778" y="289935"/>
                </a:cubicBezTo>
                <a:cubicBezTo>
                  <a:pt x="171774" y="289935"/>
                  <a:pt x="189866" y="273949"/>
                  <a:pt x="193293" y="252920"/>
                </a:cubicBezTo>
                <a:cubicBezTo>
                  <a:pt x="200815" y="258058"/>
                  <a:pt x="209480" y="260627"/>
                  <a:pt x="218240" y="260627"/>
                </a:cubicBezTo>
                <a:cubicBezTo>
                  <a:pt x="229571" y="260627"/>
                  <a:pt x="240807" y="256345"/>
                  <a:pt x="249471" y="247686"/>
                </a:cubicBezTo>
                <a:cubicBezTo>
                  <a:pt x="264992" y="232176"/>
                  <a:pt x="266516" y="208007"/>
                  <a:pt x="254138" y="190784"/>
                </a:cubicBezTo>
                <a:cubicBezTo>
                  <a:pt x="274609" y="186978"/>
                  <a:pt x="290129" y="168994"/>
                  <a:pt x="290129" y="147394"/>
                </a:cubicBezTo>
                <a:cubicBezTo>
                  <a:pt x="290129" y="125413"/>
                  <a:pt x="274133" y="107334"/>
                  <a:pt x="253089" y="103908"/>
                </a:cubicBezTo>
                <a:cubicBezTo>
                  <a:pt x="264896" y="86686"/>
                  <a:pt x="263088" y="63087"/>
                  <a:pt x="247853" y="47768"/>
                </a:cubicBezTo>
                <a:cubicBezTo>
                  <a:pt x="239283" y="39204"/>
                  <a:pt x="227953" y="34826"/>
                  <a:pt x="216717" y="34826"/>
                </a:cubicBezTo>
                <a:cubicBezTo>
                  <a:pt x="207671" y="34826"/>
                  <a:pt x="198625" y="37586"/>
                  <a:pt x="190913" y="43105"/>
                </a:cubicBezTo>
                <a:cubicBezTo>
                  <a:pt x="187104" y="22552"/>
                  <a:pt x="169108" y="7137"/>
                  <a:pt x="147493" y="7137"/>
                </a:cubicBezTo>
                <a:lnTo>
                  <a:pt x="147493" y="7137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6" name="Forma libre 1309">
            <a:extLst>
              <a:ext uri="{FF2B5EF4-FFF2-40B4-BE49-F238E27FC236}">
                <a16:creationId xmlns:a16="http://schemas.microsoft.com/office/drawing/2014/main" id="{82CD06FB-A1DF-2342-B12D-C66D6399FC8C}"/>
              </a:ext>
            </a:extLst>
          </p:cNvPr>
          <p:cNvSpPr/>
          <p:nvPr/>
        </p:nvSpPr>
        <p:spPr>
          <a:xfrm>
            <a:off x="12564503" y="6079465"/>
            <a:ext cx="2001048" cy="1999710"/>
          </a:xfrm>
          <a:custGeom>
            <a:avLst/>
            <a:gdLst>
              <a:gd name="connsiteX0" fmla="*/ 147493 w 295176"/>
              <a:gd name="connsiteY0" fmla="*/ 31115 h 294977"/>
              <a:gd name="connsiteX1" fmla="*/ 167298 w 295176"/>
              <a:gd name="connsiteY1" fmla="*/ 47482 h 294977"/>
              <a:gd name="connsiteX2" fmla="*/ 181962 w 295176"/>
              <a:gd name="connsiteY2" fmla="*/ 65371 h 294977"/>
              <a:gd name="connsiteX3" fmla="*/ 190913 w 295176"/>
              <a:gd name="connsiteY3" fmla="*/ 67084 h 294977"/>
              <a:gd name="connsiteX4" fmla="*/ 204910 w 295176"/>
              <a:gd name="connsiteY4" fmla="*/ 62612 h 294977"/>
              <a:gd name="connsiteX5" fmla="*/ 216621 w 295176"/>
              <a:gd name="connsiteY5" fmla="*/ 58805 h 294977"/>
              <a:gd name="connsiteX6" fmla="*/ 230809 w 295176"/>
              <a:gd name="connsiteY6" fmla="*/ 64705 h 294977"/>
              <a:gd name="connsiteX7" fmla="*/ 233189 w 295176"/>
              <a:gd name="connsiteY7" fmla="*/ 90301 h 294977"/>
              <a:gd name="connsiteX8" fmla="*/ 230904 w 295176"/>
              <a:gd name="connsiteY8" fmla="*/ 113329 h 294977"/>
              <a:gd name="connsiteX9" fmla="*/ 249091 w 295176"/>
              <a:gd name="connsiteY9" fmla="*/ 127602 h 294977"/>
              <a:gd name="connsiteX10" fmla="*/ 265945 w 295176"/>
              <a:gd name="connsiteY10" fmla="*/ 147394 h 294977"/>
              <a:gd name="connsiteX11" fmla="*/ 249566 w 295176"/>
              <a:gd name="connsiteY11" fmla="*/ 167186 h 294977"/>
              <a:gd name="connsiteX12" fmla="*/ 231665 w 295176"/>
              <a:gd name="connsiteY12" fmla="*/ 181840 h 294977"/>
              <a:gd name="connsiteX13" fmla="*/ 234427 w 295176"/>
              <a:gd name="connsiteY13" fmla="*/ 204771 h 294977"/>
              <a:gd name="connsiteX14" fmla="*/ 232333 w 295176"/>
              <a:gd name="connsiteY14" fmla="*/ 230653 h 294977"/>
              <a:gd name="connsiteX15" fmla="*/ 218145 w 295176"/>
              <a:gd name="connsiteY15" fmla="*/ 236553 h 294977"/>
              <a:gd name="connsiteX16" fmla="*/ 206814 w 295176"/>
              <a:gd name="connsiteY16" fmla="*/ 233032 h 294977"/>
              <a:gd name="connsiteX17" fmla="*/ 193198 w 295176"/>
              <a:gd name="connsiteY17" fmla="*/ 228845 h 294977"/>
              <a:gd name="connsiteX18" fmla="*/ 183772 w 295176"/>
              <a:gd name="connsiteY18" fmla="*/ 230749 h 294977"/>
              <a:gd name="connsiteX19" fmla="*/ 169489 w 295176"/>
              <a:gd name="connsiteY19" fmla="*/ 248923 h 294977"/>
              <a:gd name="connsiteX20" fmla="*/ 149683 w 295176"/>
              <a:gd name="connsiteY20" fmla="*/ 265765 h 294977"/>
              <a:gd name="connsiteX21" fmla="*/ 129878 w 295176"/>
              <a:gd name="connsiteY21" fmla="*/ 249399 h 294977"/>
              <a:gd name="connsiteX22" fmla="*/ 115214 w 295176"/>
              <a:gd name="connsiteY22" fmla="*/ 231510 h 294977"/>
              <a:gd name="connsiteX23" fmla="*/ 106264 w 295176"/>
              <a:gd name="connsiteY23" fmla="*/ 229797 h 294977"/>
              <a:gd name="connsiteX24" fmla="*/ 92267 w 295176"/>
              <a:gd name="connsiteY24" fmla="*/ 234269 h 294977"/>
              <a:gd name="connsiteX25" fmla="*/ 80554 w 295176"/>
              <a:gd name="connsiteY25" fmla="*/ 238075 h 294977"/>
              <a:gd name="connsiteX26" fmla="*/ 66367 w 295176"/>
              <a:gd name="connsiteY26" fmla="*/ 232176 h 294977"/>
              <a:gd name="connsiteX27" fmla="*/ 63986 w 295176"/>
              <a:gd name="connsiteY27" fmla="*/ 206579 h 294977"/>
              <a:gd name="connsiteX28" fmla="*/ 66271 w 295176"/>
              <a:gd name="connsiteY28" fmla="*/ 183552 h 294977"/>
              <a:gd name="connsiteX29" fmla="*/ 48086 w 295176"/>
              <a:gd name="connsiteY29" fmla="*/ 169279 h 294977"/>
              <a:gd name="connsiteX30" fmla="*/ 31232 w 295176"/>
              <a:gd name="connsiteY30" fmla="*/ 149487 h 294977"/>
              <a:gd name="connsiteX31" fmla="*/ 47609 w 295176"/>
              <a:gd name="connsiteY31" fmla="*/ 129695 h 294977"/>
              <a:gd name="connsiteX32" fmla="*/ 65510 w 295176"/>
              <a:gd name="connsiteY32" fmla="*/ 115041 h 294977"/>
              <a:gd name="connsiteX33" fmla="*/ 62748 w 295176"/>
              <a:gd name="connsiteY33" fmla="*/ 92109 h 294977"/>
              <a:gd name="connsiteX34" fmla="*/ 64844 w 295176"/>
              <a:gd name="connsiteY34" fmla="*/ 66227 h 294977"/>
              <a:gd name="connsiteX35" fmla="*/ 79032 w 295176"/>
              <a:gd name="connsiteY35" fmla="*/ 60328 h 294977"/>
              <a:gd name="connsiteX36" fmla="*/ 90362 w 295176"/>
              <a:gd name="connsiteY36" fmla="*/ 63848 h 294977"/>
              <a:gd name="connsiteX37" fmla="*/ 103979 w 295176"/>
              <a:gd name="connsiteY37" fmla="*/ 68035 h 294977"/>
              <a:gd name="connsiteX38" fmla="*/ 113405 w 295176"/>
              <a:gd name="connsiteY38" fmla="*/ 66132 h 294977"/>
              <a:gd name="connsiteX39" fmla="*/ 127688 w 295176"/>
              <a:gd name="connsiteY39" fmla="*/ 47958 h 294977"/>
              <a:gd name="connsiteX40" fmla="*/ 147493 w 295176"/>
              <a:gd name="connsiteY40" fmla="*/ 31115 h 294977"/>
              <a:gd name="connsiteX41" fmla="*/ 147493 w 295176"/>
              <a:gd name="connsiteY41" fmla="*/ 7137 h 294977"/>
              <a:gd name="connsiteX42" fmla="*/ 103979 w 295176"/>
              <a:gd name="connsiteY42" fmla="*/ 44152 h 294977"/>
              <a:gd name="connsiteX43" fmla="*/ 79032 w 295176"/>
              <a:gd name="connsiteY43" fmla="*/ 36444 h 294977"/>
              <a:gd name="connsiteX44" fmla="*/ 47800 w 295176"/>
              <a:gd name="connsiteY44" fmla="*/ 49385 h 294977"/>
              <a:gd name="connsiteX45" fmla="*/ 43134 w 295176"/>
              <a:gd name="connsiteY45" fmla="*/ 106287 h 294977"/>
              <a:gd name="connsiteX46" fmla="*/ 7141 w 295176"/>
              <a:gd name="connsiteY46" fmla="*/ 149677 h 294977"/>
              <a:gd name="connsiteX47" fmla="*/ 44181 w 295176"/>
              <a:gd name="connsiteY47" fmla="*/ 193163 h 294977"/>
              <a:gd name="connsiteX48" fmla="*/ 49419 w 295176"/>
              <a:gd name="connsiteY48" fmla="*/ 249304 h 294977"/>
              <a:gd name="connsiteX49" fmla="*/ 80554 w 295176"/>
              <a:gd name="connsiteY49" fmla="*/ 262245 h 294977"/>
              <a:gd name="connsiteX50" fmla="*/ 106359 w 295176"/>
              <a:gd name="connsiteY50" fmla="*/ 253966 h 294977"/>
              <a:gd name="connsiteX51" fmla="*/ 149778 w 295176"/>
              <a:gd name="connsiteY51" fmla="*/ 289935 h 294977"/>
              <a:gd name="connsiteX52" fmla="*/ 193293 w 295176"/>
              <a:gd name="connsiteY52" fmla="*/ 252920 h 294977"/>
              <a:gd name="connsiteX53" fmla="*/ 218240 w 295176"/>
              <a:gd name="connsiteY53" fmla="*/ 260627 h 294977"/>
              <a:gd name="connsiteX54" fmla="*/ 249471 w 295176"/>
              <a:gd name="connsiteY54" fmla="*/ 247686 h 294977"/>
              <a:gd name="connsiteX55" fmla="*/ 254138 w 295176"/>
              <a:gd name="connsiteY55" fmla="*/ 190784 h 294977"/>
              <a:gd name="connsiteX56" fmla="*/ 290129 w 295176"/>
              <a:gd name="connsiteY56" fmla="*/ 147394 h 294977"/>
              <a:gd name="connsiteX57" fmla="*/ 253089 w 295176"/>
              <a:gd name="connsiteY57" fmla="*/ 103908 h 294977"/>
              <a:gd name="connsiteX58" fmla="*/ 247853 w 295176"/>
              <a:gd name="connsiteY58" fmla="*/ 47767 h 294977"/>
              <a:gd name="connsiteX59" fmla="*/ 216717 w 295176"/>
              <a:gd name="connsiteY59" fmla="*/ 34826 h 294977"/>
              <a:gd name="connsiteX60" fmla="*/ 190913 w 295176"/>
              <a:gd name="connsiteY60" fmla="*/ 43105 h 294977"/>
              <a:gd name="connsiteX61" fmla="*/ 147493 w 295176"/>
              <a:gd name="connsiteY61" fmla="*/ 7137 h 294977"/>
              <a:gd name="connsiteX62" fmla="*/ 147493 w 295176"/>
              <a:gd name="connsiteY62" fmla="*/ 7137 h 294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95176" h="294977">
                <a:moveTo>
                  <a:pt x="147493" y="31115"/>
                </a:moveTo>
                <a:cubicBezTo>
                  <a:pt x="157205" y="31115"/>
                  <a:pt x="165489" y="37966"/>
                  <a:pt x="167298" y="47482"/>
                </a:cubicBezTo>
                <a:cubicBezTo>
                  <a:pt x="168822" y="55570"/>
                  <a:pt x="174345" y="62326"/>
                  <a:pt x="181962" y="65371"/>
                </a:cubicBezTo>
                <a:cubicBezTo>
                  <a:pt x="184819" y="66513"/>
                  <a:pt x="187865" y="67084"/>
                  <a:pt x="190913" y="67084"/>
                </a:cubicBezTo>
                <a:cubicBezTo>
                  <a:pt x="195863" y="67084"/>
                  <a:pt x="200815" y="65561"/>
                  <a:pt x="204910" y="62612"/>
                </a:cubicBezTo>
                <a:cubicBezTo>
                  <a:pt x="208337" y="60137"/>
                  <a:pt x="212432" y="58805"/>
                  <a:pt x="216621" y="58805"/>
                </a:cubicBezTo>
                <a:cubicBezTo>
                  <a:pt x="221954" y="58805"/>
                  <a:pt x="227000" y="60899"/>
                  <a:pt x="230809" y="64705"/>
                </a:cubicBezTo>
                <a:cubicBezTo>
                  <a:pt x="237664" y="71556"/>
                  <a:pt x="238617" y="82308"/>
                  <a:pt x="233189" y="90301"/>
                </a:cubicBezTo>
                <a:cubicBezTo>
                  <a:pt x="228524" y="97057"/>
                  <a:pt x="227667" y="105716"/>
                  <a:pt x="230904" y="113329"/>
                </a:cubicBezTo>
                <a:cubicBezTo>
                  <a:pt x="234141" y="120846"/>
                  <a:pt x="240998" y="126269"/>
                  <a:pt x="249091" y="127602"/>
                </a:cubicBezTo>
                <a:cubicBezTo>
                  <a:pt x="258899" y="129219"/>
                  <a:pt x="265945" y="137498"/>
                  <a:pt x="265945" y="147394"/>
                </a:cubicBezTo>
                <a:cubicBezTo>
                  <a:pt x="265945" y="157099"/>
                  <a:pt x="259088" y="165378"/>
                  <a:pt x="249566" y="167186"/>
                </a:cubicBezTo>
                <a:cubicBezTo>
                  <a:pt x="241473" y="168708"/>
                  <a:pt x="234713" y="174227"/>
                  <a:pt x="231665" y="181840"/>
                </a:cubicBezTo>
                <a:cubicBezTo>
                  <a:pt x="228619" y="189452"/>
                  <a:pt x="229666" y="198111"/>
                  <a:pt x="234427" y="204771"/>
                </a:cubicBezTo>
                <a:cubicBezTo>
                  <a:pt x="240235" y="212765"/>
                  <a:pt x="239283" y="223707"/>
                  <a:pt x="232333" y="230653"/>
                </a:cubicBezTo>
                <a:cubicBezTo>
                  <a:pt x="228524" y="234460"/>
                  <a:pt x="223477" y="236553"/>
                  <a:pt x="218145" y="236553"/>
                </a:cubicBezTo>
                <a:cubicBezTo>
                  <a:pt x="214050" y="236553"/>
                  <a:pt x="210146" y="235316"/>
                  <a:pt x="206814" y="233032"/>
                </a:cubicBezTo>
                <a:cubicBezTo>
                  <a:pt x="202720" y="230273"/>
                  <a:pt x="198054" y="228845"/>
                  <a:pt x="193198" y="228845"/>
                </a:cubicBezTo>
                <a:cubicBezTo>
                  <a:pt x="189960" y="228845"/>
                  <a:pt x="186818" y="229512"/>
                  <a:pt x="183772" y="230749"/>
                </a:cubicBezTo>
                <a:cubicBezTo>
                  <a:pt x="176249" y="233984"/>
                  <a:pt x="170822" y="240835"/>
                  <a:pt x="169489" y="248923"/>
                </a:cubicBezTo>
                <a:cubicBezTo>
                  <a:pt x="167870" y="258724"/>
                  <a:pt x="159586" y="265765"/>
                  <a:pt x="149683" y="265765"/>
                </a:cubicBezTo>
                <a:cubicBezTo>
                  <a:pt x="139970" y="265765"/>
                  <a:pt x="131686" y="258914"/>
                  <a:pt x="129878" y="249399"/>
                </a:cubicBezTo>
                <a:cubicBezTo>
                  <a:pt x="128354" y="241311"/>
                  <a:pt x="122832" y="234555"/>
                  <a:pt x="115214" y="231510"/>
                </a:cubicBezTo>
                <a:cubicBezTo>
                  <a:pt x="112358" y="230368"/>
                  <a:pt x="109310" y="229797"/>
                  <a:pt x="106264" y="229797"/>
                </a:cubicBezTo>
                <a:cubicBezTo>
                  <a:pt x="101312" y="229797"/>
                  <a:pt x="96361" y="231320"/>
                  <a:pt x="92267" y="234269"/>
                </a:cubicBezTo>
                <a:cubicBezTo>
                  <a:pt x="88838" y="236743"/>
                  <a:pt x="84744" y="238075"/>
                  <a:pt x="80554" y="238075"/>
                </a:cubicBezTo>
                <a:cubicBezTo>
                  <a:pt x="75223" y="238075"/>
                  <a:pt x="70176" y="235982"/>
                  <a:pt x="66367" y="232176"/>
                </a:cubicBezTo>
                <a:cubicBezTo>
                  <a:pt x="59511" y="225325"/>
                  <a:pt x="58559" y="214572"/>
                  <a:pt x="63986" y="206579"/>
                </a:cubicBezTo>
                <a:cubicBezTo>
                  <a:pt x="68652" y="199824"/>
                  <a:pt x="69510" y="191165"/>
                  <a:pt x="66271" y="183552"/>
                </a:cubicBezTo>
                <a:cubicBezTo>
                  <a:pt x="63034" y="176035"/>
                  <a:pt x="56179" y="170611"/>
                  <a:pt x="48086" y="169279"/>
                </a:cubicBezTo>
                <a:cubicBezTo>
                  <a:pt x="38278" y="167661"/>
                  <a:pt x="31232" y="159383"/>
                  <a:pt x="31232" y="149487"/>
                </a:cubicBezTo>
                <a:cubicBezTo>
                  <a:pt x="31232" y="139781"/>
                  <a:pt x="38087" y="131503"/>
                  <a:pt x="47609" y="129695"/>
                </a:cubicBezTo>
                <a:cubicBezTo>
                  <a:pt x="55702" y="128173"/>
                  <a:pt x="62464" y="122654"/>
                  <a:pt x="65510" y="115041"/>
                </a:cubicBezTo>
                <a:cubicBezTo>
                  <a:pt x="68557" y="107429"/>
                  <a:pt x="67509" y="98770"/>
                  <a:pt x="62748" y="92109"/>
                </a:cubicBezTo>
                <a:cubicBezTo>
                  <a:pt x="56940" y="84116"/>
                  <a:pt x="57892" y="73174"/>
                  <a:pt x="64844" y="66227"/>
                </a:cubicBezTo>
                <a:cubicBezTo>
                  <a:pt x="68652" y="62421"/>
                  <a:pt x="73699" y="60328"/>
                  <a:pt x="79032" y="60328"/>
                </a:cubicBezTo>
                <a:cubicBezTo>
                  <a:pt x="83125" y="60328"/>
                  <a:pt x="87030" y="61565"/>
                  <a:pt x="90362" y="63848"/>
                </a:cubicBezTo>
                <a:cubicBezTo>
                  <a:pt x="94457" y="66608"/>
                  <a:pt x="99122" y="68035"/>
                  <a:pt x="103979" y="68035"/>
                </a:cubicBezTo>
                <a:cubicBezTo>
                  <a:pt x="107216" y="68035"/>
                  <a:pt x="110358" y="67369"/>
                  <a:pt x="113405" y="66132"/>
                </a:cubicBezTo>
                <a:cubicBezTo>
                  <a:pt x="120927" y="62897"/>
                  <a:pt x="126355" y="56046"/>
                  <a:pt x="127688" y="47958"/>
                </a:cubicBezTo>
                <a:cubicBezTo>
                  <a:pt x="129306" y="38252"/>
                  <a:pt x="137685" y="31115"/>
                  <a:pt x="147493" y="31115"/>
                </a:cubicBezTo>
                <a:moveTo>
                  <a:pt x="147493" y="7137"/>
                </a:moveTo>
                <a:cubicBezTo>
                  <a:pt x="125498" y="7137"/>
                  <a:pt x="107406" y="23122"/>
                  <a:pt x="103979" y="44152"/>
                </a:cubicBezTo>
                <a:cubicBezTo>
                  <a:pt x="96456" y="39013"/>
                  <a:pt x="87791" y="36444"/>
                  <a:pt x="79032" y="36444"/>
                </a:cubicBezTo>
                <a:cubicBezTo>
                  <a:pt x="67700" y="36444"/>
                  <a:pt x="56465" y="40726"/>
                  <a:pt x="47800" y="49385"/>
                </a:cubicBezTo>
                <a:cubicBezTo>
                  <a:pt x="32279" y="64895"/>
                  <a:pt x="30755" y="89064"/>
                  <a:pt x="43134" y="106287"/>
                </a:cubicBezTo>
                <a:cubicBezTo>
                  <a:pt x="22662" y="110093"/>
                  <a:pt x="7141" y="128077"/>
                  <a:pt x="7141" y="149677"/>
                </a:cubicBezTo>
                <a:cubicBezTo>
                  <a:pt x="7141" y="171658"/>
                  <a:pt x="23139" y="189737"/>
                  <a:pt x="44181" y="193163"/>
                </a:cubicBezTo>
                <a:cubicBezTo>
                  <a:pt x="32374" y="210386"/>
                  <a:pt x="34183" y="233984"/>
                  <a:pt x="49419" y="249304"/>
                </a:cubicBezTo>
                <a:cubicBezTo>
                  <a:pt x="57988" y="257868"/>
                  <a:pt x="69319" y="262245"/>
                  <a:pt x="80554" y="262245"/>
                </a:cubicBezTo>
                <a:cubicBezTo>
                  <a:pt x="89601" y="262245"/>
                  <a:pt x="98646" y="259485"/>
                  <a:pt x="106359" y="253966"/>
                </a:cubicBezTo>
                <a:cubicBezTo>
                  <a:pt x="110167" y="274424"/>
                  <a:pt x="128163" y="289935"/>
                  <a:pt x="149778" y="289935"/>
                </a:cubicBezTo>
                <a:cubicBezTo>
                  <a:pt x="171774" y="289935"/>
                  <a:pt x="189866" y="273949"/>
                  <a:pt x="193293" y="252920"/>
                </a:cubicBezTo>
                <a:cubicBezTo>
                  <a:pt x="200815" y="258058"/>
                  <a:pt x="209480" y="260627"/>
                  <a:pt x="218240" y="260627"/>
                </a:cubicBezTo>
                <a:cubicBezTo>
                  <a:pt x="229571" y="260627"/>
                  <a:pt x="240807" y="256345"/>
                  <a:pt x="249471" y="247686"/>
                </a:cubicBezTo>
                <a:cubicBezTo>
                  <a:pt x="264992" y="232176"/>
                  <a:pt x="266516" y="208007"/>
                  <a:pt x="254138" y="190784"/>
                </a:cubicBezTo>
                <a:cubicBezTo>
                  <a:pt x="274609" y="186978"/>
                  <a:pt x="290129" y="168994"/>
                  <a:pt x="290129" y="147394"/>
                </a:cubicBezTo>
                <a:cubicBezTo>
                  <a:pt x="290129" y="125413"/>
                  <a:pt x="274133" y="107334"/>
                  <a:pt x="253089" y="103908"/>
                </a:cubicBezTo>
                <a:cubicBezTo>
                  <a:pt x="264896" y="86686"/>
                  <a:pt x="263088" y="63087"/>
                  <a:pt x="247853" y="47767"/>
                </a:cubicBezTo>
                <a:cubicBezTo>
                  <a:pt x="239283" y="39203"/>
                  <a:pt x="227953" y="34826"/>
                  <a:pt x="216717" y="34826"/>
                </a:cubicBezTo>
                <a:cubicBezTo>
                  <a:pt x="207671" y="34826"/>
                  <a:pt x="198625" y="37586"/>
                  <a:pt x="190913" y="43105"/>
                </a:cubicBezTo>
                <a:cubicBezTo>
                  <a:pt x="187104" y="22647"/>
                  <a:pt x="169108" y="7137"/>
                  <a:pt x="147493" y="7137"/>
                </a:cubicBezTo>
                <a:lnTo>
                  <a:pt x="147493" y="7137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7" name="Forma libre 1310">
            <a:extLst>
              <a:ext uri="{FF2B5EF4-FFF2-40B4-BE49-F238E27FC236}">
                <a16:creationId xmlns:a16="http://schemas.microsoft.com/office/drawing/2014/main" id="{A24BCDC8-7C1D-0040-8DE9-81B0F50DADE7}"/>
              </a:ext>
            </a:extLst>
          </p:cNvPr>
          <p:cNvSpPr/>
          <p:nvPr/>
        </p:nvSpPr>
        <p:spPr>
          <a:xfrm>
            <a:off x="9511931" y="6587775"/>
            <a:ext cx="2001048" cy="1999710"/>
          </a:xfrm>
          <a:custGeom>
            <a:avLst/>
            <a:gdLst>
              <a:gd name="connsiteX0" fmla="*/ 147493 w 295176"/>
              <a:gd name="connsiteY0" fmla="*/ 31211 h 294977"/>
              <a:gd name="connsiteX1" fmla="*/ 167299 w 295176"/>
              <a:gd name="connsiteY1" fmla="*/ 47577 h 294977"/>
              <a:gd name="connsiteX2" fmla="*/ 181962 w 295176"/>
              <a:gd name="connsiteY2" fmla="*/ 65466 h 294977"/>
              <a:gd name="connsiteX3" fmla="*/ 190913 w 295176"/>
              <a:gd name="connsiteY3" fmla="*/ 67179 h 294977"/>
              <a:gd name="connsiteX4" fmla="*/ 204910 w 295176"/>
              <a:gd name="connsiteY4" fmla="*/ 62707 h 294977"/>
              <a:gd name="connsiteX5" fmla="*/ 216621 w 295176"/>
              <a:gd name="connsiteY5" fmla="*/ 58900 h 294977"/>
              <a:gd name="connsiteX6" fmla="*/ 230809 w 295176"/>
              <a:gd name="connsiteY6" fmla="*/ 64800 h 294977"/>
              <a:gd name="connsiteX7" fmla="*/ 233189 w 295176"/>
              <a:gd name="connsiteY7" fmla="*/ 90396 h 294977"/>
              <a:gd name="connsiteX8" fmla="*/ 230904 w 295176"/>
              <a:gd name="connsiteY8" fmla="*/ 113424 h 294977"/>
              <a:gd name="connsiteX9" fmla="*/ 249091 w 295176"/>
              <a:gd name="connsiteY9" fmla="*/ 127697 h 294977"/>
              <a:gd name="connsiteX10" fmla="*/ 265945 w 295176"/>
              <a:gd name="connsiteY10" fmla="*/ 147489 h 294977"/>
              <a:gd name="connsiteX11" fmla="*/ 249568 w 295176"/>
              <a:gd name="connsiteY11" fmla="*/ 167281 h 294977"/>
              <a:gd name="connsiteX12" fmla="*/ 231667 w 295176"/>
              <a:gd name="connsiteY12" fmla="*/ 181935 h 294977"/>
              <a:gd name="connsiteX13" fmla="*/ 234427 w 295176"/>
              <a:gd name="connsiteY13" fmla="*/ 204867 h 294977"/>
              <a:gd name="connsiteX14" fmla="*/ 232333 w 295176"/>
              <a:gd name="connsiteY14" fmla="*/ 230749 h 294977"/>
              <a:gd name="connsiteX15" fmla="*/ 218145 w 295176"/>
              <a:gd name="connsiteY15" fmla="*/ 236648 h 294977"/>
              <a:gd name="connsiteX16" fmla="*/ 206815 w 295176"/>
              <a:gd name="connsiteY16" fmla="*/ 233128 h 294977"/>
              <a:gd name="connsiteX17" fmla="*/ 193198 w 295176"/>
              <a:gd name="connsiteY17" fmla="*/ 228941 h 294977"/>
              <a:gd name="connsiteX18" fmla="*/ 183772 w 295176"/>
              <a:gd name="connsiteY18" fmla="*/ 230844 h 294977"/>
              <a:gd name="connsiteX19" fmla="*/ 169489 w 295176"/>
              <a:gd name="connsiteY19" fmla="*/ 249018 h 294977"/>
              <a:gd name="connsiteX20" fmla="*/ 149684 w 295176"/>
              <a:gd name="connsiteY20" fmla="*/ 265861 h 294977"/>
              <a:gd name="connsiteX21" fmla="*/ 129878 w 295176"/>
              <a:gd name="connsiteY21" fmla="*/ 249494 h 294977"/>
              <a:gd name="connsiteX22" fmla="*/ 115215 w 295176"/>
              <a:gd name="connsiteY22" fmla="*/ 231605 h 294977"/>
              <a:gd name="connsiteX23" fmla="*/ 106264 w 295176"/>
              <a:gd name="connsiteY23" fmla="*/ 229892 h 294977"/>
              <a:gd name="connsiteX24" fmla="*/ 92267 w 295176"/>
              <a:gd name="connsiteY24" fmla="*/ 234365 h 294977"/>
              <a:gd name="connsiteX25" fmla="*/ 80555 w 295176"/>
              <a:gd name="connsiteY25" fmla="*/ 238171 h 294977"/>
              <a:gd name="connsiteX26" fmla="*/ 66368 w 295176"/>
              <a:gd name="connsiteY26" fmla="*/ 232271 h 294977"/>
              <a:gd name="connsiteX27" fmla="*/ 63987 w 295176"/>
              <a:gd name="connsiteY27" fmla="*/ 206675 h 294977"/>
              <a:gd name="connsiteX28" fmla="*/ 66273 w 295176"/>
              <a:gd name="connsiteY28" fmla="*/ 183647 h 294977"/>
              <a:gd name="connsiteX29" fmla="*/ 48086 w 295176"/>
              <a:gd name="connsiteY29" fmla="*/ 169374 h 294977"/>
              <a:gd name="connsiteX30" fmla="*/ 31232 w 295176"/>
              <a:gd name="connsiteY30" fmla="*/ 149582 h 294977"/>
              <a:gd name="connsiteX31" fmla="*/ 47609 w 295176"/>
              <a:gd name="connsiteY31" fmla="*/ 129790 h 294977"/>
              <a:gd name="connsiteX32" fmla="*/ 65510 w 295176"/>
              <a:gd name="connsiteY32" fmla="*/ 115136 h 294977"/>
              <a:gd name="connsiteX33" fmla="*/ 62750 w 295176"/>
              <a:gd name="connsiteY33" fmla="*/ 92204 h 294977"/>
              <a:gd name="connsiteX34" fmla="*/ 64844 w 295176"/>
              <a:gd name="connsiteY34" fmla="*/ 66322 h 294977"/>
              <a:gd name="connsiteX35" fmla="*/ 79032 w 295176"/>
              <a:gd name="connsiteY35" fmla="*/ 60423 h 294977"/>
              <a:gd name="connsiteX36" fmla="*/ 90362 w 295176"/>
              <a:gd name="connsiteY36" fmla="*/ 63944 h 294977"/>
              <a:gd name="connsiteX37" fmla="*/ 103979 w 295176"/>
              <a:gd name="connsiteY37" fmla="*/ 68130 h 294977"/>
              <a:gd name="connsiteX38" fmla="*/ 113405 w 295176"/>
              <a:gd name="connsiteY38" fmla="*/ 66227 h 294977"/>
              <a:gd name="connsiteX39" fmla="*/ 127688 w 295176"/>
              <a:gd name="connsiteY39" fmla="*/ 48053 h 294977"/>
              <a:gd name="connsiteX40" fmla="*/ 147493 w 295176"/>
              <a:gd name="connsiteY40" fmla="*/ 31211 h 294977"/>
              <a:gd name="connsiteX41" fmla="*/ 147493 w 295176"/>
              <a:gd name="connsiteY41" fmla="*/ 7137 h 294977"/>
              <a:gd name="connsiteX42" fmla="*/ 103979 w 295176"/>
              <a:gd name="connsiteY42" fmla="*/ 44151 h 294977"/>
              <a:gd name="connsiteX43" fmla="*/ 79032 w 295176"/>
              <a:gd name="connsiteY43" fmla="*/ 36444 h 294977"/>
              <a:gd name="connsiteX44" fmla="*/ 47800 w 295176"/>
              <a:gd name="connsiteY44" fmla="*/ 49385 h 294977"/>
              <a:gd name="connsiteX45" fmla="*/ 43134 w 295176"/>
              <a:gd name="connsiteY45" fmla="*/ 106287 h 294977"/>
              <a:gd name="connsiteX46" fmla="*/ 7141 w 295176"/>
              <a:gd name="connsiteY46" fmla="*/ 149677 h 294977"/>
              <a:gd name="connsiteX47" fmla="*/ 44181 w 295176"/>
              <a:gd name="connsiteY47" fmla="*/ 193163 h 294977"/>
              <a:gd name="connsiteX48" fmla="*/ 49419 w 295176"/>
              <a:gd name="connsiteY48" fmla="*/ 249304 h 294977"/>
              <a:gd name="connsiteX49" fmla="*/ 80555 w 295176"/>
              <a:gd name="connsiteY49" fmla="*/ 262245 h 294977"/>
              <a:gd name="connsiteX50" fmla="*/ 106359 w 295176"/>
              <a:gd name="connsiteY50" fmla="*/ 253966 h 294977"/>
              <a:gd name="connsiteX51" fmla="*/ 149779 w 295176"/>
              <a:gd name="connsiteY51" fmla="*/ 289935 h 294977"/>
              <a:gd name="connsiteX52" fmla="*/ 193293 w 295176"/>
              <a:gd name="connsiteY52" fmla="*/ 252919 h 294977"/>
              <a:gd name="connsiteX53" fmla="*/ 218240 w 295176"/>
              <a:gd name="connsiteY53" fmla="*/ 260627 h 294977"/>
              <a:gd name="connsiteX54" fmla="*/ 249472 w 295176"/>
              <a:gd name="connsiteY54" fmla="*/ 247686 h 294977"/>
              <a:gd name="connsiteX55" fmla="*/ 254138 w 295176"/>
              <a:gd name="connsiteY55" fmla="*/ 190784 h 294977"/>
              <a:gd name="connsiteX56" fmla="*/ 290131 w 295176"/>
              <a:gd name="connsiteY56" fmla="*/ 147394 h 294977"/>
              <a:gd name="connsiteX57" fmla="*/ 253091 w 295176"/>
              <a:gd name="connsiteY57" fmla="*/ 103908 h 294977"/>
              <a:gd name="connsiteX58" fmla="*/ 247853 w 295176"/>
              <a:gd name="connsiteY58" fmla="*/ 47767 h 294977"/>
              <a:gd name="connsiteX59" fmla="*/ 216717 w 295176"/>
              <a:gd name="connsiteY59" fmla="*/ 34826 h 294977"/>
              <a:gd name="connsiteX60" fmla="*/ 190913 w 295176"/>
              <a:gd name="connsiteY60" fmla="*/ 43105 h 294977"/>
              <a:gd name="connsiteX61" fmla="*/ 147493 w 295176"/>
              <a:gd name="connsiteY61" fmla="*/ 7137 h 294977"/>
              <a:gd name="connsiteX62" fmla="*/ 147493 w 295176"/>
              <a:gd name="connsiteY62" fmla="*/ 7137 h 294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95176" h="294977">
                <a:moveTo>
                  <a:pt x="147493" y="31211"/>
                </a:moveTo>
                <a:cubicBezTo>
                  <a:pt x="157205" y="31211"/>
                  <a:pt x="165489" y="38062"/>
                  <a:pt x="167299" y="47577"/>
                </a:cubicBezTo>
                <a:cubicBezTo>
                  <a:pt x="168823" y="55665"/>
                  <a:pt x="174345" y="62421"/>
                  <a:pt x="181962" y="65466"/>
                </a:cubicBezTo>
                <a:cubicBezTo>
                  <a:pt x="184819" y="66608"/>
                  <a:pt x="187866" y="67179"/>
                  <a:pt x="190913" y="67179"/>
                </a:cubicBezTo>
                <a:cubicBezTo>
                  <a:pt x="195864" y="67179"/>
                  <a:pt x="200816" y="65656"/>
                  <a:pt x="204910" y="62707"/>
                </a:cubicBezTo>
                <a:cubicBezTo>
                  <a:pt x="208337" y="60232"/>
                  <a:pt x="212432" y="58900"/>
                  <a:pt x="216621" y="58900"/>
                </a:cubicBezTo>
                <a:cubicBezTo>
                  <a:pt x="221954" y="58900"/>
                  <a:pt x="227001" y="60994"/>
                  <a:pt x="230809" y="64800"/>
                </a:cubicBezTo>
                <a:cubicBezTo>
                  <a:pt x="237665" y="71651"/>
                  <a:pt x="238617" y="82403"/>
                  <a:pt x="233189" y="90396"/>
                </a:cubicBezTo>
                <a:cubicBezTo>
                  <a:pt x="228524" y="97152"/>
                  <a:pt x="227667" y="105811"/>
                  <a:pt x="230904" y="113424"/>
                </a:cubicBezTo>
                <a:cubicBezTo>
                  <a:pt x="234142" y="120941"/>
                  <a:pt x="240998" y="126365"/>
                  <a:pt x="249091" y="127697"/>
                </a:cubicBezTo>
                <a:cubicBezTo>
                  <a:pt x="258899" y="129314"/>
                  <a:pt x="265945" y="137593"/>
                  <a:pt x="265945" y="147489"/>
                </a:cubicBezTo>
                <a:cubicBezTo>
                  <a:pt x="265945" y="157194"/>
                  <a:pt x="259089" y="165473"/>
                  <a:pt x="249568" y="167281"/>
                </a:cubicBezTo>
                <a:cubicBezTo>
                  <a:pt x="241473" y="168803"/>
                  <a:pt x="234713" y="174322"/>
                  <a:pt x="231667" y="181935"/>
                </a:cubicBezTo>
                <a:cubicBezTo>
                  <a:pt x="228619" y="189547"/>
                  <a:pt x="229666" y="198206"/>
                  <a:pt x="234427" y="204867"/>
                </a:cubicBezTo>
                <a:cubicBezTo>
                  <a:pt x="240236" y="212860"/>
                  <a:pt x="239283" y="223802"/>
                  <a:pt x="232333" y="230749"/>
                </a:cubicBezTo>
                <a:cubicBezTo>
                  <a:pt x="228524" y="234555"/>
                  <a:pt x="223478" y="236648"/>
                  <a:pt x="218145" y="236648"/>
                </a:cubicBezTo>
                <a:cubicBezTo>
                  <a:pt x="214051" y="236648"/>
                  <a:pt x="210147" y="235411"/>
                  <a:pt x="206815" y="233128"/>
                </a:cubicBezTo>
                <a:cubicBezTo>
                  <a:pt x="202720" y="230368"/>
                  <a:pt x="198054" y="228941"/>
                  <a:pt x="193198" y="228941"/>
                </a:cubicBezTo>
                <a:cubicBezTo>
                  <a:pt x="189961" y="228941"/>
                  <a:pt x="186818" y="229607"/>
                  <a:pt x="183772" y="230844"/>
                </a:cubicBezTo>
                <a:cubicBezTo>
                  <a:pt x="176249" y="234079"/>
                  <a:pt x="170822" y="240930"/>
                  <a:pt x="169489" y="249018"/>
                </a:cubicBezTo>
                <a:cubicBezTo>
                  <a:pt x="167870" y="258819"/>
                  <a:pt x="159586" y="265861"/>
                  <a:pt x="149684" y="265861"/>
                </a:cubicBezTo>
                <a:cubicBezTo>
                  <a:pt x="139971" y="265861"/>
                  <a:pt x="131687" y="259009"/>
                  <a:pt x="129878" y="249494"/>
                </a:cubicBezTo>
                <a:cubicBezTo>
                  <a:pt x="128355" y="241406"/>
                  <a:pt x="122832" y="234650"/>
                  <a:pt x="115215" y="231605"/>
                </a:cubicBezTo>
                <a:cubicBezTo>
                  <a:pt x="112358" y="230463"/>
                  <a:pt x="109311" y="229892"/>
                  <a:pt x="106264" y="229892"/>
                </a:cubicBezTo>
                <a:cubicBezTo>
                  <a:pt x="101312" y="229892"/>
                  <a:pt x="96361" y="231415"/>
                  <a:pt x="92267" y="234365"/>
                </a:cubicBezTo>
                <a:cubicBezTo>
                  <a:pt x="88839" y="236838"/>
                  <a:pt x="84744" y="238171"/>
                  <a:pt x="80555" y="238171"/>
                </a:cubicBezTo>
                <a:cubicBezTo>
                  <a:pt x="75223" y="238171"/>
                  <a:pt x="70176" y="236077"/>
                  <a:pt x="66368" y="232271"/>
                </a:cubicBezTo>
                <a:cubicBezTo>
                  <a:pt x="59511" y="225420"/>
                  <a:pt x="58559" y="214668"/>
                  <a:pt x="63987" y="206675"/>
                </a:cubicBezTo>
                <a:cubicBezTo>
                  <a:pt x="68653" y="199919"/>
                  <a:pt x="69510" y="191260"/>
                  <a:pt x="66273" y="183647"/>
                </a:cubicBezTo>
                <a:cubicBezTo>
                  <a:pt x="63034" y="176130"/>
                  <a:pt x="56179" y="170706"/>
                  <a:pt x="48086" y="169374"/>
                </a:cubicBezTo>
                <a:cubicBezTo>
                  <a:pt x="38278" y="167757"/>
                  <a:pt x="31232" y="159478"/>
                  <a:pt x="31232" y="149582"/>
                </a:cubicBezTo>
                <a:cubicBezTo>
                  <a:pt x="31232" y="139877"/>
                  <a:pt x="38087" y="131598"/>
                  <a:pt x="47609" y="129790"/>
                </a:cubicBezTo>
                <a:cubicBezTo>
                  <a:pt x="55704" y="128268"/>
                  <a:pt x="62464" y="122749"/>
                  <a:pt x="65510" y="115136"/>
                </a:cubicBezTo>
                <a:cubicBezTo>
                  <a:pt x="68558" y="107524"/>
                  <a:pt x="67511" y="98865"/>
                  <a:pt x="62750" y="92204"/>
                </a:cubicBezTo>
                <a:cubicBezTo>
                  <a:pt x="56941" y="84211"/>
                  <a:pt x="57893" y="73269"/>
                  <a:pt x="64844" y="66322"/>
                </a:cubicBezTo>
                <a:cubicBezTo>
                  <a:pt x="68653" y="62516"/>
                  <a:pt x="73699" y="60423"/>
                  <a:pt x="79032" y="60423"/>
                </a:cubicBezTo>
                <a:cubicBezTo>
                  <a:pt x="83126" y="60423"/>
                  <a:pt x="87030" y="61660"/>
                  <a:pt x="90362" y="63944"/>
                </a:cubicBezTo>
                <a:cubicBezTo>
                  <a:pt x="94457" y="66703"/>
                  <a:pt x="99122" y="68130"/>
                  <a:pt x="103979" y="68130"/>
                </a:cubicBezTo>
                <a:cubicBezTo>
                  <a:pt x="107216" y="68130"/>
                  <a:pt x="110359" y="67464"/>
                  <a:pt x="113405" y="66227"/>
                </a:cubicBezTo>
                <a:cubicBezTo>
                  <a:pt x="120928" y="62992"/>
                  <a:pt x="126355" y="56141"/>
                  <a:pt x="127688" y="48053"/>
                </a:cubicBezTo>
                <a:cubicBezTo>
                  <a:pt x="129212" y="38252"/>
                  <a:pt x="137591" y="31211"/>
                  <a:pt x="147493" y="31211"/>
                </a:cubicBezTo>
                <a:moveTo>
                  <a:pt x="147493" y="7137"/>
                </a:moveTo>
                <a:cubicBezTo>
                  <a:pt x="125498" y="7137"/>
                  <a:pt x="107406" y="23122"/>
                  <a:pt x="103979" y="44151"/>
                </a:cubicBezTo>
                <a:cubicBezTo>
                  <a:pt x="96456" y="39013"/>
                  <a:pt x="87792" y="36444"/>
                  <a:pt x="79032" y="36444"/>
                </a:cubicBezTo>
                <a:cubicBezTo>
                  <a:pt x="67700" y="36444"/>
                  <a:pt x="56465" y="40726"/>
                  <a:pt x="47800" y="49385"/>
                </a:cubicBezTo>
                <a:cubicBezTo>
                  <a:pt x="32279" y="64895"/>
                  <a:pt x="30756" y="89064"/>
                  <a:pt x="43134" y="106287"/>
                </a:cubicBezTo>
                <a:cubicBezTo>
                  <a:pt x="22662" y="110093"/>
                  <a:pt x="7141" y="128077"/>
                  <a:pt x="7141" y="149677"/>
                </a:cubicBezTo>
                <a:cubicBezTo>
                  <a:pt x="7141" y="171658"/>
                  <a:pt x="23139" y="189737"/>
                  <a:pt x="44181" y="193163"/>
                </a:cubicBezTo>
                <a:cubicBezTo>
                  <a:pt x="32374" y="210386"/>
                  <a:pt x="34184" y="233984"/>
                  <a:pt x="49419" y="249304"/>
                </a:cubicBezTo>
                <a:cubicBezTo>
                  <a:pt x="57989" y="257868"/>
                  <a:pt x="69319" y="262245"/>
                  <a:pt x="80555" y="262245"/>
                </a:cubicBezTo>
                <a:cubicBezTo>
                  <a:pt x="89601" y="262245"/>
                  <a:pt x="98646" y="259485"/>
                  <a:pt x="106359" y="253966"/>
                </a:cubicBezTo>
                <a:cubicBezTo>
                  <a:pt x="110168" y="274424"/>
                  <a:pt x="128164" y="289935"/>
                  <a:pt x="149779" y="289935"/>
                </a:cubicBezTo>
                <a:cubicBezTo>
                  <a:pt x="171774" y="289935"/>
                  <a:pt x="189866" y="273949"/>
                  <a:pt x="193293" y="252919"/>
                </a:cubicBezTo>
                <a:cubicBezTo>
                  <a:pt x="200816" y="258058"/>
                  <a:pt x="209480" y="260627"/>
                  <a:pt x="218240" y="260627"/>
                </a:cubicBezTo>
                <a:cubicBezTo>
                  <a:pt x="229571" y="260627"/>
                  <a:pt x="240807" y="256345"/>
                  <a:pt x="249472" y="247686"/>
                </a:cubicBezTo>
                <a:cubicBezTo>
                  <a:pt x="264993" y="232176"/>
                  <a:pt x="266516" y="208007"/>
                  <a:pt x="254138" y="190784"/>
                </a:cubicBezTo>
                <a:cubicBezTo>
                  <a:pt x="274610" y="186978"/>
                  <a:pt x="290131" y="168994"/>
                  <a:pt x="290131" y="147394"/>
                </a:cubicBezTo>
                <a:cubicBezTo>
                  <a:pt x="290131" y="125413"/>
                  <a:pt x="274133" y="107334"/>
                  <a:pt x="253091" y="103908"/>
                </a:cubicBezTo>
                <a:cubicBezTo>
                  <a:pt x="264898" y="86685"/>
                  <a:pt x="263088" y="63087"/>
                  <a:pt x="247853" y="47767"/>
                </a:cubicBezTo>
                <a:cubicBezTo>
                  <a:pt x="239283" y="39203"/>
                  <a:pt x="227953" y="34826"/>
                  <a:pt x="216717" y="34826"/>
                </a:cubicBezTo>
                <a:cubicBezTo>
                  <a:pt x="207671" y="34826"/>
                  <a:pt x="198625" y="37586"/>
                  <a:pt x="190913" y="43105"/>
                </a:cubicBezTo>
                <a:cubicBezTo>
                  <a:pt x="187009" y="22647"/>
                  <a:pt x="169108" y="7137"/>
                  <a:pt x="147493" y="7137"/>
                </a:cubicBezTo>
                <a:lnTo>
                  <a:pt x="147493" y="7137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8" name="Forma libre 1311">
            <a:extLst>
              <a:ext uri="{FF2B5EF4-FFF2-40B4-BE49-F238E27FC236}">
                <a16:creationId xmlns:a16="http://schemas.microsoft.com/office/drawing/2014/main" id="{9EFAD08B-5847-7049-B5C5-0A2A04403B8D}"/>
              </a:ext>
            </a:extLst>
          </p:cNvPr>
          <p:cNvSpPr/>
          <p:nvPr/>
        </p:nvSpPr>
        <p:spPr>
          <a:xfrm>
            <a:off x="9996702" y="9112566"/>
            <a:ext cx="2001048" cy="1999710"/>
          </a:xfrm>
          <a:custGeom>
            <a:avLst/>
            <a:gdLst>
              <a:gd name="connsiteX0" fmla="*/ 147493 w 295176"/>
              <a:gd name="connsiteY0" fmla="*/ 31116 h 294977"/>
              <a:gd name="connsiteX1" fmla="*/ 167299 w 295176"/>
              <a:gd name="connsiteY1" fmla="*/ 47482 h 294977"/>
              <a:gd name="connsiteX2" fmla="*/ 181962 w 295176"/>
              <a:gd name="connsiteY2" fmla="*/ 65371 h 294977"/>
              <a:gd name="connsiteX3" fmla="*/ 190913 w 295176"/>
              <a:gd name="connsiteY3" fmla="*/ 67084 h 294977"/>
              <a:gd name="connsiteX4" fmla="*/ 204910 w 295176"/>
              <a:gd name="connsiteY4" fmla="*/ 62612 h 294977"/>
              <a:gd name="connsiteX5" fmla="*/ 216621 w 295176"/>
              <a:gd name="connsiteY5" fmla="*/ 58805 h 294977"/>
              <a:gd name="connsiteX6" fmla="*/ 230809 w 295176"/>
              <a:gd name="connsiteY6" fmla="*/ 64705 h 294977"/>
              <a:gd name="connsiteX7" fmla="*/ 233189 w 295176"/>
              <a:gd name="connsiteY7" fmla="*/ 90301 h 294977"/>
              <a:gd name="connsiteX8" fmla="*/ 230904 w 295176"/>
              <a:gd name="connsiteY8" fmla="*/ 113329 h 294977"/>
              <a:gd name="connsiteX9" fmla="*/ 249091 w 295176"/>
              <a:gd name="connsiteY9" fmla="*/ 127602 h 294977"/>
              <a:gd name="connsiteX10" fmla="*/ 265945 w 295176"/>
              <a:gd name="connsiteY10" fmla="*/ 147394 h 294977"/>
              <a:gd name="connsiteX11" fmla="*/ 249568 w 295176"/>
              <a:gd name="connsiteY11" fmla="*/ 167186 h 294977"/>
              <a:gd name="connsiteX12" fmla="*/ 231667 w 295176"/>
              <a:gd name="connsiteY12" fmla="*/ 181840 h 294977"/>
              <a:gd name="connsiteX13" fmla="*/ 234427 w 295176"/>
              <a:gd name="connsiteY13" fmla="*/ 204772 h 294977"/>
              <a:gd name="connsiteX14" fmla="*/ 232333 w 295176"/>
              <a:gd name="connsiteY14" fmla="*/ 230654 h 294977"/>
              <a:gd name="connsiteX15" fmla="*/ 218145 w 295176"/>
              <a:gd name="connsiteY15" fmla="*/ 236553 h 294977"/>
              <a:gd name="connsiteX16" fmla="*/ 206815 w 295176"/>
              <a:gd name="connsiteY16" fmla="*/ 233033 h 294977"/>
              <a:gd name="connsiteX17" fmla="*/ 193198 w 295176"/>
              <a:gd name="connsiteY17" fmla="*/ 228846 h 294977"/>
              <a:gd name="connsiteX18" fmla="*/ 183772 w 295176"/>
              <a:gd name="connsiteY18" fmla="*/ 230749 h 294977"/>
              <a:gd name="connsiteX19" fmla="*/ 169489 w 295176"/>
              <a:gd name="connsiteY19" fmla="*/ 248923 h 294977"/>
              <a:gd name="connsiteX20" fmla="*/ 149684 w 295176"/>
              <a:gd name="connsiteY20" fmla="*/ 265766 h 294977"/>
              <a:gd name="connsiteX21" fmla="*/ 129878 w 295176"/>
              <a:gd name="connsiteY21" fmla="*/ 249399 h 294977"/>
              <a:gd name="connsiteX22" fmla="*/ 115214 w 295176"/>
              <a:gd name="connsiteY22" fmla="*/ 231510 h 294977"/>
              <a:gd name="connsiteX23" fmla="*/ 106264 w 295176"/>
              <a:gd name="connsiteY23" fmla="*/ 229797 h 294977"/>
              <a:gd name="connsiteX24" fmla="*/ 92267 w 295176"/>
              <a:gd name="connsiteY24" fmla="*/ 234270 h 294977"/>
              <a:gd name="connsiteX25" fmla="*/ 80555 w 295176"/>
              <a:gd name="connsiteY25" fmla="*/ 238076 h 294977"/>
              <a:gd name="connsiteX26" fmla="*/ 66368 w 295176"/>
              <a:gd name="connsiteY26" fmla="*/ 232176 h 294977"/>
              <a:gd name="connsiteX27" fmla="*/ 63987 w 295176"/>
              <a:gd name="connsiteY27" fmla="*/ 206580 h 294977"/>
              <a:gd name="connsiteX28" fmla="*/ 66273 w 295176"/>
              <a:gd name="connsiteY28" fmla="*/ 183552 h 294977"/>
              <a:gd name="connsiteX29" fmla="*/ 48086 w 295176"/>
              <a:gd name="connsiteY29" fmla="*/ 169279 h 294977"/>
              <a:gd name="connsiteX30" fmla="*/ 31232 w 295176"/>
              <a:gd name="connsiteY30" fmla="*/ 149487 h 294977"/>
              <a:gd name="connsiteX31" fmla="*/ 47609 w 295176"/>
              <a:gd name="connsiteY31" fmla="*/ 129695 h 294977"/>
              <a:gd name="connsiteX32" fmla="*/ 65510 w 295176"/>
              <a:gd name="connsiteY32" fmla="*/ 115042 h 294977"/>
              <a:gd name="connsiteX33" fmla="*/ 62750 w 295176"/>
              <a:gd name="connsiteY33" fmla="*/ 92109 h 294977"/>
              <a:gd name="connsiteX34" fmla="*/ 64844 w 295176"/>
              <a:gd name="connsiteY34" fmla="*/ 66227 h 294977"/>
              <a:gd name="connsiteX35" fmla="*/ 79032 w 295176"/>
              <a:gd name="connsiteY35" fmla="*/ 60328 h 294977"/>
              <a:gd name="connsiteX36" fmla="*/ 90362 w 295176"/>
              <a:gd name="connsiteY36" fmla="*/ 63849 h 294977"/>
              <a:gd name="connsiteX37" fmla="*/ 103979 w 295176"/>
              <a:gd name="connsiteY37" fmla="*/ 68035 h 294977"/>
              <a:gd name="connsiteX38" fmla="*/ 113405 w 295176"/>
              <a:gd name="connsiteY38" fmla="*/ 66132 h 294977"/>
              <a:gd name="connsiteX39" fmla="*/ 127688 w 295176"/>
              <a:gd name="connsiteY39" fmla="*/ 47958 h 294977"/>
              <a:gd name="connsiteX40" fmla="*/ 147493 w 295176"/>
              <a:gd name="connsiteY40" fmla="*/ 31116 h 294977"/>
              <a:gd name="connsiteX41" fmla="*/ 147493 w 295176"/>
              <a:gd name="connsiteY41" fmla="*/ 7137 h 294977"/>
              <a:gd name="connsiteX42" fmla="*/ 103979 w 295176"/>
              <a:gd name="connsiteY42" fmla="*/ 44152 h 294977"/>
              <a:gd name="connsiteX43" fmla="*/ 79032 w 295176"/>
              <a:gd name="connsiteY43" fmla="*/ 36444 h 294977"/>
              <a:gd name="connsiteX44" fmla="*/ 47800 w 295176"/>
              <a:gd name="connsiteY44" fmla="*/ 49385 h 294977"/>
              <a:gd name="connsiteX45" fmla="*/ 43134 w 295176"/>
              <a:gd name="connsiteY45" fmla="*/ 106287 h 294977"/>
              <a:gd name="connsiteX46" fmla="*/ 7141 w 295176"/>
              <a:gd name="connsiteY46" fmla="*/ 149677 h 294977"/>
              <a:gd name="connsiteX47" fmla="*/ 44181 w 295176"/>
              <a:gd name="connsiteY47" fmla="*/ 193163 h 294977"/>
              <a:gd name="connsiteX48" fmla="*/ 49419 w 295176"/>
              <a:gd name="connsiteY48" fmla="*/ 249304 h 294977"/>
              <a:gd name="connsiteX49" fmla="*/ 80555 w 295176"/>
              <a:gd name="connsiteY49" fmla="*/ 262245 h 294977"/>
              <a:gd name="connsiteX50" fmla="*/ 106359 w 295176"/>
              <a:gd name="connsiteY50" fmla="*/ 253966 h 294977"/>
              <a:gd name="connsiteX51" fmla="*/ 149778 w 295176"/>
              <a:gd name="connsiteY51" fmla="*/ 289935 h 294977"/>
              <a:gd name="connsiteX52" fmla="*/ 193293 w 295176"/>
              <a:gd name="connsiteY52" fmla="*/ 252920 h 294977"/>
              <a:gd name="connsiteX53" fmla="*/ 218240 w 295176"/>
              <a:gd name="connsiteY53" fmla="*/ 260627 h 294977"/>
              <a:gd name="connsiteX54" fmla="*/ 249472 w 295176"/>
              <a:gd name="connsiteY54" fmla="*/ 247686 h 294977"/>
              <a:gd name="connsiteX55" fmla="*/ 254138 w 295176"/>
              <a:gd name="connsiteY55" fmla="*/ 190784 h 294977"/>
              <a:gd name="connsiteX56" fmla="*/ 290131 w 295176"/>
              <a:gd name="connsiteY56" fmla="*/ 147394 h 294977"/>
              <a:gd name="connsiteX57" fmla="*/ 253091 w 295176"/>
              <a:gd name="connsiteY57" fmla="*/ 103908 h 294977"/>
              <a:gd name="connsiteX58" fmla="*/ 247853 w 295176"/>
              <a:gd name="connsiteY58" fmla="*/ 47768 h 294977"/>
              <a:gd name="connsiteX59" fmla="*/ 216717 w 295176"/>
              <a:gd name="connsiteY59" fmla="*/ 34826 h 294977"/>
              <a:gd name="connsiteX60" fmla="*/ 190913 w 295176"/>
              <a:gd name="connsiteY60" fmla="*/ 43105 h 294977"/>
              <a:gd name="connsiteX61" fmla="*/ 147493 w 295176"/>
              <a:gd name="connsiteY61" fmla="*/ 7137 h 294977"/>
              <a:gd name="connsiteX62" fmla="*/ 147493 w 295176"/>
              <a:gd name="connsiteY62" fmla="*/ 7137 h 294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95176" h="294977">
                <a:moveTo>
                  <a:pt x="147493" y="31116"/>
                </a:moveTo>
                <a:cubicBezTo>
                  <a:pt x="157205" y="31116"/>
                  <a:pt x="165489" y="37967"/>
                  <a:pt x="167299" y="47482"/>
                </a:cubicBezTo>
                <a:cubicBezTo>
                  <a:pt x="168822" y="55570"/>
                  <a:pt x="174345" y="62326"/>
                  <a:pt x="181962" y="65371"/>
                </a:cubicBezTo>
                <a:cubicBezTo>
                  <a:pt x="184819" y="66513"/>
                  <a:pt x="187865" y="67084"/>
                  <a:pt x="190913" y="67084"/>
                </a:cubicBezTo>
                <a:cubicBezTo>
                  <a:pt x="195864" y="67084"/>
                  <a:pt x="200816" y="65561"/>
                  <a:pt x="204910" y="62612"/>
                </a:cubicBezTo>
                <a:cubicBezTo>
                  <a:pt x="208337" y="60137"/>
                  <a:pt x="212432" y="58805"/>
                  <a:pt x="216621" y="58805"/>
                </a:cubicBezTo>
                <a:cubicBezTo>
                  <a:pt x="221954" y="58805"/>
                  <a:pt x="227001" y="60899"/>
                  <a:pt x="230809" y="64705"/>
                </a:cubicBezTo>
                <a:cubicBezTo>
                  <a:pt x="237665" y="71556"/>
                  <a:pt x="238617" y="82309"/>
                  <a:pt x="233189" y="90301"/>
                </a:cubicBezTo>
                <a:cubicBezTo>
                  <a:pt x="228524" y="97057"/>
                  <a:pt x="227667" y="105716"/>
                  <a:pt x="230904" y="113329"/>
                </a:cubicBezTo>
                <a:cubicBezTo>
                  <a:pt x="234142" y="120846"/>
                  <a:pt x="240998" y="126270"/>
                  <a:pt x="249091" y="127602"/>
                </a:cubicBezTo>
                <a:cubicBezTo>
                  <a:pt x="258899" y="129219"/>
                  <a:pt x="265945" y="137498"/>
                  <a:pt x="265945" y="147394"/>
                </a:cubicBezTo>
                <a:cubicBezTo>
                  <a:pt x="265945" y="157099"/>
                  <a:pt x="259089" y="165378"/>
                  <a:pt x="249568" y="167186"/>
                </a:cubicBezTo>
                <a:cubicBezTo>
                  <a:pt x="241473" y="168708"/>
                  <a:pt x="234713" y="174227"/>
                  <a:pt x="231667" y="181840"/>
                </a:cubicBezTo>
                <a:cubicBezTo>
                  <a:pt x="228619" y="189452"/>
                  <a:pt x="229666" y="198111"/>
                  <a:pt x="234427" y="204772"/>
                </a:cubicBezTo>
                <a:cubicBezTo>
                  <a:pt x="240235" y="212765"/>
                  <a:pt x="239283" y="223707"/>
                  <a:pt x="232333" y="230654"/>
                </a:cubicBezTo>
                <a:cubicBezTo>
                  <a:pt x="228524" y="234460"/>
                  <a:pt x="223478" y="236553"/>
                  <a:pt x="218145" y="236553"/>
                </a:cubicBezTo>
                <a:cubicBezTo>
                  <a:pt x="214050" y="236553"/>
                  <a:pt x="210147" y="235316"/>
                  <a:pt x="206815" y="233033"/>
                </a:cubicBezTo>
                <a:cubicBezTo>
                  <a:pt x="202720" y="230273"/>
                  <a:pt x="198054" y="228846"/>
                  <a:pt x="193198" y="228846"/>
                </a:cubicBezTo>
                <a:cubicBezTo>
                  <a:pt x="189961" y="228846"/>
                  <a:pt x="186818" y="229512"/>
                  <a:pt x="183772" y="230749"/>
                </a:cubicBezTo>
                <a:cubicBezTo>
                  <a:pt x="176249" y="233984"/>
                  <a:pt x="170822" y="240835"/>
                  <a:pt x="169489" y="248923"/>
                </a:cubicBezTo>
                <a:cubicBezTo>
                  <a:pt x="167870" y="258724"/>
                  <a:pt x="159586" y="265766"/>
                  <a:pt x="149684" y="265766"/>
                </a:cubicBezTo>
                <a:cubicBezTo>
                  <a:pt x="139971" y="265766"/>
                  <a:pt x="131687" y="258914"/>
                  <a:pt x="129878" y="249399"/>
                </a:cubicBezTo>
                <a:cubicBezTo>
                  <a:pt x="128354" y="241311"/>
                  <a:pt x="122832" y="234555"/>
                  <a:pt x="115214" y="231510"/>
                </a:cubicBezTo>
                <a:cubicBezTo>
                  <a:pt x="112358" y="230368"/>
                  <a:pt x="109310" y="229797"/>
                  <a:pt x="106264" y="229797"/>
                </a:cubicBezTo>
                <a:cubicBezTo>
                  <a:pt x="101312" y="229797"/>
                  <a:pt x="96361" y="231320"/>
                  <a:pt x="92267" y="234270"/>
                </a:cubicBezTo>
                <a:cubicBezTo>
                  <a:pt x="88839" y="236743"/>
                  <a:pt x="84744" y="238076"/>
                  <a:pt x="80555" y="238076"/>
                </a:cubicBezTo>
                <a:cubicBezTo>
                  <a:pt x="75223" y="238076"/>
                  <a:pt x="70176" y="235982"/>
                  <a:pt x="66368" y="232176"/>
                </a:cubicBezTo>
                <a:cubicBezTo>
                  <a:pt x="59511" y="225325"/>
                  <a:pt x="58559" y="214573"/>
                  <a:pt x="63987" y="206580"/>
                </a:cubicBezTo>
                <a:cubicBezTo>
                  <a:pt x="68653" y="199824"/>
                  <a:pt x="69510" y="191165"/>
                  <a:pt x="66273" y="183552"/>
                </a:cubicBezTo>
                <a:cubicBezTo>
                  <a:pt x="63034" y="176035"/>
                  <a:pt x="56179" y="170611"/>
                  <a:pt x="48086" y="169279"/>
                </a:cubicBezTo>
                <a:cubicBezTo>
                  <a:pt x="38278" y="167662"/>
                  <a:pt x="31232" y="159383"/>
                  <a:pt x="31232" y="149487"/>
                </a:cubicBezTo>
                <a:cubicBezTo>
                  <a:pt x="31232" y="139781"/>
                  <a:pt x="38087" y="131503"/>
                  <a:pt x="47609" y="129695"/>
                </a:cubicBezTo>
                <a:cubicBezTo>
                  <a:pt x="55702" y="128173"/>
                  <a:pt x="62464" y="122654"/>
                  <a:pt x="65510" y="115042"/>
                </a:cubicBezTo>
                <a:cubicBezTo>
                  <a:pt x="68558" y="107429"/>
                  <a:pt x="67511" y="98770"/>
                  <a:pt x="62750" y="92109"/>
                </a:cubicBezTo>
                <a:cubicBezTo>
                  <a:pt x="56940" y="84116"/>
                  <a:pt x="57893" y="73174"/>
                  <a:pt x="64844" y="66227"/>
                </a:cubicBezTo>
                <a:cubicBezTo>
                  <a:pt x="68653" y="62421"/>
                  <a:pt x="73699" y="60328"/>
                  <a:pt x="79032" y="60328"/>
                </a:cubicBezTo>
                <a:cubicBezTo>
                  <a:pt x="83125" y="60328"/>
                  <a:pt x="87030" y="61565"/>
                  <a:pt x="90362" y="63849"/>
                </a:cubicBezTo>
                <a:cubicBezTo>
                  <a:pt x="94457" y="66608"/>
                  <a:pt x="99122" y="68035"/>
                  <a:pt x="103979" y="68035"/>
                </a:cubicBezTo>
                <a:cubicBezTo>
                  <a:pt x="107216" y="68035"/>
                  <a:pt x="110359" y="67369"/>
                  <a:pt x="113405" y="66132"/>
                </a:cubicBezTo>
                <a:cubicBezTo>
                  <a:pt x="120928" y="62897"/>
                  <a:pt x="126355" y="56046"/>
                  <a:pt x="127688" y="47958"/>
                </a:cubicBezTo>
                <a:cubicBezTo>
                  <a:pt x="129307" y="38157"/>
                  <a:pt x="137591" y="31116"/>
                  <a:pt x="147493" y="31116"/>
                </a:cubicBezTo>
                <a:moveTo>
                  <a:pt x="147493" y="7137"/>
                </a:moveTo>
                <a:cubicBezTo>
                  <a:pt x="125498" y="7137"/>
                  <a:pt x="107406" y="23123"/>
                  <a:pt x="103979" y="44152"/>
                </a:cubicBezTo>
                <a:cubicBezTo>
                  <a:pt x="96456" y="39013"/>
                  <a:pt x="87792" y="36444"/>
                  <a:pt x="79032" y="36444"/>
                </a:cubicBezTo>
                <a:cubicBezTo>
                  <a:pt x="67700" y="36444"/>
                  <a:pt x="56465" y="40726"/>
                  <a:pt x="47800" y="49385"/>
                </a:cubicBezTo>
                <a:cubicBezTo>
                  <a:pt x="32279" y="64895"/>
                  <a:pt x="30755" y="89064"/>
                  <a:pt x="43134" y="106287"/>
                </a:cubicBezTo>
                <a:cubicBezTo>
                  <a:pt x="22662" y="110093"/>
                  <a:pt x="7141" y="128078"/>
                  <a:pt x="7141" y="149677"/>
                </a:cubicBezTo>
                <a:cubicBezTo>
                  <a:pt x="7141" y="171658"/>
                  <a:pt x="23139" y="189737"/>
                  <a:pt x="44181" y="193163"/>
                </a:cubicBezTo>
                <a:cubicBezTo>
                  <a:pt x="32374" y="210386"/>
                  <a:pt x="34184" y="233984"/>
                  <a:pt x="49419" y="249304"/>
                </a:cubicBezTo>
                <a:cubicBezTo>
                  <a:pt x="57989" y="257868"/>
                  <a:pt x="69319" y="262245"/>
                  <a:pt x="80555" y="262245"/>
                </a:cubicBezTo>
                <a:cubicBezTo>
                  <a:pt x="89601" y="262245"/>
                  <a:pt x="98646" y="259485"/>
                  <a:pt x="106359" y="253966"/>
                </a:cubicBezTo>
                <a:cubicBezTo>
                  <a:pt x="110168" y="274425"/>
                  <a:pt x="128164" y="289935"/>
                  <a:pt x="149778" y="289935"/>
                </a:cubicBezTo>
                <a:cubicBezTo>
                  <a:pt x="171774" y="289935"/>
                  <a:pt x="189866" y="273949"/>
                  <a:pt x="193293" y="252920"/>
                </a:cubicBezTo>
                <a:cubicBezTo>
                  <a:pt x="200816" y="258058"/>
                  <a:pt x="209480" y="260627"/>
                  <a:pt x="218240" y="260627"/>
                </a:cubicBezTo>
                <a:cubicBezTo>
                  <a:pt x="229571" y="260627"/>
                  <a:pt x="240807" y="256345"/>
                  <a:pt x="249472" y="247686"/>
                </a:cubicBezTo>
                <a:cubicBezTo>
                  <a:pt x="264993" y="232176"/>
                  <a:pt x="266516" y="208007"/>
                  <a:pt x="254138" y="190784"/>
                </a:cubicBezTo>
                <a:cubicBezTo>
                  <a:pt x="274610" y="186978"/>
                  <a:pt x="290131" y="168994"/>
                  <a:pt x="290131" y="147394"/>
                </a:cubicBezTo>
                <a:cubicBezTo>
                  <a:pt x="290131" y="125413"/>
                  <a:pt x="274133" y="107334"/>
                  <a:pt x="253091" y="103908"/>
                </a:cubicBezTo>
                <a:cubicBezTo>
                  <a:pt x="264898" y="86686"/>
                  <a:pt x="263088" y="63087"/>
                  <a:pt x="247853" y="47768"/>
                </a:cubicBezTo>
                <a:cubicBezTo>
                  <a:pt x="239283" y="39204"/>
                  <a:pt x="227953" y="34826"/>
                  <a:pt x="216717" y="34826"/>
                </a:cubicBezTo>
                <a:cubicBezTo>
                  <a:pt x="207671" y="34826"/>
                  <a:pt x="198625" y="37586"/>
                  <a:pt x="190913" y="43105"/>
                </a:cubicBezTo>
                <a:cubicBezTo>
                  <a:pt x="187104" y="22647"/>
                  <a:pt x="169108" y="7137"/>
                  <a:pt x="147493" y="7137"/>
                </a:cubicBezTo>
                <a:lnTo>
                  <a:pt x="147493" y="7137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9" name="Forma libre 1312">
            <a:extLst>
              <a:ext uri="{FF2B5EF4-FFF2-40B4-BE49-F238E27FC236}">
                <a16:creationId xmlns:a16="http://schemas.microsoft.com/office/drawing/2014/main" id="{6C8DBDA8-EB3F-394D-809A-A045C91BBD9D}"/>
              </a:ext>
            </a:extLst>
          </p:cNvPr>
          <p:cNvSpPr/>
          <p:nvPr/>
        </p:nvSpPr>
        <p:spPr>
          <a:xfrm>
            <a:off x="12070051" y="5569080"/>
            <a:ext cx="1032800" cy="580562"/>
          </a:xfrm>
          <a:custGeom>
            <a:avLst/>
            <a:gdLst>
              <a:gd name="connsiteX0" fmla="*/ 64939 w 152349"/>
              <a:gd name="connsiteY0" fmla="*/ 78617 h 85638"/>
              <a:gd name="connsiteX1" fmla="*/ 7141 w 152349"/>
              <a:gd name="connsiteY1" fmla="*/ 16863 h 85638"/>
              <a:gd name="connsiteX2" fmla="*/ 91695 w 152349"/>
              <a:gd name="connsiteY2" fmla="*/ 14959 h 85638"/>
              <a:gd name="connsiteX3" fmla="*/ 149493 w 152349"/>
              <a:gd name="connsiteY3" fmla="*/ 76714 h 85638"/>
              <a:gd name="connsiteX4" fmla="*/ 64939 w 152349"/>
              <a:gd name="connsiteY4" fmla="*/ 78617 h 8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349" h="85638">
                <a:moveTo>
                  <a:pt x="64939" y="78617"/>
                </a:moveTo>
                <a:cubicBezTo>
                  <a:pt x="21996" y="60538"/>
                  <a:pt x="7141" y="16863"/>
                  <a:pt x="7141" y="16863"/>
                </a:cubicBezTo>
                <a:cubicBezTo>
                  <a:pt x="7141" y="16863"/>
                  <a:pt x="47324" y="-3691"/>
                  <a:pt x="91695" y="14959"/>
                </a:cubicBezTo>
                <a:cubicBezTo>
                  <a:pt x="137971" y="34371"/>
                  <a:pt x="149493" y="76714"/>
                  <a:pt x="149493" y="76714"/>
                </a:cubicBezTo>
                <a:cubicBezTo>
                  <a:pt x="149493" y="76714"/>
                  <a:pt x="109310" y="97268"/>
                  <a:pt x="64939" y="7861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0" name="Forma libre 1313">
            <a:extLst>
              <a:ext uri="{FF2B5EF4-FFF2-40B4-BE49-F238E27FC236}">
                <a16:creationId xmlns:a16="http://schemas.microsoft.com/office/drawing/2014/main" id="{D070F0A1-E842-5345-BFCA-52A34E547587}"/>
              </a:ext>
            </a:extLst>
          </p:cNvPr>
          <p:cNvSpPr/>
          <p:nvPr/>
        </p:nvSpPr>
        <p:spPr>
          <a:xfrm>
            <a:off x="10528623" y="6951600"/>
            <a:ext cx="903697" cy="709570"/>
          </a:xfrm>
          <a:custGeom>
            <a:avLst/>
            <a:gdLst>
              <a:gd name="connsiteX0" fmla="*/ 127839 w 133305"/>
              <a:gd name="connsiteY0" fmla="*/ 49496 h 104669"/>
              <a:gd name="connsiteX1" fmla="*/ 74913 w 133305"/>
              <a:gd name="connsiteY1" fmla="*/ 97596 h 104669"/>
              <a:gd name="connsiteX2" fmla="*/ 12594 w 133305"/>
              <a:gd name="connsiteY2" fmla="*/ 62488 h 104669"/>
              <a:gd name="connsiteX3" fmla="*/ 65520 w 133305"/>
              <a:gd name="connsiteY3" fmla="*/ 14388 h 104669"/>
              <a:gd name="connsiteX4" fmla="*/ 127839 w 133305"/>
              <a:gd name="connsiteY4" fmla="*/ 49496 h 10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05" h="104669">
                <a:moveTo>
                  <a:pt x="127839" y="49496"/>
                </a:moveTo>
                <a:cubicBezTo>
                  <a:pt x="130433" y="72473"/>
                  <a:pt x="106737" y="94008"/>
                  <a:pt x="74913" y="97596"/>
                </a:cubicBezTo>
                <a:cubicBezTo>
                  <a:pt x="43089" y="101183"/>
                  <a:pt x="15188" y="85465"/>
                  <a:pt x="12594" y="62488"/>
                </a:cubicBezTo>
                <a:cubicBezTo>
                  <a:pt x="10001" y="39510"/>
                  <a:pt x="33696" y="17975"/>
                  <a:pt x="65520" y="14388"/>
                </a:cubicBezTo>
                <a:cubicBezTo>
                  <a:pt x="97344" y="10800"/>
                  <a:pt x="125245" y="26518"/>
                  <a:pt x="127839" y="49496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1" name="Forma libre 1314">
            <a:extLst>
              <a:ext uri="{FF2B5EF4-FFF2-40B4-BE49-F238E27FC236}">
                <a16:creationId xmlns:a16="http://schemas.microsoft.com/office/drawing/2014/main" id="{4A975374-198B-FF4C-943E-53EEBDFE84F4}"/>
              </a:ext>
            </a:extLst>
          </p:cNvPr>
          <p:cNvSpPr/>
          <p:nvPr/>
        </p:nvSpPr>
        <p:spPr>
          <a:xfrm>
            <a:off x="12137822" y="7910136"/>
            <a:ext cx="903697" cy="709570"/>
          </a:xfrm>
          <a:custGeom>
            <a:avLst/>
            <a:gdLst>
              <a:gd name="connsiteX0" fmla="*/ 127838 w 133305"/>
              <a:gd name="connsiteY0" fmla="*/ 49496 h 104669"/>
              <a:gd name="connsiteX1" fmla="*/ 74913 w 133305"/>
              <a:gd name="connsiteY1" fmla="*/ 97596 h 104669"/>
              <a:gd name="connsiteX2" fmla="*/ 12594 w 133305"/>
              <a:gd name="connsiteY2" fmla="*/ 62488 h 104669"/>
              <a:gd name="connsiteX3" fmla="*/ 65519 w 133305"/>
              <a:gd name="connsiteY3" fmla="*/ 14388 h 104669"/>
              <a:gd name="connsiteX4" fmla="*/ 127838 w 133305"/>
              <a:gd name="connsiteY4" fmla="*/ 49496 h 10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05" h="104669">
                <a:moveTo>
                  <a:pt x="127838" y="49496"/>
                </a:moveTo>
                <a:cubicBezTo>
                  <a:pt x="130432" y="72473"/>
                  <a:pt x="106737" y="94008"/>
                  <a:pt x="74913" y="97596"/>
                </a:cubicBezTo>
                <a:cubicBezTo>
                  <a:pt x="43089" y="101183"/>
                  <a:pt x="15188" y="85465"/>
                  <a:pt x="12594" y="62488"/>
                </a:cubicBezTo>
                <a:cubicBezTo>
                  <a:pt x="10000" y="39510"/>
                  <a:pt x="33696" y="17975"/>
                  <a:pt x="65519" y="14388"/>
                </a:cubicBezTo>
                <a:cubicBezTo>
                  <a:pt x="97343" y="10800"/>
                  <a:pt x="125244" y="26518"/>
                  <a:pt x="127838" y="49496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2" name="Forma libre 1315">
            <a:extLst>
              <a:ext uri="{FF2B5EF4-FFF2-40B4-BE49-F238E27FC236}">
                <a16:creationId xmlns:a16="http://schemas.microsoft.com/office/drawing/2014/main" id="{E307B2CA-A285-5B4A-871C-E7175E8C6C5C}"/>
              </a:ext>
            </a:extLst>
          </p:cNvPr>
          <p:cNvSpPr/>
          <p:nvPr/>
        </p:nvSpPr>
        <p:spPr>
          <a:xfrm>
            <a:off x="13341898" y="6319658"/>
            <a:ext cx="1097351" cy="1096614"/>
          </a:xfrm>
          <a:custGeom>
            <a:avLst/>
            <a:gdLst>
              <a:gd name="connsiteX0" fmla="*/ 66813 w 161870"/>
              <a:gd name="connsiteY0" fmla="*/ 7769 h 161761"/>
              <a:gd name="connsiteX1" fmla="*/ 7302 w 161870"/>
              <a:gd name="connsiteY1" fmla="*/ 78183 h 161761"/>
              <a:gd name="connsiteX2" fmla="*/ 57196 w 161870"/>
              <a:gd name="connsiteY2" fmla="*/ 155733 h 161761"/>
              <a:gd name="connsiteX3" fmla="*/ 75382 w 161870"/>
              <a:gd name="connsiteY3" fmla="*/ 154496 h 161761"/>
              <a:gd name="connsiteX4" fmla="*/ 85285 w 161870"/>
              <a:gd name="connsiteY4" fmla="*/ 138415 h 161761"/>
              <a:gd name="connsiteX5" fmla="*/ 79286 w 161870"/>
              <a:gd name="connsiteY5" fmla="*/ 122715 h 161761"/>
              <a:gd name="connsiteX6" fmla="*/ 79095 w 161870"/>
              <a:gd name="connsiteY6" fmla="*/ 122524 h 161761"/>
              <a:gd name="connsiteX7" fmla="*/ 88998 w 161870"/>
              <a:gd name="connsiteY7" fmla="*/ 104826 h 161761"/>
              <a:gd name="connsiteX8" fmla="*/ 130704 w 161870"/>
              <a:gd name="connsiteY8" fmla="*/ 113390 h 161761"/>
              <a:gd name="connsiteX9" fmla="*/ 161269 w 161870"/>
              <a:gd name="connsiteY9" fmla="*/ 89220 h 161761"/>
              <a:gd name="connsiteX10" fmla="*/ 134036 w 161870"/>
              <a:gd name="connsiteY10" fmla="*/ 61340 h 161761"/>
              <a:gd name="connsiteX11" fmla="*/ 89094 w 161870"/>
              <a:gd name="connsiteY11" fmla="*/ 64671 h 161761"/>
              <a:gd name="connsiteX12" fmla="*/ 81000 w 161870"/>
              <a:gd name="connsiteY12" fmla="*/ 46211 h 161761"/>
              <a:gd name="connsiteX13" fmla="*/ 84333 w 161870"/>
              <a:gd name="connsiteY13" fmla="*/ 43451 h 161761"/>
              <a:gd name="connsiteX14" fmla="*/ 92331 w 161870"/>
              <a:gd name="connsiteY14" fmla="*/ 28607 h 161761"/>
              <a:gd name="connsiteX15" fmla="*/ 84619 w 161870"/>
              <a:gd name="connsiteY15" fmla="*/ 11384 h 161761"/>
              <a:gd name="connsiteX16" fmla="*/ 66813 w 161870"/>
              <a:gd name="connsiteY16" fmla="*/ 7769 h 161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1870" h="161761">
                <a:moveTo>
                  <a:pt x="66813" y="7769"/>
                </a:moveTo>
                <a:cubicBezTo>
                  <a:pt x="33962" y="15571"/>
                  <a:pt x="9491" y="44403"/>
                  <a:pt x="7302" y="78183"/>
                </a:cubicBezTo>
                <a:cubicBezTo>
                  <a:pt x="5111" y="111962"/>
                  <a:pt x="25583" y="143744"/>
                  <a:pt x="57196" y="155733"/>
                </a:cubicBezTo>
                <a:cubicBezTo>
                  <a:pt x="63099" y="158017"/>
                  <a:pt x="69955" y="157731"/>
                  <a:pt x="75382" y="154496"/>
                </a:cubicBezTo>
                <a:cubicBezTo>
                  <a:pt x="81190" y="151071"/>
                  <a:pt x="84808" y="145076"/>
                  <a:pt x="85285" y="138415"/>
                </a:cubicBezTo>
                <a:cubicBezTo>
                  <a:pt x="85666" y="132611"/>
                  <a:pt x="83476" y="126901"/>
                  <a:pt x="79286" y="122715"/>
                </a:cubicBezTo>
                <a:cubicBezTo>
                  <a:pt x="79191" y="122620"/>
                  <a:pt x="79191" y="122620"/>
                  <a:pt x="79095" y="122524"/>
                </a:cubicBezTo>
                <a:cubicBezTo>
                  <a:pt x="71763" y="115102"/>
                  <a:pt x="78809" y="102732"/>
                  <a:pt x="88998" y="104826"/>
                </a:cubicBezTo>
                <a:lnTo>
                  <a:pt x="130704" y="113390"/>
                </a:lnTo>
                <a:cubicBezTo>
                  <a:pt x="146034" y="116054"/>
                  <a:pt x="160317" y="104731"/>
                  <a:pt x="161269" y="89220"/>
                </a:cubicBezTo>
                <a:cubicBezTo>
                  <a:pt x="162316" y="73710"/>
                  <a:pt x="149652" y="60674"/>
                  <a:pt x="134036" y="61340"/>
                </a:cubicBezTo>
                <a:lnTo>
                  <a:pt x="89094" y="64671"/>
                </a:lnTo>
                <a:cubicBezTo>
                  <a:pt x="79095" y="65432"/>
                  <a:pt x="73573" y="52967"/>
                  <a:pt x="81000" y="46211"/>
                </a:cubicBezTo>
                <a:cubicBezTo>
                  <a:pt x="82048" y="45259"/>
                  <a:pt x="83190" y="44308"/>
                  <a:pt x="84333" y="43451"/>
                </a:cubicBezTo>
                <a:cubicBezTo>
                  <a:pt x="89094" y="39835"/>
                  <a:pt x="91949" y="34412"/>
                  <a:pt x="92331" y="28607"/>
                </a:cubicBezTo>
                <a:cubicBezTo>
                  <a:pt x="92807" y="21946"/>
                  <a:pt x="89950" y="15571"/>
                  <a:pt x="84619" y="11384"/>
                </a:cubicBezTo>
                <a:cubicBezTo>
                  <a:pt x="79667" y="7483"/>
                  <a:pt x="73001" y="6246"/>
                  <a:pt x="66813" y="776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3" name="Forma libre 1316">
            <a:extLst>
              <a:ext uri="{FF2B5EF4-FFF2-40B4-BE49-F238E27FC236}">
                <a16:creationId xmlns:a16="http://schemas.microsoft.com/office/drawing/2014/main" id="{8937D586-80DC-6745-A1F8-60A3E67CB6E8}"/>
              </a:ext>
            </a:extLst>
          </p:cNvPr>
          <p:cNvSpPr/>
          <p:nvPr/>
        </p:nvSpPr>
        <p:spPr>
          <a:xfrm>
            <a:off x="9112848" y="8369140"/>
            <a:ext cx="1097351" cy="1096614"/>
          </a:xfrm>
          <a:custGeom>
            <a:avLst/>
            <a:gdLst>
              <a:gd name="connsiteX0" fmla="*/ 156278 w 161870"/>
              <a:gd name="connsiteY0" fmla="*/ 68747 h 161761"/>
              <a:gd name="connsiteX1" fmla="*/ 87720 w 161870"/>
              <a:gd name="connsiteY1" fmla="*/ 7468 h 161761"/>
              <a:gd name="connsiteX2" fmla="*/ 8879 w 161870"/>
              <a:gd name="connsiteY2" fmla="*/ 54855 h 161761"/>
              <a:gd name="connsiteX3" fmla="*/ 9642 w 161870"/>
              <a:gd name="connsiteY3" fmla="*/ 73030 h 161761"/>
              <a:gd name="connsiteX4" fmla="*/ 25353 w 161870"/>
              <a:gd name="connsiteY4" fmla="*/ 83306 h 161761"/>
              <a:gd name="connsiteX5" fmla="*/ 41159 w 161870"/>
              <a:gd name="connsiteY5" fmla="*/ 77787 h 161761"/>
              <a:gd name="connsiteX6" fmla="*/ 41349 w 161870"/>
              <a:gd name="connsiteY6" fmla="*/ 77597 h 161761"/>
              <a:gd name="connsiteX7" fmla="*/ 58774 w 161870"/>
              <a:gd name="connsiteY7" fmla="*/ 87968 h 161761"/>
              <a:gd name="connsiteX8" fmla="*/ 48967 w 161870"/>
              <a:gd name="connsiteY8" fmla="*/ 129266 h 161761"/>
              <a:gd name="connsiteX9" fmla="*/ 72200 w 161870"/>
              <a:gd name="connsiteY9" fmla="*/ 160476 h 161761"/>
              <a:gd name="connsiteX10" fmla="*/ 100861 w 161870"/>
              <a:gd name="connsiteY10" fmla="*/ 134214 h 161761"/>
              <a:gd name="connsiteX11" fmla="*/ 98861 w 161870"/>
              <a:gd name="connsiteY11" fmla="*/ 89301 h 161761"/>
              <a:gd name="connsiteX12" fmla="*/ 117524 w 161870"/>
              <a:gd name="connsiteY12" fmla="*/ 81784 h 161761"/>
              <a:gd name="connsiteX13" fmla="*/ 120190 w 161870"/>
              <a:gd name="connsiteY13" fmla="*/ 85209 h 161761"/>
              <a:gd name="connsiteX14" fmla="*/ 134759 w 161870"/>
              <a:gd name="connsiteY14" fmla="*/ 93583 h 161761"/>
              <a:gd name="connsiteX15" fmla="*/ 152183 w 161870"/>
              <a:gd name="connsiteY15" fmla="*/ 86446 h 161761"/>
              <a:gd name="connsiteX16" fmla="*/ 156278 w 161870"/>
              <a:gd name="connsiteY16" fmla="*/ 68747 h 161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1870" h="161761">
                <a:moveTo>
                  <a:pt x="156278" y="68747"/>
                </a:moveTo>
                <a:cubicBezTo>
                  <a:pt x="149422" y="35729"/>
                  <a:pt x="121333" y="10608"/>
                  <a:pt x="87720" y="7468"/>
                </a:cubicBezTo>
                <a:cubicBezTo>
                  <a:pt x="54108" y="4328"/>
                  <a:pt x="21829" y="23739"/>
                  <a:pt x="8879" y="54855"/>
                </a:cubicBezTo>
                <a:cubicBezTo>
                  <a:pt x="6404" y="60659"/>
                  <a:pt x="6499" y="67510"/>
                  <a:pt x="9642" y="73030"/>
                </a:cubicBezTo>
                <a:cubicBezTo>
                  <a:pt x="12974" y="78929"/>
                  <a:pt x="18687" y="82735"/>
                  <a:pt x="25353" y="83306"/>
                </a:cubicBezTo>
                <a:cubicBezTo>
                  <a:pt x="31066" y="83877"/>
                  <a:pt x="36874" y="81784"/>
                  <a:pt x="41159" y="77787"/>
                </a:cubicBezTo>
                <a:cubicBezTo>
                  <a:pt x="41254" y="77692"/>
                  <a:pt x="41254" y="77692"/>
                  <a:pt x="41349" y="77597"/>
                </a:cubicBezTo>
                <a:cubicBezTo>
                  <a:pt x="48967" y="70555"/>
                  <a:pt x="61154" y="77882"/>
                  <a:pt x="58774" y="87968"/>
                </a:cubicBezTo>
                <a:lnTo>
                  <a:pt x="48967" y="129266"/>
                </a:lnTo>
                <a:cubicBezTo>
                  <a:pt x="45919" y="144490"/>
                  <a:pt x="56679" y="159049"/>
                  <a:pt x="72200" y="160476"/>
                </a:cubicBezTo>
                <a:cubicBezTo>
                  <a:pt x="87625" y="161903"/>
                  <a:pt x="100956" y="149724"/>
                  <a:pt x="100861" y="134214"/>
                </a:cubicBezTo>
                <a:lnTo>
                  <a:pt x="98861" y="89301"/>
                </a:lnTo>
                <a:cubicBezTo>
                  <a:pt x="98385" y="79310"/>
                  <a:pt x="110954" y="74171"/>
                  <a:pt x="117524" y="81784"/>
                </a:cubicBezTo>
                <a:cubicBezTo>
                  <a:pt x="118476" y="82830"/>
                  <a:pt x="119333" y="83972"/>
                  <a:pt x="120190" y="85209"/>
                </a:cubicBezTo>
                <a:cubicBezTo>
                  <a:pt x="123713" y="89967"/>
                  <a:pt x="128949" y="93107"/>
                  <a:pt x="134759" y="93583"/>
                </a:cubicBezTo>
                <a:cubicBezTo>
                  <a:pt x="141424" y="94249"/>
                  <a:pt x="147804" y="91584"/>
                  <a:pt x="152183" y="86446"/>
                </a:cubicBezTo>
                <a:cubicBezTo>
                  <a:pt x="156278" y="81593"/>
                  <a:pt x="157610" y="74932"/>
                  <a:pt x="156278" y="68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4" name="Forma libre 1317">
            <a:extLst>
              <a:ext uri="{FF2B5EF4-FFF2-40B4-BE49-F238E27FC236}">
                <a16:creationId xmlns:a16="http://schemas.microsoft.com/office/drawing/2014/main" id="{3AF06D37-7DDB-774A-82E1-5B875EC9B4E1}"/>
              </a:ext>
            </a:extLst>
          </p:cNvPr>
          <p:cNvSpPr/>
          <p:nvPr/>
        </p:nvSpPr>
        <p:spPr>
          <a:xfrm>
            <a:off x="11837084" y="6046565"/>
            <a:ext cx="1226447" cy="1032110"/>
          </a:xfrm>
          <a:custGeom>
            <a:avLst/>
            <a:gdLst>
              <a:gd name="connsiteX0" fmla="*/ 18083 w 180914"/>
              <a:gd name="connsiteY0" fmla="*/ 7137 h 152246"/>
              <a:gd name="connsiteX1" fmla="*/ 7609 w 180914"/>
              <a:gd name="connsiteY1" fmla="*/ 66037 h 152246"/>
              <a:gd name="connsiteX2" fmla="*/ 117205 w 180914"/>
              <a:gd name="connsiteY2" fmla="*/ 148726 h 152246"/>
              <a:gd name="connsiteX3" fmla="*/ 182239 w 180914"/>
              <a:gd name="connsiteY3" fmla="*/ 107048 h 152246"/>
              <a:gd name="connsiteX4" fmla="*/ 18083 w 180914"/>
              <a:gd name="connsiteY4" fmla="*/ 7137 h 15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14" h="152246">
                <a:moveTo>
                  <a:pt x="18083" y="7137"/>
                </a:moveTo>
                <a:cubicBezTo>
                  <a:pt x="9703" y="25311"/>
                  <a:pt x="5704" y="45579"/>
                  <a:pt x="7609" y="66037"/>
                </a:cubicBezTo>
                <a:cubicBezTo>
                  <a:pt x="12845" y="123415"/>
                  <a:pt x="61978" y="160525"/>
                  <a:pt x="117205" y="148726"/>
                </a:cubicBezTo>
                <a:cubicBezTo>
                  <a:pt x="143295" y="143207"/>
                  <a:pt x="165957" y="127792"/>
                  <a:pt x="182239" y="107048"/>
                </a:cubicBezTo>
                <a:lnTo>
                  <a:pt x="18083" y="71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5" name="Forma libre 1318">
            <a:extLst>
              <a:ext uri="{FF2B5EF4-FFF2-40B4-BE49-F238E27FC236}">
                <a16:creationId xmlns:a16="http://schemas.microsoft.com/office/drawing/2014/main" id="{24247DFD-A755-2C42-B2C8-E78D14F263D6}"/>
              </a:ext>
            </a:extLst>
          </p:cNvPr>
          <p:cNvSpPr/>
          <p:nvPr/>
        </p:nvSpPr>
        <p:spPr>
          <a:xfrm>
            <a:off x="13306164" y="8241726"/>
            <a:ext cx="774602" cy="1354643"/>
          </a:xfrm>
          <a:custGeom>
            <a:avLst/>
            <a:gdLst>
              <a:gd name="connsiteX0" fmla="*/ 91698 w 114261"/>
              <a:gd name="connsiteY0" fmla="*/ 7137 h 199823"/>
              <a:gd name="connsiteX1" fmla="*/ 38567 w 114261"/>
              <a:gd name="connsiteY1" fmla="*/ 34731 h 199823"/>
              <a:gd name="connsiteX2" fmla="*/ 39709 w 114261"/>
              <a:gd name="connsiteY2" fmla="*/ 171943 h 199823"/>
              <a:gd name="connsiteX3" fmla="*/ 112456 w 114261"/>
              <a:gd name="connsiteY3" fmla="*/ 198016 h 199823"/>
              <a:gd name="connsiteX4" fmla="*/ 91698 w 114261"/>
              <a:gd name="connsiteY4" fmla="*/ 7137 h 19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1" h="199823">
                <a:moveTo>
                  <a:pt x="91698" y="7137"/>
                </a:moveTo>
                <a:cubicBezTo>
                  <a:pt x="72178" y="11609"/>
                  <a:pt x="53706" y="20744"/>
                  <a:pt x="38567" y="34731"/>
                </a:cubicBezTo>
                <a:cubicBezTo>
                  <a:pt x="-3806" y="73840"/>
                  <a:pt x="-3234" y="135309"/>
                  <a:pt x="39709" y="171943"/>
                </a:cubicBezTo>
                <a:cubicBezTo>
                  <a:pt x="59991" y="189262"/>
                  <a:pt x="86081" y="197825"/>
                  <a:pt x="112456" y="198016"/>
                </a:cubicBezTo>
                <a:lnTo>
                  <a:pt x="91698" y="71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6" name="Forma libre 1319">
            <a:extLst>
              <a:ext uri="{FF2B5EF4-FFF2-40B4-BE49-F238E27FC236}">
                <a16:creationId xmlns:a16="http://schemas.microsoft.com/office/drawing/2014/main" id="{C24CFC73-1E9D-4C48-816F-608136D3A511}"/>
              </a:ext>
            </a:extLst>
          </p:cNvPr>
          <p:cNvSpPr/>
          <p:nvPr/>
        </p:nvSpPr>
        <p:spPr>
          <a:xfrm>
            <a:off x="10024110" y="9730306"/>
            <a:ext cx="968249" cy="1096614"/>
          </a:xfrm>
          <a:custGeom>
            <a:avLst/>
            <a:gdLst>
              <a:gd name="connsiteX0" fmla="*/ 139070 w 142827"/>
              <a:gd name="connsiteY0" fmla="*/ 18781 h 161761"/>
              <a:gd name="connsiteX1" fmla="*/ 86605 w 142827"/>
              <a:gd name="connsiteY1" fmla="*/ 7267 h 161761"/>
              <a:gd name="connsiteX2" fmla="*/ 8431 w 142827"/>
              <a:gd name="connsiteY2" fmla="*/ 102612 h 161761"/>
              <a:gd name="connsiteX3" fmla="*/ 43566 w 142827"/>
              <a:gd name="connsiteY3" fmla="*/ 162368 h 161761"/>
              <a:gd name="connsiteX4" fmla="*/ 139070 w 142827"/>
              <a:gd name="connsiteY4" fmla="*/ 18781 h 161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27" h="161761">
                <a:moveTo>
                  <a:pt x="139070" y="18781"/>
                </a:moveTo>
                <a:cubicBezTo>
                  <a:pt x="123073" y="10598"/>
                  <a:pt x="104983" y="6316"/>
                  <a:pt x="86605" y="7267"/>
                </a:cubicBezTo>
                <a:cubicBezTo>
                  <a:pt x="34902" y="9932"/>
                  <a:pt x="-139" y="52656"/>
                  <a:pt x="8431" y="102612"/>
                </a:cubicBezTo>
                <a:cubicBezTo>
                  <a:pt x="12430" y="126210"/>
                  <a:pt x="25570" y="147048"/>
                  <a:pt x="43566" y="162368"/>
                </a:cubicBezTo>
                <a:lnTo>
                  <a:pt x="139070" y="187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7" name="Forma libre 1320">
            <a:extLst>
              <a:ext uri="{FF2B5EF4-FFF2-40B4-BE49-F238E27FC236}">
                <a16:creationId xmlns:a16="http://schemas.microsoft.com/office/drawing/2014/main" id="{0C34E415-0C18-794B-9EF1-DE3DD136F253}"/>
              </a:ext>
            </a:extLst>
          </p:cNvPr>
          <p:cNvSpPr/>
          <p:nvPr/>
        </p:nvSpPr>
        <p:spPr>
          <a:xfrm>
            <a:off x="9703686" y="6587775"/>
            <a:ext cx="710050" cy="1225629"/>
          </a:xfrm>
          <a:custGeom>
            <a:avLst/>
            <a:gdLst>
              <a:gd name="connsiteX0" fmla="*/ 101401 w 104739"/>
              <a:gd name="connsiteY0" fmla="*/ 7137 h 180792"/>
              <a:gd name="connsiteX1" fmla="*/ 49508 w 104739"/>
              <a:gd name="connsiteY1" fmla="*/ 21314 h 180792"/>
              <a:gd name="connsiteX2" fmla="*/ 24560 w 104739"/>
              <a:gd name="connsiteY2" fmla="*/ 142065 h 180792"/>
              <a:gd name="connsiteX3" fmla="*/ 83500 w 104739"/>
              <a:gd name="connsiteY3" fmla="*/ 178699 h 180792"/>
              <a:gd name="connsiteX4" fmla="*/ 101401 w 104739"/>
              <a:gd name="connsiteY4" fmla="*/ 7137 h 18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39" h="180792">
                <a:moveTo>
                  <a:pt x="101401" y="7137"/>
                </a:moveTo>
                <a:cubicBezTo>
                  <a:pt x="83406" y="7327"/>
                  <a:pt x="65409" y="11894"/>
                  <a:pt x="49508" y="21314"/>
                </a:cubicBezTo>
                <a:cubicBezTo>
                  <a:pt x="4945" y="47672"/>
                  <a:pt x="-6290" y="101720"/>
                  <a:pt x="24560" y="142065"/>
                </a:cubicBezTo>
                <a:cubicBezTo>
                  <a:pt x="39129" y="161096"/>
                  <a:pt x="60363" y="173561"/>
                  <a:pt x="83500" y="178699"/>
                </a:cubicBezTo>
                <a:lnTo>
                  <a:pt x="101401" y="71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8" name="Forma libre 1321">
            <a:extLst>
              <a:ext uri="{FF2B5EF4-FFF2-40B4-BE49-F238E27FC236}">
                <a16:creationId xmlns:a16="http://schemas.microsoft.com/office/drawing/2014/main" id="{CD3D6109-FAA3-584F-B692-09A02FA90CAA}"/>
              </a:ext>
            </a:extLst>
          </p:cNvPr>
          <p:cNvSpPr/>
          <p:nvPr/>
        </p:nvSpPr>
        <p:spPr>
          <a:xfrm>
            <a:off x="10960036" y="10317139"/>
            <a:ext cx="839153" cy="967600"/>
          </a:xfrm>
          <a:custGeom>
            <a:avLst/>
            <a:gdLst>
              <a:gd name="connsiteX0" fmla="*/ 105093 w 123783"/>
              <a:gd name="connsiteY0" fmla="*/ 64609 h 142731"/>
              <a:gd name="connsiteX1" fmla="*/ 80326 w 123783"/>
              <a:gd name="connsiteY1" fmla="*/ 131679 h 142731"/>
              <a:gd name="connsiteX2" fmla="*/ 24384 w 123783"/>
              <a:gd name="connsiteY2" fmla="*/ 87117 h 142731"/>
              <a:gd name="connsiteX3" fmla="*/ 49152 w 123783"/>
              <a:gd name="connsiteY3" fmla="*/ 20047 h 142731"/>
              <a:gd name="connsiteX4" fmla="*/ 105093 w 123783"/>
              <a:gd name="connsiteY4" fmla="*/ 64609 h 142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3" h="142731">
                <a:moveTo>
                  <a:pt x="105093" y="64609"/>
                </a:moveTo>
                <a:cubicBezTo>
                  <a:pt x="113702" y="95435"/>
                  <a:pt x="102613" y="125464"/>
                  <a:pt x="80326" y="131679"/>
                </a:cubicBezTo>
                <a:cubicBezTo>
                  <a:pt x="58039" y="137895"/>
                  <a:pt x="32993" y="117943"/>
                  <a:pt x="24384" y="87117"/>
                </a:cubicBezTo>
                <a:cubicBezTo>
                  <a:pt x="15776" y="56291"/>
                  <a:pt x="26865" y="26262"/>
                  <a:pt x="49152" y="20047"/>
                </a:cubicBezTo>
                <a:cubicBezTo>
                  <a:pt x="71439" y="13831"/>
                  <a:pt x="96485" y="33782"/>
                  <a:pt x="105093" y="64609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E514A5F-AD83-844C-ABC8-3775896D73F6}"/>
              </a:ext>
            </a:extLst>
          </p:cNvPr>
          <p:cNvSpPr/>
          <p:nvPr/>
        </p:nvSpPr>
        <p:spPr>
          <a:xfrm>
            <a:off x="3340406" y="5736753"/>
            <a:ext cx="3934758" cy="393475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1" name="CuadroTexto 395">
            <a:extLst>
              <a:ext uri="{FF2B5EF4-FFF2-40B4-BE49-F238E27FC236}">
                <a16:creationId xmlns:a16="http://schemas.microsoft.com/office/drawing/2014/main" id="{00E74CA6-FA73-1F4E-B5D1-F2CE5ECA4DEF}"/>
              </a:ext>
            </a:extLst>
          </p:cNvPr>
          <p:cNvSpPr txBox="1"/>
          <p:nvPr/>
        </p:nvSpPr>
        <p:spPr>
          <a:xfrm flipH="1">
            <a:off x="3778692" y="7419029"/>
            <a:ext cx="305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Initiation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A49A569-DD5C-2F43-ABF2-B793AC068E9A}"/>
              </a:ext>
            </a:extLst>
          </p:cNvPr>
          <p:cNvSpPr/>
          <p:nvPr/>
        </p:nvSpPr>
        <p:spPr>
          <a:xfrm>
            <a:off x="17146801" y="5736753"/>
            <a:ext cx="3934758" cy="393475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3" name="CuadroTexto 395">
            <a:extLst>
              <a:ext uri="{FF2B5EF4-FFF2-40B4-BE49-F238E27FC236}">
                <a16:creationId xmlns:a16="http://schemas.microsoft.com/office/drawing/2014/main" id="{5129F095-CED9-7446-8B4A-92C57733D90E}"/>
              </a:ext>
            </a:extLst>
          </p:cNvPr>
          <p:cNvSpPr txBox="1"/>
          <p:nvPr/>
        </p:nvSpPr>
        <p:spPr>
          <a:xfrm flipH="1">
            <a:off x="17585087" y="7419029"/>
            <a:ext cx="305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Planning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8BEF86-A8DD-044F-89A5-9E2CBEED96D9}"/>
              </a:ext>
            </a:extLst>
          </p:cNvPr>
          <p:cNvSpPr txBox="1"/>
          <p:nvPr/>
        </p:nvSpPr>
        <p:spPr>
          <a:xfrm>
            <a:off x="2923629" y="10039032"/>
            <a:ext cx="4768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D529C8-876E-4544-AF48-87FEEC29A5CC}"/>
              </a:ext>
            </a:extLst>
          </p:cNvPr>
          <p:cNvSpPr txBox="1"/>
          <p:nvPr/>
        </p:nvSpPr>
        <p:spPr>
          <a:xfrm>
            <a:off x="16730024" y="10039032"/>
            <a:ext cx="4768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</a:t>
            </a:r>
          </a:p>
        </p:txBody>
      </p:sp>
    </p:spTree>
    <p:extLst>
      <p:ext uri="{BB962C8B-B14F-4D97-AF65-F5344CB8AC3E}">
        <p14:creationId xmlns:p14="http://schemas.microsoft.com/office/powerpoint/2010/main" val="323130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CAE36C-ABCB-284D-B36D-AE69A0F9E3B0}"/>
              </a:ext>
            </a:extLst>
          </p:cNvPr>
          <p:cNvGrpSpPr/>
          <p:nvPr/>
        </p:nvGrpSpPr>
        <p:grpSpPr>
          <a:xfrm>
            <a:off x="3113238" y="5239607"/>
            <a:ext cx="18548744" cy="6773442"/>
            <a:chOff x="2263606" y="5080580"/>
            <a:chExt cx="18548744" cy="6773442"/>
          </a:xfrm>
        </p:grpSpPr>
        <p:grpSp>
          <p:nvGrpSpPr>
            <p:cNvPr id="36" name="Grupo 826">
              <a:extLst>
                <a:ext uri="{FF2B5EF4-FFF2-40B4-BE49-F238E27FC236}">
                  <a16:creationId xmlns:a16="http://schemas.microsoft.com/office/drawing/2014/main" id="{BD901594-D2BB-2841-A8CA-3861EC8358EE}"/>
                </a:ext>
              </a:extLst>
            </p:cNvPr>
            <p:cNvGrpSpPr/>
            <p:nvPr/>
          </p:nvGrpSpPr>
          <p:grpSpPr>
            <a:xfrm>
              <a:off x="2263606" y="5080580"/>
              <a:ext cx="8167849" cy="6773442"/>
              <a:chOff x="5269774" y="4425792"/>
              <a:chExt cx="522332" cy="433161"/>
            </a:xfrm>
          </p:grpSpPr>
          <p:sp>
            <p:nvSpPr>
              <p:cNvPr id="37" name="Forma libre 448">
                <a:extLst>
                  <a:ext uri="{FF2B5EF4-FFF2-40B4-BE49-F238E27FC236}">
                    <a16:creationId xmlns:a16="http://schemas.microsoft.com/office/drawing/2014/main" id="{BA36914A-8C74-9544-8B03-35C08D3FA36C}"/>
                  </a:ext>
                </a:extLst>
              </p:cNvPr>
              <p:cNvSpPr/>
              <p:nvPr/>
            </p:nvSpPr>
            <p:spPr>
              <a:xfrm>
                <a:off x="5269918" y="4430799"/>
                <a:ext cx="515962" cy="426791"/>
              </a:xfrm>
              <a:custGeom>
                <a:avLst/>
                <a:gdLst>
                  <a:gd name="connsiteX0" fmla="*/ 3472 w 515962"/>
                  <a:gd name="connsiteY0" fmla="*/ 140663 h 426791"/>
                  <a:gd name="connsiteX1" fmla="*/ 83032 w 515962"/>
                  <a:gd name="connsiteY1" fmla="*/ 244940 h 426791"/>
                  <a:gd name="connsiteX2" fmla="*/ 183167 w 515962"/>
                  <a:gd name="connsiteY2" fmla="*/ 424575 h 426791"/>
                  <a:gd name="connsiteX3" fmla="*/ 398470 w 515962"/>
                  <a:gd name="connsiteY3" fmla="*/ 371130 h 426791"/>
                  <a:gd name="connsiteX4" fmla="*/ 481979 w 515962"/>
                  <a:gd name="connsiteY4" fmla="*/ 196656 h 426791"/>
                  <a:gd name="connsiteX5" fmla="*/ 336363 w 515962"/>
                  <a:gd name="connsiteY5" fmla="*/ 2497 h 426791"/>
                  <a:gd name="connsiteX6" fmla="*/ 172784 w 515962"/>
                  <a:gd name="connsiteY6" fmla="*/ 55878 h 426791"/>
                  <a:gd name="connsiteX7" fmla="*/ 3472 w 515962"/>
                  <a:gd name="connsiteY7" fmla="*/ 140663 h 426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5962" h="426791">
                    <a:moveTo>
                      <a:pt x="3472" y="140663"/>
                    </a:moveTo>
                    <a:cubicBezTo>
                      <a:pt x="-13026" y="191305"/>
                      <a:pt x="31882" y="219906"/>
                      <a:pt x="83032" y="244940"/>
                    </a:cubicBezTo>
                    <a:cubicBezTo>
                      <a:pt x="134182" y="269975"/>
                      <a:pt x="106983" y="398967"/>
                      <a:pt x="183167" y="424575"/>
                    </a:cubicBezTo>
                    <a:cubicBezTo>
                      <a:pt x="259351" y="450182"/>
                      <a:pt x="300310" y="342592"/>
                      <a:pt x="398470" y="371130"/>
                    </a:cubicBezTo>
                    <a:cubicBezTo>
                      <a:pt x="496567" y="399668"/>
                      <a:pt x="559565" y="253158"/>
                      <a:pt x="481979" y="196656"/>
                    </a:cubicBezTo>
                    <a:cubicBezTo>
                      <a:pt x="404394" y="140154"/>
                      <a:pt x="445352" y="22754"/>
                      <a:pt x="336363" y="2497"/>
                    </a:cubicBezTo>
                    <a:cubicBezTo>
                      <a:pt x="256039" y="-12408"/>
                      <a:pt x="217692" y="43775"/>
                      <a:pt x="172784" y="55878"/>
                    </a:cubicBezTo>
                    <a:cubicBezTo>
                      <a:pt x="127813" y="67981"/>
                      <a:pt x="24875" y="75116"/>
                      <a:pt x="3472" y="14066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dirty="0"/>
              </a:p>
            </p:txBody>
          </p:sp>
          <p:sp>
            <p:nvSpPr>
              <p:cNvPr id="38" name="Forma libre 449">
                <a:extLst>
                  <a:ext uri="{FF2B5EF4-FFF2-40B4-BE49-F238E27FC236}">
                    <a16:creationId xmlns:a16="http://schemas.microsoft.com/office/drawing/2014/main" id="{609892A7-31AB-2340-BB67-B9CF527A7724}"/>
                  </a:ext>
                </a:extLst>
              </p:cNvPr>
              <p:cNvSpPr/>
              <p:nvPr/>
            </p:nvSpPr>
            <p:spPr>
              <a:xfrm>
                <a:off x="5269774" y="4425792"/>
                <a:ext cx="522332" cy="433161"/>
              </a:xfrm>
              <a:custGeom>
                <a:avLst/>
                <a:gdLst>
                  <a:gd name="connsiteX0" fmla="*/ 3616 w 522332"/>
                  <a:gd name="connsiteY0" fmla="*/ 145670 h 433161"/>
                  <a:gd name="connsiteX1" fmla="*/ 431 w 522332"/>
                  <a:gd name="connsiteY1" fmla="*/ 168475 h 433161"/>
                  <a:gd name="connsiteX2" fmla="*/ 1005 w 522332"/>
                  <a:gd name="connsiteY2" fmla="*/ 174208 h 433161"/>
                  <a:gd name="connsiteX3" fmla="*/ 2088 w 522332"/>
                  <a:gd name="connsiteY3" fmla="*/ 179877 h 433161"/>
                  <a:gd name="connsiteX4" fmla="*/ 6419 w 522332"/>
                  <a:gd name="connsiteY4" fmla="*/ 190579 h 433161"/>
                  <a:gd name="connsiteX5" fmla="*/ 12534 w 522332"/>
                  <a:gd name="connsiteY5" fmla="*/ 200389 h 433161"/>
                  <a:gd name="connsiteX6" fmla="*/ 16229 w 522332"/>
                  <a:gd name="connsiteY6" fmla="*/ 204784 h 433161"/>
                  <a:gd name="connsiteX7" fmla="*/ 18140 w 522332"/>
                  <a:gd name="connsiteY7" fmla="*/ 206950 h 433161"/>
                  <a:gd name="connsiteX8" fmla="*/ 20178 w 522332"/>
                  <a:gd name="connsiteY8" fmla="*/ 208988 h 433161"/>
                  <a:gd name="connsiteX9" fmla="*/ 24318 w 522332"/>
                  <a:gd name="connsiteY9" fmla="*/ 213001 h 433161"/>
                  <a:gd name="connsiteX10" fmla="*/ 28777 w 522332"/>
                  <a:gd name="connsiteY10" fmla="*/ 216696 h 433161"/>
                  <a:gd name="connsiteX11" fmla="*/ 38014 w 522332"/>
                  <a:gd name="connsiteY11" fmla="*/ 223703 h 433161"/>
                  <a:gd name="connsiteX12" fmla="*/ 78336 w 522332"/>
                  <a:gd name="connsiteY12" fmla="*/ 246380 h 433161"/>
                  <a:gd name="connsiteX13" fmla="*/ 83558 w 522332"/>
                  <a:gd name="connsiteY13" fmla="*/ 248928 h 433161"/>
                  <a:gd name="connsiteX14" fmla="*/ 88718 w 522332"/>
                  <a:gd name="connsiteY14" fmla="*/ 251859 h 433161"/>
                  <a:gd name="connsiteX15" fmla="*/ 93368 w 522332"/>
                  <a:gd name="connsiteY15" fmla="*/ 255553 h 433161"/>
                  <a:gd name="connsiteX16" fmla="*/ 97509 w 522332"/>
                  <a:gd name="connsiteY16" fmla="*/ 259821 h 433161"/>
                  <a:gd name="connsiteX17" fmla="*/ 109484 w 522332"/>
                  <a:gd name="connsiteY17" fmla="*/ 280078 h 433161"/>
                  <a:gd name="connsiteX18" fmla="*/ 122925 w 522332"/>
                  <a:gd name="connsiteY18" fmla="*/ 324732 h 433161"/>
                  <a:gd name="connsiteX19" fmla="*/ 135537 w 522332"/>
                  <a:gd name="connsiteY19" fmla="*/ 369067 h 433161"/>
                  <a:gd name="connsiteX20" fmla="*/ 157641 w 522332"/>
                  <a:gd name="connsiteY20" fmla="*/ 407669 h 433161"/>
                  <a:gd name="connsiteX21" fmla="*/ 195351 w 522332"/>
                  <a:gd name="connsiteY21" fmla="*/ 426906 h 433161"/>
                  <a:gd name="connsiteX22" fmla="*/ 216562 w 522332"/>
                  <a:gd name="connsiteY22" fmla="*/ 426715 h 433161"/>
                  <a:gd name="connsiteX23" fmla="*/ 237073 w 522332"/>
                  <a:gd name="connsiteY23" fmla="*/ 420090 h 433161"/>
                  <a:gd name="connsiteX24" fmla="*/ 275866 w 522332"/>
                  <a:gd name="connsiteY24" fmla="*/ 396904 h 433161"/>
                  <a:gd name="connsiteX25" fmla="*/ 317143 w 522332"/>
                  <a:gd name="connsiteY25" fmla="*/ 373016 h 433161"/>
                  <a:gd name="connsiteX26" fmla="*/ 340584 w 522332"/>
                  <a:gd name="connsiteY26" fmla="*/ 364926 h 433161"/>
                  <a:gd name="connsiteX27" fmla="*/ 365554 w 522332"/>
                  <a:gd name="connsiteY27" fmla="*/ 361741 h 433161"/>
                  <a:gd name="connsiteX28" fmla="*/ 390588 w 522332"/>
                  <a:gd name="connsiteY28" fmla="*/ 364034 h 433161"/>
                  <a:gd name="connsiteX29" fmla="*/ 396703 w 522332"/>
                  <a:gd name="connsiteY29" fmla="*/ 365436 h 433161"/>
                  <a:gd name="connsiteX30" fmla="*/ 399761 w 522332"/>
                  <a:gd name="connsiteY30" fmla="*/ 366137 h 433161"/>
                  <a:gd name="connsiteX31" fmla="*/ 402563 w 522332"/>
                  <a:gd name="connsiteY31" fmla="*/ 366773 h 433161"/>
                  <a:gd name="connsiteX32" fmla="*/ 412692 w 522332"/>
                  <a:gd name="connsiteY32" fmla="*/ 368684 h 433161"/>
                  <a:gd name="connsiteX33" fmla="*/ 417788 w 522332"/>
                  <a:gd name="connsiteY33" fmla="*/ 369258 h 433161"/>
                  <a:gd name="connsiteX34" fmla="*/ 422884 w 522332"/>
                  <a:gd name="connsiteY34" fmla="*/ 369322 h 433161"/>
                  <a:gd name="connsiteX35" fmla="*/ 427916 w 522332"/>
                  <a:gd name="connsiteY35" fmla="*/ 369067 h 433161"/>
                  <a:gd name="connsiteX36" fmla="*/ 432948 w 522332"/>
                  <a:gd name="connsiteY36" fmla="*/ 368557 h 433161"/>
                  <a:gd name="connsiteX37" fmla="*/ 452185 w 522332"/>
                  <a:gd name="connsiteY37" fmla="*/ 362824 h 433161"/>
                  <a:gd name="connsiteX38" fmla="*/ 469384 w 522332"/>
                  <a:gd name="connsiteY38" fmla="*/ 351995 h 433161"/>
                  <a:gd name="connsiteX39" fmla="*/ 483716 w 522332"/>
                  <a:gd name="connsiteY39" fmla="*/ 337089 h 433161"/>
                  <a:gd name="connsiteX40" fmla="*/ 494736 w 522332"/>
                  <a:gd name="connsiteY40" fmla="*/ 319253 h 433161"/>
                  <a:gd name="connsiteX41" fmla="*/ 498940 w 522332"/>
                  <a:gd name="connsiteY41" fmla="*/ 309635 h 433161"/>
                  <a:gd name="connsiteX42" fmla="*/ 500596 w 522332"/>
                  <a:gd name="connsiteY42" fmla="*/ 304666 h 433161"/>
                  <a:gd name="connsiteX43" fmla="*/ 502061 w 522332"/>
                  <a:gd name="connsiteY43" fmla="*/ 299634 h 433161"/>
                  <a:gd name="connsiteX44" fmla="*/ 505629 w 522332"/>
                  <a:gd name="connsiteY44" fmla="*/ 279058 h 433161"/>
                  <a:gd name="connsiteX45" fmla="*/ 504800 w 522332"/>
                  <a:gd name="connsiteY45" fmla="*/ 258419 h 433161"/>
                  <a:gd name="connsiteX46" fmla="*/ 499068 w 522332"/>
                  <a:gd name="connsiteY46" fmla="*/ 238927 h 433161"/>
                  <a:gd name="connsiteX47" fmla="*/ 496775 w 522332"/>
                  <a:gd name="connsiteY47" fmla="*/ 234405 h 433161"/>
                  <a:gd name="connsiteX48" fmla="*/ 495628 w 522332"/>
                  <a:gd name="connsiteY48" fmla="*/ 232175 h 433161"/>
                  <a:gd name="connsiteX49" fmla="*/ 494290 w 522332"/>
                  <a:gd name="connsiteY49" fmla="*/ 230073 h 433161"/>
                  <a:gd name="connsiteX50" fmla="*/ 491551 w 522332"/>
                  <a:gd name="connsiteY50" fmla="*/ 225869 h 433161"/>
                  <a:gd name="connsiteX51" fmla="*/ 488366 w 522332"/>
                  <a:gd name="connsiteY51" fmla="*/ 221983 h 433161"/>
                  <a:gd name="connsiteX52" fmla="*/ 484990 w 522332"/>
                  <a:gd name="connsiteY52" fmla="*/ 218288 h 433161"/>
                  <a:gd name="connsiteX53" fmla="*/ 481359 w 522332"/>
                  <a:gd name="connsiteY53" fmla="*/ 214721 h 433161"/>
                  <a:gd name="connsiteX54" fmla="*/ 472888 w 522332"/>
                  <a:gd name="connsiteY54" fmla="*/ 207778 h 433161"/>
                  <a:gd name="connsiteX55" fmla="*/ 454797 w 522332"/>
                  <a:gd name="connsiteY55" fmla="*/ 190133 h 433161"/>
                  <a:gd name="connsiteX56" fmla="*/ 440655 w 522332"/>
                  <a:gd name="connsiteY56" fmla="*/ 169494 h 433161"/>
                  <a:gd name="connsiteX57" fmla="*/ 430209 w 522332"/>
                  <a:gd name="connsiteY57" fmla="*/ 147390 h 433161"/>
                  <a:gd name="connsiteX58" fmla="*/ 399952 w 522332"/>
                  <a:gd name="connsiteY58" fmla="*/ 60567 h 433161"/>
                  <a:gd name="connsiteX59" fmla="*/ 388167 w 522332"/>
                  <a:gd name="connsiteY59" fmla="*/ 42603 h 433161"/>
                  <a:gd name="connsiteX60" fmla="*/ 372498 w 522332"/>
                  <a:gd name="connsiteY60" fmla="*/ 28271 h 433161"/>
                  <a:gd name="connsiteX61" fmla="*/ 353388 w 522332"/>
                  <a:gd name="connsiteY61" fmla="*/ 18270 h 433161"/>
                  <a:gd name="connsiteX62" fmla="*/ 332049 w 522332"/>
                  <a:gd name="connsiteY62" fmla="*/ 12537 h 433161"/>
                  <a:gd name="connsiteX63" fmla="*/ 287651 w 522332"/>
                  <a:gd name="connsiteY63" fmla="*/ 11645 h 433161"/>
                  <a:gd name="connsiteX64" fmla="*/ 244972 w 522332"/>
                  <a:gd name="connsiteY64" fmla="*/ 25978 h 433161"/>
                  <a:gd name="connsiteX65" fmla="*/ 204778 w 522332"/>
                  <a:gd name="connsiteY65" fmla="*/ 48846 h 433161"/>
                  <a:gd name="connsiteX66" fmla="*/ 194395 w 522332"/>
                  <a:gd name="connsiteY66" fmla="*/ 54324 h 433161"/>
                  <a:gd name="connsiteX67" fmla="*/ 183630 w 522332"/>
                  <a:gd name="connsiteY67" fmla="*/ 59102 h 433161"/>
                  <a:gd name="connsiteX68" fmla="*/ 178024 w 522332"/>
                  <a:gd name="connsiteY68" fmla="*/ 61013 h 433161"/>
                  <a:gd name="connsiteX69" fmla="*/ 172355 w 522332"/>
                  <a:gd name="connsiteY69" fmla="*/ 62733 h 433161"/>
                  <a:gd name="connsiteX70" fmla="*/ 160953 w 522332"/>
                  <a:gd name="connsiteY70" fmla="*/ 65281 h 433161"/>
                  <a:gd name="connsiteX71" fmla="*/ 70882 w 522332"/>
                  <a:gd name="connsiteY71" fmla="*/ 86684 h 433161"/>
                  <a:gd name="connsiteX72" fmla="*/ 30306 w 522332"/>
                  <a:gd name="connsiteY72" fmla="*/ 108597 h 433161"/>
                  <a:gd name="connsiteX73" fmla="*/ 3616 w 522332"/>
                  <a:gd name="connsiteY73" fmla="*/ 145670 h 433161"/>
                  <a:gd name="connsiteX74" fmla="*/ 3616 w 522332"/>
                  <a:gd name="connsiteY74" fmla="*/ 145670 h 433161"/>
                  <a:gd name="connsiteX75" fmla="*/ 30115 w 522332"/>
                  <a:gd name="connsiteY75" fmla="*/ 108342 h 433161"/>
                  <a:gd name="connsiteX76" fmla="*/ 70628 w 522332"/>
                  <a:gd name="connsiteY76" fmla="*/ 85983 h 433161"/>
                  <a:gd name="connsiteX77" fmla="*/ 160316 w 522332"/>
                  <a:gd name="connsiteY77" fmla="*/ 62287 h 433161"/>
                  <a:gd name="connsiteX78" fmla="*/ 171464 w 522332"/>
                  <a:gd name="connsiteY78" fmla="*/ 59484 h 433161"/>
                  <a:gd name="connsiteX79" fmla="*/ 176878 w 522332"/>
                  <a:gd name="connsiteY79" fmla="*/ 57637 h 433161"/>
                  <a:gd name="connsiteX80" fmla="*/ 182165 w 522332"/>
                  <a:gd name="connsiteY80" fmla="*/ 55598 h 433161"/>
                  <a:gd name="connsiteX81" fmla="*/ 192357 w 522332"/>
                  <a:gd name="connsiteY81" fmla="*/ 50566 h 433161"/>
                  <a:gd name="connsiteX82" fmla="*/ 202294 w 522332"/>
                  <a:gd name="connsiteY82" fmla="*/ 44769 h 433161"/>
                  <a:gd name="connsiteX83" fmla="*/ 241787 w 522332"/>
                  <a:gd name="connsiteY83" fmla="*/ 20117 h 433161"/>
                  <a:gd name="connsiteX84" fmla="*/ 285931 w 522332"/>
                  <a:gd name="connsiteY84" fmla="*/ 2918 h 433161"/>
                  <a:gd name="connsiteX85" fmla="*/ 333769 w 522332"/>
                  <a:gd name="connsiteY85" fmla="*/ 1517 h 433161"/>
                  <a:gd name="connsiteX86" fmla="*/ 357401 w 522332"/>
                  <a:gd name="connsiteY86" fmla="*/ 6677 h 433161"/>
                  <a:gd name="connsiteX87" fmla="*/ 379823 w 522332"/>
                  <a:gd name="connsiteY87" fmla="*/ 17059 h 433161"/>
                  <a:gd name="connsiteX88" fmla="*/ 399060 w 522332"/>
                  <a:gd name="connsiteY88" fmla="*/ 32984 h 433161"/>
                  <a:gd name="connsiteX89" fmla="*/ 413583 w 522332"/>
                  <a:gd name="connsiteY89" fmla="*/ 53114 h 433161"/>
                  <a:gd name="connsiteX90" fmla="*/ 432184 w 522332"/>
                  <a:gd name="connsiteY90" fmla="*/ 97194 h 433161"/>
                  <a:gd name="connsiteX91" fmla="*/ 447790 w 522332"/>
                  <a:gd name="connsiteY91" fmla="*/ 140064 h 433161"/>
                  <a:gd name="connsiteX92" fmla="*/ 457663 w 522332"/>
                  <a:gd name="connsiteY92" fmla="*/ 159620 h 433161"/>
                  <a:gd name="connsiteX93" fmla="*/ 470148 w 522332"/>
                  <a:gd name="connsiteY93" fmla="*/ 176883 h 433161"/>
                  <a:gd name="connsiteX94" fmla="*/ 485627 w 522332"/>
                  <a:gd name="connsiteY94" fmla="*/ 191152 h 433161"/>
                  <a:gd name="connsiteX95" fmla="*/ 495246 w 522332"/>
                  <a:gd name="connsiteY95" fmla="*/ 198732 h 433161"/>
                  <a:gd name="connsiteX96" fmla="*/ 499960 w 522332"/>
                  <a:gd name="connsiteY96" fmla="*/ 203255 h 433161"/>
                  <a:gd name="connsiteX97" fmla="*/ 504418 w 522332"/>
                  <a:gd name="connsiteY97" fmla="*/ 208033 h 433161"/>
                  <a:gd name="connsiteX98" fmla="*/ 508559 w 522332"/>
                  <a:gd name="connsiteY98" fmla="*/ 213129 h 433161"/>
                  <a:gd name="connsiteX99" fmla="*/ 512253 w 522332"/>
                  <a:gd name="connsiteY99" fmla="*/ 218543 h 433161"/>
                  <a:gd name="connsiteX100" fmla="*/ 514037 w 522332"/>
                  <a:gd name="connsiteY100" fmla="*/ 221282 h 433161"/>
                  <a:gd name="connsiteX101" fmla="*/ 515566 w 522332"/>
                  <a:gd name="connsiteY101" fmla="*/ 224149 h 433161"/>
                  <a:gd name="connsiteX102" fmla="*/ 518560 w 522332"/>
                  <a:gd name="connsiteY102" fmla="*/ 230009 h 433161"/>
                  <a:gd name="connsiteX103" fmla="*/ 526140 w 522332"/>
                  <a:gd name="connsiteY103" fmla="*/ 254852 h 433161"/>
                  <a:gd name="connsiteX104" fmla="*/ 523273 w 522332"/>
                  <a:gd name="connsiteY104" fmla="*/ 305494 h 433161"/>
                  <a:gd name="connsiteX105" fmla="*/ 521426 w 522332"/>
                  <a:gd name="connsiteY105" fmla="*/ 311546 h 433161"/>
                  <a:gd name="connsiteX106" fmla="*/ 519324 w 522332"/>
                  <a:gd name="connsiteY106" fmla="*/ 317533 h 433161"/>
                  <a:gd name="connsiteX107" fmla="*/ 514164 w 522332"/>
                  <a:gd name="connsiteY107" fmla="*/ 329063 h 433161"/>
                  <a:gd name="connsiteX108" fmla="*/ 500596 w 522332"/>
                  <a:gd name="connsiteY108" fmla="*/ 350530 h 433161"/>
                  <a:gd name="connsiteX109" fmla="*/ 482697 w 522332"/>
                  <a:gd name="connsiteY109" fmla="*/ 368812 h 433161"/>
                  <a:gd name="connsiteX110" fmla="*/ 460657 w 522332"/>
                  <a:gd name="connsiteY110" fmla="*/ 382444 h 433161"/>
                  <a:gd name="connsiteX111" fmla="*/ 435432 w 522332"/>
                  <a:gd name="connsiteY111" fmla="*/ 389451 h 433161"/>
                  <a:gd name="connsiteX112" fmla="*/ 428871 w 522332"/>
                  <a:gd name="connsiteY112" fmla="*/ 389960 h 433161"/>
                  <a:gd name="connsiteX113" fmla="*/ 422374 w 522332"/>
                  <a:gd name="connsiteY113" fmla="*/ 390088 h 433161"/>
                  <a:gd name="connsiteX114" fmla="*/ 415877 w 522332"/>
                  <a:gd name="connsiteY114" fmla="*/ 389769 h 433161"/>
                  <a:gd name="connsiteX115" fmla="*/ 409443 w 522332"/>
                  <a:gd name="connsiteY115" fmla="*/ 388878 h 433161"/>
                  <a:gd name="connsiteX116" fmla="*/ 396894 w 522332"/>
                  <a:gd name="connsiteY116" fmla="*/ 386138 h 433161"/>
                  <a:gd name="connsiteX117" fmla="*/ 391480 w 522332"/>
                  <a:gd name="connsiteY117" fmla="*/ 384737 h 433161"/>
                  <a:gd name="connsiteX118" fmla="*/ 386320 w 522332"/>
                  <a:gd name="connsiteY118" fmla="*/ 383399 h 433161"/>
                  <a:gd name="connsiteX119" fmla="*/ 365300 w 522332"/>
                  <a:gd name="connsiteY119" fmla="*/ 380915 h 433161"/>
                  <a:gd name="connsiteX120" fmla="*/ 344279 w 522332"/>
                  <a:gd name="connsiteY120" fmla="*/ 382890 h 433161"/>
                  <a:gd name="connsiteX121" fmla="*/ 323640 w 522332"/>
                  <a:gd name="connsiteY121" fmla="*/ 389069 h 433161"/>
                  <a:gd name="connsiteX122" fmla="*/ 283828 w 522332"/>
                  <a:gd name="connsiteY122" fmla="*/ 410090 h 433161"/>
                  <a:gd name="connsiteX123" fmla="*/ 241915 w 522332"/>
                  <a:gd name="connsiteY123" fmla="*/ 432448 h 433161"/>
                  <a:gd name="connsiteX124" fmla="*/ 218027 w 522332"/>
                  <a:gd name="connsiteY124" fmla="*/ 438818 h 433161"/>
                  <a:gd name="connsiteX125" fmla="*/ 193057 w 522332"/>
                  <a:gd name="connsiteY125" fmla="*/ 437863 h 433161"/>
                  <a:gd name="connsiteX126" fmla="*/ 150761 w 522332"/>
                  <a:gd name="connsiteY126" fmla="*/ 413657 h 433161"/>
                  <a:gd name="connsiteX127" fmla="*/ 128913 w 522332"/>
                  <a:gd name="connsiteY127" fmla="*/ 371296 h 433161"/>
                  <a:gd name="connsiteX128" fmla="*/ 117956 w 522332"/>
                  <a:gd name="connsiteY128" fmla="*/ 325942 h 433161"/>
                  <a:gd name="connsiteX129" fmla="*/ 106299 w 522332"/>
                  <a:gd name="connsiteY129" fmla="*/ 281415 h 433161"/>
                  <a:gd name="connsiteX130" fmla="*/ 95343 w 522332"/>
                  <a:gd name="connsiteY130" fmla="*/ 261604 h 433161"/>
                  <a:gd name="connsiteX131" fmla="*/ 91521 w 522332"/>
                  <a:gd name="connsiteY131" fmla="*/ 257464 h 433161"/>
                  <a:gd name="connsiteX132" fmla="*/ 87189 w 522332"/>
                  <a:gd name="connsiteY132" fmla="*/ 253833 h 433161"/>
                  <a:gd name="connsiteX133" fmla="*/ 82348 w 522332"/>
                  <a:gd name="connsiteY133" fmla="*/ 250903 h 433161"/>
                  <a:gd name="connsiteX134" fmla="*/ 77189 w 522332"/>
                  <a:gd name="connsiteY134" fmla="*/ 248228 h 433161"/>
                  <a:gd name="connsiteX135" fmla="*/ 37250 w 522332"/>
                  <a:gd name="connsiteY135" fmla="*/ 224531 h 433161"/>
                  <a:gd name="connsiteX136" fmla="*/ 28077 w 522332"/>
                  <a:gd name="connsiteY136" fmla="*/ 217397 h 433161"/>
                  <a:gd name="connsiteX137" fmla="*/ 23682 w 522332"/>
                  <a:gd name="connsiteY137" fmla="*/ 213638 h 433161"/>
                  <a:gd name="connsiteX138" fmla="*/ 19541 w 522332"/>
                  <a:gd name="connsiteY138" fmla="*/ 209562 h 433161"/>
                  <a:gd name="connsiteX139" fmla="*/ 17503 w 522332"/>
                  <a:gd name="connsiteY139" fmla="*/ 207523 h 433161"/>
                  <a:gd name="connsiteX140" fmla="*/ 15655 w 522332"/>
                  <a:gd name="connsiteY140" fmla="*/ 205294 h 433161"/>
                  <a:gd name="connsiteX141" fmla="*/ 11961 w 522332"/>
                  <a:gd name="connsiteY141" fmla="*/ 200835 h 433161"/>
                  <a:gd name="connsiteX142" fmla="*/ 5909 w 522332"/>
                  <a:gd name="connsiteY142" fmla="*/ 190897 h 433161"/>
                  <a:gd name="connsiteX143" fmla="*/ 1642 w 522332"/>
                  <a:gd name="connsiteY143" fmla="*/ 180068 h 433161"/>
                  <a:gd name="connsiteX144" fmla="*/ 559 w 522332"/>
                  <a:gd name="connsiteY144" fmla="*/ 174335 h 433161"/>
                  <a:gd name="connsiteX145" fmla="*/ 49 w 522332"/>
                  <a:gd name="connsiteY145" fmla="*/ 168539 h 433161"/>
                  <a:gd name="connsiteX146" fmla="*/ 3616 w 522332"/>
                  <a:gd name="connsiteY146" fmla="*/ 145670 h 433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</a:cxnLst>
                <a:rect l="l" t="t" r="r" b="b"/>
                <a:pathLst>
                  <a:path w="522332" h="433161">
                    <a:moveTo>
                      <a:pt x="3616" y="145670"/>
                    </a:moveTo>
                    <a:cubicBezTo>
                      <a:pt x="1642" y="153123"/>
                      <a:pt x="-206" y="160767"/>
                      <a:pt x="431" y="168475"/>
                    </a:cubicBezTo>
                    <a:cubicBezTo>
                      <a:pt x="495" y="170386"/>
                      <a:pt x="495" y="172360"/>
                      <a:pt x="1005" y="174208"/>
                    </a:cubicBezTo>
                    <a:lnTo>
                      <a:pt x="2088" y="179877"/>
                    </a:lnTo>
                    <a:cubicBezTo>
                      <a:pt x="3425" y="183508"/>
                      <a:pt x="4381" y="187266"/>
                      <a:pt x="6419" y="190579"/>
                    </a:cubicBezTo>
                    <a:cubicBezTo>
                      <a:pt x="8011" y="194082"/>
                      <a:pt x="10368" y="197204"/>
                      <a:pt x="12534" y="200389"/>
                    </a:cubicBezTo>
                    <a:cubicBezTo>
                      <a:pt x="13681" y="201917"/>
                      <a:pt x="15019" y="203319"/>
                      <a:pt x="16229" y="204784"/>
                    </a:cubicBezTo>
                    <a:lnTo>
                      <a:pt x="18140" y="206950"/>
                    </a:lnTo>
                    <a:cubicBezTo>
                      <a:pt x="18777" y="207651"/>
                      <a:pt x="19541" y="208287"/>
                      <a:pt x="20178" y="208988"/>
                    </a:cubicBezTo>
                    <a:lnTo>
                      <a:pt x="24318" y="213001"/>
                    </a:lnTo>
                    <a:lnTo>
                      <a:pt x="28777" y="216696"/>
                    </a:lnTo>
                    <a:cubicBezTo>
                      <a:pt x="31644" y="219244"/>
                      <a:pt x="34893" y="221346"/>
                      <a:pt x="38014" y="223703"/>
                    </a:cubicBezTo>
                    <a:cubicBezTo>
                      <a:pt x="50626" y="232621"/>
                      <a:pt x="64449" y="239628"/>
                      <a:pt x="78336" y="246380"/>
                    </a:cubicBezTo>
                    <a:lnTo>
                      <a:pt x="83558" y="248928"/>
                    </a:lnTo>
                    <a:cubicBezTo>
                      <a:pt x="85278" y="249884"/>
                      <a:pt x="87062" y="250839"/>
                      <a:pt x="88718" y="251859"/>
                    </a:cubicBezTo>
                    <a:cubicBezTo>
                      <a:pt x="90247" y="253069"/>
                      <a:pt x="91967" y="254152"/>
                      <a:pt x="93368" y="255553"/>
                    </a:cubicBezTo>
                    <a:cubicBezTo>
                      <a:pt x="94706" y="256954"/>
                      <a:pt x="96362" y="258229"/>
                      <a:pt x="97509" y="259821"/>
                    </a:cubicBezTo>
                    <a:cubicBezTo>
                      <a:pt x="102668" y="265872"/>
                      <a:pt x="106427" y="272880"/>
                      <a:pt x="109484" y="280078"/>
                    </a:cubicBezTo>
                    <a:cubicBezTo>
                      <a:pt x="115472" y="294601"/>
                      <a:pt x="119103" y="309762"/>
                      <a:pt x="122925" y="324732"/>
                    </a:cubicBezTo>
                    <a:cubicBezTo>
                      <a:pt x="126683" y="339701"/>
                      <a:pt x="130314" y="354734"/>
                      <a:pt x="135537" y="369067"/>
                    </a:cubicBezTo>
                    <a:cubicBezTo>
                      <a:pt x="140633" y="383335"/>
                      <a:pt x="147640" y="397031"/>
                      <a:pt x="157641" y="407669"/>
                    </a:cubicBezTo>
                    <a:cubicBezTo>
                      <a:pt x="167769" y="418116"/>
                      <a:pt x="181018" y="424932"/>
                      <a:pt x="195351" y="426906"/>
                    </a:cubicBezTo>
                    <a:cubicBezTo>
                      <a:pt x="202421" y="427989"/>
                      <a:pt x="209555" y="427925"/>
                      <a:pt x="216562" y="426715"/>
                    </a:cubicBezTo>
                    <a:cubicBezTo>
                      <a:pt x="223569" y="425569"/>
                      <a:pt x="230385" y="423148"/>
                      <a:pt x="237073" y="420090"/>
                    </a:cubicBezTo>
                    <a:cubicBezTo>
                      <a:pt x="250450" y="414039"/>
                      <a:pt x="262935" y="405440"/>
                      <a:pt x="275866" y="396904"/>
                    </a:cubicBezTo>
                    <a:cubicBezTo>
                      <a:pt x="288797" y="388368"/>
                      <a:pt x="302237" y="379768"/>
                      <a:pt x="317143" y="373016"/>
                    </a:cubicBezTo>
                    <a:cubicBezTo>
                      <a:pt x="324660" y="369704"/>
                      <a:pt x="332431" y="366965"/>
                      <a:pt x="340584" y="364926"/>
                    </a:cubicBezTo>
                    <a:cubicBezTo>
                      <a:pt x="348674" y="362888"/>
                      <a:pt x="357146" y="361932"/>
                      <a:pt x="365554" y="361741"/>
                    </a:cubicBezTo>
                    <a:cubicBezTo>
                      <a:pt x="373963" y="361614"/>
                      <a:pt x="382371" y="362506"/>
                      <a:pt x="390588" y="364034"/>
                    </a:cubicBezTo>
                    <a:cubicBezTo>
                      <a:pt x="392626" y="364353"/>
                      <a:pt x="394665" y="364926"/>
                      <a:pt x="396703" y="365436"/>
                    </a:cubicBezTo>
                    <a:lnTo>
                      <a:pt x="399761" y="366137"/>
                    </a:lnTo>
                    <a:lnTo>
                      <a:pt x="402563" y="366773"/>
                    </a:lnTo>
                    <a:cubicBezTo>
                      <a:pt x="405940" y="367410"/>
                      <a:pt x="409316" y="368494"/>
                      <a:pt x="412692" y="368684"/>
                    </a:cubicBezTo>
                    <a:cubicBezTo>
                      <a:pt x="414411" y="368876"/>
                      <a:pt x="416068" y="369130"/>
                      <a:pt x="417788" y="369258"/>
                    </a:cubicBezTo>
                    <a:lnTo>
                      <a:pt x="422884" y="369322"/>
                    </a:lnTo>
                    <a:cubicBezTo>
                      <a:pt x="424604" y="369449"/>
                      <a:pt x="426260" y="369258"/>
                      <a:pt x="427916" y="369067"/>
                    </a:cubicBezTo>
                    <a:cubicBezTo>
                      <a:pt x="429572" y="368876"/>
                      <a:pt x="431292" y="368876"/>
                      <a:pt x="432948" y="368557"/>
                    </a:cubicBezTo>
                    <a:cubicBezTo>
                      <a:pt x="439573" y="367474"/>
                      <a:pt x="446006" y="365499"/>
                      <a:pt x="452185" y="362824"/>
                    </a:cubicBezTo>
                    <a:cubicBezTo>
                      <a:pt x="458236" y="359894"/>
                      <a:pt x="464097" y="356390"/>
                      <a:pt x="469384" y="351995"/>
                    </a:cubicBezTo>
                    <a:cubicBezTo>
                      <a:pt x="474543" y="347536"/>
                      <a:pt x="479576" y="342695"/>
                      <a:pt x="483716" y="337089"/>
                    </a:cubicBezTo>
                    <a:cubicBezTo>
                      <a:pt x="487920" y="331548"/>
                      <a:pt x="491742" y="325623"/>
                      <a:pt x="494736" y="319253"/>
                    </a:cubicBezTo>
                    <a:cubicBezTo>
                      <a:pt x="496392" y="316132"/>
                      <a:pt x="497602" y="312820"/>
                      <a:pt x="498940" y="309635"/>
                    </a:cubicBezTo>
                    <a:cubicBezTo>
                      <a:pt x="499577" y="307978"/>
                      <a:pt x="500023" y="306322"/>
                      <a:pt x="500596" y="304666"/>
                    </a:cubicBezTo>
                    <a:cubicBezTo>
                      <a:pt x="501170" y="303010"/>
                      <a:pt x="501679" y="301353"/>
                      <a:pt x="502061" y="299634"/>
                    </a:cubicBezTo>
                    <a:cubicBezTo>
                      <a:pt x="504036" y="292881"/>
                      <a:pt x="505055" y="285938"/>
                      <a:pt x="505629" y="279058"/>
                    </a:cubicBezTo>
                    <a:cubicBezTo>
                      <a:pt x="506138" y="272115"/>
                      <a:pt x="505692" y="265235"/>
                      <a:pt x="504800" y="258419"/>
                    </a:cubicBezTo>
                    <a:cubicBezTo>
                      <a:pt x="503590" y="251667"/>
                      <a:pt x="501743" y="245106"/>
                      <a:pt x="499068" y="238927"/>
                    </a:cubicBezTo>
                    <a:cubicBezTo>
                      <a:pt x="498431" y="237398"/>
                      <a:pt x="497539" y="235933"/>
                      <a:pt x="496775" y="234405"/>
                    </a:cubicBezTo>
                    <a:lnTo>
                      <a:pt x="495628" y="232175"/>
                    </a:lnTo>
                    <a:cubicBezTo>
                      <a:pt x="495182" y="231474"/>
                      <a:pt x="494736" y="230774"/>
                      <a:pt x="494290" y="230073"/>
                    </a:cubicBezTo>
                    <a:lnTo>
                      <a:pt x="491551" y="225869"/>
                    </a:lnTo>
                    <a:lnTo>
                      <a:pt x="488366" y="221983"/>
                    </a:lnTo>
                    <a:cubicBezTo>
                      <a:pt x="487347" y="220645"/>
                      <a:pt x="486137" y="219435"/>
                      <a:pt x="484990" y="218288"/>
                    </a:cubicBezTo>
                    <a:cubicBezTo>
                      <a:pt x="483780" y="217142"/>
                      <a:pt x="482697" y="215868"/>
                      <a:pt x="481359" y="214721"/>
                    </a:cubicBezTo>
                    <a:cubicBezTo>
                      <a:pt x="478620" y="212492"/>
                      <a:pt x="476518" y="210644"/>
                      <a:pt x="472888" y="207778"/>
                    </a:cubicBezTo>
                    <a:cubicBezTo>
                      <a:pt x="466199" y="202618"/>
                      <a:pt x="460275" y="196503"/>
                      <a:pt x="454797" y="190133"/>
                    </a:cubicBezTo>
                    <a:cubicBezTo>
                      <a:pt x="449446" y="183636"/>
                      <a:pt x="444796" y="176692"/>
                      <a:pt x="440655" y="169494"/>
                    </a:cubicBezTo>
                    <a:cubicBezTo>
                      <a:pt x="436706" y="162232"/>
                      <a:pt x="433203" y="154843"/>
                      <a:pt x="430209" y="147390"/>
                    </a:cubicBezTo>
                    <a:cubicBezTo>
                      <a:pt x="418234" y="117515"/>
                      <a:pt x="413329" y="86620"/>
                      <a:pt x="399952" y="60567"/>
                    </a:cubicBezTo>
                    <a:cubicBezTo>
                      <a:pt x="396576" y="54133"/>
                      <a:pt x="392690" y="48082"/>
                      <a:pt x="388167" y="42603"/>
                    </a:cubicBezTo>
                    <a:cubicBezTo>
                      <a:pt x="383645" y="37125"/>
                      <a:pt x="378294" y="32411"/>
                      <a:pt x="372498" y="28271"/>
                    </a:cubicBezTo>
                    <a:cubicBezTo>
                      <a:pt x="366701" y="24130"/>
                      <a:pt x="360076" y="21073"/>
                      <a:pt x="353388" y="18270"/>
                    </a:cubicBezTo>
                    <a:cubicBezTo>
                      <a:pt x="346508" y="15849"/>
                      <a:pt x="339374" y="13684"/>
                      <a:pt x="332049" y="12537"/>
                    </a:cubicBezTo>
                    <a:cubicBezTo>
                      <a:pt x="317398" y="9479"/>
                      <a:pt x="302365" y="9352"/>
                      <a:pt x="287651" y="11645"/>
                    </a:cubicBezTo>
                    <a:cubicBezTo>
                      <a:pt x="272936" y="14002"/>
                      <a:pt x="258604" y="19162"/>
                      <a:pt x="244972" y="25978"/>
                    </a:cubicBezTo>
                    <a:cubicBezTo>
                      <a:pt x="231340" y="32794"/>
                      <a:pt x="218346" y="41202"/>
                      <a:pt x="204778" y="48846"/>
                    </a:cubicBezTo>
                    <a:cubicBezTo>
                      <a:pt x="201402" y="50757"/>
                      <a:pt x="197962" y="52668"/>
                      <a:pt x="194395" y="54324"/>
                    </a:cubicBezTo>
                    <a:cubicBezTo>
                      <a:pt x="190955" y="56171"/>
                      <a:pt x="187261" y="57637"/>
                      <a:pt x="183630" y="59102"/>
                    </a:cubicBezTo>
                    <a:cubicBezTo>
                      <a:pt x="181846" y="59930"/>
                      <a:pt x="179935" y="60439"/>
                      <a:pt x="178024" y="61013"/>
                    </a:cubicBezTo>
                    <a:cubicBezTo>
                      <a:pt x="176113" y="61586"/>
                      <a:pt x="174266" y="62223"/>
                      <a:pt x="172355" y="62733"/>
                    </a:cubicBezTo>
                    <a:cubicBezTo>
                      <a:pt x="168597" y="63688"/>
                      <a:pt x="164775" y="64516"/>
                      <a:pt x="160953" y="65281"/>
                    </a:cubicBezTo>
                    <a:cubicBezTo>
                      <a:pt x="130632" y="71332"/>
                      <a:pt x="99929" y="75855"/>
                      <a:pt x="70882" y="86684"/>
                    </a:cubicBezTo>
                    <a:cubicBezTo>
                      <a:pt x="56423" y="92098"/>
                      <a:pt x="42409" y="98978"/>
                      <a:pt x="30306" y="108597"/>
                    </a:cubicBezTo>
                    <a:cubicBezTo>
                      <a:pt x="18267" y="118152"/>
                      <a:pt x="8521" y="130892"/>
                      <a:pt x="3616" y="145670"/>
                    </a:cubicBezTo>
                    <a:close/>
                    <a:moveTo>
                      <a:pt x="3616" y="145670"/>
                    </a:moveTo>
                    <a:cubicBezTo>
                      <a:pt x="8330" y="130892"/>
                      <a:pt x="18012" y="118024"/>
                      <a:pt x="30115" y="108342"/>
                    </a:cubicBezTo>
                    <a:cubicBezTo>
                      <a:pt x="42154" y="98596"/>
                      <a:pt x="56232" y="91525"/>
                      <a:pt x="70628" y="85983"/>
                    </a:cubicBezTo>
                    <a:cubicBezTo>
                      <a:pt x="99547" y="74772"/>
                      <a:pt x="130250" y="69103"/>
                      <a:pt x="160316" y="62287"/>
                    </a:cubicBezTo>
                    <a:cubicBezTo>
                      <a:pt x="164074" y="61395"/>
                      <a:pt x="167833" y="60503"/>
                      <a:pt x="171464" y="59484"/>
                    </a:cubicBezTo>
                    <a:cubicBezTo>
                      <a:pt x="173311" y="58974"/>
                      <a:pt x="175031" y="58274"/>
                      <a:pt x="176878" y="57637"/>
                    </a:cubicBezTo>
                    <a:cubicBezTo>
                      <a:pt x="178662" y="57000"/>
                      <a:pt x="180445" y="56490"/>
                      <a:pt x="182165" y="55598"/>
                    </a:cubicBezTo>
                    <a:cubicBezTo>
                      <a:pt x="185605" y="54006"/>
                      <a:pt x="189108" y="52477"/>
                      <a:pt x="192357" y="50566"/>
                    </a:cubicBezTo>
                    <a:cubicBezTo>
                      <a:pt x="195733" y="48782"/>
                      <a:pt x="198982" y="46808"/>
                      <a:pt x="202294" y="44769"/>
                    </a:cubicBezTo>
                    <a:cubicBezTo>
                      <a:pt x="215352" y="36679"/>
                      <a:pt x="228028" y="27698"/>
                      <a:pt x="241787" y="20117"/>
                    </a:cubicBezTo>
                    <a:cubicBezTo>
                      <a:pt x="255483" y="12473"/>
                      <a:pt x="270260" y="6167"/>
                      <a:pt x="285931" y="2918"/>
                    </a:cubicBezTo>
                    <a:cubicBezTo>
                      <a:pt x="301601" y="-331"/>
                      <a:pt x="317971" y="-967"/>
                      <a:pt x="333769" y="1517"/>
                    </a:cubicBezTo>
                    <a:cubicBezTo>
                      <a:pt x="341731" y="2408"/>
                      <a:pt x="349630" y="4383"/>
                      <a:pt x="357401" y="6677"/>
                    </a:cubicBezTo>
                    <a:cubicBezTo>
                      <a:pt x="365108" y="9416"/>
                      <a:pt x="372816" y="12537"/>
                      <a:pt x="379823" y="17059"/>
                    </a:cubicBezTo>
                    <a:cubicBezTo>
                      <a:pt x="386830" y="21519"/>
                      <a:pt x="393455" y="26806"/>
                      <a:pt x="399060" y="32984"/>
                    </a:cubicBezTo>
                    <a:cubicBezTo>
                      <a:pt x="404666" y="39164"/>
                      <a:pt x="409507" y="45980"/>
                      <a:pt x="413583" y="53114"/>
                    </a:cubicBezTo>
                    <a:cubicBezTo>
                      <a:pt x="421673" y="67383"/>
                      <a:pt x="427151" y="82480"/>
                      <a:pt x="432184" y="97194"/>
                    </a:cubicBezTo>
                    <a:cubicBezTo>
                      <a:pt x="437216" y="111909"/>
                      <a:pt x="441993" y="126369"/>
                      <a:pt x="447790" y="140064"/>
                    </a:cubicBezTo>
                    <a:cubicBezTo>
                      <a:pt x="450720" y="146880"/>
                      <a:pt x="454032" y="153378"/>
                      <a:pt x="457663" y="159620"/>
                    </a:cubicBezTo>
                    <a:cubicBezTo>
                      <a:pt x="461421" y="165736"/>
                      <a:pt x="465498" y="171596"/>
                      <a:pt x="470148" y="176883"/>
                    </a:cubicBezTo>
                    <a:cubicBezTo>
                      <a:pt x="474926" y="182043"/>
                      <a:pt x="479894" y="187075"/>
                      <a:pt x="485627" y="191152"/>
                    </a:cubicBezTo>
                    <a:cubicBezTo>
                      <a:pt x="488111" y="193063"/>
                      <a:pt x="491997" y="196057"/>
                      <a:pt x="495246" y="198732"/>
                    </a:cubicBezTo>
                    <a:cubicBezTo>
                      <a:pt x="496902" y="200134"/>
                      <a:pt x="498367" y="201727"/>
                      <a:pt x="499960" y="203255"/>
                    </a:cubicBezTo>
                    <a:cubicBezTo>
                      <a:pt x="501488" y="204784"/>
                      <a:pt x="503081" y="206313"/>
                      <a:pt x="504418" y="208033"/>
                    </a:cubicBezTo>
                    <a:lnTo>
                      <a:pt x="508559" y="213129"/>
                    </a:lnTo>
                    <a:cubicBezTo>
                      <a:pt x="509833" y="214912"/>
                      <a:pt x="510979" y="216760"/>
                      <a:pt x="512253" y="218543"/>
                    </a:cubicBezTo>
                    <a:cubicBezTo>
                      <a:pt x="512827" y="219435"/>
                      <a:pt x="513464" y="220391"/>
                      <a:pt x="514037" y="221282"/>
                    </a:cubicBezTo>
                    <a:lnTo>
                      <a:pt x="515566" y="224149"/>
                    </a:lnTo>
                    <a:cubicBezTo>
                      <a:pt x="516585" y="226123"/>
                      <a:pt x="517668" y="227971"/>
                      <a:pt x="518560" y="230009"/>
                    </a:cubicBezTo>
                    <a:cubicBezTo>
                      <a:pt x="522191" y="237972"/>
                      <a:pt x="524547" y="246380"/>
                      <a:pt x="526140" y="254852"/>
                    </a:cubicBezTo>
                    <a:cubicBezTo>
                      <a:pt x="528879" y="271860"/>
                      <a:pt x="527796" y="289187"/>
                      <a:pt x="523273" y="305494"/>
                    </a:cubicBezTo>
                    <a:cubicBezTo>
                      <a:pt x="522764" y="307532"/>
                      <a:pt x="522127" y="309571"/>
                      <a:pt x="521426" y="311546"/>
                    </a:cubicBezTo>
                    <a:cubicBezTo>
                      <a:pt x="520725" y="313520"/>
                      <a:pt x="520088" y="315559"/>
                      <a:pt x="519324" y="317533"/>
                    </a:cubicBezTo>
                    <a:cubicBezTo>
                      <a:pt x="517668" y="321419"/>
                      <a:pt x="516139" y="325368"/>
                      <a:pt x="514164" y="329063"/>
                    </a:cubicBezTo>
                    <a:cubicBezTo>
                      <a:pt x="510470" y="336643"/>
                      <a:pt x="505820" y="343778"/>
                      <a:pt x="500596" y="350530"/>
                    </a:cubicBezTo>
                    <a:cubicBezTo>
                      <a:pt x="495501" y="357282"/>
                      <a:pt x="489258" y="363270"/>
                      <a:pt x="482697" y="368812"/>
                    </a:cubicBezTo>
                    <a:cubicBezTo>
                      <a:pt x="476009" y="374226"/>
                      <a:pt x="468492" y="378749"/>
                      <a:pt x="460657" y="382444"/>
                    </a:cubicBezTo>
                    <a:cubicBezTo>
                      <a:pt x="452631" y="385884"/>
                      <a:pt x="444159" y="388304"/>
                      <a:pt x="435432" y="389451"/>
                    </a:cubicBezTo>
                    <a:cubicBezTo>
                      <a:pt x="433266" y="389769"/>
                      <a:pt x="431101" y="389769"/>
                      <a:pt x="428871" y="389960"/>
                    </a:cubicBezTo>
                    <a:cubicBezTo>
                      <a:pt x="426706" y="390088"/>
                      <a:pt x="424540" y="390215"/>
                      <a:pt x="422374" y="390088"/>
                    </a:cubicBezTo>
                    <a:lnTo>
                      <a:pt x="415877" y="389769"/>
                    </a:lnTo>
                    <a:cubicBezTo>
                      <a:pt x="413711" y="389578"/>
                      <a:pt x="411609" y="389196"/>
                      <a:pt x="409443" y="388878"/>
                    </a:cubicBezTo>
                    <a:cubicBezTo>
                      <a:pt x="405112" y="388432"/>
                      <a:pt x="401035" y="387094"/>
                      <a:pt x="396894" y="386138"/>
                    </a:cubicBezTo>
                    <a:lnTo>
                      <a:pt x="391480" y="384737"/>
                    </a:lnTo>
                    <a:cubicBezTo>
                      <a:pt x="389760" y="384291"/>
                      <a:pt x="388040" y="383718"/>
                      <a:pt x="386320" y="383399"/>
                    </a:cubicBezTo>
                    <a:cubicBezTo>
                      <a:pt x="379377" y="381934"/>
                      <a:pt x="372370" y="380978"/>
                      <a:pt x="365300" y="380915"/>
                    </a:cubicBezTo>
                    <a:cubicBezTo>
                      <a:pt x="358293" y="380978"/>
                      <a:pt x="351222" y="381488"/>
                      <a:pt x="344279" y="382890"/>
                    </a:cubicBezTo>
                    <a:cubicBezTo>
                      <a:pt x="337336" y="384355"/>
                      <a:pt x="330456" y="386457"/>
                      <a:pt x="323640" y="389069"/>
                    </a:cubicBezTo>
                    <a:cubicBezTo>
                      <a:pt x="310072" y="394547"/>
                      <a:pt x="297014" y="402063"/>
                      <a:pt x="283828" y="410090"/>
                    </a:cubicBezTo>
                    <a:cubicBezTo>
                      <a:pt x="270643" y="417988"/>
                      <a:pt x="257075" y="426333"/>
                      <a:pt x="241915" y="432448"/>
                    </a:cubicBezTo>
                    <a:cubicBezTo>
                      <a:pt x="234334" y="435442"/>
                      <a:pt x="226372" y="437863"/>
                      <a:pt x="218027" y="438818"/>
                    </a:cubicBezTo>
                    <a:cubicBezTo>
                      <a:pt x="209746" y="439838"/>
                      <a:pt x="201211" y="439519"/>
                      <a:pt x="193057" y="437863"/>
                    </a:cubicBezTo>
                    <a:cubicBezTo>
                      <a:pt x="176814" y="434805"/>
                      <a:pt x="161526" y="426015"/>
                      <a:pt x="150761" y="413657"/>
                    </a:cubicBezTo>
                    <a:cubicBezTo>
                      <a:pt x="140060" y="401108"/>
                      <a:pt x="133626" y="386202"/>
                      <a:pt x="128913" y="371296"/>
                    </a:cubicBezTo>
                    <a:cubicBezTo>
                      <a:pt x="124199" y="356327"/>
                      <a:pt x="121077" y="341039"/>
                      <a:pt x="117956" y="325942"/>
                    </a:cubicBezTo>
                    <a:cubicBezTo>
                      <a:pt x="114771" y="310845"/>
                      <a:pt x="111841" y="295621"/>
                      <a:pt x="106299" y="281415"/>
                    </a:cubicBezTo>
                    <a:cubicBezTo>
                      <a:pt x="103496" y="274344"/>
                      <a:pt x="100057" y="267465"/>
                      <a:pt x="95343" y="261604"/>
                    </a:cubicBezTo>
                    <a:cubicBezTo>
                      <a:pt x="94260" y="260012"/>
                      <a:pt x="92795" y="258865"/>
                      <a:pt x="91521" y="257464"/>
                    </a:cubicBezTo>
                    <a:cubicBezTo>
                      <a:pt x="90183" y="256126"/>
                      <a:pt x="88655" y="255107"/>
                      <a:pt x="87189" y="253833"/>
                    </a:cubicBezTo>
                    <a:cubicBezTo>
                      <a:pt x="85661" y="252814"/>
                      <a:pt x="84004" y="251859"/>
                      <a:pt x="82348" y="250903"/>
                    </a:cubicBezTo>
                    <a:lnTo>
                      <a:pt x="77189" y="248228"/>
                    </a:lnTo>
                    <a:cubicBezTo>
                      <a:pt x="63430" y="241093"/>
                      <a:pt x="49926" y="233513"/>
                      <a:pt x="37250" y="224531"/>
                    </a:cubicBezTo>
                    <a:cubicBezTo>
                      <a:pt x="34192" y="222174"/>
                      <a:pt x="30943" y="220008"/>
                      <a:pt x="28077" y="217397"/>
                    </a:cubicBezTo>
                    <a:lnTo>
                      <a:pt x="23682" y="213638"/>
                    </a:lnTo>
                    <a:lnTo>
                      <a:pt x="19541" y="209562"/>
                    </a:lnTo>
                    <a:cubicBezTo>
                      <a:pt x="18840" y="208861"/>
                      <a:pt x="18140" y="208224"/>
                      <a:pt x="17503" y="207523"/>
                    </a:cubicBezTo>
                    <a:lnTo>
                      <a:pt x="15655" y="205294"/>
                    </a:lnTo>
                    <a:cubicBezTo>
                      <a:pt x="14445" y="203765"/>
                      <a:pt x="13107" y="202363"/>
                      <a:pt x="11961" y="200835"/>
                    </a:cubicBezTo>
                    <a:cubicBezTo>
                      <a:pt x="9795" y="197586"/>
                      <a:pt x="7502" y="194465"/>
                      <a:pt x="5909" y="190897"/>
                    </a:cubicBezTo>
                    <a:cubicBezTo>
                      <a:pt x="3935" y="187521"/>
                      <a:pt x="2979" y="183763"/>
                      <a:pt x="1642" y="180068"/>
                    </a:cubicBezTo>
                    <a:lnTo>
                      <a:pt x="559" y="174335"/>
                    </a:lnTo>
                    <a:cubicBezTo>
                      <a:pt x="113" y="172424"/>
                      <a:pt x="49" y="170513"/>
                      <a:pt x="49" y="168539"/>
                    </a:cubicBezTo>
                    <a:cubicBezTo>
                      <a:pt x="-333" y="160704"/>
                      <a:pt x="1578" y="153060"/>
                      <a:pt x="3616" y="14567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9" name="Forma libre 450">
                <a:extLst>
                  <a:ext uri="{FF2B5EF4-FFF2-40B4-BE49-F238E27FC236}">
                    <a16:creationId xmlns:a16="http://schemas.microsoft.com/office/drawing/2014/main" id="{1DEC64BD-A7D7-0643-85E1-2682688A10D2}"/>
                  </a:ext>
                </a:extLst>
              </p:cNvPr>
              <p:cNvSpPr/>
              <p:nvPr/>
            </p:nvSpPr>
            <p:spPr>
              <a:xfrm>
                <a:off x="5457290" y="4509227"/>
                <a:ext cx="197467" cy="197470"/>
              </a:xfrm>
              <a:custGeom>
                <a:avLst/>
                <a:gdLst>
                  <a:gd name="connsiteX0" fmla="*/ 197722 w 197467"/>
                  <a:gd name="connsiteY0" fmla="*/ 98862 h 197470"/>
                  <a:gd name="connsiteX1" fmla="*/ 98861 w 197467"/>
                  <a:gd name="connsiteY1" fmla="*/ 197725 h 197470"/>
                  <a:gd name="connsiteX2" fmla="*/ 0 w 197467"/>
                  <a:gd name="connsiteY2" fmla="*/ 98862 h 197470"/>
                  <a:gd name="connsiteX3" fmla="*/ 98861 w 197467"/>
                  <a:gd name="connsiteY3" fmla="*/ 0 h 197470"/>
                  <a:gd name="connsiteX4" fmla="*/ 197722 w 197467"/>
                  <a:gd name="connsiteY4" fmla="*/ 98862 h 197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467" h="197470">
                    <a:moveTo>
                      <a:pt x="197722" y="98862"/>
                    </a:moveTo>
                    <a:cubicBezTo>
                      <a:pt x="197722" y="153463"/>
                      <a:pt x="153460" y="197725"/>
                      <a:pt x="98861" y="197725"/>
                    </a:cubicBezTo>
                    <a:cubicBezTo>
                      <a:pt x="44261" y="197725"/>
                      <a:pt x="0" y="153463"/>
                      <a:pt x="0" y="98862"/>
                    </a:cubicBezTo>
                    <a:cubicBezTo>
                      <a:pt x="0" y="44262"/>
                      <a:pt x="44261" y="0"/>
                      <a:pt x="98861" y="0"/>
                    </a:cubicBezTo>
                    <a:cubicBezTo>
                      <a:pt x="153460" y="0"/>
                      <a:pt x="197722" y="44262"/>
                      <a:pt x="197722" y="9886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0" name="Forma libre 451">
                <a:extLst>
                  <a:ext uri="{FF2B5EF4-FFF2-40B4-BE49-F238E27FC236}">
                    <a16:creationId xmlns:a16="http://schemas.microsoft.com/office/drawing/2014/main" id="{222C3787-2EB7-0646-B25D-D28D38B0FD11}"/>
                  </a:ext>
                </a:extLst>
              </p:cNvPr>
              <p:cNvSpPr/>
              <p:nvPr/>
            </p:nvSpPr>
            <p:spPr>
              <a:xfrm>
                <a:off x="5540926" y="4540950"/>
                <a:ext cx="38219" cy="38220"/>
              </a:xfrm>
              <a:custGeom>
                <a:avLst/>
                <a:gdLst>
                  <a:gd name="connsiteX0" fmla="*/ 39111 w 38219"/>
                  <a:gd name="connsiteY0" fmla="*/ 19556 h 38220"/>
                  <a:gd name="connsiteX1" fmla="*/ 19556 w 38219"/>
                  <a:gd name="connsiteY1" fmla="*/ 39112 h 38220"/>
                  <a:gd name="connsiteX2" fmla="*/ 0 w 38219"/>
                  <a:gd name="connsiteY2" fmla="*/ 19556 h 38220"/>
                  <a:gd name="connsiteX3" fmla="*/ 19556 w 38219"/>
                  <a:gd name="connsiteY3" fmla="*/ 0 h 38220"/>
                  <a:gd name="connsiteX4" fmla="*/ 39111 w 38219"/>
                  <a:gd name="connsiteY4" fmla="*/ 19556 h 38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19" h="38220">
                    <a:moveTo>
                      <a:pt x="39111" y="19556"/>
                    </a:moveTo>
                    <a:cubicBezTo>
                      <a:pt x="39111" y="30356"/>
                      <a:pt x="30356" y="39112"/>
                      <a:pt x="19556" y="39112"/>
                    </a:cubicBezTo>
                    <a:cubicBezTo>
                      <a:pt x="8755" y="39112"/>
                      <a:pt x="0" y="30356"/>
                      <a:pt x="0" y="19556"/>
                    </a:cubicBezTo>
                    <a:cubicBezTo>
                      <a:pt x="0" y="8756"/>
                      <a:pt x="8755" y="0"/>
                      <a:pt x="19556" y="0"/>
                    </a:cubicBezTo>
                    <a:cubicBezTo>
                      <a:pt x="30356" y="0"/>
                      <a:pt x="39111" y="8756"/>
                      <a:pt x="39111" y="19556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1F3E7722-17C0-2A40-83E1-4F78049203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4740" y="5960351"/>
              <a:ext cx="4393580" cy="1226584"/>
            </a:xfrm>
            <a:prstGeom prst="bentConnector3">
              <a:avLst/>
            </a:prstGeom>
            <a:ln w="635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1232627A-666A-CD46-AABC-D8F5F70D7AA0}"/>
                </a:ext>
              </a:extLst>
            </p:cNvPr>
            <p:cNvCxnSpPr>
              <a:cxnSpLocks/>
            </p:cNvCxnSpPr>
            <p:nvPr/>
          </p:nvCxnSpPr>
          <p:spPr>
            <a:xfrm>
              <a:off x="9105045" y="9700238"/>
              <a:ext cx="4938509" cy="864245"/>
            </a:xfrm>
            <a:prstGeom prst="bentConnector3">
              <a:avLst/>
            </a:prstGeom>
            <a:ln w="635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89F4DC8-7D94-C947-B432-87CBB87C5D48}"/>
                </a:ext>
              </a:extLst>
            </p:cNvPr>
            <p:cNvGrpSpPr/>
            <p:nvPr/>
          </p:nvGrpSpPr>
          <p:grpSpPr>
            <a:xfrm>
              <a:off x="12376236" y="5634991"/>
              <a:ext cx="6424434" cy="1843997"/>
              <a:chOff x="12376236" y="5634991"/>
              <a:chExt cx="6424434" cy="1843997"/>
            </a:xfrm>
          </p:grpSpPr>
          <p:sp>
            <p:nvSpPr>
              <p:cNvPr id="51" name="CuadroTexto 395">
                <a:extLst>
                  <a:ext uri="{FF2B5EF4-FFF2-40B4-BE49-F238E27FC236}">
                    <a16:creationId xmlns:a16="http://schemas.microsoft.com/office/drawing/2014/main" id="{4D4C6421-640E-A042-9F99-C262F1CEF659}"/>
                  </a:ext>
                </a:extLst>
              </p:cNvPr>
              <p:cNvSpPr txBox="1"/>
              <p:nvPr/>
            </p:nvSpPr>
            <p:spPr>
              <a:xfrm flipH="1">
                <a:off x="12376236" y="5634991"/>
                <a:ext cx="64244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chemeClr val="tx2"/>
                    </a:solidFill>
                    <a:latin typeface="Poppins SemiBold" pitchFamily="2" charset="77"/>
                    <a:ea typeface="Roboto Medium" panose="02000000000000000000" pitchFamily="2" charset="0"/>
                    <a:cs typeface="Poppins SemiBold" pitchFamily="2" charset="77"/>
                  </a:rPr>
                  <a:t>Initiation</a:t>
                </a: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7A9B944C-5B53-3247-9B8E-09ABE91AA847}"/>
                  </a:ext>
                </a:extLst>
              </p:cNvPr>
              <p:cNvSpPr/>
              <p:nvPr/>
            </p:nvSpPr>
            <p:spPr>
              <a:xfrm flipH="1">
                <a:off x="12376237" y="6524881"/>
                <a:ext cx="642443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4D68988-A4F6-B946-8C72-913435DE55FC}"/>
                </a:ext>
              </a:extLst>
            </p:cNvPr>
            <p:cNvGrpSpPr/>
            <p:nvPr/>
          </p:nvGrpSpPr>
          <p:grpSpPr>
            <a:xfrm>
              <a:off x="14387916" y="8952956"/>
              <a:ext cx="6424434" cy="1843997"/>
              <a:chOff x="12376236" y="5634991"/>
              <a:chExt cx="6424434" cy="1843997"/>
            </a:xfrm>
          </p:grpSpPr>
          <p:sp>
            <p:nvSpPr>
              <p:cNvPr id="58" name="CuadroTexto 395">
                <a:extLst>
                  <a:ext uri="{FF2B5EF4-FFF2-40B4-BE49-F238E27FC236}">
                    <a16:creationId xmlns:a16="http://schemas.microsoft.com/office/drawing/2014/main" id="{043BA577-AE69-4F4E-A0C2-C58CC1F32ADA}"/>
                  </a:ext>
                </a:extLst>
              </p:cNvPr>
              <p:cNvSpPr txBox="1"/>
              <p:nvPr/>
            </p:nvSpPr>
            <p:spPr>
              <a:xfrm flipH="1">
                <a:off x="12376236" y="5634991"/>
                <a:ext cx="64244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chemeClr val="tx2"/>
                    </a:solidFill>
                    <a:latin typeface="Poppins SemiBold" pitchFamily="2" charset="77"/>
                    <a:ea typeface="Roboto Medium" panose="02000000000000000000" pitchFamily="2" charset="0"/>
                    <a:cs typeface="Poppins SemiBold" pitchFamily="2" charset="77"/>
                  </a:rPr>
                  <a:t>Planning</a:t>
                </a:r>
              </a:p>
            </p:txBody>
          </p:sp>
          <p:sp>
            <p:nvSpPr>
              <p:cNvPr id="59" name="Rectangle 56">
                <a:extLst>
                  <a:ext uri="{FF2B5EF4-FFF2-40B4-BE49-F238E27FC236}">
                    <a16:creationId xmlns:a16="http://schemas.microsoft.com/office/drawing/2014/main" id="{A1E8F2AE-B8D5-0B49-B872-CFC5A8FA72CB}"/>
                  </a:ext>
                </a:extLst>
              </p:cNvPr>
              <p:cNvSpPr/>
              <p:nvPr/>
            </p:nvSpPr>
            <p:spPr>
              <a:xfrm flipH="1">
                <a:off x="12376237" y="6524881"/>
                <a:ext cx="642443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16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37218" y="1046901"/>
            <a:ext cx="9703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Food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8" name="Graphic 4">
            <a:extLst>
              <a:ext uri="{FF2B5EF4-FFF2-40B4-BE49-F238E27FC236}">
                <a16:creationId xmlns:a16="http://schemas.microsoft.com/office/drawing/2014/main" id="{10A89801-6D8C-DD42-B379-BF548ED9A33B}"/>
              </a:ext>
            </a:extLst>
          </p:cNvPr>
          <p:cNvGrpSpPr/>
          <p:nvPr/>
        </p:nvGrpSpPr>
        <p:grpSpPr>
          <a:xfrm>
            <a:off x="9441360" y="5952092"/>
            <a:ext cx="5579834" cy="4538622"/>
            <a:chOff x="11081215" y="5666293"/>
            <a:chExt cx="455320" cy="370356"/>
          </a:xfrm>
          <a:solidFill>
            <a:schemeClr val="accent1"/>
          </a:solidFill>
        </p:grpSpPr>
        <p:grpSp>
          <p:nvGrpSpPr>
            <p:cNvPr id="19" name="Graphic 4">
              <a:extLst>
                <a:ext uri="{FF2B5EF4-FFF2-40B4-BE49-F238E27FC236}">
                  <a16:creationId xmlns:a16="http://schemas.microsoft.com/office/drawing/2014/main" id="{B742704E-0BB2-0B4E-9B3F-96773F50D3D7}"/>
                </a:ext>
              </a:extLst>
            </p:cNvPr>
            <p:cNvGrpSpPr/>
            <p:nvPr/>
          </p:nvGrpSpPr>
          <p:grpSpPr>
            <a:xfrm>
              <a:off x="11081215" y="5666293"/>
              <a:ext cx="246770" cy="246691"/>
              <a:chOff x="11081215" y="5666293"/>
              <a:chExt cx="246770" cy="246691"/>
            </a:xfrm>
            <a:solidFill>
              <a:schemeClr val="accent1"/>
            </a:solidFill>
          </p:grpSpPr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90704DC5-73E2-5D42-8898-1F9AF0997B53}"/>
                  </a:ext>
                </a:extLst>
              </p:cNvPr>
              <p:cNvSpPr/>
              <p:nvPr/>
            </p:nvSpPr>
            <p:spPr>
              <a:xfrm>
                <a:off x="11081215" y="5666293"/>
                <a:ext cx="246770" cy="246691"/>
              </a:xfrm>
              <a:custGeom>
                <a:avLst/>
                <a:gdLst>
                  <a:gd name="connsiteX0" fmla="*/ 246770 w 246770"/>
                  <a:gd name="connsiteY0" fmla="*/ 123346 h 246691"/>
                  <a:gd name="connsiteX1" fmla="*/ 123385 w 246770"/>
                  <a:gd name="connsiteY1" fmla="*/ 246692 h 246691"/>
                  <a:gd name="connsiteX2" fmla="*/ 0 w 246770"/>
                  <a:gd name="connsiteY2" fmla="*/ 123346 h 246691"/>
                  <a:gd name="connsiteX3" fmla="*/ 123385 w 246770"/>
                  <a:gd name="connsiteY3" fmla="*/ 0 h 246691"/>
                  <a:gd name="connsiteX4" fmla="*/ 246770 w 246770"/>
                  <a:gd name="connsiteY4" fmla="*/ 123346 h 24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6770" h="246691">
                    <a:moveTo>
                      <a:pt x="246770" y="123346"/>
                    </a:moveTo>
                    <a:cubicBezTo>
                      <a:pt x="246770" y="191468"/>
                      <a:pt x="191529" y="246692"/>
                      <a:pt x="123385" y="246692"/>
                    </a:cubicBezTo>
                    <a:cubicBezTo>
                      <a:pt x="55241" y="246692"/>
                      <a:pt x="0" y="191468"/>
                      <a:pt x="0" y="123346"/>
                    </a:cubicBezTo>
                    <a:cubicBezTo>
                      <a:pt x="0" y="55224"/>
                      <a:pt x="55241" y="0"/>
                      <a:pt x="123385" y="0"/>
                    </a:cubicBezTo>
                    <a:cubicBezTo>
                      <a:pt x="191529" y="0"/>
                      <a:pt x="246770" y="55224"/>
                      <a:pt x="246770" y="123346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A71477CE-5F88-E84A-82EF-37470E0F62F8}"/>
                  </a:ext>
                </a:extLst>
              </p:cNvPr>
              <p:cNvSpPr/>
              <p:nvPr/>
            </p:nvSpPr>
            <p:spPr>
              <a:xfrm>
                <a:off x="11150201" y="5679538"/>
                <a:ext cx="117843" cy="89787"/>
              </a:xfrm>
              <a:custGeom>
                <a:avLst/>
                <a:gdLst>
                  <a:gd name="connsiteX0" fmla="*/ 117843 w 117843"/>
                  <a:gd name="connsiteY0" fmla="*/ 44893 h 89787"/>
                  <a:gd name="connsiteX1" fmla="*/ 58921 w 117843"/>
                  <a:gd name="connsiteY1" fmla="*/ 89787 h 89787"/>
                  <a:gd name="connsiteX2" fmla="*/ 0 w 117843"/>
                  <a:gd name="connsiteY2" fmla="*/ 44893 h 89787"/>
                  <a:gd name="connsiteX3" fmla="*/ 58921 w 117843"/>
                  <a:gd name="connsiteY3" fmla="*/ 0 h 89787"/>
                  <a:gd name="connsiteX4" fmla="*/ 117843 w 117843"/>
                  <a:gd name="connsiteY4" fmla="*/ 44893 h 89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843" h="89787">
                    <a:moveTo>
                      <a:pt x="117843" y="44893"/>
                    </a:moveTo>
                    <a:cubicBezTo>
                      <a:pt x="117843" y="69688"/>
                      <a:pt x="91463" y="89787"/>
                      <a:pt x="58921" y="89787"/>
                    </a:cubicBezTo>
                    <a:cubicBezTo>
                      <a:pt x="26380" y="89787"/>
                      <a:pt x="0" y="69688"/>
                      <a:pt x="0" y="44893"/>
                    </a:cubicBezTo>
                    <a:cubicBezTo>
                      <a:pt x="0" y="20099"/>
                      <a:pt x="26380" y="0"/>
                      <a:pt x="58921" y="0"/>
                    </a:cubicBezTo>
                    <a:cubicBezTo>
                      <a:pt x="91463" y="0"/>
                      <a:pt x="117843" y="20099"/>
                      <a:pt x="117843" y="4489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82A16BD-31F0-424C-9DB4-743F6D7B8518}"/>
                  </a:ext>
                </a:extLst>
              </p:cNvPr>
              <p:cNvSpPr/>
              <p:nvPr/>
            </p:nvSpPr>
            <p:spPr>
              <a:xfrm>
                <a:off x="11179694" y="5688708"/>
                <a:ext cx="61278" cy="46740"/>
              </a:xfrm>
              <a:custGeom>
                <a:avLst/>
                <a:gdLst>
                  <a:gd name="connsiteX0" fmla="*/ 61278 w 61278"/>
                  <a:gd name="connsiteY0" fmla="*/ 23370 h 46740"/>
                  <a:gd name="connsiteX1" fmla="*/ 30639 w 61278"/>
                  <a:gd name="connsiteY1" fmla="*/ 46740 h 46740"/>
                  <a:gd name="connsiteX2" fmla="*/ -1 w 61278"/>
                  <a:gd name="connsiteY2" fmla="*/ 23370 h 46740"/>
                  <a:gd name="connsiteX3" fmla="*/ 30639 w 61278"/>
                  <a:gd name="connsiteY3" fmla="*/ 0 h 46740"/>
                  <a:gd name="connsiteX4" fmla="*/ 61278 w 61278"/>
                  <a:gd name="connsiteY4" fmla="*/ 23370 h 4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278" h="46740">
                    <a:moveTo>
                      <a:pt x="61278" y="23370"/>
                    </a:moveTo>
                    <a:cubicBezTo>
                      <a:pt x="61278" y="36277"/>
                      <a:pt x="47560" y="46740"/>
                      <a:pt x="30639" y="46740"/>
                    </a:cubicBezTo>
                    <a:cubicBezTo>
                      <a:pt x="13717" y="46740"/>
                      <a:pt x="-1" y="36277"/>
                      <a:pt x="-1" y="23370"/>
                    </a:cubicBezTo>
                    <a:cubicBezTo>
                      <a:pt x="-1" y="10464"/>
                      <a:pt x="13717" y="0"/>
                      <a:pt x="30639" y="0"/>
                    </a:cubicBezTo>
                    <a:cubicBezTo>
                      <a:pt x="47560" y="0"/>
                      <a:pt x="61278" y="10464"/>
                      <a:pt x="61278" y="2337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" name="Graphic 4">
              <a:extLst>
                <a:ext uri="{FF2B5EF4-FFF2-40B4-BE49-F238E27FC236}">
                  <a16:creationId xmlns:a16="http://schemas.microsoft.com/office/drawing/2014/main" id="{7DA16B7A-03D6-7048-993D-658605E17E65}"/>
                </a:ext>
              </a:extLst>
            </p:cNvPr>
            <p:cNvGrpSpPr/>
            <p:nvPr/>
          </p:nvGrpSpPr>
          <p:grpSpPr>
            <a:xfrm>
              <a:off x="11319322" y="5702016"/>
              <a:ext cx="217213" cy="217144"/>
              <a:chOff x="11319322" y="5702016"/>
              <a:chExt cx="217213" cy="217144"/>
            </a:xfrm>
            <a:solidFill>
              <a:schemeClr val="accent1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886AFB4-535F-FA49-B02C-0667571AD0D7}"/>
                  </a:ext>
                </a:extLst>
              </p:cNvPr>
              <p:cNvSpPr/>
              <p:nvPr/>
            </p:nvSpPr>
            <p:spPr>
              <a:xfrm>
                <a:off x="11319322" y="5702016"/>
                <a:ext cx="217213" cy="217144"/>
              </a:xfrm>
              <a:custGeom>
                <a:avLst/>
                <a:gdLst>
                  <a:gd name="connsiteX0" fmla="*/ 217214 w 217213"/>
                  <a:gd name="connsiteY0" fmla="*/ 108572 h 217144"/>
                  <a:gd name="connsiteX1" fmla="*/ 108606 w 217213"/>
                  <a:gd name="connsiteY1" fmla="*/ 217145 h 217144"/>
                  <a:gd name="connsiteX2" fmla="*/ -1 w 217213"/>
                  <a:gd name="connsiteY2" fmla="*/ 108572 h 217144"/>
                  <a:gd name="connsiteX3" fmla="*/ 108606 w 217213"/>
                  <a:gd name="connsiteY3" fmla="*/ 0 h 217144"/>
                  <a:gd name="connsiteX4" fmla="*/ 217214 w 217213"/>
                  <a:gd name="connsiteY4" fmla="*/ 108572 h 217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213" h="217144">
                    <a:moveTo>
                      <a:pt x="217214" y="108572"/>
                    </a:moveTo>
                    <a:cubicBezTo>
                      <a:pt x="217214" y="168535"/>
                      <a:pt x="168589" y="217145"/>
                      <a:pt x="108606" y="217145"/>
                    </a:cubicBezTo>
                    <a:cubicBezTo>
                      <a:pt x="48624" y="217145"/>
                      <a:pt x="-1" y="168535"/>
                      <a:pt x="-1" y="108572"/>
                    </a:cubicBezTo>
                    <a:cubicBezTo>
                      <a:pt x="-1" y="48610"/>
                      <a:pt x="48624" y="0"/>
                      <a:pt x="108606" y="0"/>
                    </a:cubicBezTo>
                    <a:cubicBezTo>
                      <a:pt x="168589" y="0"/>
                      <a:pt x="217214" y="48610"/>
                      <a:pt x="217214" y="108572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0647B111-21E5-8045-8CF5-D7FC5B75AED3}"/>
                  </a:ext>
                </a:extLst>
              </p:cNvPr>
              <p:cNvSpPr/>
              <p:nvPr/>
            </p:nvSpPr>
            <p:spPr>
              <a:xfrm>
                <a:off x="11380028" y="5713606"/>
                <a:ext cx="103702" cy="79089"/>
              </a:xfrm>
              <a:custGeom>
                <a:avLst/>
                <a:gdLst>
                  <a:gd name="connsiteX0" fmla="*/ 103702 w 103702"/>
                  <a:gd name="connsiteY0" fmla="*/ 39544 h 79089"/>
                  <a:gd name="connsiteX1" fmla="*/ 51851 w 103702"/>
                  <a:gd name="connsiteY1" fmla="*/ 79089 h 79089"/>
                  <a:gd name="connsiteX2" fmla="*/ 0 w 103702"/>
                  <a:gd name="connsiteY2" fmla="*/ 39544 h 79089"/>
                  <a:gd name="connsiteX3" fmla="*/ 51851 w 103702"/>
                  <a:gd name="connsiteY3" fmla="*/ 0 h 79089"/>
                  <a:gd name="connsiteX4" fmla="*/ 103702 w 103702"/>
                  <a:gd name="connsiteY4" fmla="*/ 39544 h 79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702" h="79089">
                    <a:moveTo>
                      <a:pt x="103702" y="39544"/>
                    </a:moveTo>
                    <a:cubicBezTo>
                      <a:pt x="103702" y="61384"/>
                      <a:pt x="80488" y="79089"/>
                      <a:pt x="51851" y="79089"/>
                    </a:cubicBezTo>
                    <a:cubicBezTo>
                      <a:pt x="23215" y="79089"/>
                      <a:pt x="0" y="61384"/>
                      <a:pt x="0" y="39544"/>
                    </a:cubicBezTo>
                    <a:cubicBezTo>
                      <a:pt x="0" y="17705"/>
                      <a:pt x="23215" y="0"/>
                      <a:pt x="51851" y="0"/>
                    </a:cubicBezTo>
                    <a:cubicBezTo>
                      <a:pt x="80488" y="0"/>
                      <a:pt x="103702" y="17705"/>
                      <a:pt x="103702" y="3954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EE6E8E4D-709F-9947-AF58-D9502C38F91D}"/>
                  </a:ext>
                </a:extLst>
              </p:cNvPr>
              <p:cNvSpPr/>
              <p:nvPr/>
            </p:nvSpPr>
            <p:spPr>
              <a:xfrm>
                <a:off x="11405953" y="5721757"/>
                <a:ext cx="54016" cy="41136"/>
              </a:xfrm>
              <a:custGeom>
                <a:avLst/>
                <a:gdLst>
                  <a:gd name="connsiteX0" fmla="*/ 54017 w 54016"/>
                  <a:gd name="connsiteY0" fmla="*/ 20568 h 41136"/>
                  <a:gd name="connsiteX1" fmla="*/ 27008 w 54016"/>
                  <a:gd name="connsiteY1" fmla="*/ 41137 h 41136"/>
                  <a:gd name="connsiteX2" fmla="*/ 0 w 54016"/>
                  <a:gd name="connsiteY2" fmla="*/ 20568 h 41136"/>
                  <a:gd name="connsiteX3" fmla="*/ 27008 w 54016"/>
                  <a:gd name="connsiteY3" fmla="*/ 0 h 41136"/>
                  <a:gd name="connsiteX4" fmla="*/ 54017 w 54016"/>
                  <a:gd name="connsiteY4" fmla="*/ 20568 h 41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16" h="41136">
                    <a:moveTo>
                      <a:pt x="54017" y="20568"/>
                    </a:moveTo>
                    <a:cubicBezTo>
                      <a:pt x="54017" y="31928"/>
                      <a:pt x="41924" y="41137"/>
                      <a:pt x="27008" y="41137"/>
                    </a:cubicBezTo>
                    <a:cubicBezTo>
                      <a:pt x="12092" y="41137"/>
                      <a:pt x="0" y="31928"/>
                      <a:pt x="0" y="20568"/>
                    </a:cubicBezTo>
                    <a:cubicBezTo>
                      <a:pt x="0" y="9209"/>
                      <a:pt x="12092" y="0"/>
                      <a:pt x="27008" y="0"/>
                    </a:cubicBezTo>
                    <a:cubicBezTo>
                      <a:pt x="41924" y="0"/>
                      <a:pt x="54017" y="9209"/>
                      <a:pt x="54017" y="20568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4">
              <a:extLst>
                <a:ext uri="{FF2B5EF4-FFF2-40B4-BE49-F238E27FC236}">
                  <a16:creationId xmlns:a16="http://schemas.microsoft.com/office/drawing/2014/main" id="{B61C7B07-0067-CF42-B248-913119073D52}"/>
                </a:ext>
              </a:extLst>
            </p:cNvPr>
            <p:cNvGrpSpPr/>
            <p:nvPr/>
          </p:nvGrpSpPr>
          <p:grpSpPr>
            <a:xfrm>
              <a:off x="11165425" y="5789957"/>
              <a:ext cx="246770" cy="246691"/>
              <a:chOff x="11165425" y="5789957"/>
              <a:chExt cx="246770" cy="246691"/>
            </a:xfrm>
            <a:solidFill>
              <a:schemeClr val="accent1"/>
            </a:solidFill>
          </p:grpSpPr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7FFF33F2-3DFD-DA41-9465-FE910ED407B1}"/>
                  </a:ext>
                </a:extLst>
              </p:cNvPr>
              <p:cNvSpPr/>
              <p:nvPr/>
            </p:nvSpPr>
            <p:spPr>
              <a:xfrm>
                <a:off x="11165425" y="5789957"/>
                <a:ext cx="246770" cy="246691"/>
              </a:xfrm>
              <a:custGeom>
                <a:avLst/>
                <a:gdLst>
                  <a:gd name="connsiteX0" fmla="*/ 246770 w 246770"/>
                  <a:gd name="connsiteY0" fmla="*/ 123346 h 246691"/>
                  <a:gd name="connsiteX1" fmla="*/ 123385 w 246770"/>
                  <a:gd name="connsiteY1" fmla="*/ 246692 h 246691"/>
                  <a:gd name="connsiteX2" fmla="*/ 0 w 246770"/>
                  <a:gd name="connsiteY2" fmla="*/ 123346 h 246691"/>
                  <a:gd name="connsiteX3" fmla="*/ 123385 w 246770"/>
                  <a:gd name="connsiteY3" fmla="*/ 0 h 246691"/>
                  <a:gd name="connsiteX4" fmla="*/ 246770 w 246770"/>
                  <a:gd name="connsiteY4" fmla="*/ 123346 h 24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6770" h="246691">
                    <a:moveTo>
                      <a:pt x="246770" y="123346"/>
                    </a:moveTo>
                    <a:cubicBezTo>
                      <a:pt x="246770" y="191468"/>
                      <a:pt x="191529" y="246692"/>
                      <a:pt x="123385" y="246692"/>
                    </a:cubicBezTo>
                    <a:cubicBezTo>
                      <a:pt x="55241" y="246692"/>
                      <a:pt x="0" y="191468"/>
                      <a:pt x="0" y="123346"/>
                    </a:cubicBezTo>
                    <a:cubicBezTo>
                      <a:pt x="0" y="55224"/>
                      <a:pt x="55241" y="0"/>
                      <a:pt x="123385" y="0"/>
                    </a:cubicBezTo>
                    <a:cubicBezTo>
                      <a:pt x="191529" y="0"/>
                      <a:pt x="246770" y="55224"/>
                      <a:pt x="246770" y="123346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A902F469-FA9C-964B-8A84-BD2D5F4F1BBA}"/>
                  </a:ext>
                </a:extLst>
              </p:cNvPr>
              <p:cNvSpPr/>
              <p:nvPr/>
            </p:nvSpPr>
            <p:spPr>
              <a:xfrm>
                <a:off x="11234412" y="5803202"/>
                <a:ext cx="117843" cy="89787"/>
              </a:xfrm>
              <a:custGeom>
                <a:avLst/>
                <a:gdLst>
                  <a:gd name="connsiteX0" fmla="*/ 117844 w 117843"/>
                  <a:gd name="connsiteY0" fmla="*/ 44894 h 89787"/>
                  <a:gd name="connsiteX1" fmla="*/ 58922 w 117843"/>
                  <a:gd name="connsiteY1" fmla="*/ 89787 h 89787"/>
                  <a:gd name="connsiteX2" fmla="*/ 0 w 117843"/>
                  <a:gd name="connsiteY2" fmla="*/ 44894 h 89787"/>
                  <a:gd name="connsiteX3" fmla="*/ 58922 w 117843"/>
                  <a:gd name="connsiteY3" fmla="*/ 0 h 89787"/>
                  <a:gd name="connsiteX4" fmla="*/ 117844 w 117843"/>
                  <a:gd name="connsiteY4" fmla="*/ 44894 h 89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843" h="89787">
                    <a:moveTo>
                      <a:pt x="117844" y="44894"/>
                    </a:moveTo>
                    <a:cubicBezTo>
                      <a:pt x="117844" y="69688"/>
                      <a:pt x="91463" y="89787"/>
                      <a:pt x="58922" y="89787"/>
                    </a:cubicBezTo>
                    <a:cubicBezTo>
                      <a:pt x="26380" y="89787"/>
                      <a:pt x="0" y="69688"/>
                      <a:pt x="0" y="44894"/>
                    </a:cubicBezTo>
                    <a:cubicBezTo>
                      <a:pt x="0" y="20100"/>
                      <a:pt x="26380" y="0"/>
                      <a:pt x="58922" y="0"/>
                    </a:cubicBezTo>
                    <a:cubicBezTo>
                      <a:pt x="91463" y="0"/>
                      <a:pt x="117844" y="20100"/>
                      <a:pt x="117844" y="4489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60CD27FD-7500-CD46-9C95-B6521EAB0185}"/>
                  </a:ext>
                </a:extLst>
              </p:cNvPr>
              <p:cNvSpPr/>
              <p:nvPr/>
            </p:nvSpPr>
            <p:spPr>
              <a:xfrm>
                <a:off x="11263904" y="5812436"/>
                <a:ext cx="61278" cy="46740"/>
              </a:xfrm>
              <a:custGeom>
                <a:avLst/>
                <a:gdLst>
                  <a:gd name="connsiteX0" fmla="*/ 61279 w 61278"/>
                  <a:gd name="connsiteY0" fmla="*/ 23370 h 46740"/>
                  <a:gd name="connsiteX1" fmla="*/ 30639 w 61278"/>
                  <a:gd name="connsiteY1" fmla="*/ 46740 h 46740"/>
                  <a:gd name="connsiteX2" fmla="*/ 0 w 61278"/>
                  <a:gd name="connsiteY2" fmla="*/ 23370 h 46740"/>
                  <a:gd name="connsiteX3" fmla="*/ 30639 w 61278"/>
                  <a:gd name="connsiteY3" fmla="*/ 0 h 46740"/>
                  <a:gd name="connsiteX4" fmla="*/ 61279 w 61278"/>
                  <a:gd name="connsiteY4" fmla="*/ 23370 h 4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278" h="46740">
                    <a:moveTo>
                      <a:pt x="61279" y="23370"/>
                    </a:moveTo>
                    <a:cubicBezTo>
                      <a:pt x="61279" y="36277"/>
                      <a:pt x="47561" y="46740"/>
                      <a:pt x="30639" y="46740"/>
                    </a:cubicBezTo>
                    <a:cubicBezTo>
                      <a:pt x="13718" y="46740"/>
                      <a:pt x="0" y="36277"/>
                      <a:pt x="0" y="23370"/>
                    </a:cubicBezTo>
                    <a:cubicBezTo>
                      <a:pt x="0" y="10463"/>
                      <a:pt x="13718" y="0"/>
                      <a:pt x="30639" y="0"/>
                    </a:cubicBezTo>
                    <a:cubicBezTo>
                      <a:pt x="47561" y="0"/>
                      <a:pt x="61279" y="10463"/>
                      <a:pt x="61279" y="2337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6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1907A89-81DE-6B45-A6D5-C2E8AE3EB818}"/>
              </a:ext>
            </a:extLst>
          </p:cNvPr>
          <p:cNvGrpSpPr/>
          <p:nvPr/>
        </p:nvGrpSpPr>
        <p:grpSpPr>
          <a:xfrm>
            <a:off x="15428072" y="5467870"/>
            <a:ext cx="6424434" cy="1843997"/>
            <a:chOff x="13225868" y="5794018"/>
            <a:chExt cx="6424434" cy="1843997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F8D8E749-F6DC-7D43-8F37-043513A9CEC3}"/>
                </a:ext>
              </a:extLst>
            </p:cNvPr>
            <p:cNvSpPr txBox="1"/>
            <p:nvPr/>
          </p:nvSpPr>
          <p:spPr>
            <a:xfrm flipH="1">
              <a:off x="13225868" y="5794018"/>
              <a:ext cx="642443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Planning</a:t>
              </a: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BB521EB6-A87D-2241-87CD-0EDB245F5F61}"/>
                </a:ext>
              </a:extLst>
            </p:cNvPr>
            <p:cNvSpPr/>
            <p:nvPr/>
          </p:nvSpPr>
          <p:spPr>
            <a:xfrm flipH="1">
              <a:off x="13225869" y="6683908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DDBCB9-58CF-3F4E-BF1D-7C7D670C78A7}"/>
              </a:ext>
            </a:extLst>
          </p:cNvPr>
          <p:cNvGrpSpPr/>
          <p:nvPr/>
        </p:nvGrpSpPr>
        <p:grpSpPr>
          <a:xfrm>
            <a:off x="14082897" y="9488692"/>
            <a:ext cx="6424434" cy="1843997"/>
            <a:chOff x="13225868" y="5794018"/>
            <a:chExt cx="6424434" cy="1843997"/>
          </a:xfrm>
        </p:grpSpPr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A8EC62E6-1A05-904F-B434-D12FC04B79C0}"/>
                </a:ext>
              </a:extLst>
            </p:cNvPr>
            <p:cNvSpPr txBox="1"/>
            <p:nvPr/>
          </p:nvSpPr>
          <p:spPr>
            <a:xfrm flipH="1">
              <a:off x="13225868" y="5794018"/>
              <a:ext cx="642443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Execution</a:t>
              </a:r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C2017343-120A-6040-987A-972C27DD76C1}"/>
                </a:ext>
              </a:extLst>
            </p:cNvPr>
            <p:cNvSpPr/>
            <p:nvPr/>
          </p:nvSpPr>
          <p:spPr>
            <a:xfrm flipH="1">
              <a:off x="13225869" y="6683908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4785245-C2A7-AB40-930C-2B1CB7FA9774}"/>
              </a:ext>
            </a:extLst>
          </p:cNvPr>
          <p:cNvGrpSpPr/>
          <p:nvPr/>
        </p:nvGrpSpPr>
        <p:grpSpPr>
          <a:xfrm>
            <a:off x="2525143" y="7650854"/>
            <a:ext cx="6424434" cy="1843997"/>
            <a:chOff x="13225868" y="5794018"/>
            <a:chExt cx="6424434" cy="1843997"/>
          </a:xfrm>
        </p:grpSpPr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E1490F3D-B222-3642-9689-AEFDFD7F1BA4}"/>
                </a:ext>
              </a:extLst>
            </p:cNvPr>
            <p:cNvSpPr txBox="1"/>
            <p:nvPr/>
          </p:nvSpPr>
          <p:spPr>
            <a:xfrm flipH="1">
              <a:off x="13225868" y="5794018"/>
              <a:ext cx="642443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Initiation</a:t>
              </a:r>
            </a:p>
          </p:txBody>
        </p:sp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81A4BDC6-5D4F-734C-9026-4D8000CAAB90}"/>
                </a:ext>
              </a:extLst>
            </p:cNvPr>
            <p:cNvSpPr/>
            <p:nvPr/>
          </p:nvSpPr>
          <p:spPr>
            <a:xfrm flipH="1">
              <a:off x="13225869" y="6683908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848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105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0369A2"/>
      </a:accent1>
      <a:accent2>
        <a:srgbClr val="46B586"/>
      </a:accent2>
      <a:accent3>
        <a:srgbClr val="FDA24E"/>
      </a:accent3>
      <a:accent4>
        <a:srgbClr val="AAA9AB"/>
      </a:accent4>
      <a:accent5>
        <a:srgbClr val="009AF0"/>
      </a:accent5>
      <a:accent6>
        <a:srgbClr val="55E6AB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117128</TotalTime>
  <Words>1281</Words>
  <Application>Microsoft Macintosh PowerPoint</Application>
  <PresentationFormat>Custom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Lato Light</vt:lpstr>
      <vt:lpstr>Poppins</vt:lpstr>
      <vt:lpstr>Poppins Black</vt:lpstr>
      <vt:lpstr>Poppins Medium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19571</cp:revision>
  <dcterms:created xsi:type="dcterms:W3CDTF">2014-11-12T21:47:38Z</dcterms:created>
  <dcterms:modified xsi:type="dcterms:W3CDTF">2020-11-17T22:08:49Z</dcterms:modified>
  <cp:category/>
</cp:coreProperties>
</file>