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0" autoAdjust="0"/>
    <p:restoredTop sz="50000" autoAdjust="0"/>
  </p:normalViewPr>
  <p:slideViewPr>
    <p:cSldViewPr snapToGrid="0" snapToObjects="1">
      <p:cViewPr varScale="1">
        <p:scale>
          <a:sx n="64" d="100"/>
          <a:sy n="64" d="100"/>
        </p:scale>
        <p:origin x="688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8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0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8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93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71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8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8881803" y="3912879"/>
            <a:ext cx="6604060" cy="1422645"/>
          </a:xfrm>
          <a:custGeom>
            <a:avLst/>
            <a:gdLst>
              <a:gd name="T0" fmla="*/ 0 w 5836"/>
              <a:gd name="T1" fmla="*/ 0 h 1258"/>
              <a:gd name="T2" fmla="*/ 284 w 5836"/>
              <a:gd name="T3" fmla="*/ 1257 h 1258"/>
              <a:gd name="T4" fmla="*/ 5553 w 5836"/>
              <a:gd name="T5" fmla="*/ 1257 h 1258"/>
              <a:gd name="T6" fmla="*/ 5835 w 5836"/>
              <a:gd name="T7" fmla="*/ 0 h 1258"/>
              <a:gd name="T8" fmla="*/ 0 w 5836"/>
              <a:gd name="T9" fmla="*/ 0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36" h="1258">
                <a:moveTo>
                  <a:pt x="0" y="0"/>
                </a:moveTo>
                <a:lnTo>
                  <a:pt x="284" y="1257"/>
                </a:lnTo>
                <a:lnTo>
                  <a:pt x="5553" y="1257"/>
                </a:lnTo>
                <a:lnTo>
                  <a:pt x="5835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9201274" y="5530200"/>
            <a:ext cx="5960128" cy="1422645"/>
          </a:xfrm>
          <a:custGeom>
            <a:avLst/>
            <a:gdLst>
              <a:gd name="T0" fmla="*/ 0 w 5265"/>
              <a:gd name="T1" fmla="*/ 0 h 1255"/>
              <a:gd name="T2" fmla="*/ 285 w 5265"/>
              <a:gd name="T3" fmla="*/ 1252 h 1255"/>
              <a:gd name="T4" fmla="*/ 4991 w 5265"/>
              <a:gd name="T5" fmla="*/ 1254 h 1255"/>
              <a:gd name="T6" fmla="*/ 5264 w 5265"/>
              <a:gd name="T7" fmla="*/ 0 h 1255"/>
              <a:gd name="T8" fmla="*/ 0 w 5265"/>
              <a:gd name="T9" fmla="*/ 0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5" h="1255">
                <a:moveTo>
                  <a:pt x="0" y="0"/>
                </a:moveTo>
                <a:lnTo>
                  <a:pt x="285" y="1252"/>
                </a:lnTo>
                <a:lnTo>
                  <a:pt x="4991" y="1254"/>
                </a:lnTo>
                <a:lnTo>
                  <a:pt x="5264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3"/>
          <p:cNvSpPr>
            <a:spLocks noChangeArrowheads="1"/>
          </p:cNvSpPr>
          <p:nvPr/>
        </p:nvSpPr>
        <p:spPr bwMode="auto">
          <a:xfrm>
            <a:off x="9520745" y="7137538"/>
            <a:ext cx="5331170" cy="1427635"/>
          </a:xfrm>
          <a:custGeom>
            <a:avLst/>
            <a:gdLst>
              <a:gd name="T0" fmla="*/ 0 w 4708"/>
              <a:gd name="T1" fmla="*/ 0 h 1261"/>
              <a:gd name="T2" fmla="*/ 287 w 4708"/>
              <a:gd name="T3" fmla="*/ 1260 h 1261"/>
              <a:gd name="T4" fmla="*/ 4425 w 4708"/>
              <a:gd name="T5" fmla="*/ 1260 h 1261"/>
              <a:gd name="T6" fmla="*/ 4707 w 4708"/>
              <a:gd name="T7" fmla="*/ 3 h 1261"/>
              <a:gd name="T8" fmla="*/ 0 w 4708"/>
              <a:gd name="T9" fmla="*/ 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8" h="1261">
                <a:moveTo>
                  <a:pt x="0" y="0"/>
                </a:moveTo>
                <a:lnTo>
                  <a:pt x="287" y="1260"/>
                </a:lnTo>
                <a:lnTo>
                  <a:pt x="4425" y="1260"/>
                </a:lnTo>
                <a:lnTo>
                  <a:pt x="4707" y="3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9855189" y="8789802"/>
            <a:ext cx="4677255" cy="1427635"/>
          </a:xfrm>
          <a:custGeom>
            <a:avLst/>
            <a:gdLst>
              <a:gd name="T0" fmla="*/ 0 w 4133"/>
              <a:gd name="T1" fmla="*/ 0 h 1261"/>
              <a:gd name="T2" fmla="*/ 252 w 4133"/>
              <a:gd name="T3" fmla="*/ 1260 h 1261"/>
              <a:gd name="T4" fmla="*/ 3851 w 4133"/>
              <a:gd name="T5" fmla="*/ 1256 h 1261"/>
              <a:gd name="T6" fmla="*/ 4132 w 4133"/>
              <a:gd name="T7" fmla="*/ 3 h 1261"/>
              <a:gd name="T8" fmla="*/ 0 w 4133"/>
              <a:gd name="T9" fmla="*/ 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33" h="1261">
                <a:moveTo>
                  <a:pt x="0" y="0"/>
                </a:moveTo>
                <a:lnTo>
                  <a:pt x="252" y="1260"/>
                </a:lnTo>
                <a:lnTo>
                  <a:pt x="3851" y="1256"/>
                </a:lnTo>
                <a:lnTo>
                  <a:pt x="4132" y="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5"/>
          <p:cNvSpPr>
            <a:spLocks noChangeArrowheads="1"/>
          </p:cNvSpPr>
          <p:nvPr/>
        </p:nvSpPr>
        <p:spPr bwMode="auto">
          <a:xfrm>
            <a:off x="10159687" y="10442064"/>
            <a:ext cx="4068260" cy="1432629"/>
          </a:xfrm>
          <a:custGeom>
            <a:avLst/>
            <a:gdLst>
              <a:gd name="T0" fmla="*/ 0 w 3594"/>
              <a:gd name="T1" fmla="*/ 0 h 1264"/>
              <a:gd name="T2" fmla="*/ 251 w 3594"/>
              <a:gd name="T3" fmla="*/ 1249 h 1264"/>
              <a:gd name="T4" fmla="*/ 3329 w 3594"/>
              <a:gd name="T5" fmla="*/ 1263 h 1264"/>
              <a:gd name="T6" fmla="*/ 3593 w 3594"/>
              <a:gd name="T7" fmla="*/ 3 h 1264"/>
              <a:gd name="T8" fmla="*/ 0 w 3594"/>
              <a:gd name="T9" fmla="*/ 0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94" h="1264">
                <a:moveTo>
                  <a:pt x="0" y="0"/>
                </a:moveTo>
                <a:lnTo>
                  <a:pt x="251" y="1249"/>
                </a:lnTo>
                <a:lnTo>
                  <a:pt x="3329" y="1263"/>
                </a:lnTo>
                <a:lnTo>
                  <a:pt x="3593" y="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6"/>
          <p:cNvSpPr>
            <a:spLocks noChangeArrowheads="1"/>
          </p:cNvSpPr>
          <p:nvPr/>
        </p:nvSpPr>
        <p:spPr bwMode="auto">
          <a:xfrm>
            <a:off x="16014987" y="3912879"/>
            <a:ext cx="6364460" cy="1427635"/>
          </a:xfrm>
          <a:custGeom>
            <a:avLst/>
            <a:gdLst>
              <a:gd name="T0" fmla="*/ 5622 w 5623"/>
              <a:gd name="T1" fmla="*/ 1258 h 1259"/>
              <a:gd name="T2" fmla="*/ 0 w 5623"/>
              <a:gd name="T3" fmla="*/ 1258 h 1259"/>
              <a:gd name="T4" fmla="*/ 251 w 5623"/>
              <a:gd name="T5" fmla="*/ 1 h 1259"/>
              <a:gd name="T6" fmla="*/ 5622 w 5623"/>
              <a:gd name="T7" fmla="*/ 0 h 1259"/>
              <a:gd name="T8" fmla="*/ 5622 w 5623"/>
              <a:gd name="T9" fmla="*/ 1258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23" h="1259">
                <a:moveTo>
                  <a:pt x="5622" y="1258"/>
                </a:moveTo>
                <a:lnTo>
                  <a:pt x="0" y="1258"/>
                </a:lnTo>
                <a:lnTo>
                  <a:pt x="251" y="1"/>
                </a:lnTo>
                <a:lnTo>
                  <a:pt x="5622" y="0"/>
                </a:lnTo>
                <a:lnTo>
                  <a:pt x="5622" y="125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15680542" y="5530200"/>
            <a:ext cx="6698904" cy="1422645"/>
          </a:xfrm>
          <a:custGeom>
            <a:avLst/>
            <a:gdLst>
              <a:gd name="T0" fmla="*/ 5917 w 5918"/>
              <a:gd name="T1" fmla="*/ 1257 h 1258"/>
              <a:gd name="T2" fmla="*/ 0 w 5918"/>
              <a:gd name="T3" fmla="*/ 1255 h 1258"/>
              <a:gd name="T4" fmla="*/ 262 w 5918"/>
              <a:gd name="T5" fmla="*/ 0 h 1258"/>
              <a:gd name="T6" fmla="*/ 5917 w 5918"/>
              <a:gd name="T7" fmla="*/ 0 h 1258"/>
              <a:gd name="T8" fmla="*/ 5917 w 5918"/>
              <a:gd name="T9" fmla="*/ 1257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18" h="1258">
                <a:moveTo>
                  <a:pt x="5917" y="1257"/>
                </a:moveTo>
                <a:lnTo>
                  <a:pt x="0" y="1255"/>
                </a:lnTo>
                <a:lnTo>
                  <a:pt x="262" y="0"/>
                </a:lnTo>
                <a:lnTo>
                  <a:pt x="5917" y="0"/>
                </a:lnTo>
                <a:lnTo>
                  <a:pt x="5917" y="1257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15326128" y="7137538"/>
            <a:ext cx="7053319" cy="1427635"/>
          </a:xfrm>
          <a:custGeom>
            <a:avLst/>
            <a:gdLst>
              <a:gd name="T0" fmla="*/ 6230 w 6231"/>
              <a:gd name="T1" fmla="*/ 1258 h 1260"/>
              <a:gd name="T2" fmla="*/ 0 w 6231"/>
              <a:gd name="T3" fmla="*/ 1259 h 1260"/>
              <a:gd name="T4" fmla="*/ 263 w 6231"/>
              <a:gd name="T5" fmla="*/ 0 h 1260"/>
              <a:gd name="T6" fmla="*/ 6230 w 6231"/>
              <a:gd name="T7" fmla="*/ 0 h 1260"/>
              <a:gd name="T8" fmla="*/ 6230 w 6231"/>
              <a:gd name="T9" fmla="*/ 1258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31" h="1260">
                <a:moveTo>
                  <a:pt x="6230" y="1258"/>
                </a:moveTo>
                <a:lnTo>
                  <a:pt x="0" y="1259"/>
                </a:lnTo>
                <a:lnTo>
                  <a:pt x="263" y="0"/>
                </a:lnTo>
                <a:lnTo>
                  <a:pt x="6230" y="0"/>
                </a:lnTo>
                <a:lnTo>
                  <a:pt x="6230" y="125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14981700" y="8789802"/>
            <a:ext cx="7397747" cy="1427635"/>
          </a:xfrm>
          <a:custGeom>
            <a:avLst/>
            <a:gdLst>
              <a:gd name="T0" fmla="*/ 6535 w 6536"/>
              <a:gd name="T1" fmla="*/ 1259 h 1260"/>
              <a:gd name="T2" fmla="*/ 0 w 6536"/>
              <a:gd name="T3" fmla="*/ 1259 h 1260"/>
              <a:gd name="T4" fmla="*/ 263 w 6536"/>
              <a:gd name="T5" fmla="*/ 0 h 1260"/>
              <a:gd name="T6" fmla="*/ 6535 w 6536"/>
              <a:gd name="T7" fmla="*/ 1 h 1260"/>
              <a:gd name="T8" fmla="*/ 6535 w 6536"/>
              <a:gd name="T9" fmla="*/ 1259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36" h="1260">
                <a:moveTo>
                  <a:pt x="6535" y="1259"/>
                </a:moveTo>
                <a:lnTo>
                  <a:pt x="0" y="1259"/>
                </a:lnTo>
                <a:lnTo>
                  <a:pt x="263" y="0"/>
                </a:lnTo>
                <a:lnTo>
                  <a:pt x="6535" y="1"/>
                </a:lnTo>
                <a:lnTo>
                  <a:pt x="6535" y="125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0"/>
          <p:cNvSpPr>
            <a:spLocks noChangeArrowheads="1"/>
          </p:cNvSpPr>
          <p:nvPr/>
        </p:nvSpPr>
        <p:spPr bwMode="auto">
          <a:xfrm>
            <a:off x="14637269" y="10447058"/>
            <a:ext cx="7747168" cy="1427635"/>
          </a:xfrm>
          <a:custGeom>
            <a:avLst/>
            <a:gdLst>
              <a:gd name="T0" fmla="*/ 6841 w 6842"/>
              <a:gd name="T1" fmla="*/ 1258 h 1259"/>
              <a:gd name="T2" fmla="*/ 0 w 6842"/>
              <a:gd name="T3" fmla="*/ 1258 h 1259"/>
              <a:gd name="T4" fmla="*/ 263 w 6842"/>
              <a:gd name="T5" fmla="*/ 0 h 1259"/>
              <a:gd name="T6" fmla="*/ 6841 w 6842"/>
              <a:gd name="T7" fmla="*/ 0 h 1259"/>
              <a:gd name="T8" fmla="*/ 6841 w 6842"/>
              <a:gd name="T9" fmla="*/ 1258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2" h="1259">
                <a:moveTo>
                  <a:pt x="6841" y="1258"/>
                </a:moveTo>
                <a:lnTo>
                  <a:pt x="0" y="1258"/>
                </a:lnTo>
                <a:lnTo>
                  <a:pt x="263" y="0"/>
                </a:lnTo>
                <a:lnTo>
                  <a:pt x="6841" y="0"/>
                </a:lnTo>
                <a:lnTo>
                  <a:pt x="6841" y="125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1"/>
          <p:cNvSpPr>
            <a:spLocks noChangeArrowheads="1"/>
          </p:cNvSpPr>
          <p:nvPr/>
        </p:nvSpPr>
        <p:spPr bwMode="auto">
          <a:xfrm>
            <a:off x="1993213" y="3937839"/>
            <a:ext cx="6364457" cy="1427635"/>
          </a:xfrm>
          <a:custGeom>
            <a:avLst/>
            <a:gdLst>
              <a:gd name="T0" fmla="*/ 0 w 5623"/>
              <a:gd name="T1" fmla="*/ 1258 h 1259"/>
              <a:gd name="T2" fmla="*/ 5622 w 5623"/>
              <a:gd name="T3" fmla="*/ 1258 h 1259"/>
              <a:gd name="T4" fmla="*/ 5371 w 5623"/>
              <a:gd name="T5" fmla="*/ 0 h 1259"/>
              <a:gd name="T6" fmla="*/ 0 w 5623"/>
              <a:gd name="T7" fmla="*/ 0 h 1259"/>
              <a:gd name="T8" fmla="*/ 0 w 5623"/>
              <a:gd name="T9" fmla="*/ 1258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23" h="1259">
                <a:moveTo>
                  <a:pt x="0" y="1258"/>
                </a:moveTo>
                <a:lnTo>
                  <a:pt x="5622" y="1258"/>
                </a:lnTo>
                <a:lnTo>
                  <a:pt x="5371" y="0"/>
                </a:lnTo>
                <a:lnTo>
                  <a:pt x="0" y="0"/>
                </a:lnTo>
                <a:lnTo>
                  <a:pt x="0" y="125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2"/>
          <p:cNvSpPr>
            <a:spLocks noChangeArrowheads="1"/>
          </p:cNvSpPr>
          <p:nvPr/>
        </p:nvSpPr>
        <p:spPr bwMode="auto">
          <a:xfrm>
            <a:off x="1993213" y="5555160"/>
            <a:ext cx="6698904" cy="1422642"/>
          </a:xfrm>
          <a:custGeom>
            <a:avLst/>
            <a:gdLst>
              <a:gd name="T0" fmla="*/ 0 w 5918"/>
              <a:gd name="T1" fmla="*/ 1256 h 1257"/>
              <a:gd name="T2" fmla="*/ 5917 w 5918"/>
              <a:gd name="T3" fmla="*/ 1255 h 1257"/>
              <a:gd name="T4" fmla="*/ 5655 w 5918"/>
              <a:gd name="T5" fmla="*/ 0 h 1257"/>
              <a:gd name="T6" fmla="*/ 0 w 5918"/>
              <a:gd name="T7" fmla="*/ 0 h 1257"/>
              <a:gd name="T8" fmla="*/ 0 w 5918"/>
              <a:gd name="T9" fmla="*/ 1256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18" h="1257">
                <a:moveTo>
                  <a:pt x="0" y="1256"/>
                </a:moveTo>
                <a:lnTo>
                  <a:pt x="5917" y="1255"/>
                </a:lnTo>
                <a:lnTo>
                  <a:pt x="5655" y="0"/>
                </a:lnTo>
                <a:lnTo>
                  <a:pt x="0" y="0"/>
                </a:lnTo>
                <a:lnTo>
                  <a:pt x="0" y="1256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3"/>
          <p:cNvSpPr>
            <a:spLocks noChangeArrowheads="1"/>
          </p:cNvSpPr>
          <p:nvPr/>
        </p:nvSpPr>
        <p:spPr bwMode="auto">
          <a:xfrm>
            <a:off x="1993213" y="7162498"/>
            <a:ext cx="7053316" cy="1427635"/>
          </a:xfrm>
          <a:custGeom>
            <a:avLst/>
            <a:gdLst>
              <a:gd name="T0" fmla="*/ 0 w 6231"/>
              <a:gd name="T1" fmla="*/ 1258 h 1260"/>
              <a:gd name="T2" fmla="*/ 6230 w 6231"/>
              <a:gd name="T3" fmla="*/ 1259 h 1260"/>
              <a:gd name="T4" fmla="*/ 5967 w 6231"/>
              <a:gd name="T5" fmla="*/ 0 h 1260"/>
              <a:gd name="T6" fmla="*/ 0 w 6231"/>
              <a:gd name="T7" fmla="*/ 0 h 1260"/>
              <a:gd name="T8" fmla="*/ 0 w 6231"/>
              <a:gd name="T9" fmla="*/ 1258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31" h="1260">
                <a:moveTo>
                  <a:pt x="0" y="1258"/>
                </a:moveTo>
                <a:lnTo>
                  <a:pt x="6230" y="1259"/>
                </a:lnTo>
                <a:lnTo>
                  <a:pt x="5967" y="0"/>
                </a:lnTo>
                <a:lnTo>
                  <a:pt x="0" y="0"/>
                </a:lnTo>
                <a:lnTo>
                  <a:pt x="0" y="125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4"/>
          <p:cNvSpPr>
            <a:spLocks noChangeArrowheads="1"/>
          </p:cNvSpPr>
          <p:nvPr/>
        </p:nvSpPr>
        <p:spPr bwMode="auto">
          <a:xfrm>
            <a:off x="1993213" y="8814760"/>
            <a:ext cx="7397747" cy="1427635"/>
          </a:xfrm>
          <a:custGeom>
            <a:avLst/>
            <a:gdLst>
              <a:gd name="T0" fmla="*/ 0 w 6536"/>
              <a:gd name="T1" fmla="*/ 1258 h 1259"/>
              <a:gd name="T2" fmla="*/ 6535 w 6536"/>
              <a:gd name="T3" fmla="*/ 1258 h 1259"/>
              <a:gd name="T4" fmla="*/ 6272 w 6536"/>
              <a:gd name="T5" fmla="*/ 0 h 1259"/>
              <a:gd name="T6" fmla="*/ 0 w 6536"/>
              <a:gd name="T7" fmla="*/ 1 h 1259"/>
              <a:gd name="T8" fmla="*/ 0 w 6536"/>
              <a:gd name="T9" fmla="*/ 1258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36" h="1259">
                <a:moveTo>
                  <a:pt x="0" y="1258"/>
                </a:moveTo>
                <a:lnTo>
                  <a:pt x="6535" y="1258"/>
                </a:lnTo>
                <a:lnTo>
                  <a:pt x="6272" y="0"/>
                </a:lnTo>
                <a:lnTo>
                  <a:pt x="0" y="1"/>
                </a:lnTo>
                <a:lnTo>
                  <a:pt x="0" y="125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5"/>
          <p:cNvSpPr>
            <a:spLocks noChangeArrowheads="1"/>
          </p:cNvSpPr>
          <p:nvPr/>
        </p:nvSpPr>
        <p:spPr bwMode="auto">
          <a:xfrm>
            <a:off x="1993213" y="10472015"/>
            <a:ext cx="7747168" cy="1427635"/>
          </a:xfrm>
          <a:custGeom>
            <a:avLst/>
            <a:gdLst>
              <a:gd name="T0" fmla="*/ 0 w 6842"/>
              <a:gd name="T1" fmla="*/ 1258 h 1259"/>
              <a:gd name="T2" fmla="*/ 6841 w 6842"/>
              <a:gd name="T3" fmla="*/ 1258 h 1259"/>
              <a:gd name="T4" fmla="*/ 6578 w 6842"/>
              <a:gd name="T5" fmla="*/ 0 h 1259"/>
              <a:gd name="T6" fmla="*/ 0 w 6842"/>
              <a:gd name="T7" fmla="*/ 0 h 1259"/>
              <a:gd name="T8" fmla="*/ 0 w 6842"/>
              <a:gd name="T9" fmla="*/ 1258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2" h="1259">
                <a:moveTo>
                  <a:pt x="0" y="1258"/>
                </a:moveTo>
                <a:lnTo>
                  <a:pt x="6841" y="1258"/>
                </a:lnTo>
                <a:lnTo>
                  <a:pt x="6578" y="0"/>
                </a:lnTo>
                <a:lnTo>
                  <a:pt x="0" y="0"/>
                </a:lnTo>
                <a:lnTo>
                  <a:pt x="0" y="125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CuadroTexto 263"/>
          <p:cNvSpPr txBox="1"/>
          <p:nvPr/>
        </p:nvSpPr>
        <p:spPr>
          <a:xfrm>
            <a:off x="3348659" y="4087675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65" name="CuadroTexto 264"/>
          <p:cNvSpPr txBox="1"/>
          <p:nvPr/>
        </p:nvSpPr>
        <p:spPr>
          <a:xfrm>
            <a:off x="3500611" y="5687524"/>
            <a:ext cx="37000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6" name="CuadroTexto 265"/>
          <p:cNvSpPr txBox="1"/>
          <p:nvPr/>
        </p:nvSpPr>
        <p:spPr>
          <a:xfrm>
            <a:off x="3531166" y="7297357"/>
            <a:ext cx="42306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267" name="CuadroTexto 266"/>
          <p:cNvSpPr txBox="1"/>
          <p:nvPr/>
        </p:nvSpPr>
        <p:spPr>
          <a:xfrm>
            <a:off x="3735402" y="8949621"/>
            <a:ext cx="3793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8" name="CuadroTexto 267"/>
          <p:cNvSpPr txBox="1"/>
          <p:nvPr/>
        </p:nvSpPr>
        <p:spPr>
          <a:xfrm>
            <a:off x="3906307" y="10566942"/>
            <a:ext cx="36215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9" name="CuadroTexto 228"/>
          <p:cNvSpPr txBox="1"/>
          <p:nvPr/>
        </p:nvSpPr>
        <p:spPr>
          <a:xfrm>
            <a:off x="11886487" y="393783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30" name="CuadroTexto 229"/>
          <p:cNvSpPr txBox="1"/>
          <p:nvPr/>
        </p:nvSpPr>
        <p:spPr>
          <a:xfrm>
            <a:off x="11896527" y="5528300"/>
            <a:ext cx="769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31" name="CuadroTexto 230"/>
          <p:cNvSpPr txBox="1"/>
          <p:nvPr/>
        </p:nvSpPr>
        <p:spPr>
          <a:xfrm>
            <a:off x="11912586" y="718963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32" name="CuadroTexto 231"/>
          <p:cNvSpPr txBox="1"/>
          <p:nvPr/>
        </p:nvSpPr>
        <p:spPr>
          <a:xfrm>
            <a:off x="11886486" y="881400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233" name="CuadroTexto 232"/>
          <p:cNvSpPr txBox="1"/>
          <p:nvPr/>
        </p:nvSpPr>
        <p:spPr>
          <a:xfrm>
            <a:off x="11912586" y="1047201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234" name="CuadroTexto 233"/>
          <p:cNvSpPr txBox="1"/>
          <p:nvPr/>
        </p:nvSpPr>
        <p:spPr>
          <a:xfrm>
            <a:off x="17375256" y="4060949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5" name="CuadroTexto 234"/>
          <p:cNvSpPr txBox="1"/>
          <p:nvPr/>
        </p:nvSpPr>
        <p:spPr>
          <a:xfrm>
            <a:off x="17159639" y="5631704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6" name="CuadroTexto 235"/>
          <p:cNvSpPr txBox="1"/>
          <p:nvPr/>
        </p:nvSpPr>
        <p:spPr>
          <a:xfrm>
            <a:off x="16992416" y="7297357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7" name="CuadroTexto 236"/>
          <p:cNvSpPr txBox="1"/>
          <p:nvPr/>
        </p:nvSpPr>
        <p:spPr>
          <a:xfrm>
            <a:off x="16815209" y="8949621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8" name="CuadroTexto 237"/>
          <p:cNvSpPr txBox="1"/>
          <p:nvPr/>
        </p:nvSpPr>
        <p:spPr>
          <a:xfrm>
            <a:off x="16591263" y="10597720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9" name="CuadroTexto 238"/>
          <p:cNvSpPr txBox="1"/>
          <p:nvPr/>
        </p:nvSpPr>
        <p:spPr>
          <a:xfrm>
            <a:off x="7611290" y="1166869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</p:spTree>
    <p:extLst>
      <p:ext uri="{BB962C8B-B14F-4D97-AF65-F5344CB8AC3E}">
        <p14:creationId xmlns:p14="http://schemas.microsoft.com/office/powerpoint/2010/main" val="2109723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"/>
          <p:cNvSpPr>
            <a:spLocks noChangeArrowheads="1"/>
          </p:cNvSpPr>
          <p:nvPr/>
        </p:nvSpPr>
        <p:spPr bwMode="auto">
          <a:xfrm>
            <a:off x="9683066" y="2210751"/>
            <a:ext cx="13439485" cy="1523326"/>
          </a:xfrm>
          <a:custGeom>
            <a:avLst/>
            <a:gdLst>
              <a:gd name="T0" fmla="*/ 10141 w 10739"/>
              <a:gd name="T1" fmla="*/ 1215 h 1216"/>
              <a:gd name="T2" fmla="*/ 612 w 10739"/>
              <a:gd name="T3" fmla="*/ 1215 h 1216"/>
              <a:gd name="T4" fmla="*/ 0 w 10739"/>
              <a:gd name="T5" fmla="*/ 608 h 1216"/>
              <a:gd name="T6" fmla="*/ 612 w 10739"/>
              <a:gd name="T7" fmla="*/ 0 h 1216"/>
              <a:gd name="T8" fmla="*/ 10141 w 10739"/>
              <a:gd name="T9" fmla="*/ 0 h 1216"/>
              <a:gd name="T10" fmla="*/ 10738 w 10739"/>
              <a:gd name="T11" fmla="*/ 608 h 1216"/>
              <a:gd name="T12" fmla="*/ 10141 w 10739"/>
              <a:gd name="T13" fmla="*/ 1215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39" h="1216">
                <a:moveTo>
                  <a:pt x="10141" y="1215"/>
                </a:moveTo>
                <a:lnTo>
                  <a:pt x="612" y="1215"/>
                </a:lnTo>
                <a:lnTo>
                  <a:pt x="0" y="608"/>
                </a:lnTo>
                <a:lnTo>
                  <a:pt x="612" y="0"/>
                </a:lnTo>
                <a:lnTo>
                  <a:pt x="10141" y="0"/>
                </a:lnTo>
                <a:lnTo>
                  <a:pt x="10738" y="608"/>
                </a:lnTo>
                <a:lnTo>
                  <a:pt x="10141" y="121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"/>
          <p:cNvSpPr>
            <a:spLocks noChangeArrowheads="1"/>
          </p:cNvSpPr>
          <p:nvPr/>
        </p:nvSpPr>
        <p:spPr bwMode="auto">
          <a:xfrm>
            <a:off x="10301227" y="4352238"/>
            <a:ext cx="12821324" cy="1523326"/>
          </a:xfrm>
          <a:custGeom>
            <a:avLst/>
            <a:gdLst>
              <a:gd name="T0" fmla="*/ 9673 w 10243"/>
              <a:gd name="T1" fmla="*/ 1215 h 1216"/>
              <a:gd name="T2" fmla="*/ 585 w 10243"/>
              <a:gd name="T3" fmla="*/ 1215 h 1216"/>
              <a:gd name="T4" fmla="*/ 0 w 10243"/>
              <a:gd name="T5" fmla="*/ 607 h 1216"/>
              <a:gd name="T6" fmla="*/ 585 w 10243"/>
              <a:gd name="T7" fmla="*/ 0 h 1216"/>
              <a:gd name="T8" fmla="*/ 9673 w 10243"/>
              <a:gd name="T9" fmla="*/ 0 h 1216"/>
              <a:gd name="T10" fmla="*/ 10242 w 10243"/>
              <a:gd name="T11" fmla="*/ 607 h 1216"/>
              <a:gd name="T12" fmla="*/ 9673 w 10243"/>
              <a:gd name="T13" fmla="*/ 1215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43" h="1216">
                <a:moveTo>
                  <a:pt x="9673" y="1215"/>
                </a:moveTo>
                <a:lnTo>
                  <a:pt x="585" y="1215"/>
                </a:lnTo>
                <a:lnTo>
                  <a:pt x="0" y="607"/>
                </a:lnTo>
                <a:lnTo>
                  <a:pt x="585" y="0"/>
                </a:lnTo>
                <a:lnTo>
                  <a:pt x="9673" y="0"/>
                </a:lnTo>
                <a:lnTo>
                  <a:pt x="10242" y="607"/>
                </a:lnTo>
                <a:lnTo>
                  <a:pt x="9673" y="1215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3"/>
          <p:cNvSpPr>
            <a:spLocks noChangeArrowheads="1"/>
          </p:cNvSpPr>
          <p:nvPr/>
        </p:nvSpPr>
        <p:spPr bwMode="auto">
          <a:xfrm>
            <a:off x="10726211" y="6477169"/>
            <a:ext cx="12396340" cy="1523326"/>
          </a:xfrm>
          <a:custGeom>
            <a:avLst/>
            <a:gdLst>
              <a:gd name="T0" fmla="*/ 9353 w 9905"/>
              <a:gd name="T1" fmla="*/ 1214 h 1215"/>
              <a:gd name="T2" fmla="*/ 565 w 9905"/>
              <a:gd name="T3" fmla="*/ 1214 h 1215"/>
              <a:gd name="T4" fmla="*/ 0 w 9905"/>
              <a:gd name="T5" fmla="*/ 606 h 1215"/>
              <a:gd name="T6" fmla="*/ 565 w 9905"/>
              <a:gd name="T7" fmla="*/ 0 h 1215"/>
              <a:gd name="T8" fmla="*/ 9353 w 9905"/>
              <a:gd name="T9" fmla="*/ 0 h 1215"/>
              <a:gd name="T10" fmla="*/ 9904 w 9905"/>
              <a:gd name="T11" fmla="*/ 606 h 1215"/>
              <a:gd name="T12" fmla="*/ 9353 w 9905"/>
              <a:gd name="T13" fmla="*/ 1214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05" h="1215">
                <a:moveTo>
                  <a:pt x="9353" y="1214"/>
                </a:moveTo>
                <a:lnTo>
                  <a:pt x="565" y="1214"/>
                </a:lnTo>
                <a:lnTo>
                  <a:pt x="0" y="606"/>
                </a:lnTo>
                <a:lnTo>
                  <a:pt x="565" y="0"/>
                </a:lnTo>
                <a:lnTo>
                  <a:pt x="9353" y="0"/>
                </a:lnTo>
                <a:lnTo>
                  <a:pt x="9904" y="606"/>
                </a:lnTo>
                <a:lnTo>
                  <a:pt x="9353" y="1214"/>
                </a:ln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4"/>
          <p:cNvSpPr>
            <a:spLocks noChangeArrowheads="1"/>
          </p:cNvSpPr>
          <p:nvPr/>
        </p:nvSpPr>
        <p:spPr bwMode="auto">
          <a:xfrm>
            <a:off x="11261585" y="8596578"/>
            <a:ext cx="11860966" cy="1523326"/>
          </a:xfrm>
          <a:custGeom>
            <a:avLst/>
            <a:gdLst>
              <a:gd name="T0" fmla="*/ 8949 w 9477"/>
              <a:gd name="T1" fmla="*/ 1215 h 1216"/>
              <a:gd name="T2" fmla="*/ 541 w 9477"/>
              <a:gd name="T3" fmla="*/ 1215 h 1216"/>
              <a:gd name="T4" fmla="*/ 0 w 9477"/>
              <a:gd name="T5" fmla="*/ 608 h 1216"/>
              <a:gd name="T6" fmla="*/ 541 w 9477"/>
              <a:gd name="T7" fmla="*/ 0 h 1216"/>
              <a:gd name="T8" fmla="*/ 8949 w 9477"/>
              <a:gd name="T9" fmla="*/ 0 h 1216"/>
              <a:gd name="T10" fmla="*/ 9476 w 9477"/>
              <a:gd name="T11" fmla="*/ 608 h 1216"/>
              <a:gd name="T12" fmla="*/ 8949 w 9477"/>
              <a:gd name="T13" fmla="*/ 1215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77" h="1216">
                <a:moveTo>
                  <a:pt x="8949" y="1215"/>
                </a:moveTo>
                <a:lnTo>
                  <a:pt x="541" y="1215"/>
                </a:lnTo>
                <a:lnTo>
                  <a:pt x="0" y="608"/>
                </a:lnTo>
                <a:lnTo>
                  <a:pt x="541" y="0"/>
                </a:lnTo>
                <a:lnTo>
                  <a:pt x="8949" y="0"/>
                </a:lnTo>
                <a:lnTo>
                  <a:pt x="9476" y="608"/>
                </a:lnTo>
                <a:lnTo>
                  <a:pt x="8949" y="1215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5"/>
          <p:cNvSpPr>
            <a:spLocks noChangeArrowheads="1"/>
          </p:cNvSpPr>
          <p:nvPr/>
        </p:nvSpPr>
        <p:spPr bwMode="auto">
          <a:xfrm>
            <a:off x="11896302" y="10715988"/>
            <a:ext cx="11226249" cy="1523326"/>
          </a:xfrm>
          <a:custGeom>
            <a:avLst/>
            <a:gdLst>
              <a:gd name="T0" fmla="*/ 8469 w 8969"/>
              <a:gd name="T1" fmla="*/ 1216 h 1217"/>
              <a:gd name="T2" fmla="*/ 510 w 8969"/>
              <a:gd name="T3" fmla="*/ 1216 h 1217"/>
              <a:gd name="T4" fmla="*/ 0 w 8969"/>
              <a:gd name="T5" fmla="*/ 608 h 1217"/>
              <a:gd name="T6" fmla="*/ 510 w 8969"/>
              <a:gd name="T7" fmla="*/ 0 h 1217"/>
              <a:gd name="T8" fmla="*/ 8469 w 8969"/>
              <a:gd name="T9" fmla="*/ 0 h 1217"/>
              <a:gd name="T10" fmla="*/ 8968 w 8969"/>
              <a:gd name="T11" fmla="*/ 608 h 1217"/>
              <a:gd name="T12" fmla="*/ 8469 w 8969"/>
              <a:gd name="T13" fmla="*/ 1216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69" h="1217">
                <a:moveTo>
                  <a:pt x="8469" y="1216"/>
                </a:moveTo>
                <a:lnTo>
                  <a:pt x="510" y="1216"/>
                </a:lnTo>
                <a:lnTo>
                  <a:pt x="0" y="608"/>
                </a:lnTo>
                <a:lnTo>
                  <a:pt x="510" y="0"/>
                </a:lnTo>
                <a:lnTo>
                  <a:pt x="8469" y="0"/>
                </a:lnTo>
                <a:lnTo>
                  <a:pt x="8968" y="608"/>
                </a:lnTo>
                <a:lnTo>
                  <a:pt x="8469" y="1216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>
            <a:off x="9131137" y="2210751"/>
            <a:ext cx="9487669" cy="1523326"/>
          </a:xfrm>
          <a:custGeom>
            <a:avLst/>
            <a:gdLst>
              <a:gd name="T0" fmla="*/ 7180 w 7580"/>
              <a:gd name="T1" fmla="*/ 1215 h 1216"/>
              <a:gd name="T2" fmla="*/ 407 w 7580"/>
              <a:gd name="T3" fmla="*/ 1215 h 1216"/>
              <a:gd name="T4" fmla="*/ 0 w 7580"/>
              <a:gd name="T5" fmla="*/ 0 h 1216"/>
              <a:gd name="T6" fmla="*/ 7579 w 7580"/>
              <a:gd name="T7" fmla="*/ 0 h 1216"/>
              <a:gd name="T8" fmla="*/ 7180 w 7580"/>
              <a:gd name="T9" fmla="*/ 1215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80" h="1216">
                <a:moveTo>
                  <a:pt x="7180" y="1215"/>
                </a:moveTo>
                <a:lnTo>
                  <a:pt x="407" y="1215"/>
                </a:lnTo>
                <a:lnTo>
                  <a:pt x="0" y="0"/>
                </a:lnTo>
                <a:lnTo>
                  <a:pt x="7579" y="0"/>
                </a:lnTo>
                <a:lnTo>
                  <a:pt x="7180" y="121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7"/>
          <p:cNvSpPr>
            <a:spLocks noChangeArrowheads="1"/>
          </p:cNvSpPr>
          <p:nvPr/>
        </p:nvSpPr>
        <p:spPr bwMode="auto">
          <a:xfrm>
            <a:off x="9131137" y="1813361"/>
            <a:ext cx="9487669" cy="805817"/>
          </a:xfrm>
          <a:custGeom>
            <a:avLst/>
            <a:gdLst>
              <a:gd name="T0" fmla="*/ 0 w 7580"/>
              <a:gd name="T1" fmla="*/ 320 h 642"/>
              <a:gd name="T2" fmla="*/ 0 w 7580"/>
              <a:gd name="T3" fmla="*/ 320 h 642"/>
              <a:gd name="T4" fmla="*/ 3789 w 7580"/>
              <a:gd name="T5" fmla="*/ 641 h 642"/>
              <a:gd name="T6" fmla="*/ 3789 w 7580"/>
              <a:gd name="T7" fmla="*/ 641 h 642"/>
              <a:gd name="T8" fmla="*/ 7579 w 7580"/>
              <a:gd name="T9" fmla="*/ 320 h 642"/>
              <a:gd name="T10" fmla="*/ 7579 w 7580"/>
              <a:gd name="T11" fmla="*/ 320 h 642"/>
              <a:gd name="T12" fmla="*/ 3789 w 7580"/>
              <a:gd name="T13" fmla="*/ 0 h 642"/>
              <a:gd name="T14" fmla="*/ 3789 w 7580"/>
              <a:gd name="T15" fmla="*/ 0 h 642"/>
              <a:gd name="T16" fmla="*/ 0 w 7580"/>
              <a:gd name="T17" fmla="*/ 32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80" h="642">
                <a:moveTo>
                  <a:pt x="0" y="320"/>
                </a:moveTo>
                <a:lnTo>
                  <a:pt x="0" y="320"/>
                </a:lnTo>
                <a:cubicBezTo>
                  <a:pt x="0" y="497"/>
                  <a:pt x="1697" y="641"/>
                  <a:pt x="3789" y="641"/>
                </a:cubicBezTo>
                <a:lnTo>
                  <a:pt x="3789" y="641"/>
                </a:lnTo>
                <a:cubicBezTo>
                  <a:pt x="5882" y="641"/>
                  <a:pt x="7579" y="497"/>
                  <a:pt x="7579" y="320"/>
                </a:cubicBezTo>
                <a:lnTo>
                  <a:pt x="7579" y="320"/>
                </a:lnTo>
                <a:cubicBezTo>
                  <a:pt x="7579" y="143"/>
                  <a:pt x="5882" y="0"/>
                  <a:pt x="3789" y="0"/>
                </a:cubicBezTo>
                <a:lnTo>
                  <a:pt x="3789" y="0"/>
                </a:lnTo>
                <a:cubicBezTo>
                  <a:pt x="1697" y="0"/>
                  <a:pt x="0" y="143"/>
                  <a:pt x="0" y="32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8"/>
          <p:cNvSpPr>
            <a:spLocks noChangeArrowheads="1"/>
          </p:cNvSpPr>
          <p:nvPr/>
        </p:nvSpPr>
        <p:spPr bwMode="auto">
          <a:xfrm>
            <a:off x="9683066" y="4352238"/>
            <a:ext cx="8444523" cy="1523326"/>
          </a:xfrm>
          <a:custGeom>
            <a:avLst/>
            <a:gdLst>
              <a:gd name="T0" fmla="*/ 6347 w 6748"/>
              <a:gd name="T1" fmla="*/ 1215 h 1216"/>
              <a:gd name="T2" fmla="*/ 400 w 6748"/>
              <a:gd name="T3" fmla="*/ 1215 h 1216"/>
              <a:gd name="T4" fmla="*/ 0 w 6748"/>
              <a:gd name="T5" fmla="*/ 0 h 1216"/>
              <a:gd name="T6" fmla="*/ 6747 w 6748"/>
              <a:gd name="T7" fmla="*/ 0 h 1216"/>
              <a:gd name="T8" fmla="*/ 6347 w 6748"/>
              <a:gd name="T9" fmla="*/ 1215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48" h="1216">
                <a:moveTo>
                  <a:pt x="6347" y="1215"/>
                </a:moveTo>
                <a:lnTo>
                  <a:pt x="400" y="1215"/>
                </a:lnTo>
                <a:lnTo>
                  <a:pt x="0" y="0"/>
                </a:lnTo>
                <a:lnTo>
                  <a:pt x="6747" y="0"/>
                </a:lnTo>
                <a:lnTo>
                  <a:pt x="6347" y="12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9"/>
          <p:cNvSpPr>
            <a:spLocks noChangeArrowheads="1"/>
          </p:cNvSpPr>
          <p:nvPr/>
        </p:nvSpPr>
        <p:spPr bwMode="auto">
          <a:xfrm>
            <a:off x="10163243" y="6471648"/>
            <a:ext cx="7406896" cy="1528847"/>
          </a:xfrm>
          <a:custGeom>
            <a:avLst/>
            <a:gdLst>
              <a:gd name="T0" fmla="*/ 5516 w 5916"/>
              <a:gd name="T1" fmla="*/ 1222 h 1223"/>
              <a:gd name="T2" fmla="*/ 402 w 5916"/>
              <a:gd name="T3" fmla="*/ 1222 h 1223"/>
              <a:gd name="T4" fmla="*/ 0 w 5916"/>
              <a:gd name="T5" fmla="*/ 0 h 1223"/>
              <a:gd name="T6" fmla="*/ 5915 w 5916"/>
              <a:gd name="T7" fmla="*/ 7 h 1223"/>
              <a:gd name="T8" fmla="*/ 5516 w 5916"/>
              <a:gd name="T9" fmla="*/ 1222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16" h="1223">
                <a:moveTo>
                  <a:pt x="5516" y="1222"/>
                </a:moveTo>
                <a:lnTo>
                  <a:pt x="402" y="1222"/>
                </a:lnTo>
                <a:lnTo>
                  <a:pt x="0" y="0"/>
                </a:lnTo>
                <a:lnTo>
                  <a:pt x="5915" y="7"/>
                </a:lnTo>
                <a:lnTo>
                  <a:pt x="5516" y="1222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0"/>
          <p:cNvSpPr>
            <a:spLocks noChangeArrowheads="1"/>
          </p:cNvSpPr>
          <p:nvPr/>
        </p:nvSpPr>
        <p:spPr bwMode="auto">
          <a:xfrm>
            <a:off x="10726211" y="8591057"/>
            <a:ext cx="6358229" cy="1528847"/>
          </a:xfrm>
          <a:custGeom>
            <a:avLst/>
            <a:gdLst>
              <a:gd name="T0" fmla="*/ 4679 w 5080"/>
              <a:gd name="T1" fmla="*/ 1222 h 1223"/>
              <a:gd name="T2" fmla="*/ 402 w 5080"/>
              <a:gd name="T3" fmla="*/ 1222 h 1223"/>
              <a:gd name="T4" fmla="*/ 0 w 5080"/>
              <a:gd name="T5" fmla="*/ 0 h 1223"/>
              <a:gd name="T6" fmla="*/ 5079 w 5080"/>
              <a:gd name="T7" fmla="*/ 7 h 1223"/>
              <a:gd name="T8" fmla="*/ 4679 w 5080"/>
              <a:gd name="T9" fmla="*/ 1222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80" h="1223">
                <a:moveTo>
                  <a:pt x="4679" y="1222"/>
                </a:moveTo>
                <a:lnTo>
                  <a:pt x="402" y="1222"/>
                </a:lnTo>
                <a:lnTo>
                  <a:pt x="0" y="0"/>
                </a:lnTo>
                <a:lnTo>
                  <a:pt x="5079" y="7"/>
                </a:lnTo>
                <a:lnTo>
                  <a:pt x="4679" y="122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1"/>
          <p:cNvSpPr>
            <a:spLocks noChangeArrowheads="1"/>
          </p:cNvSpPr>
          <p:nvPr/>
        </p:nvSpPr>
        <p:spPr bwMode="auto">
          <a:xfrm>
            <a:off x="11261585" y="10710467"/>
            <a:ext cx="5309563" cy="1528847"/>
          </a:xfrm>
          <a:custGeom>
            <a:avLst/>
            <a:gdLst>
              <a:gd name="T0" fmla="*/ 3843 w 4244"/>
              <a:gd name="T1" fmla="*/ 1222 h 1223"/>
              <a:gd name="T2" fmla="*/ 402 w 4244"/>
              <a:gd name="T3" fmla="*/ 1222 h 1223"/>
              <a:gd name="T4" fmla="*/ 0 w 4244"/>
              <a:gd name="T5" fmla="*/ 0 h 1223"/>
              <a:gd name="T6" fmla="*/ 4243 w 4244"/>
              <a:gd name="T7" fmla="*/ 6 h 1223"/>
              <a:gd name="T8" fmla="*/ 3843 w 4244"/>
              <a:gd name="T9" fmla="*/ 1222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44" h="1223">
                <a:moveTo>
                  <a:pt x="3843" y="1222"/>
                </a:moveTo>
                <a:lnTo>
                  <a:pt x="402" y="1222"/>
                </a:lnTo>
                <a:lnTo>
                  <a:pt x="0" y="0"/>
                </a:lnTo>
                <a:lnTo>
                  <a:pt x="4243" y="6"/>
                </a:lnTo>
                <a:lnTo>
                  <a:pt x="3843" y="12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2"/>
          <p:cNvSpPr>
            <a:spLocks noChangeArrowheads="1"/>
          </p:cNvSpPr>
          <p:nvPr/>
        </p:nvSpPr>
        <p:spPr bwMode="auto">
          <a:xfrm>
            <a:off x="9683066" y="3954848"/>
            <a:ext cx="8444523" cy="805817"/>
          </a:xfrm>
          <a:custGeom>
            <a:avLst/>
            <a:gdLst>
              <a:gd name="T0" fmla="*/ 0 w 6748"/>
              <a:gd name="T1" fmla="*/ 321 h 642"/>
              <a:gd name="T2" fmla="*/ 0 w 6748"/>
              <a:gd name="T3" fmla="*/ 321 h 642"/>
              <a:gd name="T4" fmla="*/ 3373 w 6748"/>
              <a:gd name="T5" fmla="*/ 641 h 642"/>
              <a:gd name="T6" fmla="*/ 3373 w 6748"/>
              <a:gd name="T7" fmla="*/ 641 h 642"/>
              <a:gd name="T8" fmla="*/ 6747 w 6748"/>
              <a:gd name="T9" fmla="*/ 321 h 642"/>
              <a:gd name="T10" fmla="*/ 6747 w 6748"/>
              <a:gd name="T11" fmla="*/ 321 h 642"/>
              <a:gd name="T12" fmla="*/ 3373 w 6748"/>
              <a:gd name="T13" fmla="*/ 0 h 642"/>
              <a:gd name="T14" fmla="*/ 3373 w 6748"/>
              <a:gd name="T15" fmla="*/ 0 h 642"/>
              <a:gd name="T16" fmla="*/ 0 w 6748"/>
              <a:gd name="T17" fmla="*/ 321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48" h="642">
                <a:moveTo>
                  <a:pt x="0" y="321"/>
                </a:moveTo>
                <a:lnTo>
                  <a:pt x="0" y="321"/>
                </a:lnTo>
                <a:cubicBezTo>
                  <a:pt x="0" y="497"/>
                  <a:pt x="1510" y="641"/>
                  <a:pt x="3373" y="641"/>
                </a:cubicBezTo>
                <a:lnTo>
                  <a:pt x="3373" y="641"/>
                </a:lnTo>
                <a:cubicBezTo>
                  <a:pt x="5236" y="641"/>
                  <a:pt x="6747" y="497"/>
                  <a:pt x="6747" y="321"/>
                </a:cubicBezTo>
                <a:lnTo>
                  <a:pt x="6747" y="321"/>
                </a:lnTo>
                <a:cubicBezTo>
                  <a:pt x="6747" y="144"/>
                  <a:pt x="5236" y="0"/>
                  <a:pt x="3373" y="0"/>
                </a:cubicBezTo>
                <a:lnTo>
                  <a:pt x="3373" y="0"/>
                </a:lnTo>
                <a:cubicBezTo>
                  <a:pt x="1510" y="0"/>
                  <a:pt x="0" y="144"/>
                  <a:pt x="0" y="321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3"/>
          <p:cNvSpPr>
            <a:spLocks noChangeArrowheads="1"/>
          </p:cNvSpPr>
          <p:nvPr/>
        </p:nvSpPr>
        <p:spPr bwMode="auto">
          <a:xfrm>
            <a:off x="10163243" y="6068741"/>
            <a:ext cx="7406896" cy="805817"/>
          </a:xfrm>
          <a:custGeom>
            <a:avLst/>
            <a:gdLst>
              <a:gd name="T0" fmla="*/ 0 w 5916"/>
              <a:gd name="T1" fmla="*/ 320 h 642"/>
              <a:gd name="T2" fmla="*/ 0 w 5916"/>
              <a:gd name="T3" fmla="*/ 320 h 642"/>
              <a:gd name="T4" fmla="*/ 2957 w 5916"/>
              <a:gd name="T5" fmla="*/ 641 h 642"/>
              <a:gd name="T6" fmla="*/ 2957 w 5916"/>
              <a:gd name="T7" fmla="*/ 641 h 642"/>
              <a:gd name="T8" fmla="*/ 5915 w 5916"/>
              <a:gd name="T9" fmla="*/ 320 h 642"/>
              <a:gd name="T10" fmla="*/ 5915 w 5916"/>
              <a:gd name="T11" fmla="*/ 320 h 642"/>
              <a:gd name="T12" fmla="*/ 2957 w 5916"/>
              <a:gd name="T13" fmla="*/ 0 h 642"/>
              <a:gd name="T14" fmla="*/ 2957 w 5916"/>
              <a:gd name="T15" fmla="*/ 0 h 642"/>
              <a:gd name="T16" fmla="*/ 0 w 5916"/>
              <a:gd name="T17" fmla="*/ 32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16" h="642">
                <a:moveTo>
                  <a:pt x="0" y="320"/>
                </a:moveTo>
                <a:lnTo>
                  <a:pt x="0" y="320"/>
                </a:lnTo>
                <a:cubicBezTo>
                  <a:pt x="0" y="497"/>
                  <a:pt x="1325" y="641"/>
                  <a:pt x="2957" y="641"/>
                </a:cubicBezTo>
                <a:lnTo>
                  <a:pt x="2957" y="641"/>
                </a:lnTo>
                <a:cubicBezTo>
                  <a:pt x="4591" y="641"/>
                  <a:pt x="5915" y="497"/>
                  <a:pt x="5915" y="320"/>
                </a:cubicBezTo>
                <a:lnTo>
                  <a:pt x="5915" y="320"/>
                </a:lnTo>
                <a:cubicBezTo>
                  <a:pt x="5915" y="144"/>
                  <a:pt x="4591" y="0"/>
                  <a:pt x="2957" y="0"/>
                </a:cubicBezTo>
                <a:lnTo>
                  <a:pt x="2957" y="0"/>
                </a:lnTo>
                <a:cubicBezTo>
                  <a:pt x="1325" y="0"/>
                  <a:pt x="0" y="144"/>
                  <a:pt x="0" y="320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4"/>
          <p:cNvSpPr>
            <a:spLocks noChangeArrowheads="1"/>
          </p:cNvSpPr>
          <p:nvPr/>
        </p:nvSpPr>
        <p:spPr bwMode="auto">
          <a:xfrm>
            <a:off x="10726211" y="8193668"/>
            <a:ext cx="6358229" cy="800300"/>
          </a:xfrm>
          <a:custGeom>
            <a:avLst/>
            <a:gdLst>
              <a:gd name="T0" fmla="*/ 0 w 5080"/>
              <a:gd name="T1" fmla="*/ 320 h 641"/>
              <a:gd name="T2" fmla="*/ 0 w 5080"/>
              <a:gd name="T3" fmla="*/ 320 h 641"/>
              <a:gd name="T4" fmla="*/ 2539 w 5080"/>
              <a:gd name="T5" fmla="*/ 640 h 641"/>
              <a:gd name="T6" fmla="*/ 2539 w 5080"/>
              <a:gd name="T7" fmla="*/ 640 h 641"/>
              <a:gd name="T8" fmla="*/ 5079 w 5080"/>
              <a:gd name="T9" fmla="*/ 320 h 641"/>
              <a:gd name="T10" fmla="*/ 5079 w 5080"/>
              <a:gd name="T11" fmla="*/ 320 h 641"/>
              <a:gd name="T12" fmla="*/ 2539 w 5080"/>
              <a:gd name="T13" fmla="*/ 0 h 641"/>
              <a:gd name="T14" fmla="*/ 2539 w 5080"/>
              <a:gd name="T15" fmla="*/ 0 h 641"/>
              <a:gd name="T16" fmla="*/ 0 w 5080"/>
              <a:gd name="T17" fmla="*/ 32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80" h="641">
                <a:moveTo>
                  <a:pt x="0" y="320"/>
                </a:moveTo>
                <a:lnTo>
                  <a:pt x="0" y="320"/>
                </a:lnTo>
                <a:cubicBezTo>
                  <a:pt x="0" y="497"/>
                  <a:pt x="1138" y="640"/>
                  <a:pt x="2539" y="640"/>
                </a:cubicBezTo>
                <a:lnTo>
                  <a:pt x="2539" y="640"/>
                </a:lnTo>
                <a:cubicBezTo>
                  <a:pt x="3942" y="640"/>
                  <a:pt x="5079" y="497"/>
                  <a:pt x="5079" y="320"/>
                </a:cubicBezTo>
                <a:lnTo>
                  <a:pt x="5079" y="320"/>
                </a:lnTo>
                <a:cubicBezTo>
                  <a:pt x="5079" y="143"/>
                  <a:pt x="3942" y="0"/>
                  <a:pt x="2539" y="0"/>
                </a:cubicBezTo>
                <a:lnTo>
                  <a:pt x="2539" y="0"/>
                </a:lnTo>
                <a:cubicBezTo>
                  <a:pt x="1138" y="0"/>
                  <a:pt x="0" y="143"/>
                  <a:pt x="0" y="32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5"/>
          <p:cNvSpPr>
            <a:spLocks noChangeArrowheads="1"/>
          </p:cNvSpPr>
          <p:nvPr/>
        </p:nvSpPr>
        <p:spPr bwMode="auto">
          <a:xfrm>
            <a:off x="11261585" y="10313078"/>
            <a:ext cx="5309563" cy="805817"/>
          </a:xfrm>
          <a:custGeom>
            <a:avLst/>
            <a:gdLst>
              <a:gd name="T0" fmla="*/ 0 w 4244"/>
              <a:gd name="T1" fmla="*/ 320 h 642"/>
              <a:gd name="T2" fmla="*/ 0 w 4244"/>
              <a:gd name="T3" fmla="*/ 320 h 642"/>
              <a:gd name="T4" fmla="*/ 2121 w 4244"/>
              <a:gd name="T5" fmla="*/ 641 h 642"/>
              <a:gd name="T6" fmla="*/ 2121 w 4244"/>
              <a:gd name="T7" fmla="*/ 641 h 642"/>
              <a:gd name="T8" fmla="*/ 4243 w 4244"/>
              <a:gd name="T9" fmla="*/ 320 h 642"/>
              <a:gd name="T10" fmla="*/ 4243 w 4244"/>
              <a:gd name="T11" fmla="*/ 320 h 642"/>
              <a:gd name="T12" fmla="*/ 2121 w 4244"/>
              <a:gd name="T13" fmla="*/ 0 h 642"/>
              <a:gd name="T14" fmla="*/ 2121 w 4244"/>
              <a:gd name="T15" fmla="*/ 0 h 642"/>
              <a:gd name="T16" fmla="*/ 0 w 4244"/>
              <a:gd name="T17" fmla="*/ 32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44" h="642">
                <a:moveTo>
                  <a:pt x="0" y="320"/>
                </a:moveTo>
                <a:lnTo>
                  <a:pt x="0" y="320"/>
                </a:lnTo>
                <a:cubicBezTo>
                  <a:pt x="0" y="498"/>
                  <a:pt x="949" y="641"/>
                  <a:pt x="2121" y="641"/>
                </a:cubicBezTo>
                <a:lnTo>
                  <a:pt x="2121" y="641"/>
                </a:lnTo>
                <a:cubicBezTo>
                  <a:pt x="3293" y="641"/>
                  <a:pt x="4243" y="498"/>
                  <a:pt x="4243" y="320"/>
                </a:cubicBezTo>
                <a:lnTo>
                  <a:pt x="4243" y="320"/>
                </a:lnTo>
                <a:cubicBezTo>
                  <a:pt x="4243" y="143"/>
                  <a:pt x="3293" y="0"/>
                  <a:pt x="2121" y="0"/>
                </a:cubicBezTo>
                <a:lnTo>
                  <a:pt x="2121" y="0"/>
                </a:lnTo>
                <a:cubicBezTo>
                  <a:pt x="949" y="0"/>
                  <a:pt x="0" y="143"/>
                  <a:pt x="0" y="32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CuadroTexto 276"/>
          <p:cNvSpPr txBox="1"/>
          <p:nvPr/>
        </p:nvSpPr>
        <p:spPr>
          <a:xfrm>
            <a:off x="1626342" y="1295535"/>
            <a:ext cx="543931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Funnel</a:t>
            </a:r>
          </a:p>
        </p:txBody>
      </p:sp>
      <p:sp>
        <p:nvSpPr>
          <p:cNvPr id="278" name="CuadroTexto 277"/>
          <p:cNvSpPr txBox="1"/>
          <p:nvPr/>
        </p:nvSpPr>
        <p:spPr>
          <a:xfrm>
            <a:off x="12317493" y="2670000"/>
            <a:ext cx="3332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79" name="CuadroTexto 278"/>
          <p:cNvSpPr txBox="1"/>
          <p:nvPr/>
        </p:nvSpPr>
        <p:spPr>
          <a:xfrm>
            <a:off x="12249884" y="4798241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80" name="CuadroTexto 279"/>
          <p:cNvSpPr txBox="1"/>
          <p:nvPr/>
        </p:nvSpPr>
        <p:spPr>
          <a:xfrm>
            <a:off x="12025905" y="6901508"/>
            <a:ext cx="3857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81" name="CuadroTexto 280"/>
          <p:cNvSpPr txBox="1"/>
          <p:nvPr/>
        </p:nvSpPr>
        <p:spPr>
          <a:xfrm>
            <a:off x="12207591" y="8999373"/>
            <a:ext cx="3462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82" name="CuadroTexto 281"/>
          <p:cNvSpPr txBox="1"/>
          <p:nvPr/>
        </p:nvSpPr>
        <p:spPr>
          <a:xfrm>
            <a:off x="12302423" y="11133616"/>
            <a:ext cx="3304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83" name="CuadroTexto 282"/>
          <p:cNvSpPr txBox="1"/>
          <p:nvPr/>
        </p:nvSpPr>
        <p:spPr>
          <a:xfrm>
            <a:off x="19016160" y="2495360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18618806" y="4636847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85" name="CuadroTexto 284"/>
          <p:cNvSpPr txBox="1"/>
          <p:nvPr/>
        </p:nvSpPr>
        <p:spPr>
          <a:xfrm>
            <a:off x="18280722" y="6759017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86" name="CuadroTexto 285"/>
          <p:cNvSpPr txBox="1"/>
          <p:nvPr/>
        </p:nvSpPr>
        <p:spPr>
          <a:xfrm>
            <a:off x="18098092" y="8878426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17796796" y="10997836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9123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2605421" y="5218972"/>
            <a:ext cx="6095944" cy="801416"/>
          </a:xfrm>
          <a:custGeom>
            <a:avLst/>
            <a:gdLst>
              <a:gd name="T0" fmla="*/ 0 w 5198"/>
              <a:gd name="T1" fmla="*/ 684 h 685"/>
              <a:gd name="T2" fmla="*/ 0 w 5198"/>
              <a:gd name="T3" fmla="*/ 684 h 685"/>
              <a:gd name="T4" fmla="*/ 2530 w 5198"/>
              <a:gd name="T5" fmla="*/ 17 h 685"/>
              <a:gd name="T6" fmla="*/ 2530 w 5198"/>
              <a:gd name="T7" fmla="*/ 17 h 685"/>
              <a:gd name="T8" fmla="*/ 5197 w 5198"/>
              <a:gd name="T9" fmla="*/ 684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8" h="685">
                <a:moveTo>
                  <a:pt x="0" y="684"/>
                </a:moveTo>
                <a:lnTo>
                  <a:pt x="0" y="684"/>
                </a:lnTo>
                <a:cubicBezTo>
                  <a:pt x="426" y="450"/>
                  <a:pt x="1322" y="32"/>
                  <a:pt x="2530" y="17"/>
                </a:cubicBezTo>
                <a:lnTo>
                  <a:pt x="2530" y="17"/>
                </a:lnTo>
                <a:cubicBezTo>
                  <a:pt x="3815" y="0"/>
                  <a:pt x="4770" y="449"/>
                  <a:pt x="5197" y="684"/>
                </a:cubicBezTo>
              </a:path>
            </a:pathLst>
          </a:custGeom>
          <a:noFill/>
          <a:ln w="12700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3246555" y="7049307"/>
            <a:ext cx="4813675" cy="630793"/>
          </a:xfrm>
          <a:custGeom>
            <a:avLst/>
            <a:gdLst>
              <a:gd name="T0" fmla="*/ 0 w 4104"/>
              <a:gd name="T1" fmla="*/ 538 h 539"/>
              <a:gd name="T2" fmla="*/ 0 w 4104"/>
              <a:gd name="T3" fmla="*/ 538 h 539"/>
              <a:gd name="T4" fmla="*/ 1998 w 4104"/>
              <a:gd name="T5" fmla="*/ 13 h 539"/>
              <a:gd name="T6" fmla="*/ 1998 w 4104"/>
              <a:gd name="T7" fmla="*/ 13 h 539"/>
              <a:gd name="T8" fmla="*/ 4103 w 4104"/>
              <a:gd name="T9" fmla="*/ 538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4" h="539">
                <a:moveTo>
                  <a:pt x="0" y="538"/>
                </a:moveTo>
                <a:lnTo>
                  <a:pt x="0" y="538"/>
                </a:lnTo>
                <a:cubicBezTo>
                  <a:pt x="336" y="354"/>
                  <a:pt x="1044" y="25"/>
                  <a:pt x="1998" y="13"/>
                </a:cubicBezTo>
                <a:lnTo>
                  <a:pt x="1998" y="13"/>
                </a:lnTo>
                <a:cubicBezTo>
                  <a:pt x="3012" y="0"/>
                  <a:pt x="3765" y="353"/>
                  <a:pt x="4103" y="538"/>
                </a:cubicBezTo>
              </a:path>
            </a:pathLst>
          </a:custGeom>
          <a:noFill/>
          <a:ln w="12700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3"/>
          <p:cNvSpPr>
            <a:spLocks noChangeArrowheads="1"/>
          </p:cNvSpPr>
          <p:nvPr/>
        </p:nvSpPr>
        <p:spPr bwMode="auto">
          <a:xfrm>
            <a:off x="3748086" y="8812424"/>
            <a:ext cx="3810614" cy="501534"/>
          </a:xfrm>
          <a:custGeom>
            <a:avLst/>
            <a:gdLst>
              <a:gd name="T0" fmla="*/ 0 w 3250"/>
              <a:gd name="T1" fmla="*/ 426 h 427"/>
              <a:gd name="T2" fmla="*/ 0 w 3250"/>
              <a:gd name="T3" fmla="*/ 426 h 427"/>
              <a:gd name="T4" fmla="*/ 1582 w 3250"/>
              <a:gd name="T5" fmla="*/ 10 h 427"/>
              <a:gd name="T6" fmla="*/ 1582 w 3250"/>
              <a:gd name="T7" fmla="*/ 10 h 427"/>
              <a:gd name="T8" fmla="*/ 3249 w 3250"/>
              <a:gd name="T9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0" h="427">
                <a:moveTo>
                  <a:pt x="0" y="426"/>
                </a:moveTo>
                <a:lnTo>
                  <a:pt x="0" y="426"/>
                </a:lnTo>
                <a:cubicBezTo>
                  <a:pt x="266" y="280"/>
                  <a:pt x="827" y="19"/>
                  <a:pt x="1582" y="10"/>
                </a:cubicBezTo>
                <a:lnTo>
                  <a:pt x="1582" y="10"/>
                </a:lnTo>
                <a:cubicBezTo>
                  <a:pt x="2385" y="0"/>
                  <a:pt x="2982" y="280"/>
                  <a:pt x="3249" y="426"/>
                </a:cubicBezTo>
              </a:path>
            </a:pathLst>
          </a:custGeom>
          <a:noFill/>
          <a:ln w="12700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4347857" y="10585886"/>
            <a:ext cx="2605900" cy="341249"/>
          </a:xfrm>
          <a:custGeom>
            <a:avLst/>
            <a:gdLst>
              <a:gd name="T0" fmla="*/ 0 w 2222"/>
              <a:gd name="T1" fmla="*/ 292 h 293"/>
              <a:gd name="T2" fmla="*/ 0 w 2222"/>
              <a:gd name="T3" fmla="*/ 292 h 293"/>
              <a:gd name="T4" fmla="*/ 1081 w 2222"/>
              <a:gd name="T5" fmla="*/ 6 h 293"/>
              <a:gd name="T6" fmla="*/ 1081 w 2222"/>
              <a:gd name="T7" fmla="*/ 6 h 293"/>
              <a:gd name="T8" fmla="*/ 2221 w 222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2" h="293">
                <a:moveTo>
                  <a:pt x="0" y="292"/>
                </a:moveTo>
                <a:lnTo>
                  <a:pt x="0" y="292"/>
                </a:lnTo>
                <a:cubicBezTo>
                  <a:pt x="182" y="192"/>
                  <a:pt x="565" y="13"/>
                  <a:pt x="1081" y="6"/>
                </a:cubicBezTo>
                <a:lnTo>
                  <a:pt x="1081" y="6"/>
                </a:lnTo>
                <a:cubicBezTo>
                  <a:pt x="1631" y="0"/>
                  <a:pt x="2038" y="191"/>
                  <a:pt x="2221" y="292"/>
                </a:cubicBezTo>
              </a:path>
            </a:pathLst>
          </a:custGeom>
          <a:noFill/>
          <a:ln w="1270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" name="CuadroTexto 666"/>
          <p:cNvSpPr txBox="1"/>
          <p:nvPr/>
        </p:nvSpPr>
        <p:spPr>
          <a:xfrm>
            <a:off x="7611290" y="1166869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668" name="CuadroTexto 667"/>
          <p:cNvSpPr txBox="1"/>
          <p:nvPr/>
        </p:nvSpPr>
        <p:spPr>
          <a:xfrm>
            <a:off x="10900398" y="4840937"/>
            <a:ext cx="1010213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00" b="1" dirty="0"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69" name="CuadroTexto 668"/>
          <p:cNvSpPr txBox="1"/>
          <p:nvPr/>
        </p:nvSpPr>
        <p:spPr>
          <a:xfrm>
            <a:off x="10921066" y="6786019"/>
            <a:ext cx="1010213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00" b="1" dirty="0"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70" name="CuadroTexto 669"/>
          <p:cNvSpPr txBox="1"/>
          <p:nvPr/>
        </p:nvSpPr>
        <p:spPr>
          <a:xfrm>
            <a:off x="10927844" y="8529639"/>
            <a:ext cx="1010213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00" b="1" dirty="0"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671" name="CuadroTexto 670"/>
          <p:cNvSpPr txBox="1"/>
          <p:nvPr/>
        </p:nvSpPr>
        <p:spPr>
          <a:xfrm>
            <a:off x="10963630" y="10306091"/>
            <a:ext cx="1010213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00" b="1" dirty="0"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672" name="CuadroTexto 671"/>
          <p:cNvSpPr txBox="1"/>
          <p:nvPr/>
        </p:nvSpPr>
        <p:spPr>
          <a:xfrm>
            <a:off x="12168947" y="5141018"/>
            <a:ext cx="84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673" name="CuadroTexto 672"/>
          <p:cNvSpPr txBox="1"/>
          <p:nvPr/>
        </p:nvSpPr>
        <p:spPr>
          <a:xfrm>
            <a:off x="12168947" y="7079935"/>
            <a:ext cx="84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674" name="CuadroTexto 673"/>
          <p:cNvSpPr txBox="1"/>
          <p:nvPr/>
        </p:nvSpPr>
        <p:spPr>
          <a:xfrm>
            <a:off x="12168947" y="8829720"/>
            <a:ext cx="84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675" name="CuadroTexto 674"/>
          <p:cNvSpPr txBox="1"/>
          <p:nvPr/>
        </p:nvSpPr>
        <p:spPr>
          <a:xfrm>
            <a:off x="12160873" y="10606172"/>
            <a:ext cx="84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843771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6"/>
          <p:cNvSpPr>
            <a:spLocks noChangeArrowheads="1"/>
          </p:cNvSpPr>
          <p:nvPr/>
        </p:nvSpPr>
        <p:spPr bwMode="auto">
          <a:xfrm>
            <a:off x="12853241" y="2578973"/>
            <a:ext cx="8523344" cy="1368495"/>
          </a:xfrm>
          <a:custGeom>
            <a:avLst/>
            <a:gdLst>
              <a:gd name="T0" fmla="*/ 7181 w 7581"/>
              <a:gd name="T1" fmla="*/ 1216 h 1217"/>
              <a:gd name="T2" fmla="*/ 408 w 7581"/>
              <a:gd name="T3" fmla="*/ 1216 h 1217"/>
              <a:gd name="T4" fmla="*/ 0 w 7581"/>
              <a:gd name="T5" fmla="*/ 0 h 1217"/>
              <a:gd name="T6" fmla="*/ 7580 w 7581"/>
              <a:gd name="T7" fmla="*/ 0 h 1217"/>
              <a:gd name="T8" fmla="*/ 7181 w 7581"/>
              <a:gd name="T9" fmla="*/ 1216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81" h="1217">
                <a:moveTo>
                  <a:pt x="7181" y="1216"/>
                </a:moveTo>
                <a:lnTo>
                  <a:pt x="408" y="1216"/>
                </a:lnTo>
                <a:lnTo>
                  <a:pt x="0" y="0"/>
                </a:lnTo>
                <a:lnTo>
                  <a:pt x="7580" y="0"/>
                </a:lnTo>
                <a:lnTo>
                  <a:pt x="7181" y="121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7"/>
          <p:cNvSpPr>
            <a:spLocks noChangeArrowheads="1"/>
          </p:cNvSpPr>
          <p:nvPr/>
        </p:nvSpPr>
        <p:spPr bwMode="auto">
          <a:xfrm>
            <a:off x="12853241" y="2221974"/>
            <a:ext cx="8523344" cy="723914"/>
          </a:xfrm>
          <a:custGeom>
            <a:avLst/>
            <a:gdLst>
              <a:gd name="T0" fmla="*/ 0 w 7581"/>
              <a:gd name="T1" fmla="*/ 321 h 642"/>
              <a:gd name="T2" fmla="*/ 0 w 7581"/>
              <a:gd name="T3" fmla="*/ 321 h 642"/>
              <a:gd name="T4" fmla="*/ 3791 w 7581"/>
              <a:gd name="T5" fmla="*/ 641 h 642"/>
              <a:gd name="T6" fmla="*/ 3791 w 7581"/>
              <a:gd name="T7" fmla="*/ 641 h 642"/>
              <a:gd name="T8" fmla="*/ 7580 w 7581"/>
              <a:gd name="T9" fmla="*/ 321 h 642"/>
              <a:gd name="T10" fmla="*/ 7580 w 7581"/>
              <a:gd name="T11" fmla="*/ 321 h 642"/>
              <a:gd name="T12" fmla="*/ 3791 w 7581"/>
              <a:gd name="T13" fmla="*/ 0 h 642"/>
              <a:gd name="T14" fmla="*/ 3791 w 7581"/>
              <a:gd name="T15" fmla="*/ 0 h 642"/>
              <a:gd name="T16" fmla="*/ 0 w 7581"/>
              <a:gd name="T17" fmla="*/ 321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81" h="642">
                <a:moveTo>
                  <a:pt x="0" y="321"/>
                </a:moveTo>
                <a:lnTo>
                  <a:pt x="0" y="321"/>
                </a:lnTo>
                <a:cubicBezTo>
                  <a:pt x="0" y="498"/>
                  <a:pt x="1697" y="641"/>
                  <a:pt x="3791" y="641"/>
                </a:cubicBezTo>
                <a:lnTo>
                  <a:pt x="3791" y="641"/>
                </a:lnTo>
                <a:cubicBezTo>
                  <a:pt x="5884" y="641"/>
                  <a:pt x="7580" y="498"/>
                  <a:pt x="7580" y="321"/>
                </a:cubicBezTo>
                <a:lnTo>
                  <a:pt x="7580" y="321"/>
                </a:lnTo>
                <a:cubicBezTo>
                  <a:pt x="7580" y="144"/>
                  <a:pt x="5884" y="0"/>
                  <a:pt x="3791" y="0"/>
                </a:cubicBezTo>
                <a:lnTo>
                  <a:pt x="3791" y="0"/>
                </a:lnTo>
                <a:cubicBezTo>
                  <a:pt x="1697" y="0"/>
                  <a:pt x="0" y="144"/>
                  <a:pt x="0" y="3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8"/>
          <p:cNvSpPr>
            <a:spLocks noChangeArrowheads="1"/>
          </p:cNvSpPr>
          <p:nvPr/>
        </p:nvSpPr>
        <p:spPr bwMode="auto">
          <a:xfrm>
            <a:off x="13349073" y="4502800"/>
            <a:ext cx="7586224" cy="1368495"/>
          </a:xfrm>
          <a:custGeom>
            <a:avLst/>
            <a:gdLst>
              <a:gd name="T0" fmla="*/ 6348 w 6748"/>
              <a:gd name="T1" fmla="*/ 1216 h 1217"/>
              <a:gd name="T2" fmla="*/ 399 w 6748"/>
              <a:gd name="T3" fmla="*/ 1216 h 1217"/>
              <a:gd name="T4" fmla="*/ 0 w 6748"/>
              <a:gd name="T5" fmla="*/ 0 h 1217"/>
              <a:gd name="T6" fmla="*/ 6747 w 6748"/>
              <a:gd name="T7" fmla="*/ 0 h 1217"/>
              <a:gd name="T8" fmla="*/ 6348 w 6748"/>
              <a:gd name="T9" fmla="*/ 1216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48" h="1217">
                <a:moveTo>
                  <a:pt x="6348" y="1216"/>
                </a:moveTo>
                <a:lnTo>
                  <a:pt x="399" y="1216"/>
                </a:lnTo>
                <a:lnTo>
                  <a:pt x="0" y="0"/>
                </a:lnTo>
                <a:lnTo>
                  <a:pt x="6747" y="0"/>
                </a:lnTo>
                <a:lnTo>
                  <a:pt x="6348" y="12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9"/>
          <p:cNvSpPr>
            <a:spLocks noChangeArrowheads="1"/>
          </p:cNvSpPr>
          <p:nvPr/>
        </p:nvSpPr>
        <p:spPr bwMode="auto">
          <a:xfrm>
            <a:off x="13780445" y="6406793"/>
            <a:ext cx="6654060" cy="1373455"/>
          </a:xfrm>
          <a:custGeom>
            <a:avLst/>
            <a:gdLst>
              <a:gd name="T0" fmla="*/ 5516 w 5917"/>
              <a:gd name="T1" fmla="*/ 1221 h 1222"/>
              <a:gd name="T2" fmla="*/ 402 w 5917"/>
              <a:gd name="T3" fmla="*/ 1221 h 1222"/>
              <a:gd name="T4" fmla="*/ 0 w 5917"/>
              <a:gd name="T5" fmla="*/ 0 h 1222"/>
              <a:gd name="T6" fmla="*/ 5916 w 5917"/>
              <a:gd name="T7" fmla="*/ 7 h 1222"/>
              <a:gd name="T8" fmla="*/ 5516 w 5917"/>
              <a:gd name="T9" fmla="*/ 1221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17" h="1222">
                <a:moveTo>
                  <a:pt x="5516" y="1221"/>
                </a:moveTo>
                <a:lnTo>
                  <a:pt x="402" y="1221"/>
                </a:lnTo>
                <a:lnTo>
                  <a:pt x="0" y="0"/>
                </a:lnTo>
                <a:lnTo>
                  <a:pt x="5916" y="7"/>
                </a:lnTo>
                <a:lnTo>
                  <a:pt x="5516" y="122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0"/>
          <p:cNvSpPr>
            <a:spLocks noChangeArrowheads="1"/>
          </p:cNvSpPr>
          <p:nvPr/>
        </p:nvSpPr>
        <p:spPr bwMode="auto">
          <a:xfrm>
            <a:off x="14286193" y="8310787"/>
            <a:ext cx="5711980" cy="1373455"/>
          </a:xfrm>
          <a:custGeom>
            <a:avLst/>
            <a:gdLst>
              <a:gd name="T0" fmla="*/ 4679 w 5080"/>
              <a:gd name="T1" fmla="*/ 1222 h 1223"/>
              <a:gd name="T2" fmla="*/ 401 w 5080"/>
              <a:gd name="T3" fmla="*/ 1222 h 1223"/>
              <a:gd name="T4" fmla="*/ 0 w 5080"/>
              <a:gd name="T5" fmla="*/ 0 h 1223"/>
              <a:gd name="T6" fmla="*/ 5079 w 5080"/>
              <a:gd name="T7" fmla="*/ 6 h 1223"/>
              <a:gd name="T8" fmla="*/ 4679 w 5080"/>
              <a:gd name="T9" fmla="*/ 1222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80" h="1223">
                <a:moveTo>
                  <a:pt x="4679" y="1222"/>
                </a:moveTo>
                <a:lnTo>
                  <a:pt x="401" y="1222"/>
                </a:lnTo>
                <a:lnTo>
                  <a:pt x="0" y="0"/>
                </a:lnTo>
                <a:lnTo>
                  <a:pt x="5079" y="6"/>
                </a:lnTo>
                <a:lnTo>
                  <a:pt x="4679" y="122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1"/>
          <p:cNvSpPr>
            <a:spLocks noChangeArrowheads="1"/>
          </p:cNvSpPr>
          <p:nvPr/>
        </p:nvSpPr>
        <p:spPr bwMode="auto">
          <a:xfrm>
            <a:off x="14767151" y="10214780"/>
            <a:ext cx="4774857" cy="1373455"/>
          </a:xfrm>
          <a:custGeom>
            <a:avLst/>
            <a:gdLst>
              <a:gd name="T0" fmla="*/ 3843 w 4245"/>
              <a:gd name="T1" fmla="*/ 1222 h 1223"/>
              <a:gd name="T2" fmla="*/ 401 w 4245"/>
              <a:gd name="T3" fmla="*/ 1222 h 1223"/>
              <a:gd name="T4" fmla="*/ 0 w 4245"/>
              <a:gd name="T5" fmla="*/ 0 h 1223"/>
              <a:gd name="T6" fmla="*/ 4244 w 4245"/>
              <a:gd name="T7" fmla="*/ 5 h 1223"/>
              <a:gd name="T8" fmla="*/ 3843 w 4245"/>
              <a:gd name="T9" fmla="*/ 1222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45" h="1223">
                <a:moveTo>
                  <a:pt x="3843" y="1222"/>
                </a:moveTo>
                <a:lnTo>
                  <a:pt x="401" y="1222"/>
                </a:lnTo>
                <a:lnTo>
                  <a:pt x="0" y="0"/>
                </a:lnTo>
                <a:lnTo>
                  <a:pt x="4244" y="5"/>
                </a:lnTo>
                <a:lnTo>
                  <a:pt x="3843" y="1222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2"/>
          <p:cNvSpPr>
            <a:spLocks noChangeArrowheads="1"/>
          </p:cNvSpPr>
          <p:nvPr/>
        </p:nvSpPr>
        <p:spPr bwMode="auto">
          <a:xfrm>
            <a:off x="13349073" y="4145801"/>
            <a:ext cx="7586224" cy="718957"/>
          </a:xfrm>
          <a:custGeom>
            <a:avLst/>
            <a:gdLst>
              <a:gd name="T0" fmla="*/ 0 w 6748"/>
              <a:gd name="T1" fmla="*/ 320 h 641"/>
              <a:gd name="T2" fmla="*/ 0 w 6748"/>
              <a:gd name="T3" fmla="*/ 320 h 641"/>
              <a:gd name="T4" fmla="*/ 3374 w 6748"/>
              <a:gd name="T5" fmla="*/ 640 h 641"/>
              <a:gd name="T6" fmla="*/ 3374 w 6748"/>
              <a:gd name="T7" fmla="*/ 640 h 641"/>
              <a:gd name="T8" fmla="*/ 6747 w 6748"/>
              <a:gd name="T9" fmla="*/ 320 h 641"/>
              <a:gd name="T10" fmla="*/ 6747 w 6748"/>
              <a:gd name="T11" fmla="*/ 320 h 641"/>
              <a:gd name="T12" fmla="*/ 3374 w 6748"/>
              <a:gd name="T13" fmla="*/ 0 h 641"/>
              <a:gd name="T14" fmla="*/ 3374 w 6748"/>
              <a:gd name="T15" fmla="*/ 0 h 641"/>
              <a:gd name="T16" fmla="*/ 0 w 6748"/>
              <a:gd name="T17" fmla="*/ 32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48" h="641">
                <a:moveTo>
                  <a:pt x="0" y="320"/>
                </a:moveTo>
                <a:lnTo>
                  <a:pt x="0" y="320"/>
                </a:lnTo>
                <a:cubicBezTo>
                  <a:pt x="0" y="497"/>
                  <a:pt x="1510" y="640"/>
                  <a:pt x="3374" y="640"/>
                </a:cubicBezTo>
                <a:lnTo>
                  <a:pt x="3374" y="640"/>
                </a:lnTo>
                <a:cubicBezTo>
                  <a:pt x="5236" y="640"/>
                  <a:pt x="6747" y="497"/>
                  <a:pt x="6747" y="320"/>
                </a:cubicBezTo>
                <a:lnTo>
                  <a:pt x="6747" y="320"/>
                </a:lnTo>
                <a:cubicBezTo>
                  <a:pt x="6747" y="143"/>
                  <a:pt x="5236" y="0"/>
                  <a:pt x="3374" y="0"/>
                </a:cubicBezTo>
                <a:lnTo>
                  <a:pt x="3374" y="0"/>
                </a:lnTo>
                <a:cubicBezTo>
                  <a:pt x="1510" y="0"/>
                  <a:pt x="0" y="143"/>
                  <a:pt x="0" y="3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3"/>
          <p:cNvSpPr>
            <a:spLocks noChangeArrowheads="1"/>
          </p:cNvSpPr>
          <p:nvPr/>
        </p:nvSpPr>
        <p:spPr bwMode="auto">
          <a:xfrm>
            <a:off x="13780445" y="6044838"/>
            <a:ext cx="6654060" cy="718954"/>
          </a:xfrm>
          <a:custGeom>
            <a:avLst/>
            <a:gdLst>
              <a:gd name="T0" fmla="*/ 0 w 5917"/>
              <a:gd name="T1" fmla="*/ 320 h 641"/>
              <a:gd name="T2" fmla="*/ 0 w 5917"/>
              <a:gd name="T3" fmla="*/ 320 h 641"/>
              <a:gd name="T4" fmla="*/ 2958 w 5917"/>
              <a:gd name="T5" fmla="*/ 640 h 641"/>
              <a:gd name="T6" fmla="*/ 2958 w 5917"/>
              <a:gd name="T7" fmla="*/ 640 h 641"/>
              <a:gd name="T8" fmla="*/ 5916 w 5917"/>
              <a:gd name="T9" fmla="*/ 320 h 641"/>
              <a:gd name="T10" fmla="*/ 5916 w 5917"/>
              <a:gd name="T11" fmla="*/ 320 h 641"/>
              <a:gd name="T12" fmla="*/ 2958 w 5917"/>
              <a:gd name="T13" fmla="*/ 0 h 641"/>
              <a:gd name="T14" fmla="*/ 2958 w 5917"/>
              <a:gd name="T15" fmla="*/ 0 h 641"/>
              <a:gd name="T16" fmla="*/ 0 w 5917"/>
              <a:gd name="T17" fmla="*/ 32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17" h="641">
                <a:moveTo>
                  <a:pt x="0" y="320"/>
                </a:moveTo>
                <a:lnTo>
                  <a:pt x="0" y="320"/>
                </a:lnTo>
                <a:cubicBezTo>
                  <a:pt x="0" y="497"/>
                  <a:pt x="1324" y="640"/>
                  <a:pt x="2958" y="640"/>
                </a:cubicBezTo>
                <a:lnTo>
                  <a:pt x="2958" y="640"/>
                </a:lnTo>
                <a:cubicBezTo>
                  <a:pt x="4592" y="640"/>
                  <a:pt x="5916" y="497"/>
                  <a:pt x="5916" y="320"/>
                </a:cubicBezTo>
                <a:lnTo>
                  <a:pt x="5916" y="320"/>
                </a:lnTo>
                <a:cubicBezTo>
                  <a:pt x="5916" y="143"/>
                  <a:pt x="4592" y="0"/>
                  <a:pt x="2958" y="0"/>
                </a:cubicBezTo>
                <a:lnTo>
                  <a:pt x="2958" y="0"/>
                </a:lnTo>
                <a:cubicBezTo>
                  <a:pt x="1324" y="0"/>
                  <a:pt x="0" y="143"/>
                  <a:pt x="0" y="3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4"/>
          <p:cNvSpPr>
            <a:spLocks noChangeArrowheads="1"/>
          </p:cNvSpPr>
          <p:nvPr/>
        </p:nvSpPr>
        <p:spPr bwMode="auto">
          <a:xfrm>
            <a:off x="14286193" y="7953788"/>
            <a:ext cx="5711980" cy="718957"/>
          </a:xfrm>
          <a:custGeom>
            <a:avLst/>
            <a:gdLst>
              <a:gd name="T0" fmla="*/ 0 w 5080"/>
              <a:gd name="T1" fmla="*/ 320 h 641"/>
              <a:gd name="T2" fmla="*/ 0 w 5080"/>
              <a:gd name="T3" fmla="*/ 320 h 641"/>
              <a:gd name="T4" fmla="*/ 2540 w 5080"/>
              <a:gd name="T5" fmla="*/ 640 h 641"/>
              <a:gd name="T6" fmla="*/ 2540 w 5080"/>
              <a:gd name="T7" fmla="*/ 640 h 641"/>
              <a:gd name="T8" fmla="*/ 5079 w 5080"/>
              <a:gd name="T9" fmla="*/ 320 h 641"/>
              <a:gd name="T10" fmla="*/ 5079 w 5080"/>
              <a:gd name="T11" fmla="*/ 320 h 641"/>
              <a:gd name="T12" fmla="*/ 2540 w 5080"/>
              <a:gd name="T13" fmla="*/ 0 h 641"/>
              <a:gd name="T14" fmla="*/ 2540 w 5080"/>
              <a:gd name="T15" fmla="*/ 0 h 641"/>
              <a:gd name="T16" fmla="*/ 0 w 5080"/>
              <a:gd name="T17" fmla="*/ 32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80" h="641">
                <a:moveTo>
                  <a:pt x="0" y="320"/>
                </a:moveTo>
                <a:lnTo>
                  <a:pt x="0" y="320"/>
                </a:lnTo>
                <a:cubicBezTo>
                  <a:pt x="0" y="497"/>
                  <a:pt x="1137" y="640"/>
                  <a:pt x="2540" y="640"/>
                </a:cubicBezTo>
                <a:lnTo>
                  <a:pt x="2540" y="640"/>
                </a:lnTo>
                <a:cubicBezTo>
                  <a:pt x="3942" y="640"/>
                  <a:pt x="5079" y="497"/>
                  <a:pt x="5079" y="320"/>
                </a:cubicBezTo>
                <a:lnTo>
                  <a:pt x="5079" y="320"/>
                </a:lnTo>
                <a:cubicBezTo>
                  <a:pt x="5079" y="143"/>
                  <a:pt x="3942" y="0"/>
                  <a:pt x="2540" y="0"/>
                </a:cubicBezTo>
                <a:lnTo>
                  <a:pt x="2540" y="0"/>
                </a:lnTo>
                <a:cubicBezTo>
                  <a:pt x="1137" y="0"/>
                  <a:pt x="0" y="143"/>
                  <a:pt x="0" y="3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5"/>
          <p:cNvSpPr>
            <a:spLocks noChangeArrowheads="1"/>
          </p:cNvSpPr>
          <p:nvPr/>
        </p:nvSpPr>
        <p:spPr bwMode="auto">
          <a:xfrm>
            <a:off x="14767151" y="9857781"/>
            <a:ext cx="4774857" cy="718957"/>
          </a:xfrm>
          <a:custGeom>
            <a:avLst/>
            <a:gdLst>
              <a:gd name="T0" fmla="*/ 0 w 4245"/>
              <a:gd name="T1" fmla="*/ 320 h 641"/>
              <a:gd name="T2" fmla="*/ 0 w 4245"/>
              <a:gd name="T3" fmla="*/ 320 h 641"/>
              <a:gd name="T4" fmla="*/ 2121 w 4245"/>
              <a:gd name="T5" fmla="*/ 640 h 641"/>
              <a:gd name="T6" fmla="*/ 2121 w 4245"/>
              <a:gd name="T7" fmla="*/ 640 h 641"/>
              <a:gd name="T8" fmla="*/ 4244 w 4245"/>
              <a:gd name="T9" fmla="*/ 320 h 641"/>
              <a:gd name="T10" fmla="*/ 4244 w 4245"/>
              <a:gd name="T11" fmla="*/ 320 h 641"/>
              <a:gd name="T12" fmla="*/ 2121 w 4245"/>
              <a:gd name="T13" fmla="*/ 0 h 641"/>
              <a:gd name="T14" fmla="*/ 2121 w 4245"/>
              <a:gd name="T15" fmla="*/ 0 h 641"/>
              <a:gd name="T16" fmla="*/ 0 w 4245"/>
              <a:gd name="T17" fmla="*/ 32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45" h="641">
                <a:moveTo>
                  <a:pt x="0" y="320"/>
                </a:moveTo>
                <a:lnTo>
                  <a:pt x="0" y="320"/>
                </a:lnTo>
                <a:cubicBezTo>
                  <a:pt x="0" y="497"/>
                  <a:pt x="949" y="640"/>
                  <a:pt x="2121" y="640"/>
                </a:cubicBezTo>
                <a:lnTo>
                  <a:pt x="2121" y="640"/>
                </a:lnTo>
                <a:cubicBezTo>
                  <a:pt x="3293" y="640"/>
                  <a:pt x="4244" y="497"/>
                  <a:pt x="4244" y="320"/>
                </a:cubicBezTo>
                <a:lnTo>
                  <a:pt x="4244" y="320"/>
                </a:lnTo>
                <a:cubicBezTo>
                  <a:pt x="4244" y="143"/>
                  <a:pt x="3293" y="0"/>
                  <a:pt x="2121" y="0"/>
                </a:cubicBezTo>
                <a:lnTo>
                  <a:pt x="2121" y="0"/>
                </a:lnTo>
                <a:cubicBezTo>
                  <a:pt x="949" y="0"/>
                  <a:pt x="0" y="143"/>
                  <a:pt x="0" y="32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CuadroTexto 308"/>
          <p:cNvSpPr txBox="1"/>
          <p:nvPr/>
        </p:nvSpPr>
        <p:spPr>
          <a:xfrm>
            <a:off x="2860498" y="1727421"/>
            <a:ext cx="543931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Funnel</a:t>
            </a:r>
          </a:p>
        </p:txBody>
      </p:sp>
      <p:sp>
        <p:nvSpPr>
          <p:cNvPr id="310" name="Freeform 51"/>
          <p:cNvSpPr>
            <a:spLocks noChangeArrowheads="1"/>
          </p:cNvSpPr>
          <p:nvPr/>
        </p:nvSpPr>
        <p:spPr bwMode="auto">
          <a:xfrm>
            <a:off x="2997034" y="6102724"/>
            <a:ext cx="903774" cy="903774"/>
          </a:xfrm>
          <a:custGeom>
            <a:avLst/>
            <a:gdLst>
              <a:gd name="T0" fmla="*/ 0 w 838"/>
              <a:gd name="T1" fmla="*/ 419 h 838"/>
              <a:gd name="T2" fmla="*/ 0 w 838"/>
              <a:gd name="T3" fmla="*/ 419 h 838"/>
              <a:gd name="T4" fmla="*/ 418 w 838"/>
              <a:gd name="T5" fmla="*/ 837 h 838"/>
              <a:gd name="T6" fmla="*/ 418 w 838"/>
              <a:gd name="T7" fmla="*/ 837 h 838"/>
              <a:gd name="T8" fmla="*/ 837 w 838"/>
              <a:gd name="T9" fmla="*/ 419 h 838"/>
              <a:gd name="T10" fmla="*/ 837 w 838"/>
              <a:gd name="T11" fmla="*/ 419 h 838"/>
              <a:gd name="T12" fmla="*/ 418 w 838"/>
              <a:gd name="T13" fmla="*/ 0 h 838"/>
              <a:gd name="T14" fmla="*/ 418 w 838"/>
              <a:gd name="T15" fmla="*/ 0 h 838"/>
              <a:gd name="T16" fmla="*/ 0 w 838"/>
              <a:gd name="T17" fmla="*/ 419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8">
                <a:moveTo>
                  <a:pt x="0" y="419"/>
                </a:moveTo>
                <a:lnTo>
                  <a:pt x="0" y="419"/>
                </a:lnTo>
                <a:cubicBezTo>
                  <a:pt x="0" y="650"/>
                  <a:pt x="187" y="837"/>
                  <a:pt x="418" y="837"/>
                </a:cubicBezTo>
                <a:lnTo>
                  <a:pt x="418" y="837"/>
                </a:lnTo>
                <a:cubicBezTo>
                  <a:pt x="650" y="837"/>
                  <a:pt x="837" y="650"/>
                  <a:pt x="837" y="419"/>
                </a:cubicBezTo>
                <a:lnTo>
                  <a:pt x="837" y="419"/>
                </a:lnTo>
                <a:cubicBezTo>
                  <a:pt x="837" y="188"/>
                  <a:pt x="650" y="0"/>
                  <a:pt x="418" y="0"/>
                </a:cubicBezTo>
                <a:lnTo>
                  <a:pt x="418" y="0"/>
                </a:lnTo>
                <a:cubicBezTo>
                  <a:pt x="187" y="0"/>
                  <a:pt x="0" y="188"/>
                  <a:pt x="0" y="4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52"/>
          <p:cNvSpPr>
            <a:spLocks noChangeArrowheads="1"/>
          </p:cNvSpPr>
          <p:nvPr/>
        </p:nvSpPr>
        <p:spPr bwMode="auto">
          <a:xfrm>
            <a:off x="2997034" y="7220551"/>
            <a:ext cx="903774" cy="903774"/>
          </a:xfrm>
          <a:custGeom>
            <a:avLst/>
            <a:gdLst>
              <a:gd name="T0" fmla="*/ 0 w 838"/>
              <a:gd name="T1" fmla="*/ 419 h 838"/>
              <a:gd name="T2" fmla="*/ 0 w 838"/>
              <a:gd name="T3" fmla="*/ 419 h 838"/>
              <a:gd name="T4" fmla="*/ 418 w 838"/>
              <a:gd name="T5" fmla="*/ 837 h 838"/>
              <a:gd name="T6" fmla="*/ 418 w 838"/>
              <a:gd name="T7" fmla="*/ 837 h 838"/>
              <a:gd name="T8" fmla="*/ 837 w 838"/>
              <a:gd name="T9" fmla="*/ 419 h 838"/>
              <a:gd name="T10" fmla="*/ 837 w 838"/>
              <a:gd name="T11" fmla="*/ 419 h 838"/>
              <a:gd name="T12" fmla="*/ 418 w 838"/>
              <a:gd name="T13" fmla="*/ 0 h 838"/>
              <a:gd name="T14" fmla="*/ 418 w 838"/>
              <a:gd name="T15" fmla="*/ 0 h 838"/>
              <a:gd name="T16" fmla="*/ 0 w 838"/>
              <a:gd name="T17" fmla="*/ 419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8">
                <a:moveTo>
                  <a:pt x="0" y="419"/>
                </a:moveTo>
                <a:lnTo>
                  <a:pt x="0" y="419"/>
                </a:lnTo>
                <a:cubicBezTo>
                  <a:pt x="0" y="650"/>
                  <a:pt x="187" y="837"/>
                  <a:pt x="418" y="837"/>
                </a:cubicBezTo>
                <a:lnTo>
                  <a:pt x="418" y="837"/>
                </a:lnTo>
                <a:cubicBezTo>
                  <a:pt x="650" y="837"/>
                  <a:pt x="837" y="650"/>
                  <a:pt x="837" y="419"/>
                </a:cubicBezTo>
                <a:lnTo>
                  <a:pt x="837" y="419"/>
                </a:lnTo>
                <a:cubicBezTo>
                  <a:pt x="837" y="187"/>
                  <a:pt x="650" y="0"/>
                  <a:pt x="418" y="0"/>
                </a:cubicBezTo>
                <a:lnTo>
                  <a:pt x="418" y="0"/>
                </a:lnTo>
                <a:cubicBezTo>
                  <a:pt x="187" y="0"/>
                  <a:pt x="0" y="187"/>
                  <a:pt x="0" y="4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53"/>
          <p:cNvSpPr>
            <a:spLocks noChangeArrowheads="1"/>
          </p:cNvSpPr>
          <p:nvPr/>
        </p:nvSpPr>
        <p:spPr bwMode="auto">
          <a:xfrm>
            <a:off x="2997034" y="8343134"/>
            <a:ext cx="903774" cy="903774"/>
          </a:xfrm>
          <a:custGeom>
            <a:avLst/>
            <a:gdLst>
              <a:gd name="T0" fmla="*/ 0 w 838"/>
              <a:gd name="T1" fmla="*/ 418 h 838"/>
              <a:gd name="T2" fmla="*/ 0 w 838"/>
              <a:gd name="T3" fmla="*/ 418 h 838"/>
              <a:gd name="T4" fmla="*/ 418 w 838"/>
              <a:gd name="T5" fmla="*/ 837 h 838"/>
              <a:gd name="T6" fmla="*/ 418 w 838"/>
              <a:gd name="T7" fmla="*/ 837 h 838"/>
              <a:gd name="T8" fmla="*/ 837 w 838"/>
              <a:gd name="T9" fmla="*/ 418 h 838"/>
              <a:gd name="T10" fmla="*/ 837 w 838"/>
              <a:gd name="T11" fmla="*/ 418 h 838"/>
              <a:gd name="T12" fmla="*/ 418 w 838"/>
              <a:gd name="T13" fmla="*/ 0 h 838"/>
              <a:gd name="T14" fmla="*/ 418 w 838"/>
              <a:gd name="T15" fmla="*/ 0 h 838"/>
              <a:gd name="T16" fmla="*/ 0 w 838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8">
                <a:moveTo>
                  <a:pt x="0" y="418"/>
                </a:moveTo>
                <a:lnTo>
                  <a:pt x="0" y="418"/>
                </a:lnTo>
                <a:cubicBezTo>
                  <a:pt x="0" y="649"/>
                  <a:pt x="187" y="837"/>
                  <a:pt x="418" y="837"/>
                </a:cubicBezTo>
                <a:lnTo>
                  <a:pt x="418" y="837"/>
                </a:lnTo>
                <a:cubicBezTo>
                  <a:pt x="650" y="837"/>
                  <a:pt x="837" y="649"/>
                  <a:pt x="837" y="418"/>
                </a:cubicBezTo>
                <a:lnTo>
                  <a:pt x="837" y="418"/>
                </a:lnTo>
                <a:cubicBezTo>
                  <a:pt x="837" y="187"/>
                  <a:pt x="650" y="0"/>
                  <a:pt x="418" y="0"/>
                </a:cubicBezTo>
                <a:lnTo>
                  <a:pt x="418" y="0"/>
                </a:lnTo>
                <a:cubicBezTo>
                  <a:pt x="187" y="0"/>
                  <a:pt x="0" y="187"/>
                  <a:pt x="0" y="4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54"/>
          <p:cNvSpPr>
            <a:spLocks noChangeArrowheads="1"/>
          </p:cNvSpPr>
          <p:nvPr/>
        </p:nvSpPr>
        <p:spPr bwMode="auto">
          <a:xfrm>
            <a:off x="2997034" y="9470471"/>
            <a:ext cx="903774" cy="903774"/>
          </a:xfrm>
          <a:custGeom>
            <a:avLst/>
            <a:gdLst>
              <a:gd name="T0" fmla="*/ 0 w 838"/>
              <a:gd name="T1" fmla="*/ 418 h 837"/>
              <a:gd name="T2" fmla="*/ 0 w 838"/>
              <a:gd name="T3" fmla="*/ 418 h 837"/>
              <a:gd name="T4" fmla="*/ 418 w 838"/>
              <a:gd name="T5" fmla="*/ 836 h 837"/>
              <a:gd name="T6" fmla="*/ 418 w 838"/>
              <a:gd name="T7" fmla="*/ 836 h 837"/>
              <a:gd name="T8" fmla="*/ 837 w 838"/>
              <a:gd name="T9" fmla="*/ 418 h 837"/>
              <a:gd name="T10" fmla="*/ 837 w 838"/>
              <a:gd name="T11" fmla="*/ 418 h 837"/>
              <a:gd name="T12" fmla="*/ 418 w 838"/>
              <a:gd name="T13" fmla="*/ 0 h 837"/>
              <a:gd name="T14" fmla="*/ 418 w 838"/>
              <a:gd name="T15" fmla="*/ 0 h 837"/>
              <a:gd name="T16" fmla="*/ 0 w 838"/>
              <a:gd name="T17" fmla="*/ 418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7">
                <a:moveTo>
                  <a:pt x="0" y="418"/>
                </a:moveTo>
                <a:lnTo>
                  <a:pt x="0" y="418"/>
                </a:lnTo>
                <a:cubicBezTo>
                  <a:pt x="0" y="650"/>
                  <a:pt x="187" y="836"/>
                  <a:pt x="418" y="836"/>
                </a:cubicBezTo>
                <a:lnTo>
                  <a:pt x="418" y="836"/>
                </a:lnTo>
                <a:cubicBezTo>
                  <a:pt x="650" y="836"/>
                  <a:pt x="837" y="650"/>
                  <a:pt x="837" y="418"/>
                </a:cubicBezTo>
                <a:lnTo>
                  <a:pt x="837" y="418"/>
                </a:lnTo>
                <a:cubicBezTo>
                  <a:pt x="837" y="187"/>
                  <a:pt x="650" y="0"/>
                  <a:pt x="418" y="0"/>
                </a:cubicBezTo>
                <a:lnTo>
                  <a:pt x="418" y="0"/>
                </a:lnTo>
                <a:cubicBezTo>
                  <a:pt x="187" y="0"/>
                  <a:pt x="0" y="187"/>
                  <a:pt x="0" y="4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55"/>
          <p:cNvSpPr>
            <a:spLocks noChangeArrowheads="1"/>
          </p:cNvSpPr>
          <p:nvPr/>
        </p:nvSpPr>
        <p:spPr bwMode="auto">
          <a:xfrm>
            <a:off x="2997034" y="10588298"/>
            <a:ext cx="903774" cy="903774"/>
          </a:xfrm>
          <a:custGeom>
            <a:avLst/>
            <a:gdLst>
              <a:gd name="T0" fmla="*/ 0 w 838"/>
              <a:gd name="T1" fmla="*/ 419 h 838"/>
              <a:gd name="T2" fmla="*/ 0 w 838"/>
              <a:gd name="T3" fmla="*/ 419 h 838"/>
              <a:gd name="T4" fmla="*/ 418 w 838"/>
              <a:gd name="T5" fmla="*/ 837 h 838"/>
              <a:gd name="T6" fmla="*/ 418 w 838"/>
              <a:gd name="T7" fmla="*/ 837 h 838"/>
              <a:gd name="T8" fmla="*/ 837 w 838"/>
              <a:gd name="T9" fmla="*/ 419 h 838"/>
              <a:gd name="T10" fmla="*/ 837 w 838"/>
              <a:gd name="T11" fmla="*/ 419 h 838"/>
              <a:gd name="T12" fmla="*/ 418 w 838"/>
              <a:gd name="T13" fmla="*/ 0 h 838"/>
              <a:gd name="T14" fmla="*/ 418 w 838"/>
              <a:gd name="T15" fmla="*/ 0 h 838"/>
              <a:gd name="T16" fmla="*/ 0 w 838"/>
              <a:gd name="T17" fmla="*/ 419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8">
                <a:moveTo>
                  <a:pt x="0" y="419"/>
                </a:moveTo>
                <a:lnTo>
                  <a:pt x="0" y="419"/>
                </a:lnTo>
                <a:cubicBezTo>
                  <a:pt x="0" y="650"/>
                  <a:pt x="187" y="837"/>
                  <a:pt x="418" y="837"/>
                </a:cubicBezTo>
                <a:lnTo>
                  <a:pt x="418" y="837"/>
                </a:lnTo>
                <a:cubicBezTo>
                  <a:pt x="650" y="837"/>
                  <a:pt x="837" y="650"/>
                  <a:pt x="837" y="419"/>
                </a:cubicBezTo>
                <a:lnTo>
                  <a:pt x="837" y="419"/>
                </a:lnTo>
                <a:cubicBezTo>
                  <a:pt x="837" y="188"/>
                  <a:pt x="650" y="0"/>
                  <a:pt x="418" y="0"/>
                </a:cubicBezTo>
                <a:lnTo>
                  <a:pt x="418" y="0"/>
                </a:lnTo>
                <a:cubicBezTo>
                  <a:pt x="187" y="0"/>
                  <a:pt x="0" y="188"/>
                  <a:pt x="0" y="419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CuadroTexto 314"/>
          <p:cNvSpPr txBox="1"/>
          <p:nvPr/>
        </p:nvSpPr>
        <p:spPr>
          <a:xfrm>
            <a:off x="3170441" y="6055370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316" name="CuadroTexto 315"/>
          <p:cNvSpPr txBox="1"/>
          <p:nvPr/>
        </p:nvSpPr>
        <p:spPr>
          <a:xfrm>
            <a:off x="3176120" y="7177953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17" name="CuadroTexto 316"/>
          <p:cNvSpPr txBox="1"/>
          <p:nvPr/>
        </p:nvSpPr>
        <p:spPr>
          <a:xfrm>
            <a:off x="3181806" y="8315728"/>
            <a:ext cx="26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18" name="CuadroTexto 317"/>
          <p:cNvSpPr txBox="1"/>
          <p:nvPr/>
        </p:nvSpPr>
        <p:spPr>
          <a:xfrm>
            <a:off x="3169915" y="9418623"/>
            <a:ext cx="52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319" name="CuadroTexto 318"/>
          <p:cNvSpPr txBox="1"/>
          <p:nvPr/>
        </p:nvSpPr>
        <p:spPr>
          <a:xfrm>
            <a:off x="3177132" y="10574664"/>
            <a:ext cx="52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320" name="CuadroTexto 319"/>
          <p:cNvSpPr txBox="1"/>
          <p:nvPr/>
        </p:nvSpPr>
        <p:spPr>
          <a:xfrm>
            <a:off x="4035206" y="6226700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21" name="CuadroTexto 320"/>
          <p:cNvSpPr txBox="1"/>
          <p:nvPr/>
        </p:nvSpPr>
        <p:spPr>
          <a:xfrm>
            <a:off x="4035206" y="7361225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22" name="CuadroTexto 321"/>
          <p:cNvSpPr txBox="1"/>
          <p:nvPr/>
        </p:nvSpPr>
        <p:spPr>
          <a:xfrm>
            <a:off x="4020469" y="8485005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offered.</a:t>
            </a:r>
            <a:endParaRPr lang="en-US" sz="32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3" name="CuadroTexto 322"/>
          <p:cNvSpPr txBox="1"/>
          <p:nvPr/>
        </p:nvSpPr>
        <p:spPr>
          <a:xfrm>
            <a:off x="4035206" y="9623706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offered.</a:t>
            </a:r>
            <a:endParaRPr lang="en-US" sz="32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4" name="CuadroTexto 323"/>
          <p:cNvSpPr txBox="1"/>
          <p:nvPr/>
        </p:nvSpPr>
        <p:spPr>
          <a:xfrm>
            <a:off x="4020469" y="10683432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25" name="CuadroTexto 324"/>
          <p:cNvSpPr txBox="1"/>
          <p:nvPr/>
        </p:nvSpPr>
        <p:spPr>
          <a:xfrm>
            <a:off x="15280693" y="2478660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26" name="CuadroTexto 325"/>
          <p:cNvSpPr txBox="1"/>
          <p:nvPr/>
        </p:nvSpPr>
        <p:spPr>
          <a:xfrm>
            <a:off x="15249419" y="4440972"/>
            <a:ext cx="37000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7" name="CuadroTexto 326"/>
          <p:cNvSpPr txBox="1"/>
          <p:nvPr/>
        </p:nvSpPr>
        <p:spPr>
          <a:xfrm>
            <a:off x="15003629" y="6296564"/>
            <a:ext cx="42306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8" name="CuadroTexto 327"/>
          <p:cNvSpPr txBox="1"/>
          <p:nvPr/>
        </p:nvSpPr>
        <p:spPr>
          <a:xfrm>
            <a:off x="15223293" y="8241023"/>
            <a:ext cx="3793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9" name="CuadroTexto 328"/>
          <p:cNvSpPr txBox="1"/>
          <p:nvPr/>
        </p:nvSpPr>
        <p:spPr>
          <a:xfrm>
            <a:off x="15296778" y="10129434"/>
            <a:ext cx="36215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89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/>
          <p:cNvSpPr>
            <a:spLocks noChangeArrowheads="1"/>
          </p:cNvSpPr>
          <p:nvPr/>
        </p:nvSpPr>
        <p:spPr bwMode="auto">
          <a:xfrm>
            <a:off x="3949871" y="3882415"/>
            <a:ext cx="8271628" cy="1328080"/>
          </a:xfrm>
          <a:custGeom>
            <a:avLst/>
            <a:gdLst>
              <a:gd name="T0" fmla="*/ 7180 w 7580"/>
              <a:gd name="T1" fmla="*/ 1215 h 1216"/>
              <a:gd name="T2" fmla="*/ 407 w 7580"/>
              <a:gd name="T3" fmla="*/ 1215 h 1216"/>
              <a:gd name="T4" fmla="*/ 0 w 7580"/>
              <a:gd name="T5" fmla="*/ 0 h 1216"/>
              <a:gd name="T6" fmla="*/ 7579 w 7580"/>
              <a:gd name="T7" fmla="*/ 0 h 1216"/>
              <a:gd name="T8" fmla="*/ 7180 w 7580"/>
              <a:gd name="T9" fmla="*/ 1215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80" h="1216">
                <a:moveTo>
                  <a:pt x="7180" y="1215"/>
                </a:moveTo>
                <a:lnTo>
                  <a:pt x="407" y="1215"/>
                </a:lnTo>
                <a:lnTo>
                  <a:pt x="0" y="0"/>
                </a:lnTo>
                <a:lnTo>
                  <a:pt x="7579" y="0"/>
                </a:lnTo>
                <a:lnTo>
                  <a:pt x="7180" y="121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3949871" y="3535959"/>
            <a:ext cx="8271628" cy="702535"/>
          </a:xfrm>
          <a:custGeom>
            <a:avLst/>
            <a:gdLst>
              <a:gd name="T0" fmla="*/ 0 w 7580"/>
              <a:gd name="T1" fmla="*/ 320 h 642"/>
              <a:gd name="T2" fmla="*/ 0 w 7580"/>
              <a:gd name="T3" fmla="*/ 320 h 642"/>
              <a:gd name="T4" fmla="*/ 3789 w 7580"/>
              <a:gd name="T5" fmla="*/ 641 h 642"/>
              <a:gd name="T6" fmla="*/ 3789 w 7580"/>
              <a:gd name="T7" fmla="*/ 641 h 642"/>
              <a:gd name="T8" fmla="*/ 7579 w 7580"/>
              <a:gd name="T9" fmla="*/ 320 h 642"/>
              <a:gd name="T10" fmla="*/ 7579 w 7580"/>
              <a:gd name="T11" fmla="*/ 320 h 642"/>
              <a:gd name="T12" fmla="*/ 3789 w 7580"/>
              <a:gd name="T13" fmla="*/ 0 h 642"/>
              <a:gd name="T14" fmla="*/ 3789 w 7580"/>
              <a:gd name="T15" fmla="*/ 0 h 642"/>
              <a:gd name="T16" fmla="*/ 0 w 7580"/>
              <a:gd name="T17" fmla="*/ 32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80" h="642">
                <a:moveTo>
                  <a:pt x="0" y="320"/>
                </a:moveTo>
                <a:lnTo>
                  <a:pt x="0" y="320"/>
                </a:lnTo>
                <a:cubicBezTo>
                  <a:pt x="0" y="497"/>
                  <a:pt x="1697" y="641"/>
                  <a:pt x="3789" y="641"/>
                </a:cubicBezTo>
                <a:lnTo>
                  <a:pt x="3789" y="641"/>
                </a:lnTo>
                <a:cubicBezTo>
                  <a:pt x="5882" y="641"/>
                  <a:pt x="7579" y="497"/>
                  <a:pt x="7579" y="320"/>
                </a:cubicBezTo>
                <a:lnTo>
                  <a:pt x="7579" y="320"/>
                </a:lnTo>
                <a:cubicBezTo>
                  <a:pt x="7579" y="143"/>
                  <a:pt x="5882" y="0"/>
                  <a:pt x="3789" y="0"/>
                </a:cubicBezTo>
                <a:lnTo>
                  <a:pt x="3789" y="0"/>
                </a:lnTo>
                <a:cubicBezTo>
                  <a:pt x="1697" y="0"/>
                  <a:pt x="0" y="143"/>
                  <a:pt x="0" y="32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4431059" y="5749426"/>
            <a:ext cx="7362183" cy="1328080"/>
          </a:xfrm>
          <a:custGeom>
            <a:avLst/>
            <a:gdLst>
              <a:gd name="T0" fmla="*/ 6347 w 6748"/>
              <a:gd name="T1" fmla="*/ 1215 h 1216"/>
              <a:gd name="T2" fmla="*/ 400 w 6748"/>
              <a:gd name="T3" fmla="*/ 1215 h 1216"/>
              <a:gd name="T4" fmla="*/ 0 w 6748"/>
              <a:gd name="T5" fmla="*/ 0 h 1216"/>
              <a:gd name="T6" fmla="*/ 6747 w 6748"/>
              <a:gd name="T7" fmla="*/ 0 h 1216"/>
              <a:gd name="T8" fmla="*/ 6347 w 6748"/>
              <a:gd name="T9" fmla="*/ 1215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48" h="1216">
                <a:moveTo>
                  <a:pt x="6347" y="1215"/>
                </a:moveTo>
                <a:lnTo>
                  <a:pt x="400" y="1215"/>
                </a:lnTo>
                <a:lnTo>
                  <a:pt x="0" y="0"/>
                </a:lnTo>
                <a:lnTo>
                  <a:pt x="6747" y="0"/>
                </a:lnTo>
                <a:lnTo>
                  <a:pt x="6347" y="12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4849691" y="7597190"/>
            <a:ext cx="6457549" cy="1332893"/>
          </a:xfrm>
          <a:custGeom>
            <a:avLst/>
            <a:gdLst>
              <a:gd name="T0" fmla="*/ 5516 w 5916"/>
              <a:gd name="T1" fmla="*/ 1222 h 1223"/>
              <a:gd name="T2" fmla="*/ 402 w 5916"/>
              <a:gd name="T3" fmla="*/ 1222 h 1223"/>
              <a:gd name="T4" fmla="*/ 0 w 5916"/>
              <a:gd name="T5" fmla="*/ 0 h 1223"/>
              <a:gd name="T6" fmla="*/ 5915 w 5916"/>
              <a:gd name="T7" fmla="*/ 7 h 1223"/>
              <a:gd name="T8" fmla="*/ 5516 w 5916"/>
              <a:gd name="T9" fmla="*/ 1222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16" h="1223">
                <a:moveTo>
                  <a:pt x="5516" y="1222"/>
                </a:moveTo>
                <a:lnTo>
                  <a:pt x="402" y="1222"/>
                </a:lnTo>
                <a:lnTo>
                  <a:pt x="0" y="0"/>
                </a:lnTo>
                <a:lnTo>
                  <a:pt x="5915" y="7"/>
                </a:lnTo>
                <a:lnTo>
                  <a:pt x="5516" y="1222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0"/>
          <p:cNvSpPr>
            <a:spLocks noChangeArrowheads="1"/>
          </p:cNvSpPr>
          <p:nvPr/>
        </p:nvSpPr>
        <p:spPr bwMode="auto">
          <a:xfrm>
            <a:off x="5340503" y="9444953"/>
            <a:ext cx="5543291" cy="1332893"/>
          </a:xfrm>
          <a:custGeom>
            <a:avLst/>
            <a:gdLst>
              <a:gd name="T0" fmla="*/ 4679 w 5080"/>
              <a:gd name="T1" fmla="*/ 1222 h 1223"/>
              <a:gd name="T2" fmla="*/ 402 w 5080"/>
              <a:gd name="T3" fmla="*/ 1222 h 1223"/>
              <a:gd name="T4" fmla="*/ 0 w 5080"/>
              <a:gd name="T5" fmla="*/ 0 h 1223"/>
              <a:gd name="T6" fmla="*/ 5079 w 5080"/>
              <a:gd name="T7" fmla="*/ 7 h 1223"/>
              <a:gd name="T8" fmla="*/ 4679 w 5080"/>
              <a:gd name="T9" fmla="*/ 1222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80" h="1223">
                <a:moveTo>
                  <a:pt x="4679" y="1222"/>
                </a:moveTo>
                <a:lnTo>
                  <a:pt x="402" y="1222"/>
                </a:lnTo>
                <a:lnTo>
                  <a:pt x="0" y="0"/>
                </a:lnTo>
                <a:lnTo>
                  <a:pt x="5079" y="7"/>
                </a:lnTo>
                <a:lnTo>
                  <a:pt x="4679" y="122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1"/>
          <p:cNvSpPr>
            <a:spLocks noChangeArrowheads="1"/>
          </p:cNvSpPr>
          <p:nvPr/>
        </p:nvSpPr>
        <p:spPr bwMode="auto">
          <a:xfrm>
            <a:off x="5807258" y="11292717"/>
            <a:ext cx="4629032" cy="1332893"/>
          </a:xfrm>
          <a:custGeom>
            <a:avLst/>
            <a:gdLst>
              <a:gd name="T0" fmla="*/ 3843 w 4244"/>
              <a:gd name="T1" fmla="*/ 1222 h 1223"/>
              <a:gd name="T2" fmla="*/ 402 w 4244"/>
              <a:gd name="T3" fmla="*/ 1222 h 1223"/>
              <a:gd name="T4" fmla="*/ 0 w 4244"/>
              <a:gd name="T5" fmla="*/ 0 h 1223"/>
              <a:gd name="T6" fmla="*/ 4243 w 4244"/>
              <a:gd name="T7" fmla="*/ 6 h 1223"/>
              <a:gd name="T8" fmla="*/ 3843 w 4244"/>
              <a:gd name="T9" fmla="*/ 1222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44" h="1223">
                <a:moveTo>
                  <a:pt x="3843" y="1222"/>
                </a:moveTo>
                <a:lnTo>
                  <a:pt x="402" y="1222"/>
                </a:lnTo>
                <a:lnTo>
                  <a:pt x="0" y="0"/>
                </a:lnTo>
                <a:lnTo>
                  <a:pt x="4243" y="6"/>
                </a:lnTo>
                <a:lnTo>
                  <a:pt x="3843" y="12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2"/>
          <p:cNvSpPr>
            <a:spLocks noChangeArrowheads="1"/>
          </p:cNvSpPr>
          <p:nvPr/>
        </p:nvSpPr>
        <p:spPr bwMode="auto">
          <a:xfrm>
            <a:off x="4431059" y="5402970"/>
            <a:ext cx="7362183" cy="702535"/>
          </a:xfrm>
          <a:custGeom>
            <a:avLst/>
            <a:gdLst>
              <a:gd name="T0" fmla="*/ 0 w 6748"/>
              <a:gd name="T1" fmla="*/ 321 h 642"/>
              <a:gd name="T2" fmla="*/ 0 w 6748"/>
              <a:gd name="T3" fmla="*/ 321 h 642"/>
              <a:gd name="T4" fmla="*/ 3373 w 6748"/>
              <a:gd name="T5" fmla="*/ 641 h 642"/>
              <a:gd name="T6" fmla="*/ 3373 w 6748"/>
              <a:gd name="T7" fmla="*/ 641 h 642"/>
              <a:gd name="T8" fmla="*/ 6747 w 6748"/>
              <a:gd name="T9" fmla="*/ 321 h 642"/>
              <a:gd name="T10" fmla="*/ 6747 w 6748"/>
              <a:gd name="T11" fmla="*/ 321 h 642"/>
              <a:gd name="T12" fmla="*/ 3373 w 6748"/>
              <a:gd name="T13" fmla="*/ 0 h 642"/>
              <a:gd name="T14" fmla="*/ 3373 w 6748"/>
              <a:gd name="T15" fmla="*/ 0 h 642"/>
              <a:gd name="T16" fmla="*/ 0 w 6748"/>
              <a:gd name="T17" fmla="*/ 321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48" h="642">
                <a:moveTo>
                  <a:pt x="0" y="321"/>
                </a:moveTo>
                <a:lnTo>
                  <a:pt x="0" y="321"/>
                </a:lnTo>
                <a:cubicBezTo>
                  <a:pt x="0" y="497"/>
                  <a:pt x="1510" y="641"/>
                  <a:pt x="3373" y="641"/>
                </a:cubicBezTo>
                <a:lnTo>
                  <a:pt x="3373" y="641"/>
                </a:lnTo>
                <a:cubicBezTo>
                  <a:pt x="5236" y="641"/>
                  <a:pt x="6747" y="497"/>
                  <a:pt x="6747" y="321"/>
                </a:cubicBezTo>
                <a:lnTo>
                  <a:pt x="6747" y="321"/>
                </a:lnTo>
                <a:cubicBezTo>
                  <a:pt x="6747" y="144"/>
                  <a:pt x="5236" y="0"/>
                  <a:pt x="3373" y="0"/>
                </a:cubicBezTo>
                <a:lnTo>
                  <a:pt x="3373" y="0"/>
                </a:lnTo>
                <a:cubicBezTo>
                  <a:pt x="1510" y="0"/>
                  <a:pt x="0" y="144"/>
                  <a:pt x="0" y="321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3"/>
          <p:cNvSpPr>
            <a:spLocks noChangeArrowheads="1"/>
          </p:cNvSpPr>
          <p:nvPr/>
        </p:nvSpPr>
        <p:spPr bwMode="auto">
          <a:xfrm>
            <a:off x="4849691" y="7245924"/>
            <a:ext cx="6457549" cy="702535"/>
          </a:xfrm>
          <a:custGeom>
            <a:avLst/>
            <a:gdLst>
              <a:gd name="T0" fmla="*/ 0 w 5916"/>
              <a:gd name="T1" fmla="*/ 320 h 642"/>
              <a:gd name="T2" fmla="*/ 0 w 5916"/>
              <a:gd name="T3" fmla="*/ 320 h 642"/>
              <a:gd name="T4" fmla="*/ 2957 w 5916"/>
              <a:gd name="T5" fmla="*/ 641 h 642"/>
              <a:gd name="T6" fmla="*/ 2957 w 5916"/>
              <a:gd name="T7" fmla="*/ 641 h 642"/>
              <a:gd name="T8" fmla="*/ 5915 w 5916"/>
              <a:gd name="T9" fmla="*/ 320 h 642"/>
              <a:gd name="T10" fmla="*/ 5915 w 5916"/>
              <a:gd name="T11" fmla="*/ 320 h 642"/>
              <a:gd name="T12" fmla="*/ 2957 w 5916"/>
              <a:gd name="T13" fmla="*/ 0 h 642"/>
              <a:gd name="T14" fmla="*/ 2957 w 5916"/>
              <a:gd name="T15" fmla="*/ 0 h 642"/>
              <a:gd name="T16" fmla="*/ 0 w 5916"/>
              <a:gd name="T17" fmla="*/ 32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16" h="642">
                <a:moveTo>
                  <a:pt x="0" y="320"/>
                </a:moveTo>
                <a:lnTo>
                  <a:pt x="0" y="320"/>
                </a:lnTo>
                <a:cubicBezTo>
                  <a:pt x="0" y="497"/>
                  <a:pt x="1325" y="641"/>
                  <a:pt x="2957" y="641"/>
                </a:cubicBezTo>
                <a:lnTo>
                  <a:pt x="2957" y="641"/>
                </a:lnTo>
                <a:cubicBezTo>
                  <a:pt x="4591" y="641"/>
                  <a:pt x="5915" y="497"/>
                  <a:pt x="5915" y="320"/>
                </a:cubicBezTo>
                <a:lnTo>
                  <a:pt x="5915" y="320"/>
                </a:lnTo>
                <a:cubicBezTo>
                  <a:pt x="5915" y="144"/>
                  <a:pt x="4591" y="0"/>
                  <a:pt x="2957" y="0"/>
                </a:cubicBezTo>
                <a:lnTo>
                  <a:pt x="2957" y="0"/>
                </a:lnTo>
                <a:cubicBezTo>
                  <a:pt x="1325" y="0"/>
                  <a:pt x="0" y="144"/>
                  <a:pt x="0" y="320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4"/>
          <p:cNvSpPr>
            <a:spLocks noChangeArrowheads="1"/>
          </p:cNvSpPr>
          <p:nvPr/>
        </p:nvSpPr>
        <p:spPr bwMode="auto">
          <a:xfrm>
            <a:off x="5340503" y="9098498"/>
            <a:ext cx="5543291" cy="697725"/>
          </a:xfrm>
          <a:custGeom>
            <a:avLst/>
            <a:gdLst>
              <a:gd name="T0" fmla="*/ 0 w 5080"/>
              <a:gd name="T1" fmla="*/ 320 h 641"/>
              <a:gd name="T2" fmla="*/ 0 w 5080"/>
              <a:gd name="T3" fmla="*/ 320 h 641"/>
              <a:gd name="T4" fmla="*/ 2539 w 5080"/>
              <a:gd name="T5" fmla="*/ 640 h 641"/>
              <a:gd name="T6" fmla="*/ 2539 w 5080"/>
              <a:gd name="T7" fmla="*/ 640 h 641"/>
              <a:gd name="T8" fmla="*/ 5079 w 5080"/>
              <a:gd name="T9" fmla="*/ 320 h 641"/>
              <a:gd name="T10" fmla="*/ 5079 w 5080"/>
              <a:gd name="T11" fmla="*/ 320 h 641"/>
              <a:gd name="T12" fmla="*/ 2539 w 5080"/>
              <a:gd name="T13" fmla="*/ 0 h 641"/>
              <a:gd name="T14" fmla="*/ 2539 w 5080"/>
              <a:gd name="T15" fmla="*/ 0 h 641"/>
              <a:gd name="T16" fmla="*/ 0 w 5080"/>
              <a:gd name="T17" fmla="*/ 32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80" h="641">
                <a:moveTo>
                  <a:pt x="0" y="320"/>
                </a:moveTo>
                <a:lnTo>
                  <a:pt x="0" y="320"/>
                </a:lnTo>
                <a:cubicBezTo>
                  <a:pt x="0" y="497"/>
                  <a:pt x="1138" y="640"/>
                  <a:pt x="2539" y="640"/>
                </a:cubicBezTo>
                <a:lnTo>
                  <a:pt x="2539" y="640"/>
                </a:lnTo>
                <a:cubicBezTo>
                  <a:pt x="3942" y="640"/>
                  <a:pt x="5079" y="497"/>
                  <a:pt x="5079" y="320"/>
                </a:cubicBezTo>
                <a:lnTo>
                  <a:pt x="5079" y="320"/>
                </a:lnTo>
                <a:cubicBezTo>
                  <a:pt x="5079" y="143"/>
                  <a:pt x="3942" y="0"/>
                  <a:pt x="2539" y="0"/>
                </a:cubicBezTo>
                <a:lnTo>
                  <a:pt x="2539" y="0"/>
                </a:lnTo>
                <a:cubicBezTo>
                  <a:pt x="1138" y="0"/>
                  <a:pt x="0" y="143"/>
                  <a:pt x="0" y="32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5"/>
          <p:cNvSpPr>
            <a:spLocks noChangeArrowheads="1"/>
          </p:cNvSpPr>
          <p:nvPr/>
        </p:nvSpPr>
        <p:spPr bwMode="auto">
          <a:xfrm>
            <a:off x="5807258" y="10946261"/>
            <a:ext cx="4629032" cy="702535"/>
          </a:xfrm>
          <a:custGeom>
            <a:avLst/>
            <a:gdLst>
              <a:gd name="T0" fmla="*/ 0 w 4244"/>
              <a:gd name="T1" fmla="*/ 320 h 642"/>
              <a:gd name="T2" fmla="*/ 0 w 4244"/>
              <a:gd name="T3" fmla="*/ 320 h 642"/>
              <a:gd name="T4" fmla="*/ 2121 w 4244"/>
              <a:gd name="T5" fmla="*/ 641 h 642"/>
              <a:gd name="T6" fmla="*/ 2121 w 4244"/>
              <a:gd name="T7" fmla="*/ 641 h 642"/>
              <a:gd name="T8" fmla="*/ 4243 w 4244"/>
              <a:gd name="T9" fmla="*/ 320 h 642"/>
              <a:gd name="T10" fmla="*/ 4243 w 4244"/>
              <a:gd name="T11" fmla="*/ 320 h 642"/>
              <a:gd name="T12" fmla="*/ 2121 w 4244"/>
              <a:gd name="T13" fmla="*/ 0 h 642"/>
              <a:gd name="T14" fmla="*/ 2121 w 4244"/>
              <a:gd name="T15" fmla="*/ 0 h 642"/>
              <a:gd name="T16" fmla="*/ 0 w 4244"/>
              <a:gd name="T17" fmla="*/ 32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44" h="642">
                <a:moveTo>
                  <a:pt x="0" y="320"/>
                </a:moveTo>
                <a:lnTo>
                  <a:pt x="0" y="320"/>
                </a:lnTo>
                <a:cubicBezTo>
                  <a:pt x="0" y="498"/>
                  <a:pt x="949" y="641"/>
                  <a:pt x="2121" y="641"/>
                </a:cubicBezTo>
                <a:lnTo>
                  <a:pt x="2121" y="641"/>
                </a:lnTo>
                <a:cubicBezTo>
                  <a:pt x="3293" y="641"/>
                  <a:pt x="4243" y="498"/>
                  <a:pt x="4243" y="320"/>
                </a:cubicBezTo>
                <a:lnTo>
                  <a:pt x="4243" y="320"/>
                </a:lnTo>
                <a:cubicBezTo>
                  <a:pt x="4243" y="143"/>
                  <a:pt x="3293" y="0"/>
                  <a:pt x="2121" y="0"/>
                </a:cubicBezTo>
                <a:lnTo>
                  <a:pt x="2121" y="0"/>
                </a:lnTo>
                <a:cubicBezTo>
                  <a:pt x="949" y="0"/>
                  <a:pt x="0" y="143"/>
                  <a:pt x="0" y="32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CuadroTexto 49"/>
          <p:cNvSpPr txBox="1"/>
          <p:nvPr/>
        </p:nvSpPr>
        <p:spPr>
          <a:xfrm>
            <a:off x="6656389" y="4282802"/>
            <a:ext cx="2905776" cy="885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6597446" y="6138265"/>
            <a:ext cx="2943510" cy="885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6402174" y="7971954"/>
            <a:ext cx="3362773" cy="885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6560574" y="9800935"/>
            <a:ext cx="3018977" cy="885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6643251" y="11661630"/>
            <a:ext cx="2880619" cy="885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" name="Freeform 55"/>
          <p:cNvSpPr>
            <a:spLocks noChangeArrowheads="1"/>
          </p:cNvSpPr>
          <p:nvPr/>
        </p:nvSpPr>
        <p:spPr bwMode="auto">
          <a:xfrm>
            <a:off x="14842858" y="3882415"/>
            <a:ext cx="1070804" cy="1070804"/>
          </a:xfrm>
          <a:custGeom>
            <a:avLst/>
            <a:gdLst>
              <a:gd name="T0" fmla="*/ 0 w 838"/>
              <a:gd name="T1" fmla="*/ 419 h 838"/>
              <a:gd name="T2" fmla="*/ 0 w 838"/>
              <a:gd name="T3" fmla="*/ 419 h 838"/>
              <a:gd name="T4" fmla="*/ 419 w 838"/>
              <a:gd name="T5" fmla="*/ 837 h 838"/>
              <a:gd name="T6" fmla="*/ 419 w 838"/>
              <a:gd name="T7" fmla="*/ 837 h 838"/>
              <a:gd name="T8" fmla="*/ 837 w 838"/>
              <a:gd name="T9" fmla="*/ 419 h 838"/>
              <a:gd name="T10" fmla="*/ 837 w 838"/>
              <a:gd name="T11" fmla="*/ 419 h 838"/>
              <a:gd name="T12" fmla="*/ 419 w 838"/>
              <a:gd name="T13" fmla="*/ 0 h 838"/>
              <a:gd name="T14" fmla="*/ 419 w 838"/>
              <a:gd name="T15" fmla="*/ 0 h 838"/>
              <a:gd name="T16" fmla="*/ 0 w 838"/>
              <a:gd name="T17" fmla="*/ 419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8">
                <a:moveTo>
                  <a:pt x="0" y="419"/>
                </a:moveTo>
                <a:lnTo>
                  <a:pt x="0" y="419"/>
                </a:lnTo>
                <a:cubicBezTo>
                  <a:pt x="0" y="650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7" y="650"/>
                  <a:pt x="837" y="419"/>
                </a:cubicBezTo>
                <a:lnTo>
                  <a:pt x="837" y="419"/>
                </a:lnTo>
                <a:cubicBezTo>
                  <a:pt x="837" y="188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8"/>
                  <a:pt x="0" y="4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56"/>
          <p:cNvSpPr>
            <a:spLocks noChangeArrowheads="1"/>
          </p:cNvSpPr>
          <p:nvPr/>
        </p:nvSpPr>
        <p:spPr bwMode="auto">
          <a:xfrm>
            <a:off x="14842858" y="5894399"/>
            <a:ext cx="1070804" cy="1070804"/>
          </a:xfrm>
          <a:custGeom>
            <a:avLst/>
            <a:gdLst>
              <a:gd name="T0" fmla="*/ 0 w 838"/>
              <a:gd name="T1" fmla="*/ 418 h 838"/>
              <a:gd name="T2" fmla="*/ 0 w 838"/>
              <a:gd name="T3" fmla="*/ 418 h 838"/>
              <a:gd name="T4" fmla="*/ 419 w 838"/>
              <a:gd name="T5" fmla="*/ 837 h 838"/>
              <a:gd name="T6" fmla="*/ 419 w 838"/>
              <a:gd name="T7" fmla="*/ 837 h 838"/>
              <a:gd name="T8" fmla="*/ 837 w 838"/>
              <a:gd name="T9" fmla="*/ 418 h 838"/>
              <a:gd name="T10" fmla="*/ 837 w 838"/>
              <a:gd name="T11" fmla="*/ 418 h 838"/>
              <a:gd name="T12" fmla="*/ 419 w 838"/>
              <a:gd name="T13" fmla="*/ 0 h 838"/>
              <a:gd name="T14" fmla="*/ 419 w 838"/>
              <a:gd name="T15" fmla="*/ 0 h 838"/>
              <a:gd name="T16" fmla="*/ 0 w 838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8">
                <a:moveTo>
                  <a:pt x="0" y="418"/>
                </a:moveTo>
                <a:lnTo>
                  <a:pt x="0" y="418"/>
                </a:lnTo>
                <a:cubicBezTo>
                  <a:pt x="0" y="650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7" y="650"/>
                  <a:pt x="837" y="418"/>
                </a:cubicBezTo>
                <a:lnTo>
                  <a:pt x="837" y="418"/>
                </a:lnTo>
                <a:cubicBezTo>
                  <a:pt x="837" y="187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7"/>
                  <a:pt x="0" y="4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57"/>
          <p:cNvSpPr>
            <a:spLocks noChangeArrowheads="1"/>
          </p:cNvSpPr>
          <p:nvPr/>
        </p:nvSpPr>
        <p:spPr bwMode="auto">
          <a:xfrm>
            <a:off x="14842858" y="7714769"/>
            <a:ext cx="1070804" cy="1070804"/>
          </a:xfrm>
          <a:custGeom>
            <a:avLst/>
            <a:gdLst>
              <a:gd name="T0" fmla="*/ 0 w 838"/>
              <a:gd name="T1" fmla="*/ 419 h 838"/>
              <a:gd name="T2" fmla="*/ 0 w 838"/>
              <a:gd name="T3" fmla="*/ 419 h 838"/>
              <a:gd name="T4" fmla="*/ 419 w 838"/>
              <a:gd name="T5" fmla="*/ 837 h 838"/>
              <a:gd name="T6" fmla="*/ 419 w 838"/>
              <a:gd name="T7" fmla="*/ 837 h 838"/>
              <a:gd name="T8" fmla="*/ 837 w 838"/>
              <a:gd name="T9" fmla="*/ 419 h 838"/>
              <a:gd name="T10" fmla="*/ 837 w 838"/>
              <a:gd name="T11" fmla="*/ 419 h 838"/>
              <a:gd name="T12" fmla="*/ 419 w 838"/>
              <a:gd name="T13" fmla="*/ 0 h 838"/>
              <a:gd name="T14" fmla="*/ 419 w 838"/>
              <a:gd name="T15" fmla="*/ 0 h 838"/>
              <a:gd name="T16" fmla="*/ 0 w 838"/>
              <a:gd name="T17" fmla="*/ 419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8">
                <a:moveTo>
                  <a:pt x="0" y="419"/>
                </a:moveTo>
                <a:lnTo>
                  <a:pt x="0" y="419"/>
                </a:lnTo>
                <a:cubicBezTo>
                  <a:pt x="0" y="650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7" y="650"/>
                  <a:pt x="837" y="419"/>
                </a:cubicBezTo>
                <a:lnTo>
                  <a:pt x="837" y="419"/>
                </a:lnTo>
                <a:cubicBezTo>
                  <a:pt x="837" y="187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7"/>
                  <a:pt x="0" y="4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58"/>
          <p:cNvSpPr>
            <a:spLocks noChangeArrowheads="1"/>
          </p:cNvSpPr>
          <p:nvPr/>
        </p:nvSpPr>
        <p:spPr bwMode="auto">
          <a:xfrm>
            <a:off x="14842858" y="9619674"/>
            <a:ext cx="1070804" cy="1070804"/>
          </a:xfrm>
          <a:custGeom>
            <a:avLst/>
            <a:gdLst>
              <a:gd name="T0" fmla="*/ 0 w 838"/>
              <a:gd name="T1" fmla="*/ 418 h 837"/>
              <a:gd name="T2" fmla="*/ 0 w 838"/>
              <a:gd name="T3" fmla="*/ 418 h 837"/>
              <a:gd name="T4" fmla="*/ 419 w 838"/>
              <a:gd name="T5" fmla="*/ 836 h 837"/>
              <a:gd name="T6" fmla="*/ 419 w 838"/>
              <a:gd name="T7" fmla="*/ 836 h 837"/>
              <a:gd name="T8" fmla="*/ 837 w 838"/>
              <a:gd name="T9" fmla="*/ 418 h 837"/>
              <a:gd name="T10" fmla="*/ 837 w 838"/>
              <a:gd name="T11" fmla="*/ 418 h 837"/>
              <a:gd name="T12" fmla="*/ 419 w 838"/>
              <a:gd name="T13" fmla="*/ 0 h 837"/>
              <a:gd name="T14" fmla="*/ 419 w 838"/>
              <a:gd name="T15" fmla="*/ 0 h 837"/>
              <a:gd name="T16" fmla="*/ 0 w 838"/>
              <a:gd name="T17" fmla="*/ 418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7">
                <a:moveTo>
                  <a:pt x="0" y="418"/>
                </a:moveTo>
                <a:lnTo>
                  <a:pt x="0" y="418"/>
                </a:lnTo>
                <a:cubicBezTo>
                  <a:pt x="0" y="649"/>
                  <a:pt x="188" y="836"/>
                  <a:pt x="419" y="836"/>
                </a:cubicBezTo>
                <a:lnTo>
                  <a:pt x="419" y="836"/>
                </a:lnTo>
                <a:cubicBezTo>
                  <a:pt x="650" y="836"/>
                  <a:pt x="837" y="649"/>
                  <a:pt x="837" y="418"/>
                </a:cubicBezTo>
                <a:lnTo>
                  <a:pt x="837" y="418"/>
                </a:lnTo>
                <a:cubicBezTo>
                  <a:pt x="837" y="187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7"/>
                  <a:pt x="0" y="4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59"/>
          <p:cNvSpPr>
            <a:spLocks noChangeArrowheads="1"/>
          </p:cNvSpPr>
          <p:nvPr/>
        </p:nvSpPr>
        <p:spPr bwMode="auto">
          <a:xfrm>
            <a:off x="14842858" y="11524581"/>
            <a:ext cx="1070804" cy="1070804"/>
          </a:xfrm>
          <a:custGeom>
            <a:avLst/>
            <a:gdLst>
              <a:gd name="T0" fmla="*/ 0 w 838"/>
              <a:gd name="T1" fmla="*/ 418 h 838"/>
              <a:gd name="T2" fmla="*/ 0 w 838"/>
              <a:gd name="T3" fmla="*/ 418 h 838"/>
              <a:gd name="T4" fmla="*/ 419 w 838"/>
              <a:gd name="T5" fmla="*/ 837 h 838"/>
              <a:gd name="T6" fmla="*/ 419 w 838"/>
              <a:gd name="T7" fmla="*/ 837 h 838"/>
              <a:gd name="T8" fmla="*/ 837 w 838"/>
              <a:gd name="T9" fmla="*/ 418 h 838"/>
              <a:gd name="T10" fmla="*/ 837 w 838"/>
              <a:gd name="T11" fmla="*/ 418 h 838"/>
              <a:gd name="T12" fmla="*/ 419 w 838"/>
              <a:gd name="T13" fmla="*/ 0 h 838"/>
              <a:gd name="T14" fmla="*/ 419 w 838"/>
              <a:gd name="T15" fmla="*/ 0 h 838"/>
              <a:gd name="T16" fmla="*/ 0 w 838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8" h="838">
                <a:moveTo>
                  <a:pt x="0" y="418"/>
                </a:moveTo>
                <a:lnTo>
                  <a:pt x="0" y="418"/>
                </a:lnTo>
                <a:cubicBezTo>
                  <a:pt x="0" y="649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7" y="649"/>
                  <a:pt x="837" y="418"/>
                </a:cubicBezTo>
                <a:lnTo>
                  <a:pt x="837" y="418"/>
                </a:lnTo>
                <a:cubicBezTo>
                  <a:pt x="837" y="187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7"/>
                  <a:pt x="0" y="418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CuadroTexto 254"/>
          <p:cNvSpPr txBox="1"/>
          <p:nvPr/>
        </p:nvSpPr>
        <p:spPr>
          <a:xfrm>
            <a:off x="14920940" y="3944495"/>
            <a:ext cx="928312" cy="8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</a:p>
        </p:txBody>
      </p:sp>
      <p:sp>
        <p:nvSpPr>
          <p:cNvPr id="256" name="CuadroTexto 255"/>
          <p:cNvSpPr txBox="1"/>
          <p:nvPr/>
        </p:nvSpPr>
        <p:spPr>
          <a:xfrm>
            <a:off x="14896286" y="5966006"/>
            <a:ext cx="928312" cy="8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7" name="CuadroTexto 256"/>
          <p:cNvSpPr txBox="1"/>
          <p:nvPr/>
        </p:nvSpPr>
        <p:spPr>
          <a:xfrm>
            <a:off x="14892525" y="7785017"/>
            <a:ext cx="928312" cy="8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sp>
        <p:nvSpPr>
          <p:cNvPr id="258" name="CuadroTexto 257"/>
          <p:cNvSpPr txBox="1"/>
          <p:nvPr/>
        </p:nvSpPr>
        <p:spPr>
          <a:xfrm>
            <a:off x="14885567" y="9693998"/>
            <a:ext cx="928312" cy="8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259" name="CuadroTexto 258"/>
          <p:cNvSpPr txBox="1"/>
          <p:nvPr/>
        </p:nvSpPr>
        <p:spPr>
          <a:xfrm>
            <a:off x="14908254" y="11594329"/>
            <a:ext cx="928312" cy="8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0" name="CuadroTexto 259"/>
          <p:cNvSpPr txBox="1"/>
          <p:nvPr/>
        </p:nvSpPr>
        <p:spPr>
          <a:xfrm>
            <a:off x="16604130" y="3814393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1" name="CuadroTexto 260"/>
          <p:cNvSpPr txBox="1"/>
          <p:nvPr/>
        </p:nvSpPr>
        <p:spPr>
          <a:xfrm>
            <a:off x="16604130" y="5894399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2" name="CuadroTexto 261"/>
          <p:cNvSpPr txBox="1"/>
          <p:nvPr/>
        </p:nvSpPr>
        <p:spPr>
          <a:xfrm>
            <a:off x="16604130" y="7727109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3" name="CuadroTexto 262"/>
          <p:cNvSpPr txBox="1"/>
          <p:nvPr/>
        </p:nvSpPr>
        <p:spPr>
          <a:xfrm>
            <a:off x="16604129" y="9606032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4" name="CuadroTexto 263"/>
          <p:cNvSpPr txBox="1"/>
          <p:nvPr/>
        </p:nvSpPr>
        <p:spPr>
          <a:xfrm>
            <a:off x="16604128" y="11502880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6" name="CuadroTexto 265"/>
          <p:cNvSpPr txBox="1"/>
          <p:nvPr/>
        </p:nvSpPr>
        <p:spPr>
          <a:xfrm>
            <a:off x="7611290" y="1005505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</p:spTree>
    <p:extLst>
      <p:ext uri="{BB962C8B-B14F-4D97-AF65-F5344CB8AC3E}">
        <p14:creationId xmlns:p14="http://schemas.microsoft.com/office/powerpoint/2010/main" val="1775827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11010288" y="2294218"/>
            <a:ext cx="13371798" cy="1523993"/>
          </a:xfrm>
          <a:custGeom>
            <a:avLst/>
            <a:gdLst>
              <a:gd name="T0" fmla="*/ 0 w 10795"/>
              <a:gd name="T1" fmla="*/ 1228 h 1229"/>
              <a:gd name="T2" fmla="*/ 10794 w 10795"/>
              <a:gd name="T3" fmla="*/ 1228 h 1229"/>
              <a:gd name="T4" fmla="*/ 10794 w 10795"/>
              <a:gd name="T5" fmla="*/ 0 h 1229"/>
              <a:gd name="T6" fmla="*/ 0 w 10795"/>
              <a:gd name="T7" fmla="*/ 0 h 1229"/>
              <a:gd name="T8" fmla="*/ 0 w 10795"/>
              <a:gd name="T9" fmla="*/ 1228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95" h="1229">
                <a:moveTo>
                  <a:pt x="0" y="1228"/>
                </a:moveTo>
                <a:lnTo>
                  <a:pt x="10794" y="1228"/>
                </a:lnTo>
                <a:lnTo>
                  <a:pt x="10794" y="0"/>
                </a:lnTo>
                <a:lnTo>
                  <a:pt x="0" y="0"/>
                </a:lnTo>
                <a:lnTo>
                  <a:pt x="0" y="12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12862021" y="3818211"/>
            <a:ext cx="11520065" cy="1523990"/>
          </a:xfrm>
          <a:custGeom>
            <a:avLst/>
            <a:gdLst>
              <a:gd name="T0" fmla="*/ 0 w 9302"/>
              <a:gd name="T1" fmla="*/ 1228 h 1229"/>
              <a:gd name="T2" fmla="*/ 9301 w 9302"/>
              <a:gd name="T3" fmla="*/ 1228 h 1229"/>
              <a:gd name="T4" fmla="*/ 9301 w 9302"/>
              <a:gd name="T5" fmla="*/ 0 h 1229"/>
              <a:gd name="T6" fmla="*/ 0 w 9302"/>
              <a:gd name="T7" fmla="*/ 0 h 1229"/>
              <a:gd name="T8" fmla="*/ 0 w 9302"/>
              <a:gd name="T9" fmla="*/ 1228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02" h="1229">
                <a:moveTo>
                  <a:pt x="0" y="1228"/>
                </a:moveTo>
                <a:lnTo>
                  <a:pt x="9301" y="1228"/>
                </a:lnTo>
                <a:lnTo>
                  <a:pt x="9301" y="0"/>
                </a:lnTo>
                <a:lnTo>
                  <a:pt x="0" y="0"/>
                </a:lnTo>
                <a:lnTo>
                  <a:pt x="0" y="12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3"/>
          <p:cNvSpPr>
            <a:spLocks noChangeArrowheads="1"/>
          </p:cNvSpPr>
          <p:nvPr/>
        </p:nvSpPr>
        <p:spPr bwMode="auto">
          <a:xfrm>
            <a:off x="14719215" y="5336741"/>
            <a:ext cx="9662871" cy="1523990"/>
          </a:xfrm>
          <a:custGeom>
            <a:avLst/>
            <a:gdLst>
              <a:gd name="T0" fmla="*/ 0 w 7803"/>
              <a:gd name="T1" fmla="*/ 1229 h 1230"/>
              <a:gd name="T2" fmla="*/ 7802 w 7803"/>
              <a:gd name="T3" fmla="*/ 1229 h 1230"/>
              <a:gd name="T4" fmla="*/ 7802 w 7803"/>
              <a:gd name="T5" fmla="*/ 0 h 1230"/>
              <a:gd name="T6" fmla="*/ 0 w 7803"/>
              <a:gd name="T7" fmla="*/ 0 h 1230"/>
              <a:gd name="T8" fmla="*/ 0 w 7803"/>
              <a:gd name="T9" fmla="*/ 122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03" h="1230">
                <a:moveTo>
                  <a:pt x="0" y="1229"/>
                </a:moveTo>
                <a:lnTo>
                  <a:pt x="7802" y="1229"/>
                </a:lnTo>
                <a:lnTo>
                  <a:pt x="7802" y="0"/>
                </a:lnTo>
                <a:lnTo>
                  <a:pt x="0" y="0"/>
                </a:lnTo>
                <a:lnTo>
                  <a:pt x="0" y="12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"/>
          <p:cNvSpPr>
            <a:spLocks noChangeArrowheads="1"/>
          </p:cNvSpPr>
          <p:nvPr/>
        </p:nvSpPr>
        <p:spPr bwMode="auto">
          <a:xfrm>
            <a:off x="16587334" y="6860731"/>
            <a:ext cx="7794752" cy="1518529"/>
          </a:xfrm>
          <a:custGeom>
            <a:avLst/>
            <a:gdLst>
              <a:gd name="T0" fmla="*/ 0 w 6292"/>
              <a:gd name="T1" fmla="*/ 1226 h 1227"/>
              <a:gd name="T2" fmla="*/ 6291 w 6292"/>
              <a:gd name="T3" fmla="*/ 1226 h 1227"/>
              <a:gd name="T4" fmla="*/ 6291 w 6292"/>
              <a:gd name="T5" fmla="*/ 0 h 1227"/>
              <a:gd name="T6" fmla="*/ 0 w 6292"/>
              <a:gd name="T7" fmla="*/ 0 h 1227"/>
              <a:gd name="T8" fmla="*/ 0 w 6292"/>
              <a:gd name="T9" fmla="*/ 1226 h 1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2" h="1227">
                <a:moveTo>
                  <a:pt x="0" y="1226"/>
                </a:moveTo>
                <a:lnTo>
                  <a:pt x="6291" y="1226"/>
                </a:lnTo>
                <a:lnTo>
                  <a:pt x="6291" y="0"/>
                </a:lnTo>
                <a:lnTo>
                  <a:pt x="0" y="0"/>
                </a:lnTo>
                <a:lnTo>
                  <a:pt x="0" y="122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5"/>
          <p:cNvSpPr>
            <a:spLocks noChangeArrowheads="1"/>
          </p:cNvSpPr>
          <p:nvPr/>
        </p:nvSpPr>
        <p:spPr bwMode="auto">
          <a:xfrm>
            <a:off x="18460914" y="8379260"/>
            <a:ext cx="5921172" cy="1523993"/>
          </a:xfrm>
          <a:custGeom>
            <a:avLst/>
            <a:gdLst>
              <a:gd name="T0" fmla="*/ 0 w 4781"/>
              <a:gd name="T1" fmla="*/ 1229 h 1230"/>
              <a:gd name="T2" fmla="*/ 4780 w 4781"/>
              <a:gd name="T3" fmla="*/ 1229 h 1230"/>
              <a:gd name="T4" fmla="*/ 4780 w 4781"/>
              <a:gd name="T5" fmla="*/ 0 h 1230"/>
              <a:gd name="T6" fmla="*/ 0 w 4781"/>
              <a:gd name="T7" fmla="*/ 0 h 1230"/>
              <a:gd name="T8" fmla="*/ 0 w 4781"/>
              <a:gd name="T9" fmla="*/ 122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81" h="1230">
                <a:moveTo>
                  <a:pt x="0" y="1229"/>
                </a:moveTo>
                <a:lnTo>
                  <a:pt x="4780" y="1229"/>
                </a:lnTo>
                <a:lnTo>
                  <a:pt x="4780" y="0"/>
                </a:lnTo>
                <a:lnTo>
                  <a:pt x="0" y="0"/>
                </a:lnTo>
                <a:lnTo>
                  <a:pt x="0" y="12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6"/>
          <p:cNvSpPr>
            <a:spLocks noChangeArrowheads="1"/>
          </p:cNvSpPr>
          <p:nvPr/>
        </p:nvSpPr>
        <p:spPr bwMode="auto">
          <a:xfrm>
            <a:off x="20345421" y="9897790"/>
            <a:ext cx="4036665" cy="1523993"/>
          </a:xfrm>
          <a:custGeom>
            <a:avLst/>
            <a:gdLst>
              <a:gd name="T0" fmla="*/ 0 w 3260"/>
              <a:gd name="T1" fmla="*/ 1228 h 1229"/>
              <a:gd name="T2" fmla="*/ 3259 w 3260"/>
              <a:gd name="T3" fmla="*/ 1228 h 1229"/>
              <a:gd name="T4" fmla="*/ 3259 w 3260"/>
              <a:gd name="T5" fmla="*/ 0 h 1229"/>
              <a:gd name="T6" fmla="*/ 0 w 3260"/>
              <a:gd name="T7" fmla="*/ 0 h 1229"/>
              <a:gd name="T8" fmla="*/ 0 w 3260"/>
              <a:gd name="T9" fmla="*/ 1228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0" h="1229">
                <a:moveTo>
                  <a:pt x="0" y="1228"/>
                </a:moveTo>
                <a:lnTo>
                  <a:pt x="3259" y="1228"/>
                </a:lnTo>
                <a:lnTo>
                  <a:pt x="3259" y="0"/>
                </a:lnTo>
                <a:lnTo>
                  <a:pt x="0" y="0"/>
                </a:lnTo>
                <a:lnTo>
                  <a:pt x="0" y="12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59"/>
          <p:cNvSpPr>
            <a:spLocks noChangeArrowheads="1"/>
          </p:cNvSpPr>
          <p:nvPr/>
        </p:nvSpPr>
        <p:spPr bwMode="auto">
          <a:xfrm>
            <a:off x="1844488" y="2611033"/>
            <a:ext cx="890362" cy="890362"/>
          </a:xfrm>
          <a:custGeom>
            <a:avLst/>
            <a:gdLst>
              <a:gd name="T0" fmla="*/ 718 w 719"/>
              <a:gd name="T1" fmla="*/ 717 h 718"/>
              <a:gd name="T2" fmla="*/ 0 w 719"/>
              <a:gd name="T3" fmla="*/ 717 h 718"/>
              <a:gd name="T4" fmla="*/ 0 w 719"/>
              <a:gd name="T5" fmla="*/ 0 h 718"/>
              <a:gd name="T6" fmla="*/ 718 w 719"/>
              <a:gd name="T7" fmla="*/ 0 h 718"/>
              <a:gd name="T8" fmla="*/ 718 w 719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" h="718">
                <a:moveTo>
                  <a:pt x="718" y="717"/>
                </a:moveTo>
                <a:lnTo>
                  <a:pt x="0" y="717"/>
                </a:lnTo>
                <a:lnTo>
                  <a:pt x="0" y="0"/>
                </a:lnTo>
                <a:lnTo>
                  <a:pt x="718" y="0"/>
                </a:lnTo>
                <a:lnTo>
                  <a:pt x="718" y="7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60"/>
          <p:cNvSpPr>
            <a:spLocks noChangeArrowheads="1"/>
          </p:cNvSpPr>
          <p:nvPr/>
        </p:nvSpPr>
        <p:spPr bwMode="auto">
          <a:xfrm>
            <a:off x="1844488" y="4135027"/>
            <a:ext cx="890362" cy="890359"/>
          </a:xfrm>
          <a:custGeom>
            <a:avLst/>
            <a:gdLst>
              <a:gd name="T0" fmla="*/ 718 w 719"/>
              <a:gd name="T1" fmla="*/ 717 h 718"/>
              <a:gd name="T2" fmla="*/ 0 w 719"/>
              <a:gd name="T3" fmla="*/ 717 h 718"/>
              <a:gd name="T4" fmla="*/ 0 w 719"/>
              <a:gd name="T5" fmla="*/ 0 h 718"/>
              <a:gd name="T6" fmla="*/ 718 w 719"/>
              <a:gd name="T7" fmla="*/ 0 h 718"/>
              <a:gd name="T8" fmla="*/ 718 w 719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" h="718">
                <a:moveTo>
                  <a:pt x="718" y="717"/>
                </a:moveTo>
                <a:lnTo>
                  <a:pt x="0" y="717"/>
                </a:lnTo>
                <a:lnTo>
                  <a:pt x="0" y="0"/>
                </a:lnTo>
                <a:lnTo>
                  <a:pt x="718" y="0"/>
                </a:lnTo>
                <a:lnTo>
                  <a:pt x="718" y="7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61"/>
          <p:cNvSpPr>
            <a:spLocks noChangeArrowheads="1"/>
          </p:cNvSpPr>
          <p:nvPr/>
        </p:nvSpPr>
        <p:spPr bwMode="auto">
          <a:xfrm>
            <a:off x="1844488" y="5653556"/>
            <a:ext cx="890362" cy="890359"/>
          </a:xfrm>
          <a:custGeom>
            <a:avLst/>
            <a:gdLst>
              <a:gd name="T0" fmla="*/ 718 w 719"/>
              <a:gd name="T1" fmla="*/ 718 h 719"/>
              <a:gd name="T2" fmla="*/ 0 w 719"/>
              <a:gd name="T3" fmla="*/ 718 h 719"/>
              <a:gd name="T4" fmla="*/ 0 w 719"/>
              <a:gd name="T5" fmla="*/ 0 h 719"/>
              <a:gd name="T6" fmla="*/ 718 w 719"/>
              <a:gd name="T7" fmla="*/ 0 h 719"/>
              <a:gd name="T8" fmla="*/ 718 w 719"/>
              <a:gd name="T9" fmla="*/ 718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" h="719">
                <a:moveTo>
                  <a:pt x="718" y="718"/>
                </a:moveTo>
                <a:lnTo>
                  <a:pt x="0" y="718"/>
                </a:lnTo>
                <a:lnTo>
                  <a:pt x="0" y="0"/>
                </a:lnTo>
                <a:lnTo>
                  <a:pt x="718" y="0"/>
                </a:lnTo>
                <a:lnTo>
                  <a:pt x="718" y="71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62"/>
          <p:cNvSpPr>
            <a:spLocks noChangeArrowheads="1"/>
          </p:cNvSpPr>
          <p:nvPr/>
        </p:nvSpPr>
        <p:spPr bwMode="auto">
          <a:xfrm>
            <a:off x="1844488" y="7172086"/>
            <a:ext cx="890362" cy="890359"/>
          </a:xfrm>
          <a:custGeom>
            <a:avLst/>
            <a:gdLst>
              <a:gd name="T0" fmla="*/ 718 w 719"/>
              <a:gd name="T1" fmla="*/ 717 h 718"/>
              <a:gd name="T2" fmla="*/ 0 w 719"/>
              <a:gd name="T3" fmla="*/ 717 h 718"/>
              <a:gd name="T4" fmla="*/ 0 w 719"/>
              <a:gd name="T5" fmla="*/ 0 h 718"/>
              <a:gd name="T6" fmla="*/ 718 w 719"/>
              <a:gd name="T7" fmla="*/ 0 h 718"/>
              <a:gd name="T8" fmla="*/ 718 w 719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" h="718">
                <a:moveTo>
                  <a:pt x="718" y="717"/>
                </a:moveTo>
                <a:lnTo>
                  <a:pt x="0" y="717"/>
                </a:lnTo>
                <a:lnTo>
                  <a:pt x="0" y="0"/>
                </a:lnTo>
                <a:lnTo>
                  <a:pt x="718" y="0"/>
                </a:lnTo>
                <a:lnTo>
                  <a:pt x="718" y="7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63"/>
          <p:cNvSpPr>
            <a:spLocks noChangeArrowheads="1"/>
          </p:cNvSpPr>
          <p:nvPr/>
        </p:nvSpPr>
        <p:spPr bwMode="auto">
          <a:xfrm>
            <a:off x="1844488" y="8696076"/>
            <a:ext cx="890362" cy="890362"/>
          </a:xfrm>
          <a:custGeom>
            <a:avLst/>
            <a:gdLst>
              <a:gd name="T0" fmla="*/ 718 w 719"/>
              <a:gd name="T1" fmla="*/ 718 h 719"/>
              <a:gd name="T2" fmla="*/ 0 w 719"/>
              <a:gd name="T3" fmla="*/ 718 h 719"/>
              <a:gd name="T4" fmla="*/ 0 w 719"/>
              <a:gd name="T5" fmla="*/ 0 h 719"/>
              <a:gd name="T6" fmla="*/ 718 w 719"/>
              <a:gd name="T7" fmla="*/ 0 h 719"/>
              <a:gd name="T8" fmla="*/ 718 w 719"/>
              <a:gd name="T9" fmla="*/ 718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" h="719">
                <a:moveTo>
                  <a:pt x="718" y="718"/>
                </a:moveTo>
                <a:lnTo>
                  <a:pt x="0" y="718"/>
                </a:lnTo>
                <a:lnTo>
                  <a:pt x="0" y="0"/>
                </a:lnTo>
                <a:lnTo>
                  <a:pt x="718" y="0"/>
                </a:lnTo>
                <a:lnTo>
                  <a:pt x="718" y="7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64"/>
          <p:cNvSpPr>
            <a:spLocks noChangeArrowheads="1"/>
          </p:cNvSpPr>
          <p:nvPr/>
        </p:nvSpPr>
        <p:spPr bwMode="auto">
          <a:xfrm>
            <a:off x="1844488" y="10214605"/>
            <a:ext cx="890362" cy="890362"/>
          </a:xfrm>
          <a:custGeom>
            <a:avLst/>
            <a:gdLst>
              <a:gd name="T0" fmla="*/ 718 w 719"/>
              <a:gd name="T1" fmla="*/ 717 h 718"/>
              <a:gd name="T2" fmla="*/ 0 w 719"/>
              <a:gd name="T3" fmla="*/ 717 h 718"/>
              <a:gd name="T4" fmla="*/ 0 w 719"/>
              <a:gd name="T5" fmla="*/ 0 h 718"/>
              <a:gd name="T6" fmla="*/ 718 w 719"/>
              <a:gd name="T7" fmla="*/ 0 h 718"/>
              <a:gd name="T8" fmla="*/ 718 w 719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" h="718">
                <a:moveTo>
                  <a:pt x="718" y="717"/>
                </a:moveTo>
                <a:lnTo>
                  <a:pt x="0" y="717"/>
                </a:lnTo>
                <a:lnTo>
                  <a:pt x="0" y="0"/>
                </a:lnTo>
                <a:lnTo>
                  <a:pt x="718" y="0"/>
                </a:lnTo>
                <a:lnTo>
                  <a:pt x="718" y="7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CuadroTexto 344"/>
          <p:cNvSpPr txBox="1"/>
          <p:nvPr/>
        </p:nvSpPr>
        <p:spPr>
          <a:xfrm>
            <a:off x="2023472" y="2542356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346" name="CuadroTexto 345"/>
          <p:cNvSpPr txBox="1"/>
          <p:nvPr/>
        </p:nvSpPr>
        <p:spPr>
          <a:xfrm>
            <a:off x="2026145" y="4088736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47" name="CuadroTexto 346"/>
          <p:cNvSpPr txBox="1"/>
          <p:nvPr/>
        </p:nvSpPr>
        <p:spPr>
          <a:xfrm>
            <a:off x="2028933" y="5599407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48" name="CuadroTexto 347"/>
          <p:cNvSpPr txBox="1"/>
          <p:nvPr/>
        </p:nvSpPr>
        <p:spPr>
          <a:xfrm>
            <a:off x="2032725" y="7105865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349" name="CuadroTexto 348"/>
          <p:cNvSpPr txBox="1"/>
          <p:nvPr/>
        </p:nvSpPr>
        <p:spPr>
          <a:xfrm>
            <a:off x="2036091" y="8653643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350" name="CuadroTexto 349"/>
          <p:cNvSpPr txBox="1"/>
          <p:nvPr/>
        </p:nvSpPr>
        <p:spPr>
          <a:xfrm>
            <a:off x="2023472" y="10170670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351" name="CuadroTexto 350"/>
          <p:cNvSpPr txBox="1"/>
          <p:nvPr/>
        </p:nvSpPr>
        <p:spPr>
          <a:xfrm>
            <a:off x="3177298" y="2500914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52" name="CuadroTexto 351"/>
          <p:cNvSpPr txBox="1"/>
          <p:nvPr/>
        </p:nvSpPr>
        <p:spPr>
          <a:xfrm>
            <a:off x="3177297" y="4031140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53" name="CuadroTexto 352"/>
          <p:cNvSpPr txBox="1"/>
          <p:nvPr/>
        </p:nvSpPr>
        <p:spPr>
          <a:xfrm>
            <a:off x="3167647" y="5561366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54" name="CuadroTexto 353"/>
          <p:cNvSpPr txBox="1"/>
          <p:nvPr/>
        </p:nvSpPr>
        <p:spPr>
          <a:xfrm>
            <a:off x="3167646" y="7091592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55" name="CuadroTexto 354"/>
          <p:cNvSpPr txBox="1"/>
          <p:nvPr/>
        </p:nvSpPr>
        <p:spPr>
          <a:xfrm>
            <a:off x="3177297" y="8609940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56" name="CuadroTexto 355"/>
          <p:cNvSpPr txBox="1"/>
          <p:nvPr/>
        </p:nvSpPr>
        <p:spPr>
          <a:xfrm>
            <a:off x="3177297" y="10128288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57" name="CuadroTexto 356"/>
          <p:cNvSpPr txBox="1"/>
          <p:nvPr/>
        </p:nvSpPr>
        <p:spPr>
          <a:xfrm>
            <a:off x="11687987" y="2403654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58" name="CuadroTexto 357"/>
          <p:cNvSpPr txBox="1"/>
          <p:nvPr/>
        </p:nvSpPr>
        <p:spPr>
          <a:xfrm>
            <a:off x="13514769" y="3982510"/>
            <a:ext cx="37000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9" name="CuadroTexto 358"/>
          <p:cNvSpPr txBox="1"/>
          <p:nvPr/>
        </p:nvSpPr>
        <p:spPr>
          <a:xfrm>
            <a:off x="15341551" y="5497835"/>
            <a:ext cx="42306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0" name="CuadroTexto 359"/>
          <p:cNvSpPr txBox="1"/>
          <p:nvPr/>
        </p:nvSpPr>
        <p:spPr>
          <a:xfrm>
            <a:off x="17214821" y="6994332"/>
            <a:ext cx="3793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1" name="CuadroTexto 360"/>
          <p:cNvSpPr txBox="1"/>
          <p:nvPr/>
        </p:nvSpPr>
        <p:spPr>
          <a:xfrm>
            <a:off x="19111334" y="8561310"/>
            <a:ext cx="36215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2" name="CuadroTexto 361"/>
          <p:cNvSpPr txBox="1"/>
          <p:nvPr/>
        </p:nvSpPr>
        <p:spPr>
          <a:xfrm>
            <a:off x="20922086" y="10085303"/>
            <a:ext cx="31390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Six</a:t>
            </a:r>
          </a:p>
        </p:txBody>
      </p:sp>
    </p:spTree>
    <p:extLst>
      <p:ext uri="{BB962C8B-B14F-4D97-AF65-F5344CB8AC3E}">
        <p14:creationId xmlns:p14="http://schemas.microsoft.com/office/powerpoint/2010/main" val="50077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/>
          <p:cNvSpPr>
            <a:spLocks noChangeArrowheads="1"/>
          </p:cNvSpPr>
          <p:nvPr/>
        </p:nvSpPr>
        <p:spPr bwMode="auto">
          <a:xfrm>
            <a:off x="2600018" y="3906679"/>
            <a:ext cx="10350523" cy="2233715"/>
          </a:xfrm>
          <a:custGeom>
            <a:avLst/>
            <a:gdLst>
              <a:gd name="T0" fmla="*/ 0 w 9319"/>
              <a:gd name="T1" fmla="*/ 0 h 2010"/>
              <a:gd name="T2" fmla="*/ 455 w 9319"/>
              <a:gd name="T3" fmla="*/ 2009 h 2010"/>
              <a:gd name="T4" fmla="*/ 8869 w 9319"/>
              <a:gd name="T5" fmla="*/ 2009 h 2010"/>
              <a:gd name="T6" fmla="*/ 9318 w 9319"/>
              <a:gd name="T7" fmla="*/ 0 h 2010"/>
              <a:gd name="T8" fmla="*/ 0 w 9319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9" h="2010">
                <a:moveTo>
                  <a:pt x="0" y="0"/>
                </a:moveTo>
                <a:lnTo>
                  <a:pt x="455" y="2009"/>
                </a:lnTo>
                <a:lnTo>
                  <a:pt x="8869" y="2009"/>
                </a:lnTo>
                <a:lnTo>
                  <a:pt x="9318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2"/>
          <p:cNvSpPr>
            <a:spLocks noChangeArrowheads="1"/>
          </p:cNvSpPr>
          <p:nvPr/>
        </p:nvSpPr>
        <p:spPr bwMode="auto">
          <a:xfrm>
            <a:off x="3658093" y="6130597"/>
            <a:ext cx="8229475" cy="2233715"/>
          </a:xfrm>
          <a:custGeom>
            <a:avLst/>
            <a:gdLst>
              <a:gd name="T0" fmla="*/ 0 w 7410"/>
              <a:gd name="T1" fmla="*/ 0 h 2010"/>
              <a:gd name="T2" fmla="*/ 361 w 7410"/>
              <a:gd name="T3" fmla="*/ 2009 h 2010"/>
              <a:gd name="T4" fmla="*/ 7052 w 7410"/>
              <a:gd name="T5" fmla="*/ 2009 h 2010"/>
              <a:gd name="T6" fmla="*/ 7409 w 7410"/>
              <a:gd name="T7" fmla="*/ 0 h 2010"/>
              <a:gd name="T8" fmla="*/ 0 w 7410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10" h="2010">
                <a:moveTo>
                  <a:pt x="0" y="0"/>
                </a:moveTo>
                <a:lnTo>
                  <a:pt x="361" y="2009"/>
                </a:lnTo>
                <a:lnTo>
                  <a:pt x="7052" y="2009"/>
                </a:lnTo>
                <a:lnTo>
                  <a:pt x="7409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3"/>
          <p:cNvSpPr>
            <a:spLocks noChangeArrowheads="1"/>
          </p:cNvSpPr>
          <p:nvPr/>
        </p:nvSpPr>
        <p:spPr bwMode="auto">
          <a:xfrm>
            <a:off x="4574111" y="8364312"/>
            <a:ext cx="6402337" cy="2228815"/>
          </a:xfrm>
          <a:custGeom>
            <a:avLst/>
            <a:gdLst>
              <a:gd name="T0" fmla="*/ 0 w 5762"/>
              <a:gd name="T1" fmla="*/ 0 h 2008"/>
              <a:gd name="T2" fmla="*/ 281 w 5762"/>
              <a:gd name="T3" fmla="*/ 2007 h 2008"/>
              <a:gd name="T4" fmla="*/ 5484 w 5762"/>
              <a:gd name="T5" fmla="*/ 2007 h 2008"/>
              <a:gd name="T6" fmla="*/ 5761 w 5762"/>
              <a:gd name="T7" fmla="*/ 0 h 2008"/>
              <a:gd name="T8" fmla="*/ 0 w 5762"/>
              <a:gd name="T9" fmla="*/ 0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2" h="2008">
                <a:moveTo>
                  <a:pt x="0" y="0"/>
                </a:moveTo>
                <a:lnTo>
                  <a:pt x="281" y="2007"/>
                </a:lnTo>
                <a:lnTo>
                  <a:pt x="5484" y="2007"/>
                </a:lnTo>
                <a:lnTo>
                  <a:pt x="5761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4"/>
          <p:cNvSpPr>
            <a:spLocks noChangeArrowheads="1"/>
          </p:cNvSpPr>
          <p:nvPr/>
        </p:nvSpPr>
        <p:spPr bwMode="auto">
          <a:xfrm>
            <a:off x="5514622" y="10593126"/>
            <a:ext cx="4516414" cy="2233715"/>
          </a:xfrm>
          <a:custGeom>
            <a:avLst/>
            <a:gdLst>
              <a:gd name="T0" fmla="*/ 0 w 4067"/>
              <a:gd name="T1" fmla="*/ 0 h 2010"/>
              <a:gd name="T2" fmla="*/ 198 w 4067"/>
              <a:gd name="T3" fmla="*/ 2009 h 2010"/>
              <a:gd name="T4" fmla="*/ 3870 w 4067"/>
              <a:gd name="T5" fmla="*/ 2009 h 2010"/>
              <a:gd name="T6" fmla="*/ 4066 w 4067"/>
              <a:gd name="T7" fmla="*/ 0 h 2010"/>
              <a:gd name="T8" fmla="*/ 0 w 4067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7" h="2010">
                <a:moveTo>
                  <a:pt x="0" y="0"/>
                </a:moveTo>
                <a:lnTo>
                  <a:pt x="198" y="2009"/>
                </a:lnTo>
                <a:lnTo>
                  <a:pt x="3870" y="2009"/>
                </a:lnTo>
                <a:lnTo>
                  <a:pt x="4066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>
            <a:off x="13718513" y="4999042"/>
            <a:ext cx="3139935" cy="4900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13718513" y="7350321"/>
            <a:ext cx="3139935" cy="4900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13718513" y="9402793"/>
            <a:ext cx="3139935" cy="4897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>
            <a:off x="13718513" y="11597320"/>
            <a:ext cx="3139935" cy="4897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CuadroTexto 226"/>
          <p:cNvSpPr txBox="1"/>
          <p:nvPr/>
        </p:nvSpPr>
        <p:spPr>
          <a:xfrm>
            <a:off x="7611290" y="1005505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228" name="CuadroTexto 227"/>
          <p:cNvSpPr txBox="1"/>
          <p:nvPr/>
        </p:nvSpPr>
        <p:spPr>
          <a:xfrm>
            <a:off x="17509986" y="4493674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9" name="CuadroTexto 228"/>
          <p:cNvSpPr txBox="1"/>
          <p:nvPr/>
        </p:nvSpPr>
        <p:spPr>
          <a:xfrm>
            <a:off x="17509986" y="6844953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0" name="CuadroTexto 229"/>
          <p:cNvSpPr txBox="1"/>
          <p:nvPr/>
        </p:nvSpPr>
        <p:spPr>
          <a:xfrm>
            <a:off x="17509986" y="8897425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1" name="CuadroTexto 230"/>
          <p:cNvSpPr txBox="1"/>
          <p:nvPr/>
        </p:nvSpPr>
        <p:spPr>
          <a:xfrm>
            <a:off x="17509986" y="11106646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2" name="CuadroTexto 231"/>
          <p:cNvSpPr txBox="1"/>
          <p:nvPr/>
        </p:nvSpPr>
        <p:spPr>
          <a:xfrm>
            <a:off x="5946047" y="4445044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33" name="CuadroTexto 232"/>
          <p:cNvSpPr txBox="1"/>
          <p:nvPr/>
        </p:nvSpPr>
        <p:spPr>
          <a:xfrm>
            <a:off x="5946047" y="6641253"/>
            <a:ext cx="37000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4" name="CuadroTexto 233"/>
          <p:cNvSpPr txBox="1"/>
          <p:nvPr/>
        </p:nvSpPr>
        <p:spPr>
          <a:xfrm>
            <a:off x="5668277" y="8924721"/>
            <a:ext cx="42306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5" name="CuadroTexto 234"/>
          <p:cNvSpPr txBox="1"/>
          <p:nvPr/>
        </p:nvSpPr>
        <p:spPr>
          <a:xfrm>
            <a:off x="5874713" y="11155166"/>
            <a:ext cx="3793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764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"/>
          <p:cNvSpPr>
            <a:spLocks noChangeArrowheads="1"/>
          </p:cNvSpPr>
          <p:nvPr/>
        </p:nvSpPr>
        <p:spPr bwMode="auto">
          <a:xfrm>
            <a:off x="4422069" y="3013530"/>
            <a:ext cx="1007184" cy="8196940"/>
          </a:xfrm>
          <a:custGeom>
            <a:avLst/>
            <a:gdLst>
              <a:gd name="T0" fmla="*/ 860 w 861"/>
              <a:gd name="T1" fmla="*/ 6998 h 6999"/>
              <a:gd name="T2" fmla="*/ 0 w 861"/>
              <a:gd name="T3" fmla="*/ 6998 h 6999"/>
              <a:gd name="T4" fmla="*/ 0 w 861"/>
              <a:gd name="T5" fmla="*/ 0 h 6999"/>
              <a:gd name="T6" fmla="*/ 860 w 861"/>
              <a:gd name="T7" fmla="*/ 0 h 6999"/>
              <a:gd name="T8" fmla="*/ 860 w 861"/>
              <a:gd name="T9" fmla="*/ 6998 h 6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1" h="6999">
                <a:moveTo>
                  <a:pt x="860" y="6998"/>
                </a:moveTo>
                <a:lnTo>
                  <a:pt x="0" y="6998"/>
                </a:lnTo>
                <a:lnTo>
                  <a:pt x="0" y="0"/>
                </a:lnTo>
                <a:lnTo>
                  <a:pt x="860" y="0"/>
                </a:lnTo>
                <a:lnTo>
                  <a:pt x="860" y="6998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2"/>
          <p:cNvSpPr>
            <a:spLocks noChangeArrowheads="1"/>
          </p:cNvSpPr>
          <p:nvPr/>
        </p:nvSpPr>
        <p:spPr bwMode="auto">
          <a:xfrm>
            <a:off x="3342571" y="11210471"/>
            <a:ext cx="3166180" cy="1585673"/>
          </a:xfrm>
          <a:custGeom>
            <a:avLst/>
            <a:gdLst>
              <a:gd name="T0" fmla="*/ 2704 w 2705"/>
              <a:gd name="T1" fmla="*/ 0 h 1353"/>
              <a:gd name="T2" fmla="*/ 1352 w 2705"/>
              <a:gd name="T3" fmla="*/ 1352 h 1353"/>
              <a:gd name="T4" fmla="*/ 0 w 2705"/>
              <a:gd name="T5" fmla="*/ 0 h 1353"/>
              <a:gd name="T6" fmla="*/ 2704 w 2705"/>
              <a:gd name="T7" fmla="*/ 0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05" h="1353">
                <a:moveTo>
                  <a:pt x="2704" y="0"/>
                </a:moveTo>
                <a:lnTo>
                  <a:pt x="1352" y="1352"/>
                </a:lnTo>
                <a:lnTo>
                  <a:pt x="0" y="0"/>
                </a:lnTo>
                <a:lnTo>
                  <a:pt x="2704" y="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3"/>
          <p:cNvSpPr>
            <a:spLocks noChangeArrowheads="1"/>
          </p:cNvSpPr>
          <p:nvPr/>
        </p:nvSpPr>
        <p:spPr bwMode="auto">
          <a:xfrm>
            <a:off x="1555462" y="3927743"/>
            <a:ext cx="6735231" cy="1497866"/>
          </a:xfrm>
          <a:custGeom>
            <a:avLst/>
            <a:gdLst>
              <a:gd name="T0" fmla="*/ 0 w 5751"/>
              <a:gd name="T1" fmla="*/ 43 h 1280"/>
              <a:gd name="T2" fmla="*/ 291 w 5751"/>
              <a:gd name="T3" fmla="*/ 1279 h 1280"/>
              <a:gd name="T4" fmla="*/ 5482 w 5751"/>
              <a:gd name="T5" fmla="*/ 1240 h 1280"/>
              <a:gd name="T6" fmla="*/ 5750 w 5751"/>
              <a:gd name="T7" fmla="*/ 0 h 1280"/>
              <a:gd name="T8" fmla="*/ 0 w 5751"/>
              <a:gd name="T9" fmla="*/ 43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1" h="1280">
                <a:moveTo>
                  <a:pt x="0" y="43"/>
                </a:moveTo>
                <a:lnTo>
                  <a:pt x="291" y="1279"/>
                </a:lnTo>
                <a:lnTo>
                  <a:pt x="5482" y="1240"/>
                </a:lnTo>
                <a:lnTo>
                  <a:pt x="5750" y="0"/>
                </a:lnTo>
                <a:lnTo>
                  <a:pt x="0" y="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"/>
          <p:cNvSpPr>
            <a:spLocks noChangeArrowheads="1"/>
          </p:cNvSpPr>
          <p:nvPr/>
        </p:nvSpPr>
        <p:spPr bwMode="auto">
          <a:xfrm>
            <a:off x="1896356" y="5575398"/>
            <a:ext cx="6079271" cy="1487536"/>
          </a:xfrm>
          <a:custGeom>
            <a:avLst/>
            <a:gdLst>
              <a:gd name="T0" fmla="*/ 0 w 5189"/>
              <a:gd name="T1" fmla="*/ 40 h 1271"/>
              <a:gd name="T2" fmla="*/ 290 w 5189"/>
              <a:gd name="T3" fmla="*/ 1270 h 1271"/>
              <a:gd name="T4" fmla="*/ 4928 w 5189"/>
              <a:gd name="T5" fmla="*/ 1238 h 1271"/>
              <a:gd name="T6" fmla="*/ 5188 w 5189"/>
              <a:gd name="T7" fmla="*/ 0 h 1271"/>
              <a:gd name="T8" fmla="*/ 0 w 5189"/>
              <a:gd name="T9" fmla="*/ 40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89" h="1271">
                <a:moveTo>
                  <a:pt x="0" y="40"/>
                </a:moveTo>
                <a:lnTo>
                  <a:pt x="290" y="1270"/>
                </a:lnTo>
                <a:lnTo>
                  <a:pt x="4928" y="1238"/>
                </a:lnTo>
                <a:lnTo>
                  <a:pt x="5188" y="0"/>
                </a:lnTo>
                <a:lnTo>
                  <a:pt x="0" y="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5"/>
          <p:cNvSpPr>
            <a:spLocks noChangeArrowheads="1"/>
          </p:cNvSpPr>
          <p:nvPr/>
        </p:nvSpPr>
        <p:spPr bwMode="auto">
          <a:xfrm>
            <a:off x="2232086" y="7217885"/>
            <a:ext cx="5433638" cy="1492699"/>
          </a:xfrm>
          <a:custGeom>
            <a:avLst/>
            <a:gdLst>
              <a:gd name="T0" fmla="*/ 0 w 4638"/>
              <a:gd name="T1" fmla="*/ 33 h 1273"/>
              <a:gd name="T2" fmla="*/ 292 w 4638"/>
              <a:gd name="T3" fmla="*/ 1272 h 1273"/>
              <a:gd name="T4" fmla="*/ 4370 w 4638"/>
              <a:gd name="T5" fmla="*/ 1241 h 1273"/>
              <a:gd name="T6" fmla="*/ 4637 w 4638"/>
              <a:gd name="T7" fmla="*/ 0 h 1273"/>
              <a:gd name="T8" fmla="*/ 0 w 4638"/>
              <a:gd name="T9" fmla="*/ 3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38" h="1273">
                <a:moveTo>
                  <a:pt x="0" y="33"/>
                </a:moveTo>
                <a:lnTo>
                  <a:pt x="292" y="1272"/>
                </a:lnTo>
                <a:lnTo>
                  <a:pt x="4370" y="1241"/>
                </a:lnTo>
                <a:lnTo>
                  <a:pt x="4637" y="0"/>
                </a:lnTo>
                <a:lnTo>
                  <a:pt x="0" y="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6"/>
          <p:cNvSpPr>
            <a:spLocks noChangeArrowheads="1"/>
          </p:cNvSpPr>
          <p:nvPr/>
        </p:nvSpPr>
        <p:spPr bwMode="auto">
          <a:xfrm>
            <a:off x="2562649" y="8917186"/>
            <a:ext cx="4772511" cy="1456545"/>
          </a:xfrm>
          <a:custGeom>
            <a:avLst/>
            <a:gdLst>
              <a:gd name="T0" fmla="*/ 0 w 4074"/>
              <a:gd name="T1" fmla="*/ 0 h 1243"/>
              <a:gd name="T2" fmla="*/ 250 w 4074"/>
              <a:gd name="T3" fmla="*/ 1242 h 1243"/>
              <a:gd name="T4" fmla="*/ 3797 w 4074"/>
              <a:gd name="T5" fmla="*/ 1239 h 1243"/>
              <a:gd name="T6" fmla="*/ 4073 w 4074"/>
              <a:gd name="T7" fmla="*/ 3 h 1243"/>
              <a:gd name="T8" fmla="*/ 0 w 4074"/>
              <a:gd name="T9" fmla="*/ 0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4" h="1243">
                <a:moveTo>
                  <a:pt x="0" y="0"/>
                </a:moveTo>
                <a:lnTo>
                  <a:pt x="250" y="1242"/>
                </a:lnTo>
                <a:lnTo>
                  <a:pt x="3797" y="1239"/>
                </a:lnTo>
                <a:lnTo>
                  <a:pt x="4073" y="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1"/>
          <p:cNvSpPr>
            <a:spLocks noChangeArrowheads="1"/>
          </p:cNvSpPr>
          <p:nvPr/>
        </p:nvSpPr>
        <p:spPr bwMode="auto">
          <a:xfrm>
            <a:off x="9396015" y="4511396"/>
            <a:ext cx="4374803" cy="356387"/>
          </a:xfrm>
          <a:custGeom>
            <a:avLst/>
            <a:gdLst>
              <a:gd name="T0" fmla="*/ 3736 w 3737"/>
              <a:gd name="T1" fmla="*/ 302 h 303"/>
              <a:gd name="T2" fmla="*/ 0 w 3737"/>
              <a:gd name="T3" fmla="*/ 302 h 303"/>
              <a:gd name="T4" fmla="*/ 0 w 3737"/>
              <a:gd name="T5" fmla="*/ 0 h 303"/>
              <a:gd name="T6" fmla="*/ 3736 w 3737"/>
              <a:gd name="T7" fmla="*/ 0 h 303"/>
              <a:gd name="T8" fmla="*/ 3736 w 3737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7" h="303">
                <a:moveTo>
                  <a:pt x="3736" y="302"/>
                </a:moveTo>
                <a:lnTo>
                  <a:pt x="0" y="302"/>
                </a:lnTo>
                <a:lnTo>
                  <a:pt x="0" y="0"/>
                </a:lnTo>
                <a:lnTo>
                  <a:pt x="3736" y="0"/>
                </a:lnTo>
                <a:lnTo>
                  <a:pt x="3736" y="3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2"/>
          <p:cNvSpPr>
            <a:spLocks noChangeArrowheads="1"/>
          </p:cNvSpPr>
          <p:nvPr/>
        </p:nvSpPr>
        <p:spPr bwMode="auto">
          <a:xfrm>
            <a:off x="13770818" y="4237647"/>
            <a:ext cx="433865" cy="872896"/>
          </a:xfrm>
          <a:custGeom>
            <a:avLst/>
            <a:gdLst>
              <a:gd name="T0" fmla="*/ 0 w 372"/>
              <a:gd name="T1" fmla="*/ 0 h 746"/>
              <a:gd name="T2" fmla="*/ 371 w 372"/>
              <a:gd name="T3" fmla="*/ 373 h 746"/>
              <a:gd name="T4" fmla="*/ 0 w 372"/>
              <a:gd name="T5" fmla="*/ 745 h 746"/>
              <a:gd name="T6" fmla="*/ 0 w 372"/>
              <a:gd name="T7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2" h="746">
                <a:moveTo>
                  <a:pt x="0" y="0"/>
                </a:moveTo>
                <a:lnTo>
                  <a:pt x="371" y="373"/>
                </a:lnTo>
                <a:lnTo>
                  <a:pt x="0" y="745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3"/>
          <p:cNvSpPr>
            <a:spLocks noChangeArrowheads="1"/>
          </p:cNvSpPr>
          <p:nvPr/>
        </p:nvSpPr>
        <p:spPr bwMode="auto">
          <a:xfrm>
            <a:off x="9396015" y="6153884"/>
            <a:ext cx="4374803" cy="351224"/>
          </a:xfrm>
          <a:custGeom>
            <a:avLst/>
            <a:gdLst>
              <a:gd name="T0" fmla="*/ 3736 w 3737"/>
              <a:gd name="T1" fmla="*/ 301 h 302"/>
              <a:gd name="T2" fmla="*/ 0 w 3737"/>
              <a:gd name="T3" fmla="*/ 301 h 302"/>
              <a:gd name="T4" fmla="*/ 0 w 3737"/>
              <a:gd name="T5" fmla="*/ 0 h 302"/>
              <a:gd name="T6" fmla="*/ 3736 w 3737"/>
              <a:gd name="T7" fmla="*/ 0 h 302"/>
              <a:gd name="T8" fmla="*/ 3736 w 3737"/>
              <a:gd name="T9" fmla="*/ 30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7" h="302">
                <a:moveTo>
                  <a:pt x="3736" y="301"/>
                </a:moveTo>
                <a:lnTo>
                  <a:pt x="0" y="301"/>
                </a:lnTo>
                <a:lnTo>
                  <a:pt x="0" y="0"/>
                </a:lnTo>
                <a:lnTo>
                  <a:pt x="3736" y="0"/>
                </a:lnTo>
                <a:lnTo>
                  <a:pt x="3736" y="30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4"/>
          <p:cNvSpPr>
            <a:spLocks noChangeArrowheads="1"/>
          </p:cNvSpPr>
          <p:nvPr/>
        </p:nvSpPr>
        <p:spPr bwMode="auto">
          <a:xfrm>
            <a:off x="13770818" y="5885301"/>
            <a:ext cx="433865" cy="872893"/>
          </a:xfrm>
          <a:custGeom>
            <a:avLst/>
            <a:gdLst>
              <a:gd name="T0" fmla="*/ 0 w 372"/>
              <a:gd name="T1" fmla="*/ 0 h 745"/>
              <a:gd name="T2" fmla="*/ 371 w 372"/>
              <a:gd name="T3" fmla="*/ 372 h 745"/>
              <a:gd name="T4" fmla="*/ 0 w 372"/>
              <a:gd name="T5" fmla="*/ 744 h 745"/>
              <a:gd name="T6" fmla="*/ 0 w 372"/>
              <a:gd name="T7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2" h="745">
                <a:moveTo>
                  <a:pt x="0" y="0"/>
                </a:moveTo>
                <a:lnTo>
                  <a:pt x="371" y="372"/>
                </a:lnTo>
                <a:lnTo>
                  <a:pt x="0" y="744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5"/>
          <p:cNvSpPr>
            <a:spLocks noChangeArrowheads="1"/>
          </p:cNvSpPr>
          <p:nvPr/>
        </p:nvSpPr>
        <p:spPr bwMode="auto">
          <a:xfrm>
            <a:off x="9396015" y="7801534"/>
            <a:ext cx="4374803" cy="356390"/>
          </a:xfrm>
          <a:custGeom>
            <a:avLst/>
            <a:gdLst>
              <a:gd name="T0" fmla="*/ 3736 w 3737"/>
              <a:gd name="T1" fmla="*/ 302 h 303"/>
              <a:gd name="T2" fmla="*/ 0 w 3737"/>
              <a:gd name="T3" fmla="*/ 302 h 303"/>
              <a:gd name="T4" fmla="*/ 0 w 3737"/>
              <a:gd name="T5" fmla="*/ 0 h 303"/>
              <a:gd name="T6" fmla="*/ 3736 w 3737"/>
              <a:gd name="T7" fmla="*/ 0 h 303"/>
              <a:gd name="T8" fmla="*/ 3736 w 3737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7" h="303">
                <a:moveTo>
                  <a:pt x="3736" y="302"/>
                </a:moveTo>
                <a:lnTo>
                  <a:pt x="0" y="302"/>
                </a:lnTo>
                <a:lnTo>
                  <a:pt x="0" y="0"/>
                </a:lnTo>
                <a:lnTo>
                  <a:pt x="3736" y="0"/>
                </a:lnTo>
                <a:lnTo>
                  <a:pt x="3736" y="30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6"/>
          <p:cNvSpPr>
            <a:spLocks noChangeArrowheads="1"/>
          </p:cNvSpPr>
          <p:nvPr/>
        </p:nvSpPr>
        <p:spPr bwMode="auto">
          <a:xfrm>
            <a:off x="13770818" y="7527788"/>
            <a:ext cx="433865" cy="872893"/>
          </a:xfrm>
          <a:custGeom>
            <a:avLst/>
            <a:gdLst>
              <a:gd name="T0" fmla="*/ 0 w 372"/>
              <a:gd name="T1" fmla="*/ 0 h 745"/>
              <a:gd name="T2" fmla="*/ 371 w 372"/>
              <a:gd name="T3" fmla="*/ 372 h 745"/>
              <a:gd name="T4" fmla="*/ 0 w 372"/>
              <a:gd name="T5" fmla="*/ 744 h 745"/>
              <a:gd name="T6" fmla="*/ 0 w 372"/>
              <a:gd name="T7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2" h="745">
                <a:moveTo>
                  <a:pt x="0" y="0"/>
                </a:moveTo>
                <a:lnTo>
                  <a:pt x="371" y="372"/>
                </a:lnTo>
                <a:lnTo>
                  <a:pt x="0" y="744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7"/>
          <p:cNvSpPr>
            <a:spLocks noChangeArrowheads="1"/>
          </p:cNvSpPr>
          <p:nvPr/>
        </p:nvSpPr>
        <p:spPr bwMode="auto">
          <a:xfrm>
            <a:off x="9396015" y="9480179"/>
            <a:ext cx="4374803" cy="356387"/>
          </a:xfrm>
          <a:custGeom>
            <a:avLst/>
            <a:gdLst>
              <a:gd name="T0" fmla="*/ 3736 w 3737"/>
              <a:gd name="T1" fmla="*/ 302 h 303"/>
              <a:gd name="T2" fmla="*/ 0 w 3737"/>
              <a:gd name="T3" fmla="*/ 302 h 303"/>
              <a:gd name="T4" fmla="*/ 0 w 3737"/>
              <a:gd name="T5" fmla="*/ 0 h 303"/>
              <a:gd name="T6" fmla="*/ 3736 w 3737"/>
              <a:gd name="T7" fmla="*/ 0 h 303"/>
              <a:gd name="T8" fmla="*/ 3736 w 3737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7" h="303">
                <a:moveTo>
                  <a:pt x="3736" y="302"/>
                </a:moveTo>
                <a:lnTo>
                  <a:pt x="0" y="302"/>
                </a:lnTo>
                <a:lnTo>
                  <a:pt x="0" y="0"/>
                </a:lnTo>
                <a:lnTo>
                  <a:pt x="3736" y="0"/>
                </a:lnTo>
                <a:lnTo>
                  <a:pt x="3736" y="3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8"/>
          <p:cNvSpPr>
            <a:spLocks noChangeArrowheads="1"/>
          </p:cNvSpPr>
          <p:nvPr/>
        </p:nvSpPr>
        <p:spPr bwMode="auto">
          <a:xfrm>
            <a:off x="13770818" y="9211596"/>
            <a:ext cx="433865" cy="872893"/>
          </a:xfrm>
          <a:custGeom>
            <a:avLst/>
            <a:gdLst>
              <a:gd name="T0" fmla="*/ 0 w 372"/>
              <a:gd name="T1" fmla="*/ 0 h 745"/>
              <a:gd name="T2" fmla="*/ 371 w 372"/>
              <a:gd name="T3" fmla="*/ 372 h 745"/>
              <a:gd name="T4" fmla="*/ 0 w 372"/>
              <a:gd name="T5" fmla="*/ 744 h 745"/>
              <a:gd name="T6" fmla="*/ 0 w 372"/>
              <a:gd name="T7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2" h="745">
                <a:moveTo>
                  <a:pt x="0" y="0"/>
                </a:moveTo>
                <a:lnTo>
                  <a:pt x="371" y="372"/>
                </a:lnTo>
                <a:lnTo>
                  <a:pt x="0" y="74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CuadroTexto 518"/>
          <p:cNvSpPr txBox="1"/>
          <p:nvPr/>
        </p:nvSpPr>
        <p:spPr>
          <a:xfrm>
            <a:off x="4521697" y="3958568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4530450" y="5606221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21" name="CuadroTexto 520"/>
          <p:cNvSpPr txBox="1"/>
          <p:nvPr/>
        </p:nvSpPr>
        <p:spPr>
          <a:xfrm>
            <a:off x="4530450" y="7217884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22" name="CuadroTexto 521"/>
          <p:cNvSpPr txBox="1"/>
          <p:nvPr/>
        </p:nvSpPr>
        <p:spPr>
          <a:xfrm>
            <a:off x="4530450" y="8904107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14724498" y="4081678"/>
            <a:ext cx="84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14724497" y="5719001"/>
            <a:ext cx="84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14737376" y="7340994"/>
            <a:ext cx="84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14737376" y="9045293"/>
            <a:ext cx="84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527" name="CuadroTexto 526"/>
          <p:cNvSpPr txBox="1"/>
          <p:nvPr/>
        </p:nvSpPr>
        <p:spPr>
          <a:xfrm>
            <a:off x="7611290" y="1005505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</p:spTree>
    <p:extLst>
      <p:ext uri="{BB962C8B-B14F-4D97-AF65-F5344CB8AC3E}">
        <p14:creationId xmlns:p14="http://schemas.microsoft.com/office/powerpoint/2010/main" val="588135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arketing Funnel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2FA8DE"/>
      </a:accent1>
      <a:accent2>
        <a:srgbClr val="14706A"/>
      </a:accent2>
      <a:accent3>
        <a:srgbClr val="104D8C"/>
      </a:accent3>
      <a:accent4>
        <a:srgbClr val="EBBA39"/>
      </a:accent4>
      <a:accent5>
        <a:srgbClr val="949598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85613</TotalTime>
  <Words>653</Words>
  <Application>Microsoft Macintosh PowerPoint</Application>
  <PresentationFormat>Custom</PresentationFormat>
  <Paragraphs>139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Heavy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15466</cp:revision>
  <dcterms:created xsi:type="dcterms:W3CDTF">2014-11-12T21:47:38Z</dcterms:created>
  <dcterms:modified xsi:type="dcterms:W3CDTF">2019-06-06T21:09:38Z</dcterms:modified>
  <cp:category/>
</cp:coreProperties>
</file>