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389" r:id="rId2"/>
    <p:sldId id="4399" r:id="rId3"/>
    <p:sldId id="4381" r:id="rId4"/>
    <p:sldId id="4401" r:id="rId5"/>
    <p:sldId id="4400" r:id="rId6"/>
    <p:sldId id="4402" r:id="rId7"/>
    <p:sldId id="4376" r:id="rId8"/>
    <p:sldId id="4403" r:id="rId9"/>
    <p:sldId id="4384" r:id="rId10"/>
    <p:sldId id="4386" r:id="rId11"/>
    <p:sldId id="4388" r:id="rId12"/>
    <p:sldId id="4406" r:id="rId13"/>
    <p:sldId id="4404" r:id="rId14"/>
    <p:sldId id="4405" r:id="rId15"/>
    <p:sldId id="4385" r:id="rId16"/>
    <p:sldId id="4392" r:id="rId17"/>
    <p:sldId id="4411" r:id="rId18"/>
    <p:sldId id="4390" r:id="rId19"/>
    <p:sldId id="4383" r:id="rId20"/>
    <p:sldId id="4397" r:id="rId21"/>
    <p:sldId id="4407" r:id="rId22"/>
    <p:sldId id="4408" r:id="rId23"/>
    <p:sldId id="4412" r:id="rId24"/>
    <p:sldId id="4410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10" userDrawn="1">
          <p15:clr>
            <a:srgbClr val="A4A3A4"/>
          </p15:clr>
        </p15:guide>
        <p15:guide id="53" orient="horz" pos="43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11F5F"/>
    <a:srgbClr val="9E0202"/>
    <a:srgbClr val="F1EEF4"/>
    <a:srgbClr val="5693D7"/>
    <a:srgbClr val="BDDB90"/>
    <a:srgbClr val="337EBF"/>
    <a:srgbClr val="FAE28A"/>
    <a:srgbClr val="8F5722"/>
    <a:srgbClr val="6C421D"/>
    <a:srgbClr val="FF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5" autoAdjust="0"/>
    <p:restoredTop sz="38338" autoAdjust="0"/>
  </p:normalViewPr>
  <p:slideViewPr>
    <p:cSldViewPr snapToGrid="0" snapToObjects="1">
      <p:cViewPr>
        <p:scale>
          <a:sx n="60" d="100"/>
          <a:sy n="60" d="100"/>
        </p:scale>
        <p:origin x="1272" y="784"/>
      </p:cViewPr>
      <p:guideLst>
        <p:guide pos="7610"/>
        <p:guide orient="horz" pos="438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4-5F44-80FA-1962B9015A4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64-5F44-80FA-1962B9015A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64-5F44-80FA-1962B9015A4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64-5F44-80FA-1962B9015A4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93-8644-A61E-84C453CCF66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93-8644-A61E-84C453CCF6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93-8644-A61E-84C453CCF66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93-8644-A61E-84C453CCF66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B44805-42E1-D645-B91F-DE9F1CAEABF3}"/>
              </a:ext>
            </a:extLst>
          </p:cNvPr>
          <p:cNvSpPr/>
          <p:nvPr/>
        </p:nvSpPr>
        <p:spPr>
          <a:xfrm>
            <a:off x="13260867" y="474860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A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6CE9897-7679-B34A-BE47-CB95DB5BB3B3}"/>
              </a:ext>
            </a:extLst>
          </p:cNvPr>
          <p:cNvSpPr/>
          <p:nvPr/>
        </p:nvSpPr>
        <p:spPr>
          <a:xfrm>
            <a:off x="13260867" y="677545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rPr>
              <a:t>B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34ECC41-1AF1-AF4D-B6E8-5800D746B0DC}"/>
              </a:ext>
            </a:extLst>
          </p:cNvPr>
          <p:cNvSpPr/>
          <p:nvPr/>
        </p:nvSpPr>
        <p:spPr>
          <a:xfrm>
            <a:off x="13260867" y="880230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C</a:t>
            </a:r>
          </a:p>
        </p:txBody>
      </p:sp>
      <p:sp>
        <p:nvSpPr>
          <p:cNvPr id="69" name="TextBox 26">
            <a:extLst>
              <a:ext uri="{FF2B5EF4-FFF2-40B4-BE49-F238E27FC236}">
                <a16:creationId xmlns:a16="http://schemas.microsoft.com/office/drawing/2014/main" id="{AED65988-EB0F-CE4C-A658-28A9BD5F1ECF}"/>
              </a:ext>
            </a:extLst>
          </p:cNvPr>
          <p:cNvSpPr txBox="1"/>
          <p:nvPr/>
        </p:nvSpPr>
        <p:spPr>
          <a:xfrm>
            <a:off x="15977947" y="5185003"/>
            <a:ext cx="5394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800" dirty="0">
                <a:latin typeface="Lato Light" panose="020F0302020204030203" pitchFamily="34" charset="77"/>
              </a:rPr>
              <a:t>Create great presentations, reports, material easy.</a:t>
            </a:r>
            <a:endParaRPr lang="en-US" sz="28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0" name="TextBox 26">
            <a:extLst>
              <a:ext uri="{FF2B5EF4-FFF2-40B4-BE49-F238E27FC236}">
                <a16:creationId xmlns:a16="http://schemas.microsoft.com/office/drawing/2014/main" id="{9703B36F-8993-6C42-9252-226160298DF6}"/>
              </a:ext>
            </a:extLst>
          </p:cNvPr>
          <p:cNvSpPr txBox="1"/>
          <p:nvPr/>
        </p:nvSpPr>
        <p:spPr>
          <a:xfrm>
            <a:off x="15977947" y="7242403"/>
            <a:ext cx="5394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800" dirty="0">
                <a:latin typeface="Lato Light" panose="020F0302020204030203" pitchFamily="34" charset="77"/>
              </a:rPr>
              <a:t>Create great presentations, reports, material easy.</a:t>
            </a:r>
            <a:endParaRPr lang="en-US" sz="28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1" name="TextBox 26">
            <a:extLst>
              <a:ext uri="{FF2B5EF4-FFF2-40B4-BE49-F238E27FC236}">
                <a16:creationId xmlns:a16="http://schemas.microsoft.com/office/drawing/2014/main" id="{852276D9-A61D-374C-83F5-9E73287DB930}"/>
              </a:ext>
            </a:extLst>
          </p:cNvPr>
          <p:cNvSpPr txBox="1"/>
          <p:nvPr/>
        </p:nvSpPr>
        <p:spPr>
          <a:xfrm>
            <a:off x="15977947" y="9254083"/>
            <a:ext cx="5394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800" dirty="0">
                <a:latin typeface="Lato Light" panose="020F0302020204030203" pitchFamily="34" charset="77"/>
              </a:rPr>
              <a:t>Create great presentations, reports, material easy.</a:t>
            </a:r>
            <a:endParaRPr lang="en-US" sz="28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0E612240-C470-874E-9873-602B3ED3E7E5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EF29DE9F-D27F-5E44-9BDD-6607199251F1}"/>
              </a:ext>
            </a:extLst>
          </p:cNvPr>
          <p:cNvSpPr txBox="1"/>
          <p:nvPr/>
        </p:nvSpPr>
        <p:spPr>
          <a:xfrm>
            <a:off x="1592544" y="2598464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Rectangle 140">
            <a:extLst>
              <a:ext uri="{FF2B5EF4-FFF2-40B4-BE49-F238E27FC236}">
                <a16:creationId xmlns:a16="http://schemas.microsoft.com/office/drawing/2014/main" id="{9B339576-A496-A04D-9971-1030C8046F0C}"/>
              </a:ext>
            </a:extLst>
          </p:cNvPr>
          <p:cNvSpPr/>
          <p:nvPr/>
        </p:nvSpPr>
        <p:spPr>
          <a:xfrm>
            <a:off x="15977947" y="6596072"/>
            <a:ext cx="5037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Consideration</a:t>
            </a:r>
            <a:endParaRPr lang="en-US" sz="4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5" name="Rectangle 140">
            <a:extLst>
              <a:ext uri="{FF2B5EF4-FFF2-40B4-BE49-F238E27FC236}">
                <a16:creationId xmlns:a16="http://schemas.microsoft.com/office/drawing/2014/main" id="{E559C2C3-69CA-4D49-B9C6-2096524282F6}"/>
              </a:ext>
            </a:extLst>
          </p:cNvPr>
          <p:cNvSpPr/>
          <p:nvPr/>
        </p:nvSpPr>
        <p:spPr>
          <a:xfrm>
            <a:off x="15977947" y="8638083"/>
            <a:ext cx="5037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Conversion</a:t>
            </a:r>
            <a:endParaRPr lang="en-US" sz="4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6" name="Rectangle 140">
            <a:extLst>
              <a:ext uri="{FF2B5EF4-FFF2-40B4-BE49-F238E27FC236}">
                <a16:creationId xmlns:a16="http://schemas.microsoft.com/office/drawing/2014/main" id="{B22C120F-83ED-564C-B8C9-54404FBB1672}"/>
              </a:ext>
            </a:extLst>
          </p:cNvPr>
          <p:cNvSpPr/>
          <p:nvPr/>
        </p:nvSpPr>
        <p:spPr>
          <a:xfrm>
            <a:off x="15977947" y="4554061"/>
            <a:ext cx="5037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406F5107-863C-3845-ABA8-41953B3108BD}"/>
              </a:ext>
            </a:extLst>
          </p:cNvPr>
          <p:cNvSpPr/>
          <p:nvPr/>
        </p:nvSpPr>
        <p:spPr>
          <a:xfrm>
            <a:off x="2349288" y="4365685"/>
            <a:ext cx="7740642" cy="854353"/>
          </a:xfrm>
          <a:custGeom>
            <a:avLst/>
            <a:gdLst>
              <a:gd name="connsiteX0" fmla="*/ 4510913 w 4775200"/>
              <a:gd name="connsiteY0" fmla="*/ 3175 h 527050"/>
              <a:gd name="connsiteX1" fmla="*/ 4774120 w 4775200"/>
              <a:gd name="connsiteY1" fmla="*/ 3175 h 527050"/>
              <a:gd name="connsiteX2" fmla="*/ 4774120 w 4775200"/>
              <a:gd name="connsiteY2" fmla="*/ 529654 h 527050"/>
              <a:gd name="connsiteX3" fmla="*/ 4510913 w 4775200"/>
              <a:gd name="connsiteY3" fmla="*/ 529654 h 527050"/>
              <a:gd name="connsiteX4" fmla="*/ 266382 w 4775200"/>
              <a:gd name="connsiteY4" fmla="*/ 529654 h 527050"/>
              <a:gd name="connsiteX5" fmla="*/ 266382 w 4775200"/>
              <a:gd name="connsiteY5" fmla="*/ 3175 h 527050"/>
              <a:gd name="connsiteX6" fmla="*/ 3175 w 4775200"/>
              <a:gd name="connsiteY6" fmla="*/ 3175 h 527050"/>
              <a:gd name="connsiteX7" fmla="*/ 266382 w 4775200"/>
              <a:gd name="connsiteY7" fmla="*/ 317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5200" h="527050">
                <a:moveTo>
                  <a:pt x="4510913" y="3175"/>
                </a:moveTo>
                <a:cubicBezTo>
                  <a:pt x="4656279" y="3175"/>
                  <a:pt x="4774120" y="3175"/>
                  <a:pt x="4774120" y="3175"/>
                </a:cubicBezTo>
                <a:lnTo>
                  <a:pt x="4774120" y="529654"/>
                </a:lnTo>
                <a:cubicBezTo>
                  <a:pt x="4774120" y="529654"/>
                  <a:pt x="4656279" y="529654"/>
                  <a:pt x="4510913" y="529654"/>
                </a:cubicBezTo>
                <a:lnTo>
                  <a:pt x="266382" y="529654"/>
                </a:lnTo>
                <a:lnTo>
                  <a:pt x="266382" y="3175"/>
                </a:lnTo>
                <a:cubicBezTo>
                  <a:pt x="121017" y="3175"/>
                  <a:pt x="3175" y="3175"/>
                  <a:pt x="3175" y="3175"/>
                </a:cubicBezTo>
                <a:cubicBezTo>
                  <a:pt x="3175" y="3175"/>
                  <a:pt x="121017" y="3175"/>
                  <a:pt x="266382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A1C31359-E78A-744B-987B-338628B2AFCF}"/>
              </a:ext>
            </a:extLst>
          </p:cNvPr>
          <p:cNvSpPr/>
          <p:nvPr/>
        </p:nvSpPr>
        <p:spPr>
          <a:xfrm>
            <a:off x="3005691" y="5220038"/>
            <a:ext cx="6989223" cy="4765847"/>
          </a:xfrm>
          <a:custGeom>
            <a:avLst/>
            <a:gdLst>
              <a:gd name="connsiteX0" fmla="*/ 2882138 w 4311650"/>
              <a:gd name="connsiteY0" fmla="*/ 2942146 h 2940050"/>
              <a:gd name="connsiteX1" fmla="*/ 1434402 w 4311650"/>
              <a:gd name="connsiteY1" fmla="*/ 2942146 h 2940050"/>
              <a:gd name="connsiteX2" fmla="*/ 3175 w 4311650"/>
              <a:gd name="connsiteY2" fmla="*/ 3175 h 2940050"/>
              <a:gd name="connsiteX3" fmla="*/ 4313428 w 4311650"/>
              <a:gd name="connsiteY3" fmla="*/ 3175 h 2940050"/>
              <a:gd name="connsiteX4" fmla="*/ 2882138 w 4311650"/>
              <a:gd name="connsiteY4" fmla="*/ 2942146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650" h="2940050">
                <a:moveTo>
                  <a:pt x="2882138" y="2942146"/>
                </a:moveTo>
                <a:lnTo>
                  <a:pt x="1434402" y="2942146"/>
                </a:lnTo>
                <a:lnTo>
                  <a:pt x="3175" y="3175"/>
                </a:lnTo>
                <a:lnTo>
                  <a:pt x="4313428" y="3175"/>
                </a:lnTo>
                <a:lnTo>
                  <a:pt x="2882138" y="2942146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1E4BF9C5-CB2F-D546-9DAA-A12DB60BC9F7}"/>
              </a:ext>
            </a:extLst>
          </p:cNvPr>
          <p:cNvSpPr/>
          <p:nvPr/>
        </p:nvSpPr>
        <p:spPr>
          <a:xfrm>
            <a:off x="5325827" y="9984136"/>
            <a:ext cx="2346897" cy="1935160"/>
          </a:xfrm>
          <a:custGeom>
            <a:avLst/>
            <a:gdLst>
              <a:gd name="connsiteX0" fmla="*/ 3175 w 1447800"/>
              <a:gd name="connsiteY0" fmla="*/ 3175 h 1193800"/>
              <a:gd name="connsiteX1" fmla="*/ 1450912 w 1447800"/>
              <a:gd name="connsiteY1" fmla="*/ 3175 h 1193800"/>
              <a:gd name="connsiteX2" fmla="*/ 1450912 w 1447800"/>
              <a:gd name="connsiteY2" fmla="*/ 1193546 h 1193800"/>
              <a:gd name="connsiteX3" fmla="*/ 3175 w 1447800"/>
              <a:gd name="connsiteY3" fmla="*/ 1193546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193800">
                <a:moveTo>
                  <a:pt x="3175" y="3175"/>
                </a:moveTo>
                <a:lnTo>
                  <a:pt x="1450912" y="3175"/>
                </a:lnTo>
                <a:lnTo>
                  <a:pt x="1450912" y="1193546"/>
                </a:lnTo>
                <a:lnTo>
                  <a:pt x="3175" y="1193546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37">
            <a:extLst>
              <a:ext uri="{FF2B5EF4-FFF2-40B4-BE49-F238E27FC236}">
                <a16:creationId xmlns:a16="http://schemas.microsoft.com/office/drawing/2014/main" id="{C61F3692-C13B-364D-882F-6258023E2842}"/>
              </a:ext>
            </a:extLst>
          </p:cNvPr>
          <p:cNvSpPr/>
          <p:nvPr/>
        </p:nvSpPr>
        <p:spPr>
          <a:xfrm>
            <a:off x="4947628" y="11919296"/>
            <a:ext cx="2738046" cy="576431"/>
          </a:xfrm>
          <a:custGeom>
            <a:avLst/>
            <a:gdLst>
              <a:gd name="connsiteX0" fmla="*/ 1514411 w 1689100"/>
              <a:gd name="connsiteY0" fmla="*/ 3175 h 355600"/>
              <a:gd name="connsiteX1" fmla="*/ 1689671 w 1689100"/>
              <a:gd name="connsiteY1" fmla="*/ 3175 h 355600"/>
              <a:gd name="connsiteX2" fmla="*/ 1689671 w 1689100"/>
              <a:gd name="connsiteY2" fmla="*/ 353759 h 355600"/>
              <a:gd name="connsiteX3" fmla="*/ 1514411 w 1689100"/>
              <a:gd name="connsiteY3" fmla="*/ 353759 h 355600"/>
              <a:gd name="connsiteX4" fmla="*/ 178435 w 1689100"/>
              <a:gd name="connsiteY4" fmla="*/ 353759 h 355600"/>
              <a:gd name="connsiteX5" fmla="*/ 178435 w 1689100"/>
              <a:gd name="connsiteY5" fmla="*/ 3175 h 355600"/>
              <a:gd name="connsiteX6" fmla="*/ 3175 w 1689100"/>
              <a:gd name="connsiteY6" fmla="*/ 3175 h 355600"/>
              <a:gd name="connsiteX7" fmla="*/ 178435 w 1689100"/>
              <a:gd name="connsiteY7" fmla="*/ 3175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355600">
                <a:moveTo>
                  <a:pt x="1514411" y="3175"/>
                </a:moveTo>
                <a:cubicBezTo>
                  <a:pt x="1611205" y="3175"/>
                  <a:pt x="1689671" y="3175"/>
                  <a:pt x="1689671" y="3175"/>
                </a:cubicBezTo>
                <a:lnTo>
                  <a:pt x="1689671" y="353759"/>
                </a:lnTo>
                <a:cubicBezTo>
                  <a:pt x="1689671" y="353759"/>
                  <a:pt x="1611205" y="353759"/>
                  <a:pt x="1514411" y="353759"/>
                </a:cubicBezTo>
                <a:lnTo>
                  <a:pt x="178435" y="353759"/>
                </a:lnTo>
                <a:lnTo>
                  <a:pt x="178435" y="3175"/>
                </a:lnTo>
                <a:cubicBezTo>
                  <a:pt x="81641" y="3175"/>
                  <a:pt x="3175" y="3175"/>
                  <a:pt x="3175" y="3175"/>
                </a:cubicBezTo>
                <a:cubicBezTo>
                  <a:pt x="3175" y="3175"/>
                  <a:pt x="81641" y="3175"/>
                  <a:pt x="178435" y="3175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109B35A-FB4C-7641-A6FD-40901B88E17B}"/>
              </a:ext>
            </a:extLst>
          </p:cNvPr>
          <p:cNvSpPr/>
          <p:nvPr/>
        </p:nvSpPr>
        <p:spPr>
          <a:xfrm>
            <a:off x="13260867" y="1082915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4"/>
                </a:solidFill>
                <a:latin typeface="Poppins Medium" pitchFamily="2" charset="77"/>
                <a:cs typeface="Poppins Medium" pitchFamily="2" charset="77"/>
              </a:rPr>
              <a:t>D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1C2029C-C504-7F4C-83F6-9A0BCB1BA2A8}"/>
              </a:ext>
            </a:extLst>
          </p:cNvPr>
          <p:cNvSpPr txBox="1"/>
          <p:nvPr/>
        </p:nvSpPr>
        <p:spPr>
          <a:xfrm>
            <a:off x="15977947" y="11335131"/>
            <a:ext cx="5394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800" dirty="0">
                <a:latin typeface="Lato Light" panose="020F0302020204030203" pitchFamily="34" charset="77"/>
              </a:rPr>
              <a:t>Create great presentations, reports, material easy.</a:t>
            </a:r>
            <a:endParaRPr lang="en-US" sz="28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1" name="Rectangle 140">
            <a:extLst>
              <a:ext uri="{FF2B5EF4-FFF2-40B4-BE49-F238E27FC236}">
                <a16:creationId xmlns:a16="http://schemas.microsoft.com/office/drawing/2014/main" id="{ED7D4052-04E9-CE4B-9E49-BE391A9E2593}"/>
              </a:ext>
            </a:extLst>
          </p:cNvPr>
          <p:cNvSpPr/>
          <p:nvPr/>
        </p:nvSpPr>
        <p:spPr>
          <a:xfrm>
            <a:off x="15977947" y="10719131"/>
            <a:ext cx="5037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Advocacy</a:t>
            </a:r>
            <a:endParaRPr lang="en-US" sz="4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0970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57">
            <a:extLst>
              <a:ext uri="{FF2B5EF4-FFF2-40B4-BE49-F238E27FC236}">
                <a16:creationId xmlns:a16="http://schemas.microsoft.com/office/drawing/2014/main" id="{892D1028-8FBF-6A43-BA05-3026DF6E18F2}"/>
              </a:ext>
            </a:extLst>
          </p:cNvPr>
          <p:cNvSpPr txBox="1"/>
          <p:nvPr/>
        </p:nvSpPr>
        <p:spPr>
          <a:xfrm flipH="1">
            <a:off x="16993848" y="11140465"/>
            <a:ext cx="4349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200" dirty="0">
                <a:latin typeface="Lato Light" panose="020F0302020204030203" pitchFamily="34" charset="77"/>
              </a:rPr>
              <a:t>Create great presentations, reports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4" name="TextBox 59">
            <a:extLst>
              <a:ext uri="{FF2B5EF4-FFF2-40B4-BE49-F238E27FC236}">
                <a16:creationId xmlns:a16="http://schemas.microsoft.com/office/drawing/2014/main" id="{286A04C6-E50D-774D-9168-F4F64445DAF2}"/>
              </a:ext>
            </a:extLst>
          </p:cNvPr>
          <p:cNvSpPr txBox="1"/>
          <p:nvPr/>
        </p:nvSpPr>
        <p:spPr>
          <a:xfrm flipH="1">
            <a:off x="17815548" y="10584343"/>
            <a:ext cx="2705894" cy="64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dirty="0">
                <a:solidFill>
                  <a:schemeClr val="accent3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Loyalty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F9212C46-AF22-E04E-946B-20ACA3724C01}"/>
              </a:ext>
            </a:extLst>
          </p:cNvPr>
          <p:cNvSpPr txBox="1"/>
          <p:nvPr/>
        </p:nvSpPr>
        <p:spPr>
          <a:xfrm>
            <a:off x="3148279" y="11140465"/>
            <a:ext cx="4263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200" dirty="0">
                <a:latin typeface="Lato Light" panose="020F0302020204030203" pitchFamily="34" charset="77"/>
              </a:rPr>
              <a:t>Create great presentations, reports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TextBox 67">
            <a:extLst>
              <a:ext uri="{FF2B5EF4-FFF2-40B4-BE49-F238E27FC236}">
                <a16:creationId xmlns:a16="http://schemas.microsoft.com/office/drawing/2014/main" id="{F76E2D19-3393-BA4A-BB5A-D06C74E36ADE}"/>
              </a:ext>
            </a:extLst>
          </p:cNvPr>
          <p:cNvSpPr txBox="1"/>
          <p:nvPr/>
        </p:nvSpPr>
        <p:spPr>
          <a:xfrm>
            <a:off x="3725832" y="10584343"/>
            <a:ext cx="3108036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dirty="0">
                <a:solidFill>
                  <a:schemeClr val="accent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Awareness</a:t>
            </a:r>
          </a:p>
        </p:txBody>
      </p:sp>
      <p:graphicFrame>
        <p:nvGraphicFramePr>
          <p:cNvPr id="54" name="Chart 68">
            <a:extLst>
              <a:ext uri="{FF2B5EF4-FFF2-40B4-BE49-F238E27FC236}">
                <a16:creationId xmlns:a16="http://schemas.microsoft.com/office/drawing/2014/main" id="{414A540B-E9BA-4D42-B1BF-42C60B6BB0D6}"/>
              </a:ext>
            </a:extLst>
          </p:cNvPr>
          <p:cNvGraphicFramePr/>
          <p:nvPr/>
        </p:nvGraphicFramePr>
        <p:xfrm flipH="1">
          <a:off x="3148278" y="5795890"/>
          <a:ext cx="4263144" cy="413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6" name="Chart 72">
            <a:extLst>
              <a:ext uri="{FF2B5EF4-FFF2-40B4-BE49-F238E27FC236}">
                <a16:creationId xmlns:a16="http://schemas.microsoft.com/office/drawing/2014/main" id="{1015EF18-8886-C244-BEC6-BF8AA841B0F8}"/>
              </a:ext>
            </a:extLst>
          </p:cNvPr>
          <p:cNvGraphicFramePr/>
          <p:nvPr/>
        </p:nvGraphicFramePr>
        <p:xfrm>
          <a:off x="17036923" y="5795890"/>
          <a:ext cx="4263144" cy="4132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5" name="TextBox 68">
            <a:extLst>
              <a:ext uri="{FF2B5EF4-FFF2-40B4-BE49-F238E27FC236}">
                <a16:creationId xmlns:a16="http://schemas.microsoft.com/office/drawing/2014/main" id="{F22182B9-0245-7E43-A538-746DAFE3A172}"/>
              </a:ext>
            </a:extLst>
          </p:cNvPr>
          <p:cNvSpPr txBox="1"/>
          <p:nvPr/>
        </p:nvSpPr>
        <p:spPr>
          <a:xfrm flipH="1">
            <a:off x="3347028" y="7261881"/>
            <a:ext cx="386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Poppins" pitchFamily="2" charset="77"/>
                <a:ea typeface="Roboto" panose="02000000000000000000" pitchFamily="2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77" name="TextBox 68">
            <a:extLst>
              <a:ext uri="{FF2B5EF4-FFF2-40B4-BE49-F238E27FC236}">
                <a16:creationId xmlns:a16="http://schemas.microsoft.com/office/drawing/2014/main" id="{34FC8C8C-B8AA-CF4D-A6AA-71E41D649A85}"/>
              </a:ext>
            </a:extLst>
          </p:cNvPr>
          <p:cNvSpPr txBox="1"/>
          <p:nvPr/>
        </p:nvSpPr>
        <p:spPr>
          <a:xfrm flipH="1">
            <a:off x="17235673" y="7261881"/>
            <a:ext cx="386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Poppins" pitchFamily="2" charset="77"/>
                <a:ea typeface="Roboto" panose="02000000000000000000" pitchFamily="2" charset="0"/>
                <a:cs typeface="Arial" panose="020B0604020202020204" pitchFamily="34" charset="0"/>
              </a:rPr>
              <a:t>27%</a:t>
            </a:r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CF053A1C-C73E-C947-A20C-341C42F6D7E7}"/>
              </a:ext>
            </a:extLst>
          </p:cNvPr>
          <p:cNvSpPr/>
          <p:nvPr/>
        </p:nvSpPr>
        <p:spPr>
          <a:xfrm>
            <a:off x="8779929" y="3996291"/>
            <a:ext cx="6991616" cy="1316669"/>
          </a:xfrm>
          <a:custGeom>
            <a:avLst/>
            <a:gdLst>
              <a:gd name="connsiteX0" fmla="*/ 4323651 w 4349750"/>
              <a:gd name="connsiteY0" fmla="*/ 3175 h 819150"/>
              <a:gd name="connsiteX1" fmla="*/ 4350575 w 4349750"/>
              <a:gd name="connsiteY1" fmla="*/ 3175 h 819150"/>
              <a:gd name="connsiteX2" fmla="*/ 4350575 w 4349750"/>
              <a:gd name="connsiteY2" fmla="*/ 818134 h 819150"/>
              <a:gd name="connsiteX3" fmla="*/ 4323651 w 4349750"/>
              <a:gd name="connsiteY3" fmla="*/ 818134 h 819150"/>
              <a:gd name="connsiteX4" fmla="*/ 30099 w 4349750"/>
              <a:gd name="connsiteY4" fmla="*/ 818134 h 819150"/>
              <a:gd name="connsiteX5" fmla="*/ 30099 w 4349750"/>
              <a:gd name="connsiteY5" fmla="*/ 3175 h 819150"/>
              <a:gd name="connsiteX6" fmla="*/ 3175 w 4349750"/>
              <a:gd name="connsiteY6" fmla="*/ 3175 h 819150"/>
              <a:gd name="connsiteX7" fmla="*/ 30099 w 4349750"/>
              <a:gd name="connsiteY7" fmla="*/ 3175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9750" h="819150">
                <a:moveTo>
                  <a:pt x="4323651" y="3175"/>
                </a:moveTo>
                <a:cubicBezTo>
                  <a:pt x="4338521" y="3175"/>
                  <a:pt x="4350575" y="3175"/>
                  <a:pt x="4350575" y="3175"/>
                </a:cubicBezTo>
                <a:lnTo>
                  <a:pt x="4350575" y="818134"/>
                </a:lnTo>
                <a:cubicBezTo>
                  <a:pt x="4350575" y="818134"/>
                  <a:pt x="4338521" y="818134"/>
                  <a:pt x="4323651" y="818134"/>
                </a:cubicBezTo>
                <a:lnTo>
                  <a:pt x="30099" y="818134"/>
                </a:lnTo>
                <a:lnTo>
                  <a:pt x="30099" y="3175"/>
                </a:lnTo>
                <a:cubicBezTo>
                  <a:pt x="15229" y="3175"/>
                  <a:pt x="3175" y="3175"/>
                  <a:pt x="3175" y="3175"/>
                </a:cubicBezTo>
                <a:cubicBezTo>
                  <a:pt x="3175" y="3175"/>
                  <a:pt x="15229" y="3175"/>
                  <a:pt x="30099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6CF758B7-F2C2-BC41-9BFA-039ED7BDA24B}"/>
              </a:ext>
            </a:extLst>
          </p:cNvPr>
          <p:cNvSpPr/>
          <p:nvPr/>
        </p:nvSpPr>
        <p:spPr>
          <a:xfrm>
            <a:off x="8941834" y="5306224"/>
            <a:ext cx="6675207" cy="3725460"/>
          </a:xfrm>
          <a:custGeom>
            <a:avLst/>
            <a:gdLst>
              <a:gd name="connsiteX0" fmla="*/ 2581846 w 4152900"/>
              <a:gd name="connsiteY0" fmla="*/ 2317433 h 2317750"/>
              <a:gd name="connsiteX1" fmla="*/ 1577150 w 4152900"/>
              <a:gd name="connsiteY1" fmla="*/ 2317433 h 2317750"/>
              <a:gd name="connsiteX2" fmla="*/ 3175 w 4152900"/>
              <a:gd name="connsiteY2" fmla="*/ 3175 h 2317750"/>
              <a:gd name="connsiteX3" fmla="*/ 4155757 w 4152900"/>
              <a:gd name="connsiteY3" fmla="*/ 3175 h 2317750"/>
              <a:gd name="connsiteX4" fmla="*/ 2581846 w 4152900"/>
              <a:gd name="connsiteY4" fmla="*/ 2317433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2317750">
                <a:moveTo>
                  <a:pt x="2581846" y="2317433"/>
                </a:moveTo>
                <a:lnTo>
                  <a:pt x="1577150" y="2317433"/>
                </a:lnTo>
                <a:lnTo>
                  <a:pt x="3175" y="3175"/>
                </a:lnTo>
                <a:lnTo>
                  <a:pt x="4155757" y="3175"/>
                </a:lnTo>
                <a:lnTo>
                  <a:pt x="2581846" y="2317433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69981CF5-C4B1-BB4D-B41A-69F0CE3E6BD2}"/>
              </a:ext>
            </a:extLst>
          </p:cNvPr>
          <p:cNvSpPr/>
          <p:nvPr/>
        </p:nvSpPr>
        <p:spPr>
          <a:xfrm>
            <a:off x="11471779" y="9026069"/>
            <a:ext cx="1622871" cy="3215123"/>
          </a:xfrm>
          <a:custGeom>
            <a:avLst/>
            <a:gdLst>
              <a:gd name="connsiteX0" fmla="*/ 3175 w 1009650"/>
              <a:gd name="connsiteY0" fmla="*/ 3175 h 2000250"/>
              <a:gd name="connsiteX1" fmla="*/ 1007872 w 1009650"/>
              <a:gd name="connsiteY1" fmla="*/ 3175 h 2000250"/>
              <a:gd name="connsiteX2" fmla="*/ 1007872 w 1009650"/>
              <a:gd name="connsiteY2" fmla="*/ 1998663 h 2000250"/>
              <a:gd name="connsiteX3" fmla="*/ 3175 w 1009650"/>
              <a:gd name="connsiteY3" fmla="*/ 199866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650" h="2000250">
                <a:moveTo>
                  <a:pt x="3175" y="3175"/>
                </a:moveTo>
                <a:lnTo>
                  <a:pt x="1007872" y="3175"/>
                </a:lnTo>
                <a:lnTo>
                  <a:pt x="1007872" y="1998663"/>
                </a:lnTo>
                <a:lnTo>
                  <a:pt x="3175" y="1998663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BF1708C3-E75D-7349-92C1-2B7C443B45BA}"/>
              </a:ext>
            </a:extLst>
          </p:cNvPr>
          <p:cNvSpPr/>
          <p:nvPr/>
        </p:nvSpPr>
        <p:spPr>
          <a:xfrm>
            <a:off x="11471779" y="12233639"/>
            <a:ext cx="1622871" cy="1102328"/>
          </a:xfrm>
          <a:custGeom>
            <a:avLst/>
            <a:gdLst>
              <a:gd name="connsiteX0" fmla="*/ 3175 w 1009650"/>
              <a:gd name="connsiteY0" fmla="*/ 3175 h 685800"/>
              <a:gd name="connsiteX1" fmla="*/ 1007872 w 1009650"/>
              <a:gd name="connsiteY1" fmla="*/ 3175 h 685800"/>
              <a:gd name="connsiteX2" fmla="*/ 1007872 w 1009650"/>
              <a:gd name="connsiteY2" fmla="*/ 684022 h 685800"/>
              <a:gd name="connsiteX3" fmla="*/ 3175 w 1009650"/>
              <a:gd name="connsiteY3" fmla="*/ 317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650" h="685800">
                <a:moveTo>
                  <a:pt x="3175" y="3175"/>
                </a:moveTo>
                <a:lnTo>
                  <a:pt x="1007872" y="3175"/>
                </a:lnTo>
                <a:lnTo>
                  <a:pt x="1007872" y="684022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id="{BD391A0B-CD41-794F-881B-008A151F29DF}"/>
              </a:ext>
            </a:extLst>
          </p:cNvPr>
          <p:cNvSpPr/>
          <p:nvPr/>
        </p:nvSpPr>
        <p:spPr>
          <a:xfrm>
            <a:off x="9530249" y="5744872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49BFE3DB-2F86-8C46-9691-7E3C524CB7F8}"/>
              </a:ext>
            </a:extLst>
          </p:cNvPr>
          <p:cNvSpPr/>
          <p:nvPr/>
        </p:nvSpPr>
        <p:spPr>
          <a:xfrm>
            <a:off x="10292007" y="4451426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angle 140">
            <a:extLst>
              <a:ext uri="{FF2B5EF4-FFF2-40B4-BE49-F238E27FC236}">
                <a16:creationId xmlns:a16="http://schemas.microsoft.com/office/drawing/2014/main" id="{E53BCCCB-D8BF-5E48-9EE6-02E6262CA93D}"/>
              </a:ext>
            </a:extLst>
          </p:cNvPr>
          <p:cNvSpPr/>
          <p:nvPr/>
        </p:nvSpPr>
        <p:spPr>
          <a:xfrm rot="16200000">
            <a:off x="11229372" y="10465357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A1257D1-D5CC-6846-AF01-3772008369F2}"/>
              </a:ext>
            </a:extLst>
          </p:cNvPr>
          <p:cNvSpPr/>
          <p:nvPr/>
        </p:nvSpPr>
        <p:spPr>
          <a:xfrm>
            <a:off x="10362850" y="6512088"/>
            <a:ext cx="3740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32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</a:t>
            </a:r>
            <a:endParaRPr lang="en-US" sz="32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11F0CE95-8018-144A-BAB9-B7AE1CFFFE00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F34DBDC9-28EC-0D4C-9FD2-955B01E06DE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26">
            <a:extLst>
              <a:ext uri="{FF2B5EF4-FFF2-40B4-BE49-F238E27FC236}">
                <a16:creationId xmlns:a16="http://schemas.microsoft.com/office/drawing/2014/main" id="{A98BA794-D29D-6140-B0A9-ECF163093527}"/>
              </a:ext>
            </a:extLst>
          </p:cNvPr>
          <p:cNvSpPr txBox="1"/>
          <p:nvPr/>
        </p:nvSpPr>
        <p:spPr>
          <a:xfrm>
            <a:off x="1296708" y="8753745"/>
            <a:ext cx="4512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200" dirty="0">
                <a:latin typeface="Lato Light" panose="020F0302020204030203" pitchFamily="34" charset="77"/>
              </a:rPr>
              <a:t>Create great presentations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D0E556-401F-4C46-9F23-4E9CA0B14B94}"/>
              </a:ext>
            </a:extLst>
          </p:cNvPr>
          <p:cNvSpPr/>
          <p:nvPr/>
        </p:nvSpPr>
        <p:spPr>
          <a:xfrm>
            <a:off x="1610441" y="10117327"/>
            <a:ext cx="3885436" cy="186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1980BD43-69BA-684B-A729-7597D62E4553}"/>
              </a:ext>
            </a:extLst>
          </p:cNvPr>
          <p:cNvSpPr txBox="1"/>
          <p:nvPr/>
        </p:nvSpPr>
        <p:spPr>
          <a:xfrm>
            <a:off x="7062508" y="8753745"/>
            <a:ext cx="4512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200" dirty="0">
                <a:latin typeface="Lato Light" panose="020F0302020204030203" pitchFamily="34" charset="77"/>
              </a:rPr>
              <a:t>Create great presentations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66254C1-1E40-9C4D-8E6C-FBE794C0CE67}"/>
              </a:ext>
            </a:extLst>
          </p:cNvPr>
          <p:cNvSpPr/>
          <p:nvPr/>
        </p:nvSpPr>
        <p:spPr>
          <a:xfrm>
            <a:off x="7376241" y="10117327"/>
            <a:ext cx="3885436" cy="186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3" name="TextBox 26">
            <a:extLst>
              <a:ext uri="{FF2B5EF4-FFF2-40B4-BE49-F238E27FC236}">
                <a16:creationId xmlns:a16="http://schemas.microsoft.com/office/drawing/2014/main" id="{976FCB74-F33E-6243-AE6D-E54A625A8D1A}"/>
              </a:ext>
            </a:extLst>
          </p:cNvPr>
          <p:cNvSpPr txBox="1"/>
          <p:nvPr/>
        </p:nvSpPr>
        <p:spPr>
          <a:xfrm>
            <a:off x="1296708" y="10826915"/>
            <a:ext cx="4512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200" dirty="0">
                <a:latin typeface="Lato Light" panose="020F0302020204030203" pitchFamily="34" charset="77"/>
              </a:rPr>
              <a:t>Create great presentations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573CFDB6-70BB-9943-8A20-FA0942690C60}"/>
              </a:ext>
            </a:extLst>
          </p:cNvPr>
          <p:cNvSpPr/>
          <p:nvPr/>
        </p:nvSpPr>
        <p:spPr>
          <a:xfrm>
            <a:off x="1610441" y="12190497"/>
            <a:ext cx="3885436" cy="186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5" name="TextBox 26">
            <a:extLst>
              <a:ext uri="{FF2B5EF4-FFF2-40B4-BE49-F238E27FC236}">
                <a16:creationId xmlns:a16="http://schemas.microsoft.com/office/drawing/2014/main" id="{829B4D8E-116D-3D45-ABB9-67156AD7D204}"/>
              </a:ext>
            </a:extLst>
          </p:cNvPr>
          <p:cNvSpPr txBox="1"/>
          <p:nvPr/>
        </p:nvSpPr>
        <p:spPr>
          <a:xfrm>
            <a:off x="7062508" y="10826915"/>
            <a:ext cx="4512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200" dirty="0">
                <a:latin typeface="Lato Light" panose="020F0302020204030203" pitchFamily="34" charset="77"/>
              </a:rPr>
              <a:t>Create great presentations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3FB5604-1AA5-A840-A56B-3EBB6AC62AE4}"/>
              </a:ext>
            </a:extLst>
          </p:cNvPr>
          <p:cNvSpPr/>
          <p:nvPr/>
        </p:nvSpPr>
        <p:spPr>
          <a:xfrm>
            <a:off x="7376241" y="12190497"/>
            <a:ext cx="3885436" cy="1865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7" name="TextBox 67">
            <a:extLst>
              <a:ext uri="{FF2B5EF4-FFF2-40B4-BE49-F238E27FC236}">
                <a16:creationId xmlns:a16="http://schemas.microsoft.com/office/drawing/2014/main" id="{C04288CB-BC9C-1547-BABA-01AB521FC794}"/>
              </a:ext>
            </a:extLst>
          </p:cNvPr>
          <p:cNvSpPr txBox="1"/>
          <p:nvPr/>
        </p:nvSpPr>
        <p:spPr>
          <a:xfrm flipH="1">
            <a:off x="16255885" y="30884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1</a:t>
            </a:r>
          </a:p>
        </p:txBody>
      </p:sp>
      <p:sp>
        <p:nvSpPr>
          <p:cNvPr id="58" name="TextBox 67">
            <a:extLst>
              <a:ext uri="{FF2B5EF4-FFF2-40B4-BE49-F238E27FC236}">
                <a16:creationId xmlns:a16="http://schemas.microsoft.com/office/drawing/2014/main" id="{F8251EB2-EF83-F14C-B8E6-166CE7610936}"/>
              </a:ext>
            </a:extLst>
          </p:cNvPr>
          <p:cNvSpPr txBox="1"/>
          <p:nvPr/>
        </p:nvSpPr>
        <p:spPr>
          <a:xfrm flipH="1">
            <a:off x="18719986" y="30884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2</a:t>
            </a:r>
          </a:p>
        </p:txBody>
      </p:sp>
      <p:sp>
        <p:nvSpPr>
          <p:cNvPr id="59" name="TextBox 67">
            <a:extLst>
              <a:ext uri="{FF2B5EF4-FFF2-40B4-BE49-F238E27FC236}">
                <a16:creationId xmlns:a16="http://schemas.microsoft.com/office/drawing/2014/main" id="{05D7B0E3-350B-144C-9F9D-3E2E5D022294}"/>
              </a:ext>
            </a:extLst>
          </p:cNvPr>
          <p:cNvSpPr txBox="1"/>
          <p:nvPr/>
        </p:nvSpPr>
        <p:spPr>
          <a:xfrm flipH="1">
            <a:off x="16306685" y="46632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3</a:t>
            </a:r>
          </a:p>
        </p:txBody>
      </p:sp>
      <p:sp>
        <p:nvSpPr>
          <p:cNvPr id="60" name="TextBox 67">
            <a:extLst>
              <a:ext uri="{FF2B5EF4-FFF2-40B4-BE49-F238E27FC236}">
                <a16:creationId xmlns:a16="http://schemas.microsoft.com/office/drawing/2014/main" id="{6D1211FC-36B2-7A4B-92C8-B367B923E805}"/>
              </a:ext>
            </a:extLst>
          </p:cNvPr>
          <p:cNvSpPr txBox="1"/>
          <p:nvPr/>
        </p:nvSpPr>
        <p:spPr>
          <a:xfrm flipH="1">
            <a:off x="18770786" y="4663244"/>
            <a:ext cx="1913412" cy="574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Topic 4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BC976E28-9E6F-7C41-A50A-3A37E1200ACD}"/>
              </a:ext>
            </a:extLst>
          </p:cNvPr>
          <p:cNvSpPr txBox="1"/>
          <p:nvPr/>
        </p:nvSpPr>
        <p:spPr>
          <a:xfrm>
            <a:off x="1809774" y="2448877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DD9776C4-515F-1C4A-9754-370AB99DCF90}"/>
              </a:ext>
            </a:extLst>
          </p:cNvPr>
          <p:cNvSpPr txBox="1"/>
          <p:nvPr/>
        </p:nvSpPr>
        <p:spPr>
          <a:xfrm>
            <a:off x="1772599" y="5089962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1" name="Forma libre 40">
            <a:extLst>
              <a:ext uri="{FF2B5EF4-FFF2-40B4-BE49-F238E27FC236}">
                <a16:creationId xmlns:a16="http://schemas.microsoft.com/office/drawing/2014/main" id="{6B3A16ED-A9B6-F04C-A3A0-75B06076EFF5}"/>
              </a:ext>
            </a:extLst>
          </p:cNvPr>
          <p:cNvSpPr/>
          <p:nvPr/>
        </p:nvSpPr>
        <p:spPr>
          <a:xfrm>
            <a:off x="13861802" y="2664137"/>
            <a:ext cx="6699735" cy="3211728"/>
          </a:xfrm>
          <a:custGeom>
            <a:avLst/>
            <a:gdLst>
              <a:gd name="connsiteX0" fmla="*/ 3175 w 3695700"/>
              <a:gd name="connsiteY0" fmla="*/ 3175 h 1771650"/>
              <a:gd name="connsiteX1" fmla="*/ 288036 w 3695700"/>
              <a:gd name="connsiteY1" fmla="*/ 1095756 h 1771650"/>
              <a:gd name="connsiteX2" fmla="*/ 422592 w 3695700"/>
              <a:gd name="connsiteY2" fmla="*/ 1612138 h 1771650"/>
              <a:gd name="connsiteX3" fmla="*/ 1848358 w 3695700"/>
              <a:gd name="connsiteY3" fmla="*/ 1773492 h 1771650"/>
              <a:gd name="connsiteX4" fmla="*/ 3274124 w 3695700"/>
              <a:gd name="connsiteY4" fmla="*/ 1612138 h 1771650"/>
              <a:gd name="connsiteX5" fmla="*/ 3408680 w 3695700"/>
              <a:gd name="connsiteY5" fmla="*/ 1096010 h 1771650"/>
              <a:gd name="connsiteX6" fmla="*/ 3693541 w 3695700"/>
              <a:gd name="connsiteY6" fmla="*/ 3429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5700" h="1771650">
                <a:moveTo>
                  <a:pt x="3175" y="3175"/>
                </a:moveTo>
                <a:lnTo>
                  <a:pt x="288036" y="1095756"/>
                </a:lnTo>
                <a:lnTo>
                  <a:pt x="422592" y="1612138"/>
                </a:lnTo>
                <a:cubicBezTo>
                  <a:pt x="760984" y="1710627"/>
                  <a:pt x="1274001" y="1773492"/>
                  <a:pt x="1848358" y="1773492"/>
                </a:cubicBezTo>
                <a:cubicBezTo>
                  <a:pt x="2422715" y="1773492"/>
                  <a:pt x="2935732" y="1710627"/>
                  <a:pt x="3274124" y="1612138"/>
                </a:cubicBezTo>
                <a:lnTo>
                  <a:pt x="3408680" y="1096010"/>
                </a:lnTo>
                <a:lnTo>
                  <a:pt x="3693541" y="342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41">
            <a:extLst>
              <a:ext uri="{FF2B5EF4-FFF2-40B4-BE49-F238E27FC236}">
                <a16:creationId xmlns:a16="http://schemas.microsoft.com/office/drawing/2014/main" id="{8D2B8B2C-7590-564E-A526-0ACCBA004366}"/>
              </a:ext>
            </a:extLst>
          </p:cNvPr>
          <p:cNvSpPr/>
          <p:nvPr/>
        </p:nvSpPr>
        <p:spPr>
          <a:xfrm>
            <a:off x="14622141" y="5580479"/>
            <a:ext cx="5180207" cy="2613127"/>
          </a:xfrm>
          <a:custGeom>
            <a:avLst/>
            <a:gdLst>
              <a:gd name="connsiteX0" fmla="*/ 1428941 w 2857500"/>
              <a:gd name="connsiteY0" fmla="*/ 164529 h 1441450"/>
              <a:gd name="connsiteX1" fmla="*/ 3175 w 2857500"/>
              <a:gd name="connsiteY1" fmla="*/ 3175 h 1441450"/>
              <a:gd name="connsiteX2" fmla="*/ 178880 w 2857500"/>
              <a:gd name="connsiteY2" fmla="*/ 677291 h 1441450"/>
              <a:gd name="connsiteX3" fmla="*/ 357315 w 2857500"/>
              <a:gd name="connsiteY3" fmla="*/ 1361631 h 1441450"/>
              <a:gd name="connsiteX4" fmla="*/ 1428941 w 2857500"/>
              <a:gd name="connsiteY4" fmla="*/ 1443736 h 1441450"/>
              <a:gd name="connsiteX5" fmla="*/ 2500567 w 2857500"/>
              <a:gd name="connsiteY5" fmla="*/ 1361631 h 1441450"/>
              <a:gd name="connsiteX6" fmla="*/ 2679002 w 2857500"/>
              <a:gd name="connsiteY6" fmla="*/ 677291 h 1441450"/>
              <a:gd name="connsiteX7" fmla="*/ 2854706 w 2857500"/>
              <a:gd name="connsiteY7" fmla="*/ 3429 h 1441450"/>
              <a:gd name="connsiteX8" fmla="*/ 1428941 w 2857500"/>
              <a:gd name="connsiteY8" fmla="*/ 164529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7500" h="1441450">
                <a:moveTo>
                  <a:pt x="1428941" y="164529"/>
                </a:moveTo>
                <a:cubicBezTo>
                  <a:pt x="854583" y="164529"/>
                  <a:pt x="341567" y="101664"/>
                  <a:pt x="3175" y="3175"/>
                </a:cubicBezTo>
                <a:lnTo>
                  <a:pt x="178880" y="677291"/>
                </a:lnTo>
                <a:lnTo>
                  <a:pt x="357315" y="1361631"/>
                </a:lnTo>
                <a:cubicBezTo>
                  <a:pt x="659384" y="1413129"/>
                  <a:pt x="1029335" y="1443736"/>
                  <a:pt x="1428941" y="1443736"/>
                </a:cubicBezTo>
                <a:cubicBezTo>
                  <a:pt x="1828546" y="1443736"/>
                  <a:pt x="2198497" y="1413320"/>
                  <a:pt x="2500567" y="1361631"/>
                </a:cubicBezTo>
                <a:lnTo>
                  <a:pt x="2679002" y="677291"/>
                </a:lnTo>
                <a:lnTo>
                  <a:pt x="2854706" y="3429"/>
                </a:lnTo>
                <a:cubicBezTo>
                  <a:pt x="2516315" y="101664"/>
                  <a:pt x="2003298" y="164529"/>
                  <a:pt x="1428941" y="164529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C3BCCF7C-2ACB-614C-A8DF-2A12E083F373}"/>
              </a:ext>
            </a:extLst>
          </p:cNvPr>
          <p:cNvSpPr/>
          <p:nvPr/>
        </p:nvSpPr>
        <p:spPr>
          <a:xfrm>
            <a:off x="15264142" y="8043150"/>
            <a:ext cx="3890911" cy="2474988"/>
          </a:xfrm>
          <a:custGeom>
            <a:avLst/>
            <a:gdLst>
              <a:gd name="connsiteX0" fmla="*/ 1074801 w 2146300"/>
              <a:gd name="connsiteY0" fmla="*/ 85280 h 1365250"/>
              <a:gd name="connsiteX1" fmla="*/ 3175 w 2146300"/>
              <a:gd name="connsiteY1" fmla="*/ 3175 h 1365250"/>
              <a:gd name="connsiteX2" fmla="*/ 143510 w 2146300"/>
              <a:gd name="connsiteY2" fmla="*/ 541591 h 1365250"/>
              <a:gd name="connsiteX3" fmla="*/ 348805 w 2146300"/>
              <a:gd name="connsiteY3" fmla="*/ 1328991 h 1365250"/>
              <a:gd name="connsiteX4" fmla="*/ 1074801 w 2146300"/>
              <a:gd name="connsiteY4" fmla="*/ 1364551 h 1365250"/>
              <a:gd name="connsiteX5" fmla="*/ 1800796 w 2146300"/>
              <a:gd name="connsiteY5" fmla="*/ 1328991 h 1365250"/>
              <a:gd name="connsiteX6" fmla="*/ 2006092 w 2146300"/>
              <a:gd name="connsiteY6" fmla="*/ 541591 h 1365250"/>
              <a:gd name="connsiteX7" fmla="*/ 2146427 w 2146300"/>
              <a:gd name="connsiteY7" fmla="*/ 3175 h 1365250"/>
              <a:gd name="connsiteX8" fmla="*/ 1074801 w 2146300"/>
              <a:gd name="connsiteY8" fmla="*/ 85280 h 13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6300" h="1365250">
                <a:moveTo>
                  <a:pt x="1074801" y="85280"/>
                </a:moveTo>
                <a:cubicBezTo>
                  <a:pt x="675196" y="85280"/>
                  <a:pt x="305245" y="54864"/>
                  <a:pt x="3175" y="3175"/>
                </a:cubicBezTo>
                <a:lnTo>
                  <a:pt x="143510" y="541591"/>
                </a:lnTo>
                <a:lnTo>
                  <a:pt x="348805" y="1328991"/>
                </a:lnTo>
                <a:cubicBezTo>
                  <a:pt x="590047" y="1353108"/>
                  <a:pt x="832357" y="1364976"/>
                  <a:pt x="1074801" y="1364551"/>
                </a:cubicBezTo>
                <a:cubicBezTo>
                  <a:pt x="1317245" y="1364976"/>
                  <a:pt x="1559554" y="1353108"/>
                  <a:pt x="1800796" y="1328991"/>
                </a:cubicBezTo>
                <a:lnTo>
                  <a:pt x="2006092" y="541591"/>
                </a:lnTo>
                <a:lnTo>
                  <a:pt x="2146427" y="3175"/>
                </a:lnTo>
                <a:cubicBezTo>
                  <a:pt x="1844357" y="54673"/>
                  <a:pt x="1474407" y="85280"/>
                  <a:pt x="1074801" y="8528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43">
            <a:extLst>
              <a:ext uri="{FF2B5EF4-FFF2-40B4-BE49-F238E27FC236}">
                <a16:creationId xmlns:a16="http://schemas.microsoft.com/office/drawing/2014/main" id="{2ABE5807-76CC-6D47-BC09-782EF1908E6B}"/>
              </a:ext>
            </a:extLst>
          </p:cNvPr>
          <p:cNvSpPr/>
          <p:nvPr/>
        </p:nvSpPr>
        <p:spPr>
          <a:xfrm>
            <a:off x="15890716" y="10446650"/>
            <a:ext cx="2636150" cy="2394407"/>
          </a:xfrm>
          <a:custGeom>
            <a:avLst/>
            <a:gdLst>
              <a:gd name="connsiteX0" fmla="*/ 1359472 w 1454150"/>
              <a:gd name="connsiteY0" fmla="*/ 1183450 h 1320800"/>
              <a:gd name="connsiteX1" fmla="*/ 1359472 w 1454150"/>
              <a:gd name="connsiteY1" fmla="*/ 370205 h 1320800"/>
              <a:gd name="connsiteX2" fmla="*/ 1455166 w 1454150"/>
              <a:gd name="connsiteY2" fmla="*/ 3175 h 1320800"/>
              <a:gd name="connsiteX3" fmla="*/ 729171 w 1454150"/>
              <a:gd name="connsiteY3" fmla="*/ 38735 h 1320800"/>
              <a:gd name="connsiteX4" fmla="*/ 3175 w 1454150"/>
              <a:gd name="connsiteY4" fmla="*/ 3175 h 1320800"/>
              <a:gd name="connsiteX5" fmla="*/ 98870 w 1454150"/>
              <a:gd name="connsiteY5" fmla="*/ 370205 h 1320800"/>
              <a:gd name="connsiteX6" fmla="*/ 98870 w 1454150"/>
              <a:gd name="connsiteY6" fmla="*/ 1183450 h 1320800"/>
              <a:gd name="connsiteX7" fmla="*/ 98870 w 1454150"/>
              <a:gd name="connsiteY7" fmla="*/ 1183450 h 1320800"/>
              <a:gd name="connsiteX8" fmla="*/ 98870 w 1454150"/>
              <a:gd name="connsiteY8" fmla="*/ 1183894 h 1320800"/>
              <a:gd name="connsiteX9" fmla="*/ 729171 w 1454150"/>
              <a:gd name="connsiteY9" fmla="*/ 1317942 h 1320800"/>
              <a:gd name="connsiteX10" fmla="*/ 1359472 w 1454150"/>
              <a:gd name="connsiteY10" fmla="*/ 1183894 h 1320800"/>
              <a:gd name="connsiteX11" fmla="*/ 1359472 w 1454150"/>
              <a:gd name="connsiteY11" fmla="*/ 118345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4150" h="1320800">
                <a:moveTo>
                  <a:pt x="1359472" y="1183450"/>
                </a:moveTo>
                <a:lnTo>
                  <a:pt x="1359472" y="370205"/>
                </a:lnTo>
                <a:lnTo>
                  <a:pt x="1455166" y="3175"/>
                </a:lnTo>
                <a:cubicBezTo>
                  <a:pt x="1213924" y="27291"/>
                  <a:pt x="971615" y="39160"/>
                  <a:pt x="729171" y="38735"/>
                </a:cubicBezTo>
                <a:cubicBezTo>
                  <a:pt x="486727" y="39160"/>
                  <a:pt x="244417" y="27291"/>
                  <a:pt x="3175" y="3175"/>
                </a:cubicBezTo>
                <a:lnTo>
                  <a:pt x="98870" y="370205"/>
                </a:lnTo>
                <a:lnTo>
                  <a:pt x="98870" y="1183450"/>
                </a:lnTo>
                <a:lnTo>
                  <a:pt x="98870" y="1183450"/>
                </a:lnTo>
                <a:lnTo>
                  <a:pt x="98870" y="1183894"/>
                </a:lnTo>
                <a:cubicBezTo>
                  <a:pt x="98870" y="1257935"/>
                  <a:pt x="381064" y="1317942"/>
                  <a:pt x="729171" y="1317942"/>
                </a:cubicBezTo>
                <a:cubicBezTo>
                  <a:pt x="1077278" y="1317942"/>
                  <a:pt x="1359472" y="1257935"/>
                  <a:pt x="1359472" y="1183894"/>
                </a:cubicBezTo>
                <a:lnTo>
                  <a:pt x="1359472" y="118345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44">
            <a:extLst>
              <a:ext uri="{FF2B5EF4-FFF2-40B4-BE49-F238E27FC236}">
                <a16:creationId xmlns:a16="http://schemas.microsoft.com/office/drawing/2014/main" id="{772EC41D-3FE8-BB41-9062-F522E545EC60}"/>
              </a:ext>
            </a:extLst>
          </p:cNvPr>
          <p:cNvSpPr/>
          <p:nvPr/>
        </p:nvSpPr>
        <p:spPr>
          <a:xfrm>
            <a:off x="13861802" y="1952608"/>
            <a:ext cx="6699735" cy="1427435"/>
          </a:xfrm>
          <a:custGeom>
            <a:avLst/>
            <a:gdLst>
              <a:gd name="connsiteX0" fmla="*/ 3693541 w 3695700"/>
              <a:gd name="connsiteY0" fmla="*/ 395669 h 787400"/>
              <a:gd name="connsiteX1" fmla="*/ 1848358 w 3695700"/>
              <a:gd name="connsiteY1" fmla="*/ 788162 h 787400"/>
              <a:gd name="connsiteX2" fmla="*/ 3175 w 3695700"/>
              <a:gd name="connsiteY2" fmla="*/ 395669 h 787400"/>
              <a:gd name="connsiteX3" fmla="*/ 1848358 w 3695700"/>
              <a:gd name="connsiteY3" fmla="*/ 3175 h 787400"/>
              <a:gd name="connsiteX4" fmla="*/ 3693541 w 3695700"/>
              <a:gd name="connsiteY4" fmla="*/ 395669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700" h="787400">
                <a:moveTo>
                  <a:pt x="3693541" y="395669"/>
                </a:moveTo>
                <a:cubicBezTo>
                  <a:pt x="3693541" y="612437"/>
                  <a:pt x="2867425" y="788162"/>
                  <a:pt x="1848358" y="788162"/>
                </a:cubicBezTo>
                <a:cubicBezTo>
                  <a:pt x="829291" y="788162"/>
                  <a:pt x="3175" y="612437"/>
                  <a:pt x="3175" y="395669"/>
                </a:cubicBezTo>
                <a:cubicBezTo>
                  <a:pt x="3175" y="178900"/>
                  <a:pt x="829291" y="3175"/>
                  <a:pt x="1848358" y="3175"/>
                </a:cubicBezTo>
                <a:cubicBezTo>
                  <a:pt x="2867424" y="3175"/>
                  <a:pt x="3693541" y="178900"/>
                  <a:pt x="3693541" y="39566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84ABE76E-2ADC-A34C-BA8D-90AE6A22EC69}"/>
              </a:ext>
            </a:extLst>
          </p:cNvPr>
          <p:cNvSpPr/>
          <p:nvPr/>
        </p:nvSpPr>
        <p:spPr>
          <a:xfrm>
            <a:off x="15755595" y="4054214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623C0902-0B2F-F949-A68A-C348898B1D01}"/>
              </a:ext>
            </a:extLst>
          </p:cNvPr>
          <p:cNvSpPr/>
          <p:nvPr/>
        </p:nvSpPr>
        <p:spPr>
          <a:xfrm>
            <a:off x="15755595" y="6639777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483BCD41-0E5B-D141-8AAA-77F54BD39017}"/>
              </a:ext>
            </a:extLst>
          </p:cNvPr>
          <p:cNvSpPr/>
          <p:nvPr/>
        </p:nvSpPr>
        <p:spPr>
          <a:xfrm>
            <a:off x="15755595" y="9243471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61" name="Rectangle 140">
            <a:extLst>
              <a:ext uri="{FF2B5EF4-FFF2-40B4-BE49-F238E27FC236}">
                <a16:creationId xmlns:a16="http://schemas.microsoft.com/office/drawing/2014/main" id="{AF7AE240-69BB-3744-BD05-736D48FAFA71}"/>
              </a:ext>
            </a:extLst>
          </p:cNvPr>
          <p:cNvSpPr/>
          <p:nvPr/>
        </p:nvSpPr>
        <p:spPr>
          <a:xfrm>
            <a:off x="15755595" y="11301727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0566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0">
            <a:extLst>
              <a:ext uri="{FF2B5EF4-FFF2-40B4-BE49-F238E27FC236}">
                <a16:creationId xmlns:a16="http://schemas.microsoft.com/office/drawing/2014/main" id="{0FBF4F08-DEA8-C640-8175-8DF63663100A}"/>
              </a:ext>
            </a:extLst>
          </p:cNvPr>
          <p:cNvSpPr/>
          <p:nvPr/>
        </p:nvSpPr>
        <p:spPr>
          <a:xfrm>
            <a:off x="4679550" y="5353299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5441308" y="405985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D2F3607A-36A1-3348-AFBD-02D6DEE9BBF8}"/>
              </a:ext>
            </a:extLst>
          </p:cNvPr>
          <p:cNvSpPr/>
          <p:nvPr/>
        </p:nvSpPr>
        <p:spPr>
          <a:xfrm rot="16200000">
            <a:off x="6378673" y="1096395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140">
            <a:extLst>
              <a:ext uri="{FF2B5EF4-FFF2-40B4-BE49-F238E27FC236}">
                <a16:creationId xmlns:a16="http://schemas.microsoft.com/office/drawing/2014/main" id="{720696E2-0E04-7A4B-8669-1CC56668BF78}"/>
              </a:ext>
            </a:extLst>
          </p:cNvPr>
          <p:cNvSpPr/>
          <p:nvPr/>
        </p:nvSpPr>
        <p:spPr>
          <a:xfrm>
            <a:off x="4679550" y="771202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Forma libre 36">
            <a:extLst>
              <a:ext uri="{FF2B5EF4-FFF2-40B4-BE49-F238E27FC236}">
                <a16:creationId xmlns:a16="http://schemas.microsoft.com/office/drawing/2014/main" id="{AA848AD7-9ECF-B24D-A62C-D1A3A5412868}"/>
              </a:ext>
            </a:extLst>
          </p:cNvPr>
          <p:cNvSpPr/>
          <p:nvPr/>
        </p:nvSpPr>
        <p:spPr>
          <a:xfrm>
            <a:off x="2158146" y="4059853"/>
            <a:ext cx="7301164" cy="2605919"/>
          </a:xfrm>
          <a:custGeom>
            <a:avLst/>
            <a:gdLst>
              <a:gd name="connsiteX0" fmla="*/ 4039362 w 4038600"/>
              <a:gd name="connsiteY0" fmla="*/ 1089533 h 1441450"/>
              <a:gd name="connsiteX1" fmla="*/ 3175 w 4038600"/>
              <a:gd name="connsiteY1" fmla="*/ 1442530 h 1441450"/>
              <a:gd name="connsiteX2" fmla="*/ 3175 w 4038600"/>
              <a:gd name="connsiteY2" fmla="*/ 356171 h 1441450"/>
              <a:gd name="connsiteX3" fmla="*/ 4039362 w 4038600"/>
              <a:gd name="connsiteY3" fmla="*/ 3175 h 1441450"/>
              <a:gd name="connsiteX4" fmla="*/ 4039362 w 4038600"/>
              <a:gd name="connsiteY4" fmla="*/ 1089533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1441450">
                <a:moveTo>
                  <a:pt x="4039362" y="1089533"/>
                </a:moveTo>
                <a:lnTo>
                  <a:pt x="3175" y="1442530"/>
                </a:lnTo>
                <a:lnTo>
                  <a:pt x="3175" y="356171"/>
                </a:lnTo>
                <a:lnTo>
                  <a:pt x="4039362" y="3175"/>
                </a:lnTo>
                <a:lnTo>
                  <a:pt x="4039362" y="1089533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4E1EFFEA-0ABF-2E43-8FDC-7DA1D02F3D53}"/>
              </a:ext>
            </a:extLst>
          </p:cNvPr>
          <p:cNvSpPr/>
          <p:nvPr/>
        </p:nvSpPr>
        <p:spPr>
          <a:xfrm>
            <a:off x="2440090" y="6141719"/>
            <a:ext cx="6738653" cy="2605919"/>
          </a:xfrm>
          <a:custGeom>
            <a:avLst/>
            <a:gdLst>
              <a:gd name="connsiteX0" fmla="*/ 3727450 w 3727450"/>
              <a:gd name="connsiteY0" fmla="*/ 1089597 h 1441450"/>
              <a:gd name="connsiteX1" fmla="*/ 3175 w 3727450"/>
              <a:gd name="connsiteY1" fmla="*/ 1442529 h 1441450"/>
              <a:gd name="connsiteX2" fmla="*/ 3175 w 3727450"/>
              <a:gd name="connsiteY2" fmla="*/ 356171 h 1441450"/>
              <a:gd name="connsiteX3" fmla="*/ 3727450 w 3727450"/>
              <a:gd name="connsiteY3" fmla="*/ 3175 h 1441450"/>
              <a:gd name="connsiteX4" fmla="*/ 3727450 w 3727450"/>
              <a:gd name="connsiteY4" fmla="*/ 1089597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450" h="1441450">
                <a:moveTo>
                  <a:pt x="3727450" y="1089597"/>
                </a:moveTo>
                <a:lnTo>
                  <a:pt x="3175" y="1442529"/>
                </a:lnTo>
                <a:lnTo>
                  <a:pt x="3175" y="356171"/>
                </a:lnTo>
                <a:lnTo>
                  <a:pt x="3727450" y="3175"/>
                </a:lnTo>
                <a:lnTo>
                  <a:pt x="3727450" y="1089597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40">
            <a:extLst>
              <a:ext uri="{FF2B5EF4-FFF2-40B4-BE49-F238E27FC236}">
                <a16:creationId xmlns:a16="http://schemas.microsoft.com/office/drawing/2014/main" id="{328FB512-43FD-4548-962A-B3FA5208D836}"/>
              </a:ext>
            </a:extLst>
          </p:cNvPr>
          <p:cNvSpPr/>
          <p:nvPr/>
        </p:nvSpPr>
        <p:spPr>
          <a:xfrm>
            <a:off x="2743731" y="8223583"/>
            <a:ext cx="6130223" cy="2605919"/>
          </a:xfrm>
          <a:custGeom>
            <a:avLst/>
            <a:gdLst>
              <a:gd name="connsiteX0" fmla="*/ 3391599 w 3390900"/>
              <a:gd name="connsiteY0" fmla="*/ 1089597 h 1441450"/>
              <a:gd name="connsiteX1" fmla="*/ 3175 w 3390900"/>
              <a:gd name="connsiteY1" fmla="*/ 1442530 h 1441450"/>
              <a:gd name="connsiteX2" fmla="*/ 3175 w 3390900"/>
              <a:gd name="connsiteY2" fmla="*/ 356172 h 1441450"/>
              <a:gd name="connsiteX3" fmla="*/ 3391599 w 3390900"/>
              <a:gd name="connsiteY3" fmla="*/ 3175 h 1441450"/>
              <a:gd name="connsiteX4" fmla="*/ 3391599 w 3390900"/>
              <a:gd name="connsiteY4" fmla="*/ 1089597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0900" h="1441450">
                <a:moveTo>
                  <a:pt x="3391599" y="1089597"/>
                </a:moveTo>
                <a:lnTo>
                  <a:pt x="3175" y="1442530"/>
                </a:lnTo>
                <a:lnTo>
                  <a:pt x="3175" y="356172"/>
                </a:lnTo>
                <a:lnTo>
                  <a:pt x="3391599" y="3175"/>
                </a:lnTo>
                <a:lnTo>
                  <a:pt x="3391599" y="108959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41">
            <a:extLst>
              <a:ext uri="{FF2B5EF4-FFF2-40B4-BE49-F238E27FC236}">
                <a16:creationId xmlns:a16="http://schemas.microsoft.com/office/drawing/2014/main" id="{61BEA5A3-7F57-1249-B858-9C11A2666CE4}"/>
              </a:ext>
            </a:extLst>
          </p:cNvPr>
          <p:cNvSpPr/>
          <p:nvPr/>
        </p:nvSpPr>
        <p:spPr>
          <a:xfrm>
            <a:off x="3058507" y="10305448"/>
            <a:ext cx="5498833" cy="2605919"/>
          </a:xfrm>
          <a:custGeom>
            <a:avLst/>
            <a:gdLst>
              <a:gd name="connsiteX0" fmla="*/ 3043301 w 3041650"/>
              <a:gd name="connsiteY0" fmla="*/ 1089596 h 1441450"/>
              <a:gd name="connsiteX1" fmla="*/ 3175 w 3041650"/>
              <a:gd name="connsiteY1" fmla="*/ 1442593 h 1441450"/>
              <a:gd name="connsiteX2" fmla="*/ 3175 w 3041650"/>
              <a:gd name="connsiteY2" fmla="*/ 356171 h 1441450"/>
              <a:gd name="connsiteX3" fmla="*/ 3043301 w 3041650"/>
              <a:gd name="connsiteY3" fmla="*/ 3175 h 1441450"/>
              <a:gd name="connsiteX4" fmla="*/ 3043301 w 3041650"/>
              <a:gd name="connsiteY4" fmla="*/ 1089596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650" h="1441450">
                <a:moveTo>
                  <a:pt x="3043301" y="1089596"/>
                </a:moveTo>
                <a:lnTo>
                  <a:pt x="3175" y="1442593"/>
                </a:lnTo>
                <a:lnTo>
                  <a:pt x="3175" y="356171"/>
                </a:lnTo>
                <a:lnTo>
                  <a:pt x="3043301" y="3175"/>
                </a:lnTo>
                <a:lnTo>
                  <a:pt x="3043301" y="108959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14B9702A-658E-0C48-8ECD-E23B0F21DBBF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9582A874-185E-8D4F-A1BB-7066B000EFD2}"/>
              </a:ext>
            </a:extLst>
          </p:cNvPr>
          <p:cNvSpPr txBox="1"/>
          <p:nvPr/>
        </p:nvSpPr>
        <p:spPr>
          <a:xfrm>
            <a:off x="1592544" y="2598464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8A40F1D2-1E33-2748-BA74-7EF4738EFD9F}"/>
              </a:ext>
            </a:extLst>
          </p:cNvPr>
          <p:cNvSpPr/>
          <p:nvPr/>
        </p:nvSpPr>
        <p:spPr>
          <a:xfrm>
            <a:off x="3140130" y="719880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6D249558-ABB9-CC45-9A4C-1A964E7B58AC}"/>
              </a:ext>
            </a:extLst>
          </p:cNvPr>
          <p:cNvSpPr/>
          <p:nvPr/>
        </p:nvSpPr>
        <p:spPr>
          <a:xfrm>
            <a:off x="3892825" y="503013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0813C68F-6E1F-7648-B22D-EC663C7060AA}"/>
              </a:ext>
            </a:extLst>
          </p:cNvPr>
          <p:cNvSpPr/>
          <p:nvPr/>
        </p:nvSpPr>
        <p:spPr>
          <a:xfrm>
            <a:off x="4796512" y="11224103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Rectangle 140">
            <a:extLst>
              <a:ext uri="{FF2B5EF4-FFF2-40B4-BE49-F238E27FC236}">
                <a16:creationId xmlns:a16="http://schemas.microsoft.com/office/drawing/2014/main" id="{77EEFBC1-2318-1E49-AFB6-7CDD5D3CD44C}"/>
              </a:ext>
            </a:extLst>
          </p:cNvPr>
          <p:cNvSpPr/>
          <p:nvPr/>
        </p:nvSpPr>
        <p:spPr>
          <a:xfrm>
            <a:off x="3140130" y="925764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63AC5D3F-351D-8741-8703-E0117BFC6B77}"/>
              </a:ext>
            </a:extLst>
          </p:cNvPr>
          <p:cNvSpPr txBox="1"/>
          <p:nvPr/>
        </p:nvSpPr>
        <p:spPr>
          <a:xfrm>
            <a:off x="10865047" y="7746529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2800" dirty="0">
                <a:latin typeface="Lato Light" panose="020F0302020204030203" pitchFamily="34" charset="77"/>
              </a:rPr>
              <a:t>Create great presentations, reports,easy.</a:t>
            </a:r>
            <a:endParaRPr lang="en-US" sz="28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E302056-29BA-3341-ACF3-108F0189BD2A}"/>
              </a:ext>
            </a:extLst>
          </p:cNvPr>
          <p:cNvSpPr/>
          <p:nvPr/>
        </p:nvSpPr>
        <p:spPr>
          <a:xfrm>
            <a:off x="11621143" y="9142952"/>
            <a:ext cx="3885436" cy="186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2" name="TextBox 26">
            <a:extLst>
              <a:ext uri="{FF2B5EF4-FFF2-40B4-BE49-F238E27FC236}">
                <a16:creationId xmlns:a16="http://schemas.microsoft.com/office/drawing/2014/main" id="{B11A1A63-7547-7043-9635-437AD751E960}"/>
              </a:ext>
            </a:extLst>
          </p:cNvPr>
          <p:cNvSpPr txBox="1"/>
          <p:nvPr/>
        </p:nvSpPr>
        <p:spPr>
          <a:xfrm>
            <a:off x="16630847" y="7746529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575B658-7D70-494F-B225-3E3C332F5F5E}"/>
              </a:ext>
            </a:extLst>
          </p:cNvPr>
          <p:cNvSpPr/>
          <p:nvPr/>
        </p:nvSpPr>
        <p:spPr>
          <a:xfrm>
            <a:off x="17386943" y="9142952"/>
            <a:ext cx="3885436" cy="186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4" name="TextBox 26">
            <a:extLst>
              <a:ext uri="{FF2B5EF4-FFF2-40B4-BE49-F238E27FC236}">
                <a16:creationId xmlns:a16="http://schemas.microsoft.com/office/drawing/2014/main" id="{435E471B-849D-034A-889C-87CF04A0BFE7}"/>
              </a:ext>
            </a:extLst>
          </p:cNvPr>
          <p:cNvSpPr txBox="1"/>
          <p:nvPr/>
        </p:nvSpPr>
        <p:spPr>
          <a:xfrm>
            <a:off x="10865047" y="10283536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BBFFCEC5-91D1-684E-800C-82D9D8E4D0B4}"/>
              </a:ext>
            </a:extLst>
          </p:cNvPr>
          <p:cNvSpPr/>
          <p:nvPr/>
        </p:nvSpPr>
        <p:spPr>
          <a:xfrm>
            <a:off x="11621143" y="11679959"/>
            <a:ext cx="3885436" cy="186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87E4D9EF-DB3A-C448-B6CA-0FB1241EA771}"/>
              </a:ext>
            </a:extLst>
          </p:cNvPr>
          <p:cNvSpPr txBox="1"/>
          <p:nvPr/>
        </p:nvSpPr>
        <p:spPr>
          <a:xfrm>
            <a:off x="16630847" y="10283536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DDAE1B4-FBB0-9A42-BBDB-6AC6650C228C}"/>
              </a:ext>
            </a:extLst>
          </p:cNvPr>
          <p:cNvSpPr/>
          <p:nvPr/>
        </p:nvSpPr>
        <p:spPr>
          <a:xfrm>
            <a:off x="17386943" y="11679959"/>
            <a:ext cx="3885436" cy="1865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D7126FB-B9C3-0440-9ACA-356EA0433A7C}"/>
              </a:ext>
            </a:extLst>
          </p:cNvPr>
          <p:cNvSpPr/>
          <p:nvPr/>
        </p:nvSpPr>
        <p:spPr>
          <a:xfrm>
            <a:off x="11920900" y="4953189"/>
            <a:ext cx="88490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44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44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8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592544" y="2598464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TextBox 83">
            <a:extLst>
              <a:ext uri="{FF2B5EF4-FFF2-40B4-BE49-F238E27FC236}">
                <a16:creationId xmlns:a16="http://schemas.microsoft.com/office/drawing/2014/main" id="{64E00936-F250-8A43-93F6-E0B36E3AFE4A}"/>
              </a:ext>
            </a:extLst>
          </p:cNvPr>
          <p:cNvSpPr txBox="1"/>
          <p:nvPr/>
        </p:nvSpPr>
        <p:spPr>
          <a:xfrm>
            <a:off x="1780803" y="5155643"/>
            <a:ext cx="800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6" name="Rectangle 140">
            <a:extLst>
              <a:ext uri="{FF2B5EF4-FFF2-40B4-BE49-F238E27FC236}">
                <a16:creationId xmlns:a16="http://schemas.microsoft.com/office/drawing/2014/main" id="{B6398089-3E94-164B-B92C-764C065206BD}"/>
              </a:ext>
            </a:extLst>
          </p:cNvPr>
          <p:cNvSpPr/>
          <p:nvPr/>
        </p:nvSpPr>
        <p:spPr>
          <a:xfrm>
            <a:off x="1780803" y="4543773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accent3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TextBox 83">
            <a:extLst>
              <a:ext uri="{FF2B5EF4-FFF2-40B4-BE49-F238E27FC236}">
                <a16:creationId xmlns:a16="http://schemas.microsoft.com/office/drawing/2014/main" id="{41167EEC-EE32-1E4E-BE23-87FE4764B3A4}"/>
              </a:ext>
            </a:extLst>
          </p:cNvPr>
          <p:cNvSpPr txBox="1"/>
          <p:nvPr/>
        </p:nvSpPr>
        <p:spPr>
          <a:xfrm>
            <a:off x="1780803" y="7251173"/>
            <a:ext cx="800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8" name="Rectangle 140">
            <a:extLst>
              <a:ext uri="{FF2B5EF4-FFF2-40B4-BE49-F238E27FC236}">
                <a16:creationId xmlns:a16="http://schemas.microsoft.com/office/drawing/2014/main" id="{B3720F7D-B77C-724B-B0A6-A5167F6DF637}"/>
              </a:ext>
            </a:extLst>
          </p:cNvPr>
          <p:cNvSpPr/>
          <p:nvPr/>
        </p:nvSpPr>
        <p:spPr>
          <a:xfrm>
            <a:off x="1780803" y="6639303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accent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011A6FC2-EC11-A443-AFEE-02D5896A8530}"/>
              </a:ext>
            </a:extLst>
          </p:cNvPr>
          <p:cNvSpPr txBox="1"/>
          <p:nvPr/>
        </p:nvSpPr>
        <p:spPr>
          <a:xfrm>
            <a:off x="1780803" y="9346703"/>
            <a:ext cx="800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0" name="Rectangle 140">
            <a:extLst>
              <a:ext uri="{FF2B5EF4-FFF2-40B4-BE49-F238E27FC236}">
                <a16:creationId xmlns:a16="http://schemas.microsoft.com/office/drawing/2014/main" id="{21FD1335-EF06-DE41-B985-6F8191027CA6}"/>
              </a:ext>
            </a:extLst>
          </p:cNvPr>
          <p:cNvSpPr/>
          <p:nvPr/>
        </p:nvSpPr>
        <p:spPr>
          <a:xfrm>
            <a:off x="1780803" y="8734833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accent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EEDBC2E3-A79F-1544-8011-245CEEE12568}"/>
              </a:ext>
            </a:extLst>
          </p:cNvPr>
          <p:cNvSpPr/>
          <p:nvPr/>
        </p:nvSpPr>
        <p:spPr>
          <a:xfrm>
            <a:off x="12840007" y="4293563"/>
            <a:ext cx="7453036" cy="2009716"/>
          </a:xfrm>
          <a:custGeom>
            <a:avLst/>
            <a:gdLst>
              <a:gd name="connsiteX0" fmla="*/ 5747258 w 5816600"/>
              <a:gd name="connsiteY0" fmla="*/ 3175 h 1568450"/>
              <a:gd name="connsiteX1" fmla="*/ 69469 w 5816600"/>
              <a:gd name="connsiteY1" fmla="*/ 3175 h 1568450"/>
              <a:gd name="connsiteX2" fmla="*/ 3175 w 5816600"/>
              <a:gd name="connsiteY2" fmla="*/ 69469 h 1568450"/>
              <a:gd name="connsiteX3" fmla="*/ 3175 w 5816600"/>
              <a:gd name="connsiteY3" fmla="*/ 614934 h 1568450"/>
              <a:gd name="connsiteX4" fmla="*/ 69469 w 5816600"/>
              <a:gd name="connsiteY4" fmla="*/ 681228 h 1568450"/>
              <a:gd name="connsiteX5" fmla="*/ 109093 w 5816600"/>
              <a:gd name="connsiteY5" fmla="*/ 681228 h 1568450"/>
              <a:gd name="connsiteX6" fmla="*/ 109093 w 5816600"/>
              <a:gd name="connsiteY6" fmla="*/ 1567307 h 1568450"/>
              <a:gd name="connsiteX7" fmla="*/ 5707634 w 5816600"/>
              <a:gd name="connsiteY7" fmla="*/ 1567307 h 1568450"/>
              <a:gd name="connsiteX8" fmla="*/ 5707634 w 5816600"/>
              <a:gd name="connsiteY8" fmla="*/ 681228 h 1568450"/>
              <a:gd name="connsiteX9" fmla="*/ 5747258 w 5816600"/>
              <a:gd name="connsiteY9" fmla="*/ 681228 h 1568450"/>
              <a:gd name="connsiteX10" fmla="*/ 5813552 w 5816600"/>
              <a:gd name="connsiteY10" fmla="*/ 614934 h 1568450"/>
              <a:gd name="connsiteX11" fmla="*/ 5813552 w 5816600"/>
              <a:gd name="connsiteY11" fmla="*/ 69469 h 1568450"/>
              <a:gd name="connsiteX12" fmla="*/ 5747259 w 5816600"/>
              <a:gd name="connsiteY12" fmla="*/ 3175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16600" h="1568450">
                <a:moveTo>
                  <a:pt x="5747258" y="3175"/>
                </a:moveTo>
                <a:lnTo>
                  <a:pt x="69469" y="3175"/>
                </a:lnTo>
                <a:cubicBezTo>
                  <a:pt x="32870" y="3210"/>
                  <a:pt x="3210" y="32870"/>
                  <a:pt x="3175" y="69469"/>
                </a:cubicBezTo>
                <a:lnTo>
                  <a:pt x="3175" y="614934"/>
                </a:lnTo>
                <a:cubicBezTo>
                  <a:pt x="3210" y="651533"/>
                  <a:pt x="32870" y="681193"/>
                  <a:pt x="69469" y="681228"/>
                </a:cubicBezTo>
                <a:lnTo>
                  <a:pt x="109093" y="681228"/>
                </a:lnTo>
                <a:lnTo>
                  <a:pt x="109093" y="1567307"/>
                </a:lnTo>
                <a:lnTo>
                  <a:pt x="5707634" y="1567307"/>
                </a:lnTo>
                <a:lnTo>
                  <a:pt x="5707634" y="681228"/>
                </a:lnTo>
                <a:lnTo>
                  <a:pt x="5747258" y="681228"/>
                </a:lnTo>
                <a:cubicBezTo>
                  <a:pt x="5783857" y="681193"/>
                  <a:pt x="5813517" y="651533"/>
                  <a:pt x="5813552" y="614934"/>
                </a:cubicBezTo>
                <a:lnTo>
                  <a:pt x="5813552" y="69469"/>
                </a:lnTo>
                <a:cubicBezTo>
                  <a:pt x="5813517" y="32870"/>
                  <a:pt x="5783857" y="3210"/>
                  <a:pt x="5747259" y="3175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B884043C-8881-F64C-9EFD-2661CA956D5E}"/>
              </a:ext>
            </a:extLst>
          </p:cNvPr>
          <p:cNvSpPr/>
          <p:nvPr/>
        </p:nvSpPr>
        <p:spPr>
          <a:xfrm>
            <a:off x="15826348" y="12310134"/>
            <a:ext cx="1472707" cy="24410"/>
          </a:xfrm>
          <a:custGeom>
            <a:avLst/>
            <a:gdLst>
              <a:gd name="connsiteX0" fmla="*/ 3175 w 1149350"/>
              <a:gd name="connsiteY0" fmla="*/ 3175 h 19050"/>
              <a:gd name="connsiteX1" fmla="*/ 1152335 w 1149350"/>
              <a:gd name="connsiteY1" fmla="*/ 3175 h 19050"/>
              <a:gd name="connsiteX2" fmla="*/ 1152335 w 1149350"/>
              <a:gd name="connsiteY2" fmla="*/ 16637 h 19050"/>
              <a:gd name="connsiteX3" fmla="*/ 3175 w 1149350"/>
              <a:gd name="connsiteY3" fmla="*/ 166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350" h="19050">
                <a:moveTo>
                  <a:pt x="3175" y="3175"/>
                </a:moveTo>
                <a:lnTo>
                  <a:pt x="1152335" y="3175"/>
                </a:lnTo>
                <a:lnTo>
                  <a:pt x="1152335" y="16637"/>
                </a:lnTo>
                <a:lnTo>
                  <a:pt x="3175" y="16637"/>
                </a:lnTo>
                <a:close/>
              </a:path>
            </a:pathLst>
          </a:custGeom>
          <a:solidFill>
            <a:srgbClr val="D1CFD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32">
            <a:extLst>
              <a:ext uri="{FF2B5EF4-FFF2-40B4-BE49-F238E27FC236}">
                <a16:creationId xmlns:a16="http://schemas.microsoft.com/office/drawing/2014/main" id="{5478C84A-1EC2-2A48-A97F-B2007D3EA873}"/>
              </a:ext>
            </a:extLst>
          </p:cNvPr>
          <p:cNvSpPr/>
          <p:nvPr/>
        </p:nvSpPr>
        <p:spPr>
          <a:xfrm>
            <a:off x="12975724" y="6379112"/>
            <a:ext cx="7176395" cy="2009716"/>
          </a:xfrm>
          <a:custGeom>
            <a:avLst/>
            <a:gdLst>
              <a:gd name="connsiteX0" fmla="*/ 3175 w 5600700"/>
              <a:gd name="connsiteY0" fmla="*/ 3175 h 1568450"/>
              <a:gd name="connsiteX1" fmla="*/ 3175 w 5600700"/>
              <a:gd name="connsiteY1" fmla="*/ 504698 h 1568450"/>
              <a:gd name="connsiteX2" fmla="*/ 1057466 w 5600700"/>
              <a:gd name="connsiteY2" fmla="*/ 1567244 h 1568450"/>
              <a:gd name="connsiteX3" fmla="*/ 4547426 w 5600700"/>
              <a:gd name="connsiteY3" fmla="*/ 1567244 h 1568450"/>
              <a:gd name="connsiteX4" fmla="*/ 5601716 w 5600700"/>
              <a:gd name="connsiteY4" fmla="*/ 504698 h 1568450"/>
              <a:gd name="connsiteX5" fmla="*/ 5601716 w 5600700"/>
              <a:gd name="connsiteY5" fmla="*/ 3175 h 1568450"/>
              <a:gd name="connsiteX6" fmla="*/ 3175 w 5600700"/>
              <a:gd name="connsiteY6" fmla="*/ 3175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0700" h="1568450">
                <a:moveTo>
                  <a:pt x="3175" y="3175"/>
                </a:moveTo>
                <a:lnTo>
                  <a:pt x="3175" y="504698"/>
                </a:lnTo>
                <a:lnTo>
                  <a:pt x="1057466" y="1567244"/>
                </a:lnTo>
                <a:lnTo>
                  <a:pt x="4547426" y="1567244"/>
                </a:lnTo>
                <a:lnTo>
                  <a:pt x="5601716" y="504698"/>
                </a:lnTo>
                <a:lnTo>
                  <a:pt x="5601716" y="3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7D8BF8A6-81E7-9349-AA71-978C37F18960}"/>
              </a:ext>
            </a:extLst>
          </p:cNvPr>
          <p:cNvSpPr/>
          <p:nvPr/>
        </p:nvSpPr>
        <p:spPr>
          <a:xfrm>
            <a:off x="14326628" y="8464578"/>
            <a:ext cx="4475076" cy="2009716"/>
          </a:xfrm>
          <a:custGeom>
            <a:avLst/>
            <a:gdLst>
              <a:gd name="connsiteX0" fmla="*/ 3175 w 3492500"/>
              <a:gd name="connsiteY0" fmla="*/ 3175 h 1568450"/>
              <a:gd name="connsiteX1" fmla="*/ 1173607 w 3492500"/>
              <a:gd name="connsiteY1" fmla="*/ 1182751 h 1568450"/>
              <a:gd name="connsiteX2" fmla="*/ 1173607 w 3492500"/>
              <a:gd name="connsiteY2" fmla="*/ 1567307 h 1568450"/>
              <a:gd name="connsiteX3" fmla="*/ 2322703 w 3492500"/>
              <a:gd name="connsiteY3" fmla="*/ 1567307 h 1568450"/>
              <a:gd name="connsiteX4" fmla="*/ 2322703 w 3492500"/>
              <a:gd name="connsiteY4" fmla="*/ 1182751 h 1568450"/>
              <a:gd name="connsiteX5" fmla="*/ 3493135 w 3492500"/>
              <a:gd name="connsiteY5" fmla="*/ 3175 h 1568450"/>
              <a:gd name="connsiteX6" fmla="*/ 3175 w 3492500"/>
              <a:gd name="connsiteY6" fmla="*/ 3175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500" h="1568450">
                <a:moveTo>
                  <a:pt x="3175" y="3175"/>
                </a:moveTo>
                <a:lnTo>
                  <a:pt x="1173607" y="1182751"/>
                </a:lnTo>
                <a:lnTo>
                  <a:pt x="1173607" y="1567307"/>
                </a:lnTo>
                <a:lnTo>
                  <a:pt x="2322703" y="1567307"/>
                </a:lnTo>
                <a:lnTo>
                  <a:pt x="2322703" y="1182751"/>
                </a:lnTo>
                <a:lnTo>
                  <a:pt x="3493135" y="3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34">
            <a:extLst>
              <a:ext uri="{FF2B5EF4-FFF2-40B4-BE49-F238E27FC236}">
                <a16:creationId xmlns:a16="http://schemas.microsoft.com/office/drawing/2014/main" id="{463A2BE1-4A3C-9141-9581-CB02C5D6A0C6}"/>
              </a:ext>
            </a:extLst>
          </p:cNvPr>
          <p:cNvSpPr/>
          <p:nvPr/>
        </p:nvSpPr>
        <p:spPr>
          <a:xfrm>
            <a:off x="15826348" y="10550127"/>
            <a:ext cx="1472707" cy="2009716"/>
          </a:xfrm>
          <a:custGeom>
            <a:avLst/>
            <a:gdLst>
              <a:gd name="connsiteX0" fmla="*/ 3175 w 1149350"/>
              <a:gd name="connsiteY0" fmla="*/ 3175 h 1568450"/>
              <a:gd name="connsiteX1" fmla="*/ 1152335 w 1149350"/>
              <a:gd name="connsiteY1" fmla="*/ 3175 h 1568450"/>
              <a:gd name="connsiteX2" fmla="*/ 1152335 w 1149350"/>
              <a:gd name="connsiteY2" fmla="*/ 1567244 h 1568450"/>
              <a:gd name="connsiteX3" fmla="*/ 3175 w 1149350"/>
              <a:gd name="connsiteY3" fmla="*/ 1567244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350" h="1568450">
                <a:moveTo>
                  <a:pt x="3175" y="3175"/>
                </a:moveTo>
                <a:lnTo>
                  <a:pt x="1152335" y="3175"/>
                </a:lnTo>
                <a:lnTo>
                  <a:pt x="1152335" y="1567244"/>
                </a:lnTo>
                <a:lnTo>
                  <a:pt x="3175" y="1567244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TextBox 83">
            <a:extLst>
              <a:ext uri="{FF2B5EF4-FFF2-40B4-BE49-F238E27FC236}">
                <a16:creationId xmlns:a16="http://schemas.microsoft.com/office/drawing/2014/main" id="{D1E934DF-5BE6-E149-94DA-6DAEDACE050E}"/>
              </a:ext>
            </a:extLst>
          </p:cNvPr>
          <p:cNvSpPr txBox="1"/>
          <p:nvPr/>
        </p:nvSpPr>
        <p:spPr>
          <a:xfrm>
            <a:off x="1780803" y="11524550"/>
            <a:ext cx="800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7" name="Rectangle 140">
            <a:extLst>
              <a:ext uri="{FF2B5EF4-FFF2-40B4-BE49-F238E27FC236}">
                <a16:creationId xmlns:a16="http://schemas.microsoft.com/office/drawing/2014/main" id="{13E360D8-A8CB-F04B-BECB-8239B0B573AE}"/>
              </a:ext>
            </a:extLst>
          </p:cNvPr>
          <p:cNvSpPr/>
          <p:nvPr/>
        </p:nvSpPr>
        <p:spPr>
          <a:xfrm>
            <a:off x="1780803" y="10912680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accent4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140">
            <a:extLst>
              <a:ext uri="{FF2B5EF4-FFF2-40B4-BE49-F238E27FC236}">
                <a16:creationId xmlns:a16="http://schemas.microsoft.com/office/drawing/2014/main" id="{FD207F96-58BD-7548-8532-4EA1DAFA4B4C}"/>
              </a:ext>
            </a:extLst>
          </p:cNvPr>
          <p:cNvSpPr/>
          <p:nvPr/>
        </p:nvSpPr>
        <p:spPr>
          <a:xfrm>
            <a:off x="14130597" y="8674883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Rectangle 140">
            <a:extLst>
              <a:ext uri="{FF2B5EF4-FFF2-40B4-BE49-F238E27FC236}">
                <a16:creationId xmlns:a16="http://schemas.microsoft.com/office/drawing/2014/main" id="{BD5F4DCF-A6B0-C24C-9B28-08EAD65BBBD5}"/>
              </a:ext>
            </a:extLst>
          </p:cNvPr>
          <p:cNvSpPr/>
          <p:nvPr/>
        </p:nvSpPr>
        <p:spPr>
          <a:xfrm>
            <a:off x="12044993" y="703479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ectangle 140">
            <a:extLst>
              <a:ext uri="{FF2B5EF4-FFF2-40B4-BE49-F238E27FC236}">
                <a16:creationId xmlns:a16="http://schemas.microsoft.com/office/drawing/2014/main" id="{6B0E66A1-701C-6C48-96C1-E2C5050B9BF9}"/>
              </a:ext>
            </a:extLst>
          </p:cNvPr>
          <p:cNvSpPr/>
          <p:nvPr/>
        </p:nvSpPr>
        <p:spPr>
          <a:xfrm rot="16200000">
            <a:off x="15549112" y="11208514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140">
            <a:extLst>
              <a:ext uri="{FF2B5EF4-FFF2-40B4-BE49-F238E27FC236}">
                <a16:creationId xmlns:a16="http://schemas.microsoft.com/office/drawing/2014/main" id="{EFADB487-B34D-EF48-825E-EFDE6FC5B10E}"/>
              </a:ext>
            </a:extLst>
          </p:cNvPr>
          <p:cNvSpPr/>
          <p:nvPr/>
        </p:nvSpPr>
        <p:spPr>
          <a:xfrm>
            <a:off x="11970192" y="5101394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7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 23">
            <a:extLst>
              <a:ext uri="{FF2B5EF4-FFF2-40B4-BE49-F238E27FC236}">
                <a16:creationId xmlns:a16="http://schemas.microsoft.com/office/drawing/2014/main" id="{29FE6AA3-8EE7-7E40-B3D6-3F73FE477EFD}"/>
              </a:ext>
            </a:extLst>
          </p:cNvPr>
          <p:cNvSpPr/>
          <p:nvPr/>
        </p:nvSpPr>
        <p:spPr>
          <a:xfrm>
            <a:off x="10524734" y="3954193"/>
            <a:ext cx="6934117" cy="7334410"/>
          </a:xfrm>
          <a:custGeom>
            <a:avLst/>
            <a:gdLst>
              <a:gd name="connsiteX0" fmla="*/ 2449958 w 3409950"/>
              <a:gd name="connsiteY0" fmla="*/ 3604006 h 3606800"/>
              <a:gd name="connsiteX1" fmla="*/ 962851 w 3409950"/>
              <a:gd name="connsiteY1" fmla="*/ 3604006 h 3606800"/>
              <a:gd name="connsiteX2" fmla="*/ 3175 w 3409950"/>
              <a:gd name="connsiteY2" fmla="*/ 3175 h 3606800"/>
              <a:gd name="connsiteX3" fmla="*/ 3409633 w 3409950"/>
              <a:gd name="connsiteY3" fmla="*/ 3175 h 3606800"/>
              <a:gd name="connsiteX4" fmla="*/ 2449958 w 3409950"/>
              <a:gd name="connsiteY4" fmla="*/ 3604006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50" h="3606800">
                <a:moveTo>
                  <a:pt x="2449958" y="3604006"/>
                </a:moveTo>
                <a:lnTo>
                  <a:pt x="962851" y="3604006"/>
                </a:lnTo>
                <a:lnTo>
                  <a:pt x="3175" y="3175"/>
                </a:lnTo>
                <a:lnTo>
                  <a:pt x="3409633" y="3175"/>
                </a:lnTo>
                <a:lnTo>
                  <a:pt x="2449958" y="3604006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BE9FBB59-DDE9-E44A-BA4B-9AC1E316171F}"/>
              </a:ext>
            </a:extLst>
          </p:cNvPr>
          <p:cNvSpPr/>
          <p:nvPr/>
        </p:nvSpPr>
        <p:spPr>
          <a:xfrm>
            <a:off x="10524606" y="2568789"/>
            <a:ext cx="6934117" cy="2776229"/>
          </a:xfrm>
          <a:custGeom>
            <a:avLst/>
            <a:gdLst>
              <a:gd name="connsiteX0" fmla="*/ 3409696 w 3409950"/>
              <a:gd name="connsiteY0" fmla="*/ 684467 h 1365250"/>
              <a:gd name="connsiteX1" fmla="*/ 1706436 w 3409950"/>
              <a:gd name="connsiteY1" fmla="*/ 1365758 h 1365250"/>
              <a:gd name="connsiteX2" fmla="*/ 3176 w 3409950"/>
              <a:gd name="connsiteY2" fmla="*/ 684467 h 1365250"/>
              <a:gd name="connsiteX3" fmla="*/ 1706436 w 3409950"/>
              <a:gd name="connsiteY3" fmla="*/ 3175 h 1365250"/>
              <a:gd name="connsiteX4" fmla="*/ 3409696 w 3409950"/>
              <a:gd name="connsiteY4" fmla="*/ 684467 h 13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50" h="1365250">
                <a:moveTo>
                  <a:pt x="3409696" y="684467"/>
                </a:moveTo>
                <a:cubicBezTo>
                  <a:pt x="3409696" y="1060734"/>
                  <a:pt x="2647120" y="1365758"/>
                  <a:pt x="1706436" y="1365758"/>
                </a:cubicBezTo>
                <a:cubicBezTo>
                  <a:pt x="765751" y="1365758"/>
                  <a:pt x="3176" y="1060734"/>
                  <a:pt x="3176" y="684467"/>
                </a:cubicBezTo>
                <a:cubicBezTo>
                  <a:pt x="3176" y="308200"/>
                  <a:pt x="765751" y="3175"/>
                  <a:pt x="1706436" y="3175"/>
                </a:cubicBezTo>
                <a:cubicBezTo>
                  <a:pt x="2647120" y="3175"/>
                  <a:pt x="3409696" y="308200"/>
                  <a:pt x="3409696" y="684467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F9B56D34-5E81-E446-96F5-3C29FFDB491B}"/>
              </a:ext>
            </a:extLst>
          </p:cNvPr>
          <p:cNvSpPr/>
          <p:nvPr/>
        </p:nvSpPr>
        <p:spPr>
          <a:xfrm>
            <a:off x="10524860" y="2274510"/>
            <a:ext cx="6934117" cy="2647102"/>
          </a:xfrm>
          <a:custGeom>
            <a:avLst/>
            <a:gdLst>
              <a:gd name="connsiteX0" fmla="*/ 3409570 w 3409950"/>
              <a:gd name="connsiteY0" fmla="*/ 879094 h 1301750"/>
              <a:gd name="connsiteX1" fmla="*/ 1758569 w 3409950"/>
              <a:gd name="connsiteY1" fmla="*/ 1299527 h 1301750"/>
              <a:gd name="connsiteX2" fmla="*/ 3175 w 3409950"/>
              <a:gd name="connsiteY2" fmla="*/ 879094 h 1301750"/>
              <a:gd name="connsiteX3" fmla="*/ 3175 w 3409950"/>
              <a:gd name="connsiteY3" fmla="*/ 3175 h 1301750"/>
              <a:gd name="connsiteX4" fmla="*/ 3409696 w 3409950"/>
              <a:gd name="connsiteY4" fmla="*/ 3175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50" h="1301750">
                <a:moveTo>
                  <a:pt x="3409570" y="879094"/>
                </a:moveTo>
                <a:cubicBezTo>
                  <a:pt x="2899798" y="1146709"/>
                  <a:pt x="2334250" y="1290729"/>
                  <a:pt x="1758569" y="1299527"/>
                </a:cubicBezTo>
                <a:cubicBezTo>
                  <a:pt x="1147597" y="1307386"/>
                  <a:pt x="544294" y="1162889"/>
                  <a:pt x="3175" y="879094"/>
                </a:cubicBezTo>
                <a:lnTo>
                  <a:pt x="3175" y="3175"/>
                </a:lnTo>
                <a:lnTo>
                  <a:pt x="3409696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F450CA04-F1D7-E544-B875-59C04B4CAC71}"/>
              </a:ext>
            </a:extLst>
          </p:cNvPr>
          <p:cNvSpPr/>
          <p:nvPr/>
        </p:nvSpPr>
        <p:spPr>
          <a:xfrm>
            <a:off x="10524606" y="889106"/>
            <a:ext cx="6934117" cy="2776229"/>
          </a:xfrm>
          <a:custGeom>
            <a:avLst/>
            <a:gdLst>
              <a:gd name="connsiteX0" fmla="*/ 3409696 w 3409950"/>
              <a:gd name="connsiteY0" fmla="*/ 684467 h 1365250"/>
              <a:gd name="connsiteX1" fmla="*/ 1706436 w 3409950"/>
              <a:gd name="connsiteY1" fmla="*/ 1365758 h 1365250"/>
              <a:gd name="connsiteX2" fmla="*/ 3176 w 3409950"/>
              <a:gd name="connsiteY2" fmla="*/ 684467 h 1365250"/>
              <a:gd name="connsiteX3" fmla="*/ 1706436 w 3409950"/>
              <a:gd name="connsiteY3" fmla="*/ 3175 h 1365250"/>
              <a:gd name="connsiteX4" fmla="*/ 3409696 w 3409950"/>
              <a:gd name="connsiteY4" fmla="*/ 684467 h 13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50" h="1365250">
                <a:moveTo>
                  <a:pt x="3409696" y="684467"/>
                </a:moveTo>
                <a:cubicBezTo>
                  <a:pt x="3409696" y="1060733"/>
                  <a:pt x="2647120" y="1365758"/>
                  <a:pt x="1706436" y="1365758"/>
                </a:cubicBezTo>
                <a:cubicBezTo>
                  <a:pt x="765751" y="1365758"/>
                  <a:pt x="3176" y="1060733"/>
                  <a:pt x="3176" y="684467"/>
                </a:cubicBezTo>
                <a:cubicBezTo>
                  <a:pt x="3176" y="308200"/>
                  <a:pt x="765751" y="3175"/>
                  <a:pt x="1706436" y="3175"/>
                </a:cubicBezTo>
                <a:cubicBezTo>
                  <a:pt x="2647120" y="3175"/>
                  <a:pt x="3409696" y="308200"/>
                  <a:pt x="3409696" y="684467"/>
                </a:cubicBezTo>
                <a:close/>
              </a:path>
            </a:pathLst>
          </a:custGeom>
          <a:solidFill>
            <a:srgbClr val="E5E5E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963A711D-AE16-6D4A-81E1-2BEAEDB02BCC}"/>
              </a:ext>
            </a:extLst>
          </p:cNvPr>
          <p:cNvSpPr/>
          <p:nvPr/>
        </p:nvSpPr>
        <p:spPr>
          <a:xfrm>
            <a:off x="10899460" y="1150203"/>
            <a:ext cx="6185181" cy="2259722"/>
          </a:xfrm>
          <a:custGeom>
            <a:avLst/>
            <a:gdLst>
              <a:gd name="connsiteX0" fmla="*/ 3041015 w 3041650"/>
              <a:gd name="connsiteY0" fmla="*/ 556070 h 1111250"/>
              <a:gd name="connsiteX1" fmla="*/ 1522095 w 3041650"/>
              <a:gd name="connsiteY1" fmla="*/ 1108964 h 1111250"/>
              <a:gd name="connsiteX2" fmla="*/ 3175 w 3041650"/>
              <a:gd name="connsiteY2" fmla="*/ 556069 h 1111250"/>
              <a:gd name="connsiteX3" fmla="*/ 1522095 w 3041650"/>
              <a:gd name="connsiteY3" fmla="*/ 3175 h 1111250"/>
              <a:gd name="connsiteX4" fmla="*/ 3041015 w 3041650"/>
              <a:gd name="connsiteY4" fmla="*/ 55607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650" h="1111250">
                <a:moveTo>
                  <a:pt x="3041015" y="556070"/>
                </a:moveTo>
                <a:cubicBezTo>
                  <a:pt x="3041015" y="861425"/>
                  <a:pt x="2360971" y="1108964"/>
                  <a:pt x="1522095" y="1108964"/>
                </a:cubicBezTo>
                <a:cubicBezTo>
                  <a:pt x="683219" y="1108964"/>
                  <a:pt x="3175" y="861425"/>
                  <a:pt x="3175" y="556069"/>
                </a:cubicBezTo>
                <a:cubicBezTo>
                  <a:pt x="3175" y="250714"/>
                  <a:pt x="683219" y="3175"/>
                  <a:pt x="1522095" y="3175"/>
                </a:cubicBezTo>
                <a:cubicBezTo>
                  <a:pt x="2360971" y="3175"/>
                  <a:pt x="3041015" y="250714"/>
                  <a:pt x="3041015" y="5560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36">
            <a:extLst>
              <a:ext uri="{FF2B5EF4-FFF2-40B4-BE49-F238E27FC236}">
                <a16:creationId xmlns:a16="http://schemas.microsoft.com/office/drawing/2014/main" id="{4D012BC6-768E-D74F-B750-CFAAF14F1AC9}"/>
              </a:ext>
            </a:extLst>
          </p:cNvPr>
          <p:cNvSpPr/>
          <p:nvPr/>
        </p:nvSpPr>
        <p:spPr>
          <a:xfrm>
            <a:off x="12476100" y="11716402"/>
            <a:ext cx="3034483" cy="1110492"/>
          </a:xfrm>
          <a:custGeom>
            <a:avLst/>
            <a:gdLst>
              <a:gd name="connsiteX0" fmla="*/ 1490345 w 1492250"/>
              <a:gd name="connsiteY0" fmla="*/ 273812 h 546100"/>
              <a:gd name="connsiteX1" fmla="*/ 746760 w 1492250"/>
              <a:gd name="connsiteY1" fmla="*/ 544449 h 546100"/>
              <a:gd name="connsiteX2" fmla="*/ 3176 w 1492250"/>
              <a:gd name="connsiteY2" fmla="*/ 273812 h 546100"/>
              <a:gd name="connsiteX3" fmla="*/ 746760 w 1492250"/>
              <a:gd name="connsiteY3" fmla="*/ 3175 h 546100"/>
              <a:gd name="connsiteX4" fmla="*/ 1490345 w 1492250"/>
              <a:gd name="connsiteY4" fmla="*/ 273812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250" h="546100">
                <a:moveTo>
                  <a:pt x="1490345" y="273812"/>
                </a:moveTo>
                <a:cubicBezTo>
                  <a:pt x="1490345" y="423281"/>
                  <a:pt x="1157431" y="544449"/>
                  <a:pt x="746760" y="544449"/>
                </a:cubicBezTo>
                <a:cubicBezTo>
                  <a:pt x="336090" y="544449"/>
                  <a:pt x="3176" y="423281"/>
                  <a:pt x="3176" y="273812"/>
                </a:cubicBezTo>
                <a:cubicBezTo>
                  <a:pt x="3176" y="124343"/>
                  <a:pt x="336090" y="3175"/>
                  <a:pt x="746760" y="3175"/>
                </a:cubicBezTo>
                <a:cubicBezTo>
                  <a:pt x="1157431" y="3175"/>
                  <a:pt x="1490345" y="124343"/>
                  <a:pt x="1490345" y="273812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37">
            <a:extLst>
              <a:ext uri="{FF2B5EF4-FFF2-40B4-BE49-F238E27FC236}">
                <a16:creationId xmlns:a16="http://schemas.microsoft.com/office/drawing/2014/main" id="{352C5C9E-DA09-E448-A029-DC09DA9B9F94}"/>
              </a:ext>
            </a:extLst>
          </p:cNvPr>
          <p:cNvSpPr/>
          <p:nvPr/>
        </p:nvSpPr>
        <p:spPr>
          <a:xfrm>
            <a:off x="12476231" y="11276466"/>
            <a:ext cx="3034483" cy="994277"/>
          </a:xfrm>
          <a:custGeom>
            <a:avLst/>
            <a:gdLst>
              <a:gd name="connsiteX0" fmla="*/ 3175 w 1492250"/>
              <a:gd name="connsiteY0" fmla="*/ 3175 h 488950"/>
              <a:gd name="connsiteX1" fmla="*/ 1490281 w 1492250"/>
              <a:gd name="connsiteY1" fmla="*/ 3175 h 488950"/>
              <a:gd name="connsiteX2" fmla="*/ 1490281 w 1492250"/>
              <a:gd name="connsiteY2" fmla="*/ 490093 h 488950"/>
              <a:gd name="connsiteX3" fmla="*/ 3174 w 1492250"/>
              <a:gd name="connsiteY3" fmla="*/ 490093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2250" h="488950">
                <a:moveTo>
                  <a:pt x="3175" y="3175"/>
                </a:moveTo>
                <a:lnTo>
                  <a:pt x="1490281" y="3175"/>
                </a:lnTo>
                <a:lnTo>
                  <a:pt x="1490281" y="490093"/>
                </a:lnTo>
                <a:lnTo>
                  <a:pt x="3174" y="490093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290961" y="4593296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290961" y="7234381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1634361" y="7368596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910983" y="4140782"/>
            <a:ext cx="4161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2999088" y="11577461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2229098" y="2058995"/>
            <a:ext cx="3525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accent4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E117F18-5911-C645-AB0A-D611CADE7E53}"/>
              </a:ext>
            </a:extLst>
          </p:cNvPr>
          <p:cNvSpPr/>
          <p:nvPr/>
        </p:nvSpPr>
        <p:spPr>
          <a:xfrm>
            <a:off x="17911482" y="10831176"/>
            <a:ext cx="51752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5D2A8EE-2700-6644-908C-7897567B9A14}"/>
              </a:ext>
            </a:extLst>
          </p:cNvPr>
          <p:cNvSpPr/>
          <p:nvPr/>
        </p:nvSpPr>
        <p:spPr>
          <a:xfrm>
            <a:off x="17911482" y="7407358"/>
            <a:ext cx="51752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E43EA6D2-1FA2-0542-9B35-1C91589A1628}"/>
              </a:ext>
            </a:extLst>
          </p:cNvPr>
          <p:cNvSpPr/>
          <p:nvPr/>
        </p:nvSpPr>
        <p:spPr>
          <a:xfrm rot="5400000">
            <a:off x="19961427" y="5998261"/>
            <a:ext cx="219983" cy="576091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BF799438-30BF-3942-BB05-EEB1DB02B31F}"/>
              </a:ext>
            </a:extLst>
          </p:cNvPr>
          <p:cNvSpPr/>
          <p:nvPr/>
        </p:nvSpPr>
        <p:spPr>
          <a:xfrm rot="5400000">
            <a:off x="19546092" y="8989217"/>
            <a:ext cx="202457" cy="660910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0C49394-E60A-7844-BEE5-FEF215343202}"/>
              </a:ext>
            </a:extLst>
          </p:cNvPr>
          <p:cNvSpPr/>
          <p:nvPr/>
        </p:nvSpPr>
        <p:spPr>
          <a:xfrm>
            <a:off x="18952060" y="3887520"/>
            <a:ext cx="413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Rectángulo redondeado 46">
            <a:extLst>
              <a:ext uri="{FF2B5EF4-FFF2-40B4-BE49-F238E27FC236}">
                <a16:creationId xmlns:a16="http://schemas.microsoft.com/office/drawing/2014/main" id="{76DE8386-01FB-9941-B110-F89A05225FCF}"/>
              </a:ext>
            </a:extLst>
          </p:cNvPr>
          <p:cNvSpPr/>
          <p:nvPr/>
        </p:nvSpPr>
        <p:spPr>
          <a:xfrm rot="5400000">
            <a:off x="20498898" y="3200887"/>
            <a:ext cx="191348" cy="47146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88AE73E-30FD-3C43-B8AB-7C38DA9F6644}"/>
              </a:ext>
            </a:extLst>
          </p:cNvPr>
          <p:cNvSpPr/>
          <p:nvPr/>
        </p:nvSpPr>
        <p:spPr>
          <a:xfrm>
            <a:off x="18952060" y="1309829"/>
            <a:ext cx="413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ángulo redondeado 48">
            <a:extLst>
              <a:ext uri="{FF2B5EF4-FFF2-40B4-BE49-F238E27FC236}">
                <a16:creationId xmlns:a16="http://schemas.microsoft.com/office/drawing/2014/main" id="{3790903C-3806-C049-B819-F95DF86A3B54}"/>
              </a:ext>
            </a:extLst>
          </p:cNvPr>
          <p:cNvSpPr/>
          <p:nvPr/>
        </p:nvSpPr>
        <p:spPr>
          <a:xfrm rot="5400000">
            <a:off x="20498897" y="623195"/>
            <a:ext cx="191348" cy="47146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4027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xagon 42">
            <a:extLst>
              <a:ext uri="{FF2B5EF4-FFF2-40B4-BE49-F238E27FC236}">
                <a16:creationId xmlns:a16="http://schemas.microsoft.com/office/drawing/2014/main" id="{1A00021C-9381-3C46-992B-B6AF6171EB66}"/>
              </a:ext>
            </a:extLst>
          </p:cNvPr>
          <p:cNvSpPr/>
          <p:nvPr/>
        </p:nvSpPr>
        <p:spPr>
          <a:xfrm>
            <a:off x="6135237" y="3716478"/>
            <a:ext cx="5276883" cy="4549034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32" name="Hexagon 48">
            <a:extLst>
              <a:ext uri="{FF2B5EF4-FFF2-40B4-BE49-F238E27FC236}">
                <a16:creationId xmlns:a16="http://schemas.microsoft.com/office/drawing/2014/main" id="{60BF5CF1-584B-754B-90C7-7590C05ECDFB}"/>
              </a:ext>
            </a:extLst>
          </p:cNvPr>
          <p:cNvSpPr/>
          <p:nvPr/>
        </p:nvSpPr>
        <p:spPr>
          <a:xfrm>
            <a:off x="8030308" y="6876953"/>
            <a:ext cx="4138879" cy="3567997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33" name="Hexagon 49">
            <a:extLst>
              <a:ext uri="{FF2B5EF4-FFF2-40B4-BE49-F238E27FC236}">
                <a16:creationId xmlns:a16="http://schemas.microsoft.com/office/drawing/2014/main" id="{D900404E-5A08-C344-B9A2-7DC32E4EB2D1}"/>
              </a:ext>
            </a:extLst>
          </p:cNvPr>
          <p:cNvSpPr/>
          <p:nvPr/>
        </p:nvSpPr>
        <p:spPr>
          <a:xfrm>
            <a:off x="9804628" y="9629042"/>
            <a:ext cx="3214982" cy="2771534"/>
          </a:xfrm>
          <a:prstGeom prst="hexag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17" name="Rectangle 140">
            <a:extLst>
              <a:ext uri="{FF2B5EF4-FFF2-40B4-BE49-F238E27FC236}">
                <a16:creationId xmlns:a16="http://schemas.microsoft.com/office/drawing/2014/main" id="{3E8BDB8E-C9FA-A049-AFF9-1A66899EAC8F}"/>
              </a:ext>
            </a:extLst>
          </p:cNvPr>
          <p:cNvSpPr/>
          <p:nvPr/>
        </p:nvSpPr>
        <p:spPr>
          <a:xfrm>
            <a:off x="13019610" y="7751768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EF86B60-965E-8F48-9757-60D997A686E9}"/>
              </a:ext>
            </a:extLst>
          </p:cNvPr>
          <p:cNvSpPr/>
          <p:nvPr/>
        </p:nvSpPr>
        <p:spPr>
          <a:xfrm>
            <a:off x="13019611" y="8382772"/>
            <a:ext cx="6310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Rectangle 140">
            <a:extLst>
              <a:ext uri="{FF2B5EF4-FFF2-40B4-BE49-F238E27FC236}">
                <a16:creationId xmlns:a16="http://schemas.microsoft.com/office/drawing/2014/main" id="{AEFF1DE4-86AC-1B4D-B3C0-470160C98B50}"/>
              </a:ext>
            </a:extLst>
          </p:cNvPr>
          <p:cNvSpPr/>
          <p:nvPr/>
        </p:nvSpPr>
        <p:spPr>
          <a:xfrm>
            <a:off x="13683290" y="10481057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Advocacy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5890A5B-E864-CF41-B05C-86502F345FBD}"/>
              </a:ext>
            </a:extLst>
          </p:cNvPr>
          <p:cNvSpPr/>
          <p:nvPr/>
        </p:nvSpPr>
        <p:spPr>
          <a:xfrm>
            <a:off x="13683291" y="11112061"/>
            <a:ext cx="6310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" name="Rectangle 140">
            <a:extLst>
              <a:ext uri="{FF2B5EF4-FFF2-40B4-BE49-F238E27FC236}">
                <a16:creationId xmlns:a16="http://schemas.microsoft.com/office/drawing/2014/main" id="{7A16EAFD-355D-BE43-9A87-ABEF8AAFDB9B}"/>
              </a:ext>
            </a:extLst>
          </p:cNvPr>
          <p:cNvSpPr/>
          <p:nvPr/>
        </p:nvSpPr>
        <p:spPr>
          <a:xfrm>
            <a:off x="12169187" y="5180804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1CD5574-9BA4-B246-8536-9C2E85E045E7}"/>
              </a:ext>
            </a:extLst>
          </p:cNvPr>
          <p:cNvSpPr/>
          <p:nvPr/>
        </p:nvSpPr>
        <p:spPr>
          <a:xfrm>
            <a:off x="12169188" y="5811808"/>
            <a:ext cx="6310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C445B1BA-8007-B74E-820B-9E5253D43022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BFAE481-6B9A-604A-A47D-00E76B96C53B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TextBox 83">
            <a:extLst>
              <a:ext uri="{FF2B5EF4-FFF2-40B4-BE49-F238E27FC236}">
                <a16:creationId xmlns:a16="http://schemas.microsoft.com/office/drawing/2014/main" id="{100C9EEE-E097-0342-8E00-1B48D6DCE4E4}"/>
              </a:ext>
            </a:extLst>
          </p:cNvPr>
          <p:cNvSpPr txBox="1"/>
          <p:nvPr/>
        </p:nvSpPr>
        <p:spPr>
          <a:xfrm>
            <a:off x="1745171" y="10745862"/>
            <a:ext cx="6887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8" name="Rectangle 140">
            <a:extLst>
              <a:ext uri="{FF2B5EF4-FFF2-40B4-BE49-F238E27FC236}">
                <a16:creationId xmlns:a16="http://schemas.microsoft.com/office/drawing/2014/main" id="{6B0EB68C-AA85-7648-9F92-BFF4A113CE70}"/>
              </a:ext>
            </a:extLst>
          </p:cNvPr>
          <p:cNvSpPr/>
          <p:nvPr/>
        </p:nvSpPr>
        <p:spPr>
          <a:xfrm>
            <a:off x="1745171" y="9999522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dirty="0">
              <a:solidFill>
                <a:schemeClr val="accent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8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adroTexto 395">
            <a:extLst>
              <a:ext uri="{FF2B5EF4-FFF2-40B4-BE49-F238E27FC236}">
                <a16:creationId xmlns:a16="http://schemas.microsoft.com/office/drawing/2014/main" id="{6B5B8686-2FB3-FE43-9851-A49964330D0A}"/>
              </a:ext>
            </a:extLst>
          </p:cNvPr>
          <p:cNvSpPr txBox="1"/>
          <p:nvPr/>
        </p:nvSpPr>
        <p:spPr>
          <a:xfrm>
            <a:off x="1367607" y="7104750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658DAB0C-D07A-2B41-B064-6722AE452BE6}"/>
              </a:ext>
            </a:extLst>
          </p:cNvPr>
          <p:cNvSpPr/>
          <p:nvPr/>
        </p:nvSpPr>
        <p:spPr>
          <a:xfrm>
            <a:off x="1339037" y="7648576"/>
            <a:ext cx="7528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8814A6C6-FC04-104D-9FAA-492EA9B99058}"/>
              </a:ext>
            </a:extLst>
          </p:cNvPr>
          <p:cNvSpPr txBox="1"/>
          <p:nvPr/>
        </p:nvSpPr>
        <p:spPr>
          <a:xfrm>
            <a:off x="1339038" y="11252023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Advocacy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AF9531DA-83A5-0C4C-BF2B-5C801941F4C2}"/>
              </a:ext>
            </a:extLst>
          </p:cNvPr>
          <p:cNvSpPr/>
          <p:nvPr/>
        </p:nvSpPr>
        <p:spPr>
          <a:xfrm>
            <a:off x="1310468" y="11795849"/>
            <a:ext cx="7528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9A48BBB5-EC59-214A-9740-B47A69E4F265}"/>
              </a:ext>
            </a:extLst>
          </p:cNvPr>
          <p:cNvSpPr txBox="1"/>
          <p:nvPr/>
        </p:nvSpPr>
        <p:spPr>
          <a:xfrm>
            <a:off x="1367607" y="9204160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Conversion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40235175-7D9A-9944-A201-D9B74583C9C4}"/>
              </a:ext>
            </a:extLst>
          </p:cNvPr>
          <p:cNvSpPr/>
          <p:nvPr/>
        </p:nvSpPr>
        <p:spPr>
          <a:xfrm>
            <a:off x="1339037" y="9747986"/>
            <a:ext cx="7528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C3AC9E0E-BDE6-FE49-98C4-D9432A046BFD}"/>
              </a:ext>
            </a:extLst>
          </p:cNvPr>
          <p:cNvSpPr txBox="1"/>
          <p:nvPr/>
        </p:nvSpPr>
        <p:spPr>
          <a:xfrm>
            <a:off x="1566940" y="1397147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E432E54B-98B5-904B-8824-5A926C6F7C92}"/>
              </a:ext>
            </a:extLst>
          </p:cNvPr>
          <p:cNvSpPr txBox="1"/>
          <p:nvPr/>
        </p:nvSpPr>
        <p:spPr>
          <a:xfrm>
            <a:off x="1566940" y="4038232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1C4000F7-A958-DA41-B0D5-084276AB71D2}"/>
              </a:ext>
            </a:extLst>
          </p:cNvPr>
          <p:cNvSpPr/>
          <p:nvPr/>
        </p:nvSpPr>
        <p:spPr>
          <a:xfrm>
            <a:off x="11567534" y="1608918"/>
            <a:ext cx="9936631" cy="2212626"/>
          </a:xfrm>
          <a:custGeom>
            <a:avLst/>
            <a:gdLst>
              <a:gd name="connsiteX0" fmla="*/ 4769041 w 5080000"/>
              <a:gd name="connsiteY0" fmla="*/ 3175 h 628650"/>
              <a:gd name="connsiteX1" fmla="*/ 5082032 w 5080000"/>
              <a:gd name="connsiteY1" fmla="*/ 3175 h 628650"/>
              <a:gd name="connsiteX2" fmla="*/ 5082032 w 5080000"/>
              <a:gd name="connsiteY2" fmla="*/ 629158 h 628650"/>
              <a:gd name="connsiteX3" fmla="*/ 4769041 w 5080000"/>
              <a:gd name="connsiteY3" fmla="*/ 629158 h 628650"/>
              <a:gd name="connsiteX4" fmla="*/ 316167 w 5080000"/>
              <a:gd name="connsiteY4" fmla="*/ 629158 h 628650"/>
              <a:gd name="connsiteX5" fmla="*/ 316167 w 5080000"/>
              <a:gd name="connsiteY5" fmla="*/ 3175 h 628650"/>
              <a:gd name="connsiteX6" fmla="*/ 3175 w 5080000"/>
              <a:gd name="connsiteY6" fmla="*/ 3175 h 628650"/>
              <a:gd name="connsiteX7" fmla="*/ 316167 w 5080000"/>
              <a:gd name="connsiteY7" fmla="*/ 317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628650">
                <a:moveTo>
                  <a:pt x="4769041" y="3175"/>
                </a:moveTo>
                <a:cubicBezTo>
                  <a:pt x="4941901" y="3175"/>
                  <a:pt x="5082032" y="3175"/>
                  <a:pt x="5082032" y="3175"/>
                </a:cubicBezTo>
                <a:lnTo>
                  <a:pt x="5082032" y="629158"/>
                </a:lnTo>
                <a:cubicBezTo>
                  <a:pt x="5082032" y="629158"/>
                  <a:pt x="4941901" y="629158"/>
                  <a:pt x="4769041" y="629158"/>
                </a:cubicBezTo>
                <a:lnTo>
                  <a:pt x="316167" y="629158"/>
                </a:lnTo>
                <a:lnTo>
                  <a:pt x="316167" y="3175"/>
                </a:lnTo>
                <a:cubicBezTo>
                  <a:pt x="143306" y="3175"/>
                  <a:pt x="3175" y="3175"/>
                  <a:pt x="3175" y="3175"/>
                </a:cubicBezTo>
                <a:cubicBezTo>
                  <a:pt x="3175" y="3175"/>
                  <a:pt x="143306" y="3175"/>
                  <a:pt x="316167" y="3175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FECA3853-AFA8-5F43-8666-2F034E7B0CA9}"/>
              </a:ext>
            </a:extLst>
          </p:cNvPr>
          <p:cNvSpPr/>
          <p:nvPr/>
        </p:nvSpPr>
        <p:spPr>
          <a:xfrm>
            <a:off x="12529646" y="3821544"/>
            <a:ext cx="8607607" cy="7713310"/>
          </a:xfrm>
          <a:custGeom>
            <a:avLst/>
            <a:gdLst>
              <a:gd name="connsiteX0" fmla="*/ 3081464 w 4400550"/>
              <a:gd name="connsiteY0" fmla="*/ 3940620 h 3943350"/>
              <a:gd name="connsiteX1" fmla="*/ 1324801 w 4400550"/>
              <a:gd name="connsiteY1" fmla="*/ 3940620 h 3943350"/>
              <a:gd name="connsiteX2" fmla="*/ 1211961 w 4400550"/>
              <a:gd name="connsiteY2" fmla="*/ 3238246 h 3943350"/>
              <a:gd name="connsiteX3" fmla="*/ 3175 w 4400550"/>
              <a:gd name="connsiteY3" fmla="*/ 3175 h 3943350"/>
              <a:gd name="connsiteX4" fmla="*/ 4403090 w 4400550"/>
              <a:gd name="connsiteY4" fmla="*/ 3175 h 3943350"/>
              <a:gd name="connsiteX5" fmla="*/ 3213354 w 4400550"/>
              <a:gd name="connsiteY5" fmla="*/ 3127375 h 3943350"/>
              <a:gd name="connsiteX6" fmla="*/ 3081464 w 4400550"/>
              <a:gd name="connsiteY6" fmla="*/ 394062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550" h="3943350">
                <a:moveTo>
                  <a:pt x="3081464" y="3940620"/>
                </a:moveTo>
                <a:lnTo>
                  <a:pt x="1324801" y="3940620"/>
                </a:lnTo>
                <a:cubicBezTo>
                  <a:pt x="1296162" y="3712909"/>
                  <a:pt x="1259015" y="3478466"/>
                  <a:pt x="1211961" y="3238246"/>
                </a:cubicBezTo>
                <a:cubicBezTo>
                  <a:pt x="958723" y="1945767"/>
                  <a:pt x="491236" y="863346"/>
                  <a:pt x="3175" y="3175"/>
                </a:cubicBezTo>
                <a:lnTo>
                  <a:pt x="4403090" y="3175"/>
                </a:lnTo>
                <a:cubicBezTo>
                  <a:pt x="3934968" y="817753"/>
                  <a:pt x="3471037" y="1863725"/>
                  <a:pt x="3213354" y="3127375"/>
                </a:cubicBezTo>
                <a:cubicBezTo>
                  <a:pt x="3156204" y="3407410"/>
                  <a:pt x="3113088" y="3679063"/>
                  <a:pt x="3081464" y="394062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7B4AF97-CF98-5146-ACE7-E2E78D3BD62B}"/>
              </a:ext>
            </a:extLst>
          </p:cNvPr>
          <p:cNvSpPr/>
          <p:nvPr/>
        </p:nvSpPr>
        <p:spPr>
          <a:xfrm>
            <a:off x="15114786" y="11523304"/>
            <a:ext cx="3440558" cy="1178199"/>
          </a:xfrm>
          <a:custGeom>
            <a:avLst/>
            <a:gdLst>
              <a:gd name="connsiteX0" fmla="*/ 3175 w 1758950"/>
              <a:gd name="connsiteY0" fmla="*/ 3175 h 298450"/>
              <a:gd name="connsiteX1" fmla="*/ 1759902 w 1758950"/>
              <a:gd name="connsiteY1" fmla="*/ 3175 h 298450"/>
              <a:gd name="connsiteX2" fmla="*/ 1759902 w 1758950"/>
              <a:gd name="connsiteY2" fmla="*/ 298133 h 298450"/>
              <a:gd name="connsiteX3" fmla="*/ 3175 w 1758950"/>
              <a:gd name="connsiteY3" fmla="*/ 298133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950" h="298450">
                <a:moveTo>
                  <a:pt x="3175" y="3175"/>
                </a:moveTo>
                <a:lnTo>
                  <a:pt x="1759902" y="3175"/>
                </a:lnTo>
                <a:lnTo>
                  <a:pt x="1759902" y="298133"/>
                </a:lnTo>
                <a:lnTo>
                  <a:pt x="3175" y="298133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AC8850E4-F1E8-C048-86DD-833BB0B8E5EF}"/>
              </a:ext>
            </a:extLst>
          </p:cNvPr>
          <p:cNvSpPr/>
          <p:nvPr/>
        </p:nvSpPr>
        <p:spPr>
          <a:xfrm>
            <a:off x="14743442" y="12084227"/>
            <a:ext cx="3900128" cy="1253400"/>
          </a:xfrm>
          <a:custGeom>
            <a:avLst/>
            <a:gdLst>
              <a:gd name="connsiteX0" fmla="*/ 1847723 w 1993900"/>
              <a:gd name="connsiteY0" fmla="*/ 3175 h 317500"/>
              <a:gd name="connsiteX1" fmla="*/ 1995170 w 1993900"/>
              <a:gd name="connsiteY1" fmla="*/ 3175 h 317500"/>
              <a:gd name="connsiteX2" fmla="*/ 1995170 w 1993900"/>
              <a:gd name="connsiteY2" fmla="*/ 314452 h 317500"/>
              <a:gd name="connsiteX3" fmla="*/ 1847723 w 1993900"/>
              <a:gd name="connsiteY3" fmla="*/ 314452 h 317500"/>
              <a:gd name="connsiteX4" fmla="*/ 150622 w 1993900"/>
              <a:gd name="connsiteY4" fmla="*/ 314452 h 317500"/>
              <a:gd name="connsiteX5" fmla="*/ 150622 w 1993900"/>
              <a:gd name="connsiteY5" fmla="*/ 3175 h 317500"/>
              <a:gd name="connsiteX6" fmla="*/ 3175 w 1993900"/>
              <a:gd name="connsiteY6" fmla="*/ 3175 h 317500"/>
              <a:gd name="connsiteX7" fmla="*/ 150622 w 1993900"/>
              <a:gd name="connsiteY7" fmla="*/ 3175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3900" h="317500">
                <a:moveTo>
                  <a:pt x="1847723" y="3175"/>
                </a:moveTo>
                <a:cubicBezTo>
                  <a:pt x="1929156" y="3175"/>
                  <a:pt x="1995170" y="3175"/>
                  <a:pt x="1995170" y="3175"/>
                </a:cubicBezTo>
                <a:lnTo>
                  <a:pt x="1995170" y="314452"/>
                </a:lnTo>
                <a:cubicBezTo>
                  <a:pt x="1995170" y="314452"/>
                  <a:pt x="1929155" y="314452"/>
                  <a:pt x="1847723" y="314452"/>
                </a:cubicBezTo>
                <a:lnTo>
                  <a:pt x="150622" y="314452"/>
                </a:lnTo>
                <a:lnTo>
                  <a:pt x="150622" y="3175"/>
                </a:lnTo>
                <a:cubicBezTo>
                  <a:pt x="69189" y="3175"/>
                  <a:pt x="3175" y="3175"/>
                  <a:pt x="3175" y="3175"/>
                </a:cubicBezTo>
                <a:cubicBezTo>
                  <a:pt x="3175" y="3175"/>
                  <a:pt x="69189" y="3175"/>
                  <a:pt x="150622" y="3175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EC82239-C9A7-1D44-80DE-73D8DEBDF46B}"/>
              </a:ext>
            </a:extLst>
          </p:cNvPr>
          <p:cNvSpPr/>
          <p:nvPr/>
        </p:nvSpPr>
        <p:spPr>
          <a:xfrm>
            <a:off x="15988560" y="210030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FD6C1E7-74E9-DE4F-92C5-7EFA84EBCA69}"/>
              </a:ext>
            </a:extLst>
          </p:cNvPr>
          <p:cNvSpPr/>
          <p:nvPr/>
        </p:nvSpPr>
        <p:spPr>
          <a:xfrm>
            <a:off x="15988560" y="6949149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D327C66-23F1-4D41-BF17-7EAEEC80057D}"/>
              </a:ext>
            </a:extLst>
          </p:cNvPr>
          <p:cNvSpPr/>
          <p:nvPr/>
        </p:nvSpPr>
        <p:spPr>
          <a:xfrm>
            <a:off x="15988560" y="11652106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661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455AEF51-D9E5-EA45-81EB-F9D4605E8302}"/>
              </a:ext>
            </a:extLst>
          </p:cNvPr>
          <p:cNvSpPr/>
          <p:nvPr/>
        </p:nvSpPr>
        <p:spPr>
          <a:xfrm flipV="1">
            <a:off x="6877866" y="3754224"/>
            <a:ext cx="10621919" cy="195717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0">
            <a:extLst>
              <a:ext uri="{FF2B5EF4-FFF2-40B4-BE49-F238E27FC236}">
                <a16:creationId xmlns:a16="http://schemas.microsoft.com/office/drawing/2014/main" id="{94635653-C4E9-864C-B616-9CE7934B2777}"/>
              </a:ext>
            </a:extLst>
          </p:cNvPr>
          <p:cNvSpPr/>
          <p:nvPr/>
        </p:nvSpPr>
        <p:spPr>
          <a:xfrm flipV="1">
            <a:off x="7540048" y="6100699"/>
            <a:ext cx="9297555" cy="195717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3">
            <a:extLst>
              <a:ext uri="{FF2B5EF4-FFF2-40B4-BE49-F238E27FC236}">
                <a16:creationId xmlns:a16="http://schemas.microsoft.com/office/drawing/2014/main" id="{269F9C33-D1FA-7747-B386-A1554DC8EEA9}"/>
              </a:ext>
            </a:extLst>
          </p:cNvPr>
          <p:cNvSpPr/>
          <p:nvPr/>
        </p:nvSpPr>
        <p:spPr>
          <a:xfrm flipV="1">
            <a:off x="8265261" y="8394942"/>
            <a:ext cx="7847128" cy="19571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8851290" y="8549771"/>
            <a:ext cx="6675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Rounded Rectangle 63">
            <a:extLst>
              <a:ext uri="{FF2B5EF4-FFF2-40B4-BE49-F238E27FC236}">
                <a16:creationId xmlns:a16="http://schemas.microsoft.com/office/drawing/2014/main" id="{98CF1D04-AEF4-654A-A8FB-7FF4BBF1D432}"/>
              </a:ext>
            </a:extLst>
          </p:cNvPr>
          <p:cNvSpPr/>
          <p:nvPr/>
        </p:nvSpPr>
        <p:spPr>
          <a:xfrm flipV="1">
            <a:off x="9242723" y="10736634"/>
            <a:ext cx="5892204" cy="19571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EA03EE-F7D3-E44F-A623-2227F70C76CE}"/>
              </a:ext>
            </a:extLst>
          </p:cNvPr>
          <p:cNvSpPr/>
          <p:nvPr/>
        </p:nvSpPr>
        <p:spPr>
          <a:xfrm>
            <a:off x="8983330" y="9295661"/>
            <a:ext cx="6410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8234395" y="6393127"/>
            <a:ext cx="7908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5FC83C1-7501-CE4B-A754-70B03D79337A}"/>
              </a:ext>
            </a:extLst>
          </p:cNvPr>
          <p:cNvSpPr/>
          <p:nvPr/>
        </p:nvSpPr>
        <p:spPr>
          <a:xfrm>
            <a:off x="7988912" y="7174015"/>
            <a:ext cx="8210641" cy="563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9682757" y="10864853"/>
            <a:ext cx="5012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5CC970-B95B-3640-8972-F1627575C256}"/>
              </a:ext>
            </a:extLst>
          </p:cNvPr>
          <p:cNvSpPr/>
          <p:nvPr/>
        </p:nvSpPr>
        <p:spPr>
          <a:xfrm>
            <a:off x="9587132" y="11587808"/>
            <a:ext cx="5203386" cy="101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7671117" y="3968513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4D7172F-1EF9-9B46-BD83-93A6BFF92889}"/>
              </a:ext>
            </a:extLst>
          </p:cNvPr>
          <p:cNvSpPr/>
          <p:nvPr/>
        </p:nvSpPr>
        <p:spPr>
          <a:xfrm>
            <a:off x="7498733" y="4719615"/>
            <a:ext cx="9380183" cy="663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280601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82">
            <a:extLst>
              <a:ext uri="{FF2B5EF4-FFF2-40B4-BE49-F238E27FC236}">
                <a16:creationId xmlns:a16="http://schemas.microsoft.com/office/drawing/2014/main" id="{63BB0D5A-62CD-CE46-A6A5-B4A7AA9888FE}"/>
              </a:ext>
            </a:extLst>
          </p:cNvPr>
          <p:cNvSpPr txBox="1"/>
          <p:nvPr/>
        </p:nvSpPr>
        <p:spPr>
          <a:xfrm>
            <a:off x="11848660" y="5702095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8" name="TextBox 83">
            <a:extLst>
              <a:ext uri="{FF2B5EF4-FFF2-40B4-BE49-F238E27FC236}">
                <a16:creationId xmlns:a16="http://schemas.microsoft.com/office/drawing/2014/main" id="{492B6124-3C2F-6947-A741-E68FEB417410}"/>
              </a:ext>
            </a:extLst>
          </p:cNvPr>
          <p:cNvSpPr txBox="1"/>
          <p:nvPr/>
        </p:nvSpPr>
        <p:spPr>
          <a:xfrm>
            <a:off x="11848660" y="7328854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9" name="TextBox 84">
            <a:extLst>
              <a:ext uri="{FF2B5EF4-FFF2-40B4-BE49-F238E27FC236}">
                <a16:creationId xmlns:a16="http://schemas.microsoft.com/office/drawing/2014/main" id="{1DE8124A-A2AC-1443-9E06-B2566631C8CA}"/>
              </a:ext>
            </a:extLst>
          </p:cNvPr>
          <p:cNvSpPr txBox="1"/>
          <p:nvPr/>
        </p:nvSpPr>
        <p:spPr>
          <a:xfrm>
            <a:off x="11848660" y="9338976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6D3FAC9-07EB-AD40-A483-F633C592FF3D}"/>
              </a:ext>
            </a:extLst>
          </p:cNvPr>
          <p:cNvCxnSpPr>
            <a:cxnSpLocks/>
          </p:cNvCxnSpPr>
          <p:nvPr/>
        </p:nvCxnSpPr>
        <p:spPr>
          <a:xfrm flipH="1">
            <a:off x="11117140" y="6908367"/>
            <a:ext cx="10636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284D09-1631-2F4A-A399-CE1C23B89F8F}"/>
              </a:ext>
            </a:extLst>
          </p:cNvPr>
          <p:cNvCxnSpPr>
            <a:cxnSpLocks/>
          </p:cNvCxnSpPr>
          <p:nvPr/>
        </p:nvCxnSpPr>
        <p:spPr>
          <a:xfrm flipH="1">
            <a:off x="11117140" y="8857258"/>
            <a:ext cx="10636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8353DB7E-5A74-9048-9010-DD15C1BE86BC}"/>
              </a:ext>
            </a:extLst>
          </p:cNvPr>
          <p:cNvCxnSpPr>
            <a:cxnSpLocks/>
          </p:cNvCxnSpPr>
          <p:nvPr/>
        </p:nvCxnSpPr>
        <p:spPr>
          <a:xfrm flipH="1">
            <a:off x="11094280" y="10806150"/>
            <a:ext cx="10681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05C9647D-14A0-514E-B4D2-AEF8FEE005E5}"/>
              </a:ext>
            </a:extLst>
          </p:cNvPr>
          <p:cNvSpPr txBox="1"/>
          <p:nvPr/>
        </p:nvSpPr>
        <p:spPr>
          <a:xfrm>
            <a:off x="16125450" y="4636311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Marketing</a:t>
            </a:r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C706D2F4-452D-174C-B150-68A76E6B0032}"/>
              </a:ext>
            </a:extLst>
          </p:cNvPr>
          <p:cNvSpPr/>
          <p:nvPr/>
        </p:nvSpPr>
        <p:spPr>
          <a:xfrm>
            <a:off x="6514601" y="8550378"/>
            <a:ext cx="1639017" cy="4231220"/>
          </a:xfrm>
          <a:custGeom>
            <a:avLst/>
            <a:gdLst>
              <a:gd name="connsiteX0" fmla="*/ 3175 w 895350"/>
              <a:gd name="connsiteY0" fmla="*/ 3175 h 2311400"/>
              <a:gd name="connsiteX1" fmla="*/ 895414 w 895350"/>
              <a:gd name="connsiteY1" fmla="*/ 3175 h 2311400"/>
              <a:gd name="connsiteX2" fmla="*/ 895414 w 895350"/>
              <a:gd name="connsiteY2" fmla="*/ 2309686 h 2311400"/>
              <a:gd name="connsiteX3" fmla="*/ 3175 w 895350"/>
              <a:gd name="connsiteY3" fmla="*/ 2309686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50" h="2311400">
                <a:moveTo>
                  <a:pt x="3175" y="3175"/>
                </a:moveTo>
                <a:lnTo>
                  <a:pt x="895414" y="3175"/>
                </a:lnTo>
                <a:lnTo>
                  <a:pt x="895414" y="2309686"/>
                </a:lnTo>
                <a:lnTo>
                  <a:pt x="3175" y="2309686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57560E9F-67B9-BC44-AA00-40A7CDF0BADB}"/>
              </a:ext>
            </a:extLst>
          </p:cNvPr>
          <p:cNvSpPr/>
          <p:nvPr/>
        </p:nvSpPr>
        <p:spPr>
          <a:xfrm>
            <a:off x="3107449" y="3860815"/>
            <a:ext cx="8264829" cy="964811"/>
          </a:xfrm>
          <a:custGeom>
            <a:avLst/>
            <a:gdLst>
              <a:gd name="connsiteX0" fmla="*/ 4448366 w 4514850"/>
              <a:gd name="connsiteY0" fmla="*/ 3175 h 527050"/>
              <a:gd name="connsiteX1" fmla="*/ 4514660 w 4514850"/>
              <a:gd name="connsiteY1" fmla="*/ 3175 h 527050"/>
              <a:gd name="connsiteX2" fmla="*/ 4514660 w 4514850"/>
              <a:gd name="connsiteY2" fmla="*/ 529654 h 527050"/>
              <a:gd name="connsiteX3" fmla="*/ 4448366 w 4514850"/>
              <a:gd name="connsiteY3" fmla="*/ 529654 h 527050"/>
              <a:gd name="connsiteX4" fmla="*/ 69469 w 4514850"/>
              <a:gd name="connsiteY4" fmla="*/ 529654 h 527050"/>
              <a:gd name="connsiteX5" fmla="*/ 69469 w 4514850"/>
              <a:gd name="connsiteY5" fmla="*/ 3175 h 527050"/>
              <a:gd name="connsiteX6" fmla="*/ 3175 w 4514850"/>
              <a:gd name="connsiteY6" fmla="*/ 3175 h 527050"/>
              <a:gd name="connsiteX7" fmla="*/ 69469 w 4514850"/>
              <a:gd name="connsiteY7" fmla="*/ 317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50" h="527050">
                <a:moveTo>
                  <a:pt x="4448366" y="3175"/>
                </a:moveTo>
                <a:cubicBezTo>
                  <a:pt x="4484979" y="3175"/>
                  <a:pt x="4514660" y="3175"/>
                  <a:pt x="4514660" y="3175"/>
                </a:cubicBezTo>
                <a:lnTo>
                  <a:pt x="4514660" y="529654"/>
                </a:lnTo>
                <a:cubicBezTo>
                  <a:pt x="4514660" y="529654"/>
                  <a:pt x="4484979" y="529654"/>
                  <a:pt x="4448366" y="529654"/>
                </a:cubicBezTo>
                <a:lnTo>
                  <a:pt x="69469" y="529654"/>
                </a:lnTo>
                <a:lnTo>
                  <a:pt x="69469" y="3175"/>
                </a:lnTo>
                <a:cubicBezTo>
                  <a:pt x="32856" y="3175"/>
                  <a:pt x="3175" y="3175"/>
                  <a:pt x="3175" y="3175"/>
                </a:cubicBezTo>
                <a:cubicBezTo>
                  <a:pt x="3175" y="3175"/>
                  <a:pt x="32856" y="3175"/>
                  <a:pt x="69469" y="3175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24" name="Forma libre 23">
            <a:extLst>
              <a:ext uri="{FF2B5EF4-FFF2-40B4-BE49-F238E27FC236}">
                <a16:creationId xmlns:a16="http://schemas.microsoft.com/office/drawing/2014/main" id="{3AE275EA-834E-5F47-BFE2-22FD46E7FCA4}"/>
              </a:ext>
            </a:extLst>
          </p:cNvPr>
          <p:cNvSpPr/>
          <p:nvPr/>
        </p:nvSpPr>
        <p:spPr>
          <a:xfrm>
            <a:off x="3352578" y="4824579"/>
            <a:ext cx="7962599" cy="1976119"/>
          </a:xfrm>
          <a:custGeom>
            <a:avLst/>
            <a:gdLst>
              <a:gd name="connsiteX0" fmla="*/ 3175 w 4349750"/>
              <a:gd name="connsiteY0" fmla="*/ 3175 h 1079500"/>
              <a:gd name="connsiteX1" fmla="*/ 4350194 w 4349750"/>
              <a:gd name="connsiteY1" fmla="*/ 3175 h 1079500"/>
              <a:gd name="connsiteX2" fmla="*/ 4350194 w 4349750"/>
              <a:gd name="connsiteY2" fmla="*/ 1080580 h 1079500"/>
              <a:gd name="connsiteX3" fmla="*/ 3174 w 4349750"/>
              <a:gd name="connsiteY3" fmla="*/ 108058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50" h="1079500">
                <a:moveTo>
                  <a:pt x="3175" y="3175"/>
                </a:moveTo>
                <a:lnTo>
                  <a:pt x="4350194" y="3175"/>
                </a:lnTo>
                <a:lnTo>
                  <a:pt x="4350194" y="1080580"/>
                </a:lnTo>
                <a:lnTo>
                  <a:pt x="3174" y="108058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7D100790-CDAA-D846-B916-5164C4065F97}"/>
              </a:ext>
            </a:extLst>
          </p:cNvPr>
          <p:cNvSpPr/>
          <p:nvPr/>
        </p:nvSpPr>
        <p:spPr>
          <a:xfrm>
            <a:off x="3352578" y="6796862"/>
            <a:ext cx="7962599" cy="3196664"/>
          </a:xfrm>
          <a:custGeom>
            <a:avLst/>
            <a:gdLst>
              <a:gd name="connsiteX0" fmla="*/ 2622804 w 4349750"/>
              <a:gd name="connsiteY0" fmla="*/ 1744091 h 1746250"/>
              <a:gd name="connsiteX1" fmla="*/ 1730502 w 4349750"/>
              <a:gd name="connsiteY1" fmla="*/ 1744091 h 1746250"/>
              <a:gd name="connsiteX2" fmla="*/ 3175 w 4349750"/>
              <a:gd name="connsiteY2" fmla="*/ 3175 h 1746250"/>
              <a:gd name="connsiteX3" fmla="*/ 4350132 w 4349750"/>
              <a:gd name="connsiteY3" fmla="*/ 3175 h 1746250"/>
              <a:gd name="connsiteX4" fmla="*/ 2622804 w 4349750"/>
              <a:gd name="connsiteY4" fmla="*/ 1744091 h 174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750" h="1746250">
                <a:moveTo>
                  <a:pt x="2622804" y="1744091"/>
                </a:moveTo>
                <a:lnTo>
                  <a:pt x="1730502" y="1744091"/>
                </a:lnTo>
                <a:lnTo>
                  <a:pt x="3175" y="3175"/>
                </a:lnTo>
                <a:lnTo>
                  <a:pt x="4350132" y="3175"/>
                </a:lnTo>
                <a:lnTo>
                  <a:pt x="2622804" y="174409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42711A68-6499-144F-B14C-3CFC1311A0DE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E67952F2-19F1-1641-81FE-27F17C2ACD71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TextBox 84">
            <a:extLst>
              <a:ext uri="{FF2B5EF4-FFF2-40B4-BE49-F238E27FC236}">
                <a16:creationId xmlns:a16="http://schemas.microsoft.com/office/drawing/2014/main" id="{A6403500-B421-4942-A051-470D71071ACF}"/>
              </a:ext>
            </a:extLst>
          </p:cNvPr>
          <p:cNvSpPr txBox="1"/>
          <p:nvPr/>
        </p:nvSpPr>
        <p:spPr>
          <a:xfrm>
            <a:off x="11848660" y="11226636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400424F-D49F-8247-B698-4149DF8B8B17}"/>
              </a:ext>
            </a:extLst>
          </p:cNvPr>
          <p:cNvCxnSpPr>
            <a:cxnSpLocks/>
          </p:cNvCxnSpPr>
          <p:nvPr/>
        </p:nvCxnSpPr>
        <p:spPr>
          <a:xfrm flipH="1">
            <a:off x="11094280" y="12693810"/>
            <a:ext cx="10681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40">
            <a:extLst>
              <a:ext uri="{FF2B5EF4-FFF2-40B4-BE49-F238E27FC236}">
                <a16:creationId xmlns:a16="http://schemas.microsoft.com/office/drawing/2014/main" id="{0FBF4F08-DEA8-C640-8175-8DF63663100A}"/>
              </a:ext>
            </a:extLst>
          </p:cNvPr>
          <p:cNvSpPr/>
          <p:nvPr/>
        </p:nvSpPr>
        <p:spPr>
          <a:xfrm>
            <a:off x="4679550" y="5353299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5441308" y="405985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D2F3607A-36A1-3348-AFBD-02D6DEE9BBF8}"/>
              </a:ext>
            </a:extLst>
          </p:cNvPr>
          <p:cNvSpPr/>
          <p:nvPr/>
        </p:nvSpPr>
        <p:spPr>
          <a:xfrm rot="16200000">
            <a:off x="6378673" y="1096395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140">
            <a:extLst>
              <a:ext uri="{FF2B5EF4-FFF2-40B4-BE49-F238E27FC236}">
                <a16:creationId xmlns:a16="http://schemas.microsoft.com/office/drawing/2014/main" id="{720696E2-0E04-7A4B-8669-1CC56668BF78}"/>
              </a:ext>
            </a:extLst>
          </p:cNvPr>
          <p:cNvSpPr/>
          <p:nvPr/>
        </p:nvSpPr>
        <p:spPr>
          <a:xfrm>
            <a:off x="4679550" y="771202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7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20">
            <a:extLst>
              <a:ext uri="{FF2B5EF4-FFF2-40B4-BE49-F238E27FC236}">
                <a16:creationId xmlns:a16="http://schemas.microsoft.com/office/drawing/2014/main" id="{06662C00-F7D2-0046-834B-1A51FBA50526}"/>
              </a:ext>
            </a:extLst>
          </p:cNvPr>
          <p:cNvSpPr/>
          <p:nvPr/>
        </p:nvSpPr>
        <p:spPr>
          <a:xfrm>
            <a:off x="1935870" y="6508750"/>
            <a:ext cx="10239377" cy="39696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F97F63B7-101B-9342-BE64-5B19DF314BC0}"/>
              </a:ext>
            </a:extLst>
          </p:cNvPr>
          <p:cNvSpPr/>
          <p:nvPr/>
        </p:nvSpPr>
        <p:spPr>
          <a:xfrm>
            <a:off x="12188823" y="6508750"/>
            <a:ext cx="10239377" cy="39696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1CD4C3E4-FA70-E545-95D1-92EA24AE63FC}"/>
              </a:ext>
            </a:extLst>
          </p:cNvPr>
          <p:cNvSpPr txBox="1"/>
          <p:nvPr/>
        </p:nvSpPr>
        <p:spPr>
          <a:xfrm>
            <a:off x="3406442" y="7693376"/>
            <a:ext cx="422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9D60CB9F-8DE6-A046-9C46-916688C74104}"/>
              </a:ext>
            </a:extLst>
          </p:cNvPr>
          <p:cNvSpPr/>
          <p:nvPr/>
        </p:nvSpPr>
        <p:spPr>
          <a:xfrm>
            <a:off x="3406442" y="8339707"/>
            <a:ext cx="4224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76385C3B-D38E-6F41-A37E-B792FBF9BDEF}"/>
              </a:ext>
            </a:extLst>
          </p:cNvPr>
          <p:cNvSpPr txBox="1"/>
          <p:nvPr/>
        </p:nvSpPr>
        <p:spPr>
          <a:xfrm>
            <a:off x="16698547" y="7693376"/>
            <a:ext cx="422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Lato" panose="020F0502020204030203" pitchFamily="34" charset="77"/>
                <a:ea typeface="Roboto Medium" panose="02000000000000000000" pitchFamily="2" charset="0"/>
                <a:cs typeface="Poppins Medium" pitchFamily="2" charset="77"/>
              </a:rPr>
              <a:t>Advocacy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936EAF70-C2E4-2E47-B707-D1FCFA3CFABB}"/>
              </a:ext>
            </a:extLst>
          </p:cNvPr>
          <p:cNvSpPr/>
          <p:nvPr/>
        </p:nvSpPr>
        <p:spPr>
          <a:xfrm>
            <a:off x="16732746" y="8339707"/>
            <a:ext cx="42384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4CFAA2E1-ED4C-B946-BE05-146A59DDECDC}"/>
              </a:ext>
            </a:extLst>
          </p:cNvPr>
          <p:cNvSpPr/>
          <p:nvPr/>
        </p:nvSpPr>
        <p:spPr>
          <a:xfrm>
            <a:off x="8719368" y="4582942"/>
            <a:ext cx="6687398" cy="8019087"/>
          </a:xfrm>
          <a:custGeom>
            <a:avLst/>
            <a:gdLst>
              <a:gd name="connsiteX0" fmla="*/ 3081464 w 4400550"/>
              <a:gd name="connsiteY0" fmla="*/ 5276088 h 5276850"/>
              <a:gd name="connsiteX1" fmla="*/ 1324801 w 4400550"/>
              <a:gd name="connsiteY1" fmla="*/ 5276088 h 5276850"/>
              <a:gd name="connsiteX2" fmla="*/ 1211961 w 4400550"/>
              <a:gd name="connsiteY2" fmla="*/ 4335463 h 5276850"/>
              <a:gd name="connsiteX3" fmla="*/ 3175 w 4400550"/>
              <a:gd name="connsiteY3" fmla="*/ 3175 h 5276850"/>
              <a:gd name="connsiteX4" fmla="*/ 4403090 w 4400550"/>
              <a:gd name="connsiteY4" fmla="*/ 3175 h 5276850"/>
              <a:gd name="connsiteX5" fmla="*/ 3213354 w 4400550"/>
              <a:gd name="connsiteY5" fmla="*/ 4186555 h 5276850"/>
              <a:gd name="connsiteX6" fmla="*/ 3081464 w 4400550"/>
              <a:gd name="connsiteY6" fmla="*/ 5276088 h 527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550" h="5276850">
                <a:moveTo>
                  <a:pt x="3081464" y="5276088"/>
                </a:moveTo>
                <a:lnTo>
                  <a:pt x="1324801" y="5276088"/>
                </a:lnTo>
                <a:cubicBezTo>
                  <a:pt x="1296183" y="4971288"/>
                  <a:pt x="1258570" y="4657747"/>
                  <a:pt x="1211961" y="4335463"/>
                </a:cubicBezTo>
                <a:cubicBezTo>
                  <a:pt x="958533" y="2604580"/>
                  <a:pt x="491236" y="1154875"/>
                  <a:pt x="3175" y="3175"/>
                </a:cubicBezTo>
                <a:lnTo>
                  <a:pt x="4403090" y="3175"/>
                </a:lnTo>
                <a:cubicBezTo>
                  <a:pt x="3934968" y="1094042"/>
                  <a:pt x="3471037" y="2495042"/>
                  <a:pt x="3213354" y="4186555"/>
                </a:cubicBezTo>
                <a:cubicBezTo>
                  <a:pt x="3156204" y="4561967"/>
                  <a:pt x="3113088" y="4925632"/>
                  <a:pt x="3081464" y="5276088"/>
                </a:cubicBezTo>
                <a:close/>
              </a:path>
            </a:pathLst>
          </a:custGeom>
          <a:solidFill>
            <a:srgbClr val="D1CFD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3480578E-737F-314D-A081-EFBEF1CCC597}"/>
              </a:ext>
            </a:extLst>
          </p:cNvPr>
          <p:cNvSpPr/>
          <p:nvPr/>
        </p:nvSpPr>
        <p:spPr>
          <a:xfrm>
            <a:off x="8719368" y="3743207"/>
            <a:ext cx="6687398" cy="1688737"/>
          </a:xfrm>
          <a:custGeom>
            <a:avLst/>
            <a:gdLst>
              <a:gd name="connsiteX0" fmla="*/ 4403090 w 4400550"/>
              <a:gd name="connsiteY0" fmla="*/ 555752 h 1111250"/>
              <a:gd name="connsiteX1" fmla="*/ 2203132 w 4400550"/>
              <a:gd name="connsiteY1" fmla="*/ 1108329 h 1111250"/>
              <a:gd name="connsiteX2" fmla="*/ 3175 w 4400550"/>
              <a:gd name="connsiteY2" fmla="*/ 555752 h 1111250"/>
              <a:gd name="connsiteX3" fmla="*/ 2203132 w 4400550"/>
              <a:gd name="connsiteY3" fmla="*/ 3175 h 1111250"/>
              <a:gd name="connsiteX4" fmla="*/ 4403090 w 4400550"/>
              <a:gd name="connsiteY4" fmla="*/ 555752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0550" h="1111250">
                <a:moveTo>
                  <a:pt x="4403090" y="555752"/>
                </a:moveTo>
                <a:cubicBezTo>
                  <a:pt x="4403090" y="860932"/>
                  <a:pt x="3418135" y="1108329"/>
                  <a:pt x="2203132" y="1108329"/>
                </a:cubicBezTo>
                <a:cubicBezTo>
                  <a:pt x="988129" y="1108329"/>
                  <a:pt x="3175" y="860932"/>
                  <a:pt x="3175" y="555752"/>
                </a:cubicBezTo>
                <a:cubicBezTo>
                  <a:pt x="3175" y="250572"/>
                  <a:pt x="988129" y="3175"/>
                  <a:pt x="2203132" y="3175"/>
                </a:cubicBezTo>
                <a:cubicBezTo>
                  <a:pt x="3418135" y="3175"/>
                  <a:pt x="4403090" y="250572"/>
                  <a:pt x="4403090" y="555752"/>
                </a:cubicBezTo>
                <a:close/>
              </a:path>
            </a:pathLst>
          </a:custGeom>
          <a:solidFill>
            <a:srgbClr val="E5E5E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32">
            <a:extLst>
              <a:ext uri="{FF2B5EF4-FFF2-40B4-BE49-F238E27FC236}">
                <a16:creationId xmlns:a16="http://schemas.microsoft.com/office/drawing/2014/main" id="{85763442-B656-9544-ABB1-96536521D9D0}"/>
              </a:ext>
            </a:extLst>
          </p:cNvPr>
          <p:cNvSpPr/>
          <p:nvPr/>
        </p:nvSpPr>
        <p:spPr>
          <a:xfrm>
            <a:off x="10727808" y="12260712"/>
            <a:ext cx="2673029" cy="675495"/>
          </a:xfrm>
          <a:custGeom>
            <a:avLst/>
            <a:gdLst>
              <a:gd name="connsiteX0" fmla="*/ 1759839 w 1758950"/>
              <a:gd name="connsiteY0" fmla="*/ 223838 h 444500"/>
              <a:gd name="connsiteX1" fmla="*/ 881507 w 1758950"/>
              <a:gd name="connsiteY1" fmla="*/ 444500 h 444500"/>
              <a:gd name="connsiteX2" fmla="*/ 3175 w 1758950"/>
              <a:gd name="connsiteY2" fmla="*/ 223838 h 444500"/>
              <a:gd name="connsiteX3" fmla="*/ 881507 w 1758950"/>
              <a:gd name="connsiteY3" fmla="*/ 3175 h 444500"/>
              <a:gd name="connsiteX4" fmla="*/ 1759839 w 1758950"/>
              <a:gd name="connsiteY4" fmla="*/ 223838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950" h="444500">
                <a:moveTo>
                  <a:pt x="1759839" y="223838"/>
                </a:moveTo>
                <a:cubicBezTo>
                  <a:pt x="1759839" y="345706"/>
                  <a:pt x="1366596" y="444500"/>
                  <a:pt x="881507" y="444500"/>
                </a:cubicBezTo>
                <a:cubicBezTo>
                  <a:pt x="396417" y="444500"/>
                  <a:pt x="3175" y="345706"/>
                  <a:pt x="3175" y="223838"/>
                </a:cubicBezTo>
                <a:cubicBezTo>
                  <a:pt x="3175" y="101969"/>
                  <a:pt x="396417" y="3175"/>
                  <a:pt x="881507" y="3175"/>
                </a:cubicBezTo>
                <a:cubicBezTo>
                  <a:pt x="1366596" y="3175"/>
                  <a:pt x="1759839" y="101969"/>
                  <a:pt x="1759839" y="223838"/>
                </a:cubicBezTo>
                <a:close/>
              </a:path>
            </a:pathLst>
          </a:custGeom>
          <a:solidFill>
            <a:srgbClr val="D1CFD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Rectangle 140">
            <a:extLst>
              <a:ext uri="{FF2B5EF4-FFF2-40B4-BE49-F238E27FC236}">
                <a16:creationId xmlns:a16="http://schemas.microsoft.com/office/drawing/2014/main" id="{84E693B6-F68F-4644-A580-FE8945B2744D}"/>
              </a:ext>
            </a:extLst>
          </p:cNvPr>
          <p:cNvSpPr/>
          <p:nvPr/>
        </p:nvSpPr>
        <p:spPr>
          <a:xfrm>
            <a:off x="10662756" y="6993695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32A5FB3B-DD5E-1C46-BDB3-621481D84D9A}"/>
              </a:ext>
            </a:extLst>
          </p:cNvPr>
          <p:cNvSpPr txBox="1"/>
          <p:nvPr/>
        </p:nvSpPr>
        <p:spPr>
          <a:xfrm>
            <a:off x="10452046" y="7753533"/>
            <a:ext cx="3243976" cy="122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69258600-3C82-3540-9B99-EA96F0FDD3F7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3EBFF06C-F8BC-AE41-941A-F163AFC26DBC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0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290961" y="5350941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11F5F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rgbClr val="011F5F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290961" y="7996230"/>
            <a:ext cx="7244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3932654E-C6EC-9A44-AE5C-EC27FDEAEF04}"/>
              </a:ext>
            </a:extLst>
          </p:cNvPr>
          <p:cNvSpPr/>
          <p:nvPr/>
        </p:nvSpPr>
        <p:spPr>
          <a:xfrm>
            <a:off x="15136580" y="7391736"/>
            <a:ext cx="1985153" cy="5124791"/>
          </a:xfrm>
          <a:custGeom>
            <a:avLst/>
            <a:gdLst>
              <a:gd name="connsiteX0" fmla="*/ 3175 w 895350"/>
              <a:gd name="connsiteY0" fmla="*/ 3175 h 2311400"/>
              <a:gd name="connsiteX1" fmla="*/ 895414 w 895350"/>
              <a:gd name="connsiteY1" fmla="*/ 3175 h 2311400"/>
              <a:gd name="connsiteX2" fmla="*/ 895414 w 895350"/>
              <a:gd name="connsiteY2" fmla="*/ 2309686 h 2311400"/>
              <a:gd name="connsiteX3" fmla="*/ 3175 w 895350"/>
              <a:gd name="connsiteY3" fmla="*/ 2309686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50" h="2311400">
                <a:moveTo>
                  <a:pt x="3175" y="3175"/>
                </a:moveTo>
                <a:lnTo>
                  <a:pt x="895414" y="3175"/>
                </a:lnTo>
                <a:lnTo>
                  <a:pt x="895414" y="2309686"/>
                </a:lnTo>
                <a:lnTo>
                  <a:pt x="3175" y="230968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B0850A7D-D057-EC4E-A5DD-FE28C0FDE897}"/>
              </a:ext>
            </a:extLst>
          </p:cNvPr>
          <p:cNvSpPr/>
          <p:nvPr/>
        </p:nvSpPr>
        <p:spPr>
          <a:xfrm>
            <a:off x="11036397" y="1400799"/>
            <a:ext cx="10010238" cy="1479573"/>
          </a:xfrm>
          <a:custGeom>
            <a:avLst/>
            <a:gdLst>
              <a:gd name="connsiteX0" fmla="*/ 4448366 w 4514850"/>
              <a:gd name="connsiteY0" fmla="*/ 3175 h 527050"/>
              <a:gd name="connsiteX1" fmla="*/ 4514660 w 4514850"/>
              <a:gd name="connsiteY1" fmla="*/ 3175 h 527050"/>
              <a:gd name="connsiteX2" fmla="*/ 4514660 w 4514850"/>
              <a:gd name="connsiteY2" fmla="*/ 529654 h 527050"/>
              <a:gd name="connsiteX3" fmla="*/ 4448366 w 4514850"/>
              <a:gd name="connsiteY3" fmla="*/ 529654 h 527050"/>
              <a:gd name="connsiteX4" fmla="*/ 69469 w 4514850"/>
              <a:gd name="connsiteY4" fmla="*/ 529654 h 527050"/>
              <a:gd name="connsiteX5" fmla="*/ 69469 w 4514850"/>
              <a:gd name="connsiteY5" fmla="*/ 3175 h 527050"/>
              <a:gd name="connsiteX6" fmla="*/ 3175 w 4514850"/>
              <a:gd name="connsiteY6" fmla="*/ 3175 h 527050"/>
              <a:gd name="connsiteX7" fmla="*/ 69469 w 4514850"/>
              <a:gd name="connsiteY7" fmla="*/ 317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50" h="527050">
                <a:moveTo>
                  <a:pt x="4448366" y="3175"/>
                </a:moveTo>
                <a:cubicBezTo>
                  <a:pt x="4484979" y="3175"/>
                  <a:pt x="4514660" y="3175"/>
                  <a:pt x="4514660" y="3175"/>
                </a:cubicBezTo>
                <a:lnTo>
                  <a:pt x="4514660" y="529654"/>
                </a:lnTo>
                <a:cubicBezTo>
                  <a:pt x="4514660" y="529654"/>
                  <a:pt x="4484979" y="529654"/>
                  <a:pt x="4448366" y="529654"/>
                </a:cubicBezTo>
                <a:lnTo>
                  <a:pt x="69469" y="529654"/>
                </a:lnTo>
                <a:lnTo>
                  <a:pt x="69469" y="3175"/>
                </a:lnTo>
                <a:cubicBezTo>
                  <a:pt x="32856" y="3175"/>
                  <a:pt x="3175" y="3175"/>
                  <a:pt x="3175" y="3175"/>
                </a:cubicBezTo>
                <a:cubicBezTo>
                  <a:pt x="3175" y="3175"/>
                  <a:pt x="32856" y="3175"/>
                  <a:pt x="69469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23">
            <a:extLst>
              <a:ext uri="{FF2B5EF4-FFF2-40B4-BE49-F238E27FC236}">
                <a16:creationId xmlns:a16="http://schemas.microsoft.com/office/drawing/2014/main" id="{89A5633E-E12F-A047-B592-FA7167C07BE4}"/>
              </a:ext>
            </a:extLst>
          </p:cNvPr>
          <p:cNvSpPr/>
          <p:nvPr/>
        </p:nvSpPr>
        <p:spPr>
          <a:xfrm>
            <a:off x="11306784" y="2879104"/>
            <a:ext cx="9644181" cy="2393446"/>
          </a:xfrm>
          <a:custGeom>
            <a:avLst/>
            <a:gdLst>
              <a:gd name="connsiteX0" fmla="*/ 3175 w 4349750"/>
              <a:gd name="connsiteY0" fmla="*/ 3175 h 1079500"/>
              <a:gd name="connsiteX1" fmla="*/ 4350194 w 4349750"/>
              <a:gd name="connsiteY1" fmla="*/ 3175 h 1079500"/>
              <a:gd name="connsiteX2" fmla="*/ 4350194 w 4349750"/>
              <a:gd name="connsiteY2" fmla="*/ 1080580 h 1079500"/>
              <a:gd name="connsiteX3" fmla="*/ 3174 w 4349750"/>
              <a:gd name="connsiteY3" fmla="*/ 108058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50" h="1079500">
                <a:moveTo>
                  <a:pt x="3175" y="3175"/>
                </a:moveTo>
                <a:lnTo>
                  <a:pt x="4350194" y="3175"/>
                </a:lnTo>
                <a:lnTo>
                  <a:pt x="4350194" y="1080580"/>
                </a:lnTo>
                <a:lnTo>
                  <a:pt x="3174" y="108058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3CF49956-134E-6C4C-B941-713C7C1D8BC0}"/>
              </a:ext>
            </a:extLst>
          </p:cNvPr>
          <p:cNvSpPr/>
          <p:nvPr/>
        </p:nvSpPr>
        <p:spPr>
          <a:xfrm>
            <a:off x="11306784" y="5267903"/>
            <a:ext cx="9644181" cy="3871751"/>
          </a:xfrm>
          <a:custGeom>
            <a:avLst/>
            <a:gdLst>
              <a:gd name="connsiteX0" fmla="*/ 2622804 w 4349750"/>
              <a:gd name="connsiteY0" fmla="*/ 1744091 h 1746250"/>
              <a:gd name="connsiteX1" fmla="*/ 1730502 w 4349750"/>
              <a:gd name="connsiteY1" fmla="*/ 1744091 h 1746250"/>
              <a:gd name="connsiteX2" fmla="*/ 3175 w 4349750"/>
              <a:gd name="connsiteY2" fmla="*/ 3175 h 1746250"/>
              <a:gd name="connsiteX3" fmla="*/ 4350132 w 4349750"/>
              <a:gd name="connsiteY3" fmla="*/ 3175 h 1746250"/>
              <a:gd name="connsiteX4" fmla="*/ 2622804 w 4349750"/>
              <a:gd name="connsiteY4" fmla="*/ 1744091 h 174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750" h="1746250">
                <a:moveTo>
                  <a:pt x="2622804" y="1744091"/>
                </a:moveTo>
                <a:lnTo>
                  <a:pt x="1730502" y="1744091"/>
                </a:lnTo>
                <a:lnTo>
                  <a:pt x="3175" y="3175"/>
                </a:lnTo>
                <a:lnTo>
                  <a:pt x="4350132" y="3175"/>
                </a:lnTo>
                <a:lnTo>
                  <a:pt x="2622804" y="174409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3673736" y="5999314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EA03EE-F7D3-E44F-A623-2227F70C76CE}"/>
              </a:ext>
            </a:extLst>
          </p:cNvPr>
          <p:cNvSpPr/>
          <p:nvPr/>
        </p:nvSpPr>
        <p:spPr>
          <a:xfrm>
            <a:off x="13583790" y="6604950"/>
            <a:ext cx="48945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28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material easy.</a:t>
            </a:r>
            <a:endParaRPr lang="en-US" sz="28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595768" y="3396287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5FC83C1-7501-CE4B-A754-70B03D79337A}"/>
              </a:ext>
            </a:extLst>
          </p:cNvPr>
          <p:cNvSpPr/>
          <p:nvPr/>
        </p:nvSpPr>
        <p:spPr>
          <a:xfrm>
            <a:off x="13479916" y="3999242"/>
            <a:ext cx="52979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28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material easy.</a:t>
            </a:r>
            <a:endParaRPr lang="en-US" sz="28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5136580" y="10513730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5CC970-B95B-3640-8972-F1627575C256}"/>
              </a:ext>
            </a:extLst>
          </p:cNvPr>
          <p:cNvSpPr/>
          <p:nvPr/>
        </p:nvSpPr>
        <p:spPr>
          <a:xfrm>
            <a:off x="17343847" y="9996048"/>
            <a:ext cx="38749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1513333" y="1657849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4D7172F-1EF9-9B46-BD83-93A6BFF92889}"/>
              </a:ext>
            </a:extLst>
          </p:cNvPr>
          <p:cNvSpPr/>
          <p:nvPr/>
        </p:nvSpPr>
        <p:spPr>
          <a:xfrm>
            <a:off x="11340949" y="2181277"/>
            <a:ext cx="9380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28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material easy.</a:t>
            </a:r>
            <a:endParaRPr lang="en-US" sz="28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7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2">
            <a:extLst>
              <a:ext uri="{FF2B5EF4-FFF2-40B4-BE49-F238E27FC236}">
                <a16:creationId xmlns:a16="http://schemas.microsoft.com/office/drawing/2014/main" id="{8E3ACE64-92C2-0842-8737-9D7E9865A0D1}"/>
              </a:ext>
            </a:extLst>
          </p:cNvPr>
          <p:cNvSpPr txBox="1"/>
          <p:nvPr/>
        </p:nvSpPr>
        <p:spPr>
          <a:xfrm>
            <a:off x="2020343" y="8632136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44" name="Rectangle 140">
            <a:extLst>
              <a:ext uri="{FF2B5EF4-FFF2-40B4-BE49-F238E27FC236}">
                <a16:creationId xmlns:a16="http://schemas.microsoft.com/office/drawing/2014/main" id="{96B85210-C7EF-054D-B2D7-F4534EDA4C39}"/>
              </a:ext>
            </a:extLst>
          </p:cNvPr>
          <p:cNvSpPr/>
          <p:nvPr/>
        </p:nvSpPr>
        <p:spPr>
          <a:xfrm>
            <a:off x="13049570" y="978811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Factor 2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" name="Rectangle 140">
            <a:extLst>
              <a:ext uri="{FF2B5EF4-FFF2-40B4-BE49-F238E27FC236}">
                <a16:creationId xmlns:a16="http://schemas.microsoft.com/office/drawing/2014/main" id="{6A4469A6-680D-1F4B-93D7-35141D788DA5}"/>
              </a:ext>
            </a:extLst>
          </p:cNvPr>
          <p:cNvSpPr/>
          <p:nvPr/>
        </p:nvSpPr>
        <p:spPr>
          <a:xfrm>
            <a:off x="15939074" y="494707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Factor 1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62515F56-D99B-FD4B-A34C-AC749C8890E5}"/>
              </a:ext>
            </a:extLst>
          </p:cNvPr>
          <p:cNvSpPr/>
          <p:nvPr/>
        </p:nvSpPr>
        <p:spPr>
          <a:xfrm>
            <a:off x="18743852" y="978811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Factor 3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TextBox 82">
            <a:extLst>
              <a:ext uri="{FF2B5EF4-FFF2-40B4-BE49-F238E27FC236}">
                <a16:creationId xmlns:a16="http://schemas.microsoft.com/office/drawing/2014/main" id="{8876A425-A08A-9947-B250-984DE5285EAA}"/>
              </a:ext>
            </a:extLst>
          </p:cNvPr>
          <p:cNvSpPr txBox="1"/>
          <p:nvPr/>
        </p:nvSpPr>
        <p:spPr>
          <a:xfrm>
            <a:off x="2020343" y="6913064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48" name="TextBox 82">
            <a:extLst>
              <a:ext uri="{FF2B5EF4-FFF2-40B4-BE49-F238E27FC236}">
                <a16:creationId xmlns:a16="http://schemas.microsoft.com/office/drawing/2014/main" id="{38B874E8-70E9-AB4C-B562-852A940219AC}"/>
              </a:ext>
            </a:extLst>
          </p:cNvPr>
          <p:cNvSpPr txBox="1"/>
          <p:nvPr/>
        </p:nvSpPr>
        <p:spPr>
          <a:xfrm>
            <a:off x="2020343" y="10351208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903E9E-C021-2049-A687-7CBA4CF38FA3}"/>
              </a:ext>
            </a:extLst>
          </p:cNvPr>
          <p:cNvSpPr/>
          <p:nvPr/>
        </p:nvSpPr>
        <p:spPr>
          <a:xfrm>
            <a:off x="1598471" y="7017638"/>
            <a:ext cx="182880" cy="6881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7EAEFD0-C162-A347-8104-111B28C289D5}"/>
              </a:ext>
            </a:extLst>
          </p:cNvPr>
          <p:cNvSpPr/>
          <p:nvPr/>
        </p:nvSpPr>
        <p:spPr>
          <a:xfrm>
            <a:off x="1598471" y="8736710"/>
            <a:ext cx="182880" cy="688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C26621FD-CE37-EC4E-87F5-A4A8A3EEA967}"/>
              </a:ext>
            </a:extLst>
          </p:cNvPr>
          <p:cNvSpPr/>
          <p:nvPr/>
        </p:nvSpPr>
        <p:spPr>
          <a:xfrm>
            <a:off x="14249671" y="1694201"/>
            <a:ext cx="7743771" cy="2720395"/>
          </a:xfrm>
          <a:custGeom>
            <a:avLst/>
            <a:gdLst>
              <a:gd name="connsiteX0" fmla="*/ 315341 w 3416300"/>
              <a:gd name="connsiteY0" fmla="*/ 1200722 h 1200150"/>
              <a:gd name="connsiteX1" fmla="*/ 3103753 w 3416300"/>
              <a:gd name="connsiteY1" fmla="*/ 1200722 h 1200150"/>
              <a:gd name="connsiteX2" fmla="*/ 3415919 w 3416300"/>
              <a:gd name="connsiteY2" fmla="*/ 3175 h 1200150"/>
              <a:gd name="connsiteX3" fmla="*/ 3175 w 3416300"/>
              <a:gd name="connsiteY3" fmla="*/ 3175 h 1200150"/>
              <a:gd name="connsiteX4" fmla="*/ 315341 w 3416300"/>
              <a:gd name="connsiteY4" fmla="*/ 1200722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6300" h="1200150">
                <a:moveTo>
                  <a:pt x="315341" y="1200722"/>
                </a:moveTo>
                <a:lnTo>
                  <a:pt x="3103753" y="1200722"/>
                </a:lnTo>
                <a:lnTo>
                  <a:pt x="3415919" y="3175"/>
                </a:lnTo>
                <a:lnTo>
                  <a:pt x="3175" y="3175"/>
                </a:lnTo>
                <a:lnTo>
                  <a:pt x="315341" y="1200722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Forma libre 23">
            <a:extLst>
              <a:ext uri="{FF2B5EF4-FFF2-40B4-BE49-F238E27FC236}">
                <a16:creationId xmlns:a16="http://schemas.microsoft.com/office/drawing/2014/main" id="{0F9B131E-9F09-7A45-A108-DC9752CD60A7}"/>
              </a:ext>
            </a:extLst>
          </p:cNvPr>
          <p:cNvSpPr/>
          <p:nvPr/>
        </p:nvSpPr>
        <p:spPr>
          <a:xfrm>
            <a:off x="14957262" y="4552630"/>
            <a:ext cx="6333196" cy="2720395"/>
          </a:xfrm>
          <a:custGeom>
            <a:avLst/>
            <a:gdLst>
              <a:gd name="connsiteX0" fmla="*/ 315341 w 2794000"/>
              <a:gd name="connsiteY0" fmla="*/ 1200658 h 1200150"/>
              <a:gd name="connsiteX1" fmla="*/ 2479421 w 2794000"/>
              <a:gd name="connsiteY1" fmla="*/ 1200658 h 1200150"/>
              <a:gd name="connsiteX2" fmla="*/ 2791587 w 2794000"/>
              <a:gd name="connsiteY2" fmla="*/ 3175 h 1200150"/>
              <a:gd name="connsiteX3" fmla="*/ 3175 w 2794000"/>
              <a:gd name="connsiteY3" fmla="*/ 3175 h 1200150"/>
              <a:gd name="connsiteX4" fmla="*/ 315341 w 2794000"/>
              <a:gd name="connsiteY4" fmla="*/ 1200658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1200150">
                <a:moveTo>
                  <a:pt x="315341" y="1200658"/>
                </a:moveTo>
                <a:lnTo>
                  <a:pt x="2479421" y="1200658"/>
                </a:lnTo>
                <a:lnTo>
                  <a:pt x="2791587" y="3175"/>
                </a:lnTo>
                <a:lnTo>
                  <a:pt x="3175" y="3175"/>
                </a:lnTo>
                <a:lnTo>
                  <a:pt x="315341" y="1200658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E9A0A17E-AFA7-7945-867A-F832D6A032A9}"/>
              </a:ext>
            </a:extLst>
          </p:cNvPr>
          <p:cNvSpPr/>
          <p:nvPr/>
        </p:nvSpPr>
        <p:spPr>
          <a:xfrm>
            <a:off x="15664852" y="7410919"/>
            <a:ext cx="4908227" cy="2720395"/>
          </a:xfrm>
          <a:custGeom>
            <a:avLst/>
            <a:gdLst>
              <a:gd name="connsiteX0" fmla="*/ 315405 w 2165350"/>
              <a:gd name="connsiteY0" fmla="*/ 1200721 h 1200150"/>
              <a:gd name="connsiteX1" fmla="*/ 1855026 w 2165350"/>
              <a:gd name="connsiteY1" fmla="*/ 1200721 h 1200150"/>
              <a:gd name="connsiteX2" fmla="*/ 2167255 w 2165350"/>
              <a:gd name="connsiteY2" fmla="*/ 3175 h 1200150"/>
              <a:gd name="connsiteX3" fmla="*/ 3175 w 2165350"/>
              <a:gd name="connsiteY3" fmla="*/ 3175 h 1200150"/>
              <a:gd name="connsiteX4" fmla="*/ 315405 w 2165350"/>
              <a:gd name="connsiteY4" fmla="*/ 1200721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350" h="1200150">
                <a:moveTo>
                  <a:pt x="315405" y="1200721"/>
                </a:moveTo>
                <a:lnTo>
                  <a:pt x="1855026" y="1200721"/>
                </a:lnTo>
                <a:lnTo>
                  <a:pt x="2167255" y="3175"/>
                </a:lnTo>
                <a:lnTo>
                  <a:pt x="3175" y="3175"/>
                </a:lnTo>
                <a:lnTo>
                  <a:pt x="315405" y="120072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DD76AE3F-B722-E040-BE95-61727774E9C3}"/>
              </a:ext>
            </a:extLst>
          </p:cNvPr>
          <p:cNvSpPr/>
          <p:nvPr/>
        </p:nvSpPr>
        <p:spPr>
          <a:xfrm>
            <a:off x="16372588" y="10269348"/>
            <a:ext cx="3497651" cy="2720395"/>
          </a:xfrm>
          <a:custGeom>
            <a:avLst/>
            <a:gdLst>
              <a:gd name="connsiteX0" fmla="*/ 3175 w 1543050"/>
              <a:gd name="connsiteY0" fmla="*/ 3175 h 1200150"/>
              <a:gd name="connsiteX1" fmla="*/ 83439 w 1543050"/>
              <a:gd name="connsiteY1" fmla="*/ 311023 h 1200150"/>
              <a:gd name="connsiteX2" fmla="*/ 83439 w 1543050"/>
              <a:gd name="connsiteY2" fmla="*/ 1200721 h 1200150"/>
              <a:gd name="connsiteX3" fmla="*/ 1462532 w 1543050"/>
              <a:gd name="connsiteY3" fmla="*/ 1200721 h 1200150"/>
              <a:gd name="connsiteX4" fmla="*/ 1462532 w 1543050"/>
              <a:gd name="connsiteY4" fmla="*/ 311023 h 1200150"/>
              <a:gd name="connsiteX5" fmla="*/ 1542796 w 1543050"/>
              <a:gd name="connsiteY5" fmla="*/ 3175 h 1200150"/>
              <a:gd name="connsiteX6" fmla="*/ 3175 w 1543050"/>
              <a:gd name="connsiteY6" fmla="*/ 3175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050" h="1200150">
                <a:moveTo>
                  <a:pt x="3175" y="3175"/>
                </a:moveTo>
                <a:lnTo>
                  <a:pt x="83439" y="311023"/>
                </a:lnTo>
                <a:lnTo>
                  <a:pt x="83439" y="1200721"/>
                </a:lnTo>
                <a:lnTo>
                  <a:pt x="1462532" y="1200721"/>
                </a:lnTo>
                <a:lnTo>
                  <a:pt x="1462532" y="311023"/>
                </a:lnTo>
                <a:lnTo>
                  <a:pt x="1542796" y="3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2D633FD1-2DAC-4748-8194-2FE8265927A3}"/>
              </a:ext>
            </a:extLst>
          </p:cNvPr>
          <p:cNvSpPr txBox="1"/>
          <p:nvPr/>
        </p:nvSpPr>
        <p:spPr>
          <a:xfrm>
            <a:off x="1566940" y="1397147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E5EECC2F-1733-A147-946F-5C69BAAE408B}"/>
              </a:ext>
            </a:extLst>
          </p:cNvPr>
          <p:cNvSpPr txBox="1"/>
          <p:nvPr/>
        </p:nvSpPr>
        <p:spPr>
          <a:xfrm>
            <a:off x="1566940" y="4038232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38F9B0D-0258-1A4C-BB6B-A6E86CC098C0}"/>
              </a:ext>
            </a:extLst>
          </p:cNvPr>
          <p:cNvSpPr/>
          <p:nvPr/>
        </p:nvSpPr>
        <p:spPr>
          <a:xfrm>
            <a:off x="1566940" y="10502448"/>
            <a:ext cx="182880" cy="6881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9" name="TextBox 82">
            <a:extLst>
              <a:ext uri="{FF2B5EF4-FFF2-40B4-BE49-F238E27FC236}">
                <a16:creationId xmlns:a16="http://schemas.microsoft.com/office/drawing/2014/main" id="{DB8B4408-39D9-EA44-8D34-40829E2EB543}"/>
              </a:ext>
            </a:extLst>
          </p:cNvPr>
          <p:cNvSpPr txBox="1"/>
          <p:nvPr/>
        </p:nvSpPr>
        <p:spPr>
          <a:xfrm>
            <a:off x="2020343" y="12098942"/>
            <a:ext cx="9173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DED4761-2B5F-FB4D-A331-8C7912DCC3CF}"/>
              </a:ext>
            </a:extLst>
          </p:cNvPr>
          <p:cNvSpPr/>
          <p:nvPr/>
        </p:nvSpPr>
        <p:spPr>
          <a:xfrm>
            <a:off x="1566940" y="12250182"/>
            <a:ext cx="182880" cy="6881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1" name="Rectangle 140">
            <a:extLst>
              <a:ext uri="{FF2B5EF4-FFF2-40B4-BE49-F238E27FC236}">
                <a16:creationId xmlns:a16="http://schemas.microsoft.com/office/drawing/2014/main" id="{C20AA2D9-6A3F-9943-AC4D-BA3893771457}"/>
              </a:ext>
            </a:extLst>
          </p:cNvPr>
          <p:cNvSpPr/>
          <p:nvPr/>
        </p:nvSpPr>
        <p:spPr>
          <a:xfrm>
            <a:off x="15472599" y="5708618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140">
            <a:extLst>
              <a:ext uri="{FF2B5EF4-FFF2-40B4-BE49-F238E27FC236}">
                <a16:creationId xmlns:a16="http://schemas.microsoft.com/office/drawing/2014/main" id="{06E1B3A7-4EC6-F948-945B-9BD4233A370F}"/>
              </a:ext>
            </a:extLst>
          </p:cNvPr>
          <p:cNvSpPr/>
          <p:nvPr/>
        </p:nvSpPr>
        <p:spPr>
          <a:xfrm>
            <a:off x="16234357" y="2870360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F3870568-1C0E-604E-B129-11C73F60D452}"/>
              </a:ext>
            </a:extLst>
          </p:cNvPr>
          <p:cNvSpPr/>
          <p:nvPr/>
        </p:nvSpPr>
        <p:spPr>
          <a:xfrm>
            <a:off x="17171722" y="11334379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140">
            <a:extLst>
              <a:ext uri="{FF2B5EF4-FFF2-40B4-BE49-F238E27FC236}">
                <a16:creationId xmlns:a16="http://schemas.microsoft.com/office/drawing/2014/main" id="{B94D2341-8D09-0940-A31B-4178C6D1056A}"/>
              </a:ext>
            </a:extLst>
          </p:cNvPr>
          <p:cNvSpPr/>
          <p:nvPr/>
        </p:nvSpPr>
        <p:spPr>
          <a:xfrm>
            <a:off x="15472599" y="8475827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62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2DA4084-9709-E540-9CC5-2C35A0CFEF01}"/>
              </a:ext>
            </a:extLst>
          </p:cNvPr>
          <p:cNvSpPr/>
          <p:nvPr/>
        </p:nvSpPr>
        <p:spPr>
          <a:xfrm>
            <a:off x="0" y="4455528"/>
            <a:ext cx="11490772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C040A90-E64F-E846-95F3-290292169592}"/>
              </a:ext>
            </a:extLst>
          </p:cNvPr>
          <p:cNvSpPr/>
          <p:nvPr/>
        </p:nvSpPr>
        <p:spPr>
          <a:xfrm>
            <a:off x="12675337" y="6746901"/>
            <a:ext cx="11692382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625EA57-E1ED-8B46-80AF-F6286D1A4761}"/>
              </a:ext>
            </a:extLst>
          </p:cNvPr>
          <p:cNvSpPr/>
          <p:nvPr/>
        </p:nvSpPr>
        <p:spPr>
          <a:xfrm>
            <a:off x="-44967" y="8945207"/>
            <a:ext cx="11535739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1FB0B67-BFC0-B04A-93EE-546B8F64E3CD}"/>
              </a:ext>
            </a:extLst>
          </p:cNvPr>
          <p:cNvSpPr/>
          <p:nvPr/>
        </p:nvSpPr>
        <p:spPr>
          <a:xfrm>
            <a:off x="12638960" y="11071266"/>
            <a:ext cx="11692382" cy="2324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42711A68-6499-144F-B14C-3CFC1311A0DE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E67952F2-19F1-1641-81FE-27F17C2ACD71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0FBF4F08-DEA8-C640-8175-8DF63663100A}"/>
              </a:ext>
            </a:extLst>
          </p:cNvPr>
          <p:cNvSpPr/>
          <p:nvPr/>
        </p:nvSpPr>
        <p:spPr>
          <a:xfrm>
            <a:off x="9557074" y="5353299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10318832" y="4059853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D2F3607A-36A1-3348-AFBD-02D6DEE9BBF8}"/>
              </a:ext>
            </a:extLst>
          </p:cNvPr>
          <p:cNvSpPr/>
          <p:nvPr/>
        </p:nvSpPr>
        <p:spPr>
          <a:xfrm rot="16200000">
            <a:off x="11256197" y="1096395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140">
            <a:extLst>
              <a:ext uri="{FF2B5EF4-FFF2-40B4-BE49-F238E27FC236}">
                <a16:creationId xmlns:a16="http://schemas.microsoft.com/office/drawing/2014/main" id="{720696E2-0E04-7A4B-8669-1CC56668BF78}"/>
              </a:ext>
            </a:extLst>
          </p:cNvPr>
          <p:cNvSpPr/>
          <p:nvPr/>
        </p:nvSpPr>
        <p:spPr>
          <a:xfrm>
            <a:off x="9557074" y="7712023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Forma libre 36">
            <a:extLst>
              <a:ext uri="{FF2B5EF4-FFF2-40B4-BE49-F238E27FC236}">
                <a16:creationId xmlns:a16="http://schemas.microsoft.com/office/drawing/2014/main" id="{2A384927-634C-7F47-87F3-7C1149B15CEB}"/>
              </a:ext>
            </a:extLst>
          </p:cNvPr>
          <p:cNvSpPr/>
          <p:nvPr/>
        </p:nvSpPr>
        <p:spPr>
          <a:xfrm>
            <a:off x="11490772" y="3744853"/>
            <a:ext cx="1252294" cy="9973446"/>
          </a:xfrm>
          <a:custGeom>
            <a:avLst/>
            <a:gdLst>
              <a:gd name="connsiteX0" fmla="*/ 3175 w 679450"/>
              <a:gd name="connsiteY0" fmla="*/ 3175 h 6388100"/>
              <a:gd name="connsiteX1" fmla="*/ 679641 w 679450"/>
              <a:gd name="connsiteY1" fmla="*/ 3175 h 6388100"/>
              <a:gd name="connsiteX2" fmla="*/ 679641 w 679450"/>
              <a:gd name="connsiteY2" fmla="*/ 6385497 h 6388100"/>
              <a:gd name="connsiteX3" fmla="*/ 3175 w 679450"/>
              <a:gd name="connsiteY3" fmla="*/ 6385497 h 638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388100">
                <a:moveTo>
                  <a:pt x="3175" y="3175"/>
                </a:moveTo>
                <a:lnTo>
                  <a:pt x="679641" y="3175"/>
                </a:lnTo>
                <a:lnTo>
                  <a:pt x="679641" y="6385497"/>
                </a:lnTo>
                <a:lnTo>
                  <a:pt x="3175" y="6385497"/>
                </a:lnTo>
                <a:close/>
              </a:path>
            </a:pathLst>
          </a:custGeom>
          <a:solidFill>
            <a:srgbClr val="E5E5E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40">
            <a:extLst>
              <a:ext uri="{FF2B5EF4-FFF2-40B4-BE49-F238E27FC236}">
                <a16:creationId xmlns:a16="http://schemas.microsoft.com/office/drawing/2014/main" id="{88D3FAF7-C938-2B49-93A1-7A8796F07AB5}"/>
              </a:ext>
            </a:extLst>
          </p:cNvPr>
          <p:cNvSpPr/>
          <p:nvPr/>
        </p:nvSpPr>
        <p:spPr>
          <a:xfrm>
            <a:off x="8969097" y="4888456"/>
            <a:ext cx="6296581" cy="1708738"/>
          </a:xfrm>
          <a:custGeom>
            <a:avLst/>
            <a:gdLst>
              <a:gd name="connsiteX0" fmla="*/ 315341 w 3416300"/>
              <a:gd name="connsiteY0" fmla="*/ 925957 h 927100"/>
              <a:gd name="connsiteX1" fmla="*/ 3103753 w 3416300"/>
              <a:gd name="connsiteY1" fmla="*/ 925957 h 927100"/>
              <a:gd name="connsiteX2" fmla="*/ 3415919 w 3416300"/>
              <a:gd name="connsiteY2" fmla="*/ 3175 h 927100"/>
              <a:gd name="connsiteX3" fmla="*/ 3175 w 3416300"/>
              <a:gd name="connsiteY3" fmla="*/ 3175 h 927100"/>
              <a:gd name="connsiteX4" fmla="*/ 315341 w 34163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6300" h="927100">
                <a:moveTo>
                  <a:pt x="315341" y="925957"/>
                </a:moveTo>
                <a:lnTo>
                  <a:pt x="3103753" y="925957"/>
                </a:lnTo>
                <a:lnTo>
                  <a:pt x="3415919" y="3175"/>
                </a:lnTo>
                <a:lnTo>
                  <a:pt x="3175" y="3175"/>
                </a:lnTo>
                <a:lnTo>
                  <a:pt x="315341" y="9259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41">
            <a:extLst>
              <a:ext uri="{FF2B5EF4-FFF2-40B4-BE49-F238E27FC236}">
                <a16:creationId xmlns:a16="http://schemas.microsoft.com/office/drawing/2014/main" id="{F5888648-761F-1C4E-AEB0-DF41E8C3146B}"/>
              </a:ext>
            </a:extLst>
          </p:cNvPr>
          <p:cNvSpPr/>
          <p:nvPr/>
        </p:nvSpPr>
        <p:spPr>
          <a:xfrm>
            <a:off x="9544450" y="7030580"/>
            <a:ext cx="5149620" cy="1708738"/>
          </a:xfrm>
          <a:custGeom>
            <a:avLst/>
            <a:gdLst>
              <a:gd name="connsiteX0" fmla="*/ 315341 w 2794000"/>
              <a:gd name="connsiteY0" fmla="*/ 925957 h 927100"/>
              <a:gd name="connsiteX1" fmla="*/ 2479421 w 2794000"/>
              <a:gd name="connsiteY1" fmla="*/ 925957 h 927100"/>
              <a:gd name="connsiteX2" fmla="*/ 2791587 w 2794000"/>
              <a:gd name="connsiteY2" fmla="*/ 3175 h 927100"/>
              <a:gd name="connsiteX3" fmla="*/ 3175 w 2794000"/>
              <a:gd name="connsiteY3" fmla="*/ 3175 h 927100"/>
              <a:gd name="connsiteX4" fmla="*/ 315341 w 27940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927100">
                <a:moveTo>
                  <a:pt x="315341" y="925957"/>
                </a:moveTo>
                <a:lnTo>
                  <a:pt x="2479421" y="925957"/>
                </a:lnTo>
                <a:lnTo>
                  <a:pt x="2791587" y="3175"/>
                </a:lnTo>
                <a:lnTo>
                  <a:pt x="3175" y="3175"/>
                </a:lnTo>
                <a:lnTo>
                  <a:pt x="315341" y="925957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61B32883-9756-2641-94FF-61865E525360}"/>
              </a:ext>
            </a:extLst>
          </p:cNvPr>
          <p:cNvSpPr/>
          <p:nvPr/>
        </p:nvSpPr>
        <p:spPr>
          <a:xfrm>
            <a:off x="10119803" y="9172588"/>
            <a:ext cx="3990956" cy="1708738"/>
          </a:xfrm>
          <a:custGeom>
            <a:avLst/>
            <a:gdLst>
              <a:gd name="connsiteX0" fmla="*/ 315405 w 2165350"/>
              <a:gd name="connsiteY0" fmla="*/ 925957 h 927100"/>
              <a:gd name="connsiteX1" fmla="*/ 1855026 w 2165350"/>
              <a:gd name="connsiteY1" fmla="*/ 925957 h 927100"/>
              <a:gd name="connsiteX2" fmla="*/ 2167255 w 2165350"/>
              <a:gd name="connsiteY2" fmla="*/ 3175 h 927100"/>
              <a:gd name="connsiteX3" fmla="*/ 3175 w 2165350"/>
              <a:gd name="connsiteY3" fmla="*/ 3175 h 927100"/>
              <a:gd name="connsiteX4" fmla="*/ 315405 w 216535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350" h="927100">
                <a:moveTo>
                  <a:pt x="315405" y="925957"/>
                </a:moveTo>
                <a:lnTo>
                  <a:pt x="1855026" y="925957"/>
                </a:lnTo>
                <a:lnTo>
                  <a:pt x="2167255" y="3175"/>
                </a:lnTo>
                <a:lnTo>
                  <a:pt x="3175" y="3175"/>
                </a:lnTo>
                <a:lnTo>
                  <a:pt x="315405" y="92595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43">
            <a:extLst>
              <a:ext uri="{FF2B5EF4-FFF2-40B4-BE49-F238E27FC236}">
                <a16:creationId xmlns:a16="http://schemas.microsoft.com/office/drawing/2014/main" id="{AF887E71-D3E6-6747-A884-2089CADADD01}"/>
              </a:ext>
            </a:extLst>
          </p:cNvPr>
          <p:cNvSpPr/>
          <p:nvPr/>
        </p:nvSpPr>
        <p:spPr>
          <a:xfrm>
            <a:off x="10695274" y="11314714"/>
            <a:ext cx="2843995" cy="1708738"/>
          </a:xfrm>
          <a:custGeom>
            <a:avLst/>
            <a:gdLst>
              <a:gd name="connsiteX0" fmla="*/ 3175 w 1543050"/>
              <a:gd name="connsiteY0" fmla="*/ 3175 h 927100"/>
              <a:gd name="connsiteX1" fmla="*/ 83439 w 1543050"/>
              <a:gd name="connsiteY1" fmla="*/ 240347 h 927100"/>
              <a:gd name="connsiteX2" fmla="*/ 83439 w 1543050"/>
              <a:gd name="connsiteY2" fmla="*/ 925894 h 927100"/>
              <a:gd name="connsiteX3" fmla="*/ 1462532 w 1543050"/>
              <a:gd name="connsiteY3" fmla="*/ 925894 h 927100"/>
              <a:gd name="connsiteX4" fmla="*/ 1462532 w 1543050"/>
              <a:gd name="connsiteY4" fmla="*/ 240347 h 927100"/>
              <a:gd name="connsiteX5" fmla="*/ 1542796 w 1543050"/>
              <a:gd name="connsiteY5" fmla="*/ 3175 h 927100"/>
              <a:gd name="connsiteX6" fmla="*/ 3175 w 1543050"/>
              <a:gd name="connsiteY6" fmla="*/ 3175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3050" h="927100">
                <a:moveTo>
                  <a:pt x="3175" y="3175"/>
                </a:moveTo>
                <a:lnTo>
                  <a:pt x="83439" y="240347"/>
                </a:lnTo>
                <a:lnTo>
                  <a:pt x="83439" y="925894"/>
                </a:lnTo>
                <a:lnTo>
                  <a:pt x="1462532" y="925894"/>
                </a:lnTo>
                <a:lnTo>
                  <a:pt x="1462532" y="240347"/>
                </a:lnTo>
                <a:lnTo>
                  <a:pt x="1542796" y="31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44">
            <a:extLst>
              <a:ext uri="{FF2B5EF4-FFF2-40B4-BE49-F238E27FC236}">
                <a16:creationId xmlns:a16="http://schemas.microsoft.com/office/drawing/2014/main" id="{083621A4-BBBE-4B44-8DAF-414841CC9724}"/>
              </a:ext>
            </a:extLst>
          </p:cNvPr>
          <p:cNvSpPr/>
          <p:nvPr/>
        </p:nvSpPr>
        <p:spPr>
          <a:xfrm>
            <a:off x="10985289" y="13347995"/>
            <a:ext cx="2258811" cy="1240590"/>
          </a:xfrm>
          <a:custGeom>
            <a:avLst/>
            <a:gdLst>
              <a:gd name="connsiteX0" fmla="*/ 615633 w 1225550"/>
              <a:gd name="connsiteY0" fmla="*/ 673989 h 673100"/>
              <a:gd name="connsiteX1" fmla="*/ 3175 w 1225550"/>
              <a:gd name="connsiteY1" fmla="*/ 3175 h 673100"/>
              <a:gd name="connsiteX2" fmla="*/ 1228090 w 1225550"/>
              <a:gd name="connsiteY2" fmla="*/ 3175 h 673100"/>
              <a:gd name="connsiteX3" fmla="*/ 615633 w 1225550"/>
              <a:gd name="connsiteY3" fmla="*/ 673989 h 673100"/>
              <a:gd name="connsiteX4" fmla="*/ 3175 w 1225550"/>
              <a:gd name="connsiteY4" fmla="*/ 3175 h 673100"/>
              <a:gd name="connsiteX5" fmla="*/ 1228090 w 1225550"/>
              <a:gd name="connsiteY5" fmla="*/ 3175 h 673100"/>
              <a:gd name="connsiteX6" fmla="*/ 615633 w 1225550"/>
              <a:gd name="connsiteY6" fmla="*/ 673989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5550" h="673100">
                <a:moveTo>
                  <a:pt x="615633" y="673989"/>
                </a:moveTo>
                <a:lnTo>
                  <a:pt x="3175" y="3175"/>
                </a:lnTo>
                <a:lnTo>
                  <a:pt x="1228090" y="3175"/>
                </a:lnTo>
                <a:lnTo>
                  <a:pt x="615633" y="673989"/>
                </a:lnTo>
                <a:lnTo>
                  <a:pt x="3175" y="3175"/>
                </a:lnTo>
                <a:lnTo>
                  <a:pt x="1228090" y="3175"/>
                </a:lnTo>
                <a:lnTo>
                  <a:pt x="615633" y="673989"/>
                </a:lnTo>
                <a:close/>
              </a:path>
            </a:pathLst>
          </a:custGeom>
          <a:solidFill>
            <a:srgbClr val="E5E5E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B840DA1F-145A-8B42-AE3E-CC83D47DEBB7}"/>
              </a:ext>
            </a:extLst>
          </p:cNvPr>
          <p:cNvSpPr/>
          <p:nvPr/>
        </p:nvSpPr>
        <p:spPr>
          <a:xfrm>
            <a:off x="9544450" y="7692607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A499BD42-EEDA-9C47-BCBB-6A4F4E474129}"/>
              </a:ext>
            </a:extLst>
          </p:cNvPr>
          <p:cNvSpPr/>
          <p:nvPr/>
        </p:nvSpPr>
        <p:spPr>
          <a:xfrm>
            <a:off x="10306208" y="5413229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0B359126-32AA-5340-ADD5-6476736C8E91}"/>
              </a:ext>
            </a:extLst>
          </p:cNvPr>
          <p:cNvSpPr/>
          <p:nvPr/>
        </p:nvSpPr>
        <p:spPr>
          <a:xfrm>
            <a:off x="11105820" y="11926248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Rectangle 140">
            <a:extLst>
              <a:ext uri="{FF2B5EF4-FFF2-40B4-BE49-F238E27FC236}">
                <a16:creationId xmlns:a16="http://schemas.microsoft.com/office/drawing/2014/main" id="{88C363D8-3798-9A4F-A618-5362BAEE891D}"/>
              </a:ext>
            </a:extLst>
          </p:cNvPr>
          <p:cNvSpPr/>
          <p:nvPr/>
        </p:nvSpPr>
        <p:spPr>
          <a:xfrm>
            <a:off x="9544450" y="9784240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77E45F28-B73B-194B-B457-32C650837040}"/>
              </a:ext>
            </a:extLst>
          </p:cNvPr>
          <p:cNvSpPr txBox="1"/>
          <p:nvPr/>
        </p:nvSpPr>
        <p:spPr>
          <a:xfrm>
            <a:off x="2629828" y="5353299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C2B36682-ADEF-E84C-B6B3-BB96E7313B2C}"/>
              </a:ext>
            </a:extLst>
          </p:cNvPr>
          <p:cNvSpPr txBox="1"/>
          <p:nvPr/>
        </p:nvSpPr>
        <p:spPr>
          <a:xfrm>
            <a:off x="15489568" y="7407895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TextBox 26">
            <a:extLst>
              <a:ext uri="{FF2B5EF4-FFF2-40B4-BE49-F238E27FC236}">
                <a16:creationId xmlns:a16="http://schemas.microsoft.com/office/drawing/2014/main" id="{73E2670F-3DB6-DE4E-A707-F70A3A614D9F}"/>
              </a:ext>
            </a:extLst>
          </p:cNvPr>
          <p:cNvSpPr txBox="1"/>
          <p:nvPr/>
        </p:nvSpPr>
        <p:spPr>
          <a:xfrm>
            <a:off x="3720987" y="9817490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3" name="TextBox 26">
            <a:extLst>
              <a:ext uri="{FF2B5EF4-FFF2-40B4-BE49-F238E27FC236}">
                <a16:creationId xmlns:a16="http://schemas.microsoft.com/office/drawing/2014/main" id="{F2E61F8B-51DF-5F45-A673-5796BF9D6A49}"/>
              </a:ext>
            </a:extLst>
          </p:cNvPr>
          <p:cNvSpPr txBox="1"/>
          <p:nvPr/>
        </p:nvSpPr>
        <p:spPr>
          <a:xfrm>
            <a:off x="14334767" y="11692029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142802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40">
            <a:extLst>
              <a:ext uri="{FF2B5EF4-FFF2-40B4-BE49-F238E27FC236}">
                <a16:creationId xmlns:a16="http://schemas.microsoft.com/office/drawing/2014/main" id="{9499D536-224E-5543-ADB8-FD88AA831742}"/>
              </a:ext>
            </a:extLst>
          </p:cNvPr>
          <p:cNvSpPr/>
          <p:nvPr/>
        </p:nvSpPr>
        <p:spPr>
          <a:xfrm>
            <a:off x="4180297" y="4244646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D2F3607A-36A1-3348-AFBD-02D6DEE9BBF8}"/>
              </a:ext>
            </a:extLst>
          </p:cNvPr>
          <p:cNvSpPr/>
          <p:nvPr/>
        </p:nvSpPr>
        <p:spPr>
          <a:xfrm rot="16200000">
            <a:off x="5117662" y="11148749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14B9702A-658E-0C48-8ECD-E23B0F21DBBF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9582A874-185E-8D4F-A1BB-7066B000EFD2}"/>
              </a:ext>
            </a:extLst>
          </p:cNvPr>
          <p:cNvSpPr txBox="1"/>
          <p:nvPr/>
        </p:nvSpPr>
        <p:spPr>
          <a:xfrm>
            <a:off x="1592544" y="262488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8A40F1D2-1E33-2748-BA74-7EF4738EFD9F}"/>
              </a:ext>
            </a:extLst>
          </p:cNvPr>
          <p:cNvSpPr/>
          <p:nvPr/>
        </p:nvSpPr>
        <p:spPr>
          <a:xfrm>
            <a:off x="1879119" y="7383596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140">
            <a:extLst>
              <a:ext uri="{FF2B5EF4-FFF2-40B4-BE49-F238E27FC236}">
                <a16:creationId xmlns:a16="http://schemas.microsoft.com/office/drawing/2014/main" id="{6D249558-ABB9-CC45-9A4C-1A964E7B58AC}"/>
              </a:ext>
            </a:extLst>
          </p:cNvPr>
          <p:cNvSpPr/>
          <p:nvPr/>
        </p:nvSpPr>
        <p:spPr>
          <a:xfrm>
            <a:off x="2631814" y="5214926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140">
            <a:extLst>
              <a:ext uri="{FF2B5EF4-FFF2-40B4-BE49-F238E27FC236}">
                <a16:creationId xmlns:a16="http://schemas.microsoft.com/office/drawing/2014/main" id="{0813C68F-6E1F-7648-B22D-EC663C7060AA}"/>
              </a:ext>
            </a:extLst>
          </p:cNvPr>
          <p:cNvSpPr/>
          <p:nvPr/>
        </p:nvSpPr>
        <p:spPr>
          <a:xfrm>
            <a:off x="3535501" y="1140889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63AC5D3F-351D-8741-8703-E0117BFC6B77}"/>
              </a:ext>
            </a:extLst>
          </p:cNvPr>
          <p:cNvSpPr txBox="1"/>
          <p:nvPr/>
        </p:nvSpPr>
        <p:spPr>
          <a:xfrm>
            <a:off x="1879119" y="4770968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TextBox 26">
            <a:extLst>
              <a:ext uri="{FF2B5EF4-FFF2-40B4-BE49-F238E27FC236}">
                <a16:creationId xmlns:a16="http://schemas.microsoft.com/office/drawing/2014/main" id="{B11A1A63-7547-7043-9635-437AD751E960}"/>
              </a:ext>
            </a:extLst>
          </p:cNvPr>
          <p:cNvSpPr txBox="1"/>
          <p:nvPr/>
        </p:nvSpPr>
        <p:spPr>
          <a:xfrm>
            <a:off x="1879119" y="6924248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" name="TextBox 26">
            <a:extLst>
              <a:ext uri="{FF2B5EF4-FFF2-40B4-BE49-F238E27FC236}">
                <a16:creationId xmlns:a16="http://schemas.microsoft.com/office/drawing/2014/main" id="{435E471B-849D-034A-889C-87CF04A0BFE7}"/>
              </a:ext>
            </a:extLst>
          </p:cNvPr>
          <p:cNvSpPr txBox="1"/>
          <p:nvPr/>
        </p:nvSpPr>
        <p:spPr>
          <a:xfrm>
            <a:off x="1879119" y="9806999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87E4D9EF-DB3A-C448-B6CA-0FB1241EA771}"/>
              </a:ext>
            </a:extLst>
          </p:cNvPr>
          <p:cNvSpPr txBox="1"/>
          <p:nvPr/>
        </p:nvSpPr>
        <p:spPr>
          <a:xfrm>
            <a:off x="1879119" y="11471914"/>
            <a:ext cx="529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8" name="Forma libre 67">
            <a:extLst>
              <a:ext uri="{FF2B5EF4-FFF2-40B4-BE49-F238E27FC236}">
                <a16:creationId xmlns:a16="http://schemas.microsoft.com/office/drawing/2014/main" id="{98933611-2EC6-8648-97BB-53DF6E1999CB}"/>
              </a:ext>
            </a:extLst>
          </p:cNvPr>
          <p:cNvSpPr/>
          <p:nvPr/>
        </p:nvSpPr>
        <p:spPr>
          <a:xfrm>
            <a:off x="16790399" y="10978587"/>
            <a:ext cx="1563306" cy="1772673"/>
          </a:xfrm>
          <a:custGeom>
            <a:avLst/>
            <a:gdLst>
              <a:gd name="connsiteX0" fmla="*/ 3175 w 1009650"/>
              <a:gd name="connsiteY0" fmla="*/ 3175 h 2000250"/>
              <a:gd name="connsiteX1" fmla="*/ 1007872 w 1009650"/>
              <a:gd name="connsiteY1" fmla="*/ 3175 h 2000250"/>
              <a:gd name="connsiteX2" fmla="*/ 1007872 w 1009650"/>
              <a:gd name="connsiteY2" fmla="*/ 1998663 h 2000250"/>
              <a:gd name="connsiteX3" fmla="*/ 3175 w 1009650"/>
              <a:gd name="connsiteY3" fmla="*/ 199866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650" h="2000250">
                <a:moveTo>
                  <a:pt x="3175" y="3175"/>
                </a:moveTo>
                <a:lnTo>
                  <a:pt x="1007872" y="3175"/>
                </a:lnTo>
                <a:lnTo>
                  <a:pt x="1007872" y="1998663"/>
                </a:lnTo>
                <a:lnTo>
                  <a:pt x="3175" y="1998663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ADF1ABCD-4897-2840-BBA9-4862B0276C4A}"/>
              </a:ext>
            </a:extLst>
          </p:cNvPr>
          <p:cNvSpPr/>
          <p:nvPr/>
        </p:nvSpPr>
        <p:spPr>
          <a:xfrm>
            <a:off x="14202586" y="4360747"/>
            <a:ext cx="6734999" cy="1268343"/>
          </a:xfrm>
          <a:custGeom>
            <a:avLst/>
            <a:gdLst>
              <a:gd name="connsiteX0" fmla="*/ 4323651 w 4349750"/>
              <a:gd name="connsiteY0" fmla="*/ 3175 h 819150"/>
              <a:gd name="connsiteX1" fmla="*/ 4350575 w 4349750"/>
              <a:gd name="connsiteY1" fmla="*/ 3175 h 819150"/>
              <a:gd name="connsiteX2" fmla="*/ 4350575 w 4349750"/>
              <a:gd name="connsiteY2" fmla="*/ 818134 h 819150"/>
              <a:gd name="connsiteX3" fmla="*/ 4323651 w 4349750"/>
              <a:gd name="connsiteY3" fmla="*/ 818134 h 819150"/>
              <a:gd name="connsiteX4" fmla="*/ 30099 w 4349750"/>
              <a:gd name="connsiteY4" fmla="*/ 818134 h 819150"/>
              <a:gd name="connsiteX5" fmla="*/ 30099 w 4349750"/>
              <a:gd name="connsiteY5" fmla="*/ 3175 h 819150"/>
              <a:gd name="connsiteX6" fmla="*/ 3175 w 4349750"/>
              <a:gd name="connsiteY6" fmla="*/ 3175 h 819150"/>
              <a:gd name="connsiteX7" fmla="*/ 30099 w 4349750"/>
              <a:gd name="connsiteY7" fmla="*/ 3175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9750" h="819150">
                <a:moveTo>
                  <a:pt x="4323651" y="3175"/>
                </a:moveTo>
                <a:cubicBezTo>
                  <a:pt x="4338521" y="3175"/>
                  <a:pt x="4350575" y="3175"/>
                  <a:pt x="4350575" y="3175"/>
                </a:cubicBezTo>
                <a:lnTo>
                  <a:pt x="4350575" y="818134"/>
                </a:lnTo>
                <a:cubicBezTo>
                  <a:pt x="4350575" y="818134"/>
                  <a:pt x="4338521" y="818134"/>
                  <a:pt x="4323651" y="818134"/>
                </a:cubicBezTo>
                <a:lnTo>
                  <a:pt x="30099" y="818134"/>
                </a:lnTo>
                <a:lnTo>
                  <a:pt x="30099" y="3175"/>
                </a:lnTo>
                <a:cubicBezTo>
                  <a:pt x="15229" y="3175"/>
                  <a:pt x="3175" y="3175"/>
                  <a:pt x="3175" y="3175"/>
                </a:cubicBezTo>
                <a:cubicBezTo>
                  <a:pt x="3175" y="3175"/>
                  <a:pt x="15229" y="3175"/>
                  <a:pt x="30099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298EDA17-6D9E-C246-905E-C6742D44115E}"/>
              </a:ext>
            </a:extLst>
          </p:cNvPr>
          <p:cNvSpPr/>
          <p:nvPr/>
        </p:nvSpPr>
        <p:spPr>
          <a:xfrm>
            <a:off x="14353311" y="5622601"/>
            <a:ext cx="6430203" cy="3588721"/>
          </a:xfrm>
          <a:custGeom>
            <a:avLst/>
            <a:gdLst>
              <a:gd name="connsiteX0" fmla="*/ 2581846 w 4152900"/>
              <a:gd name="connsiteY0" fmla="*/ 2317433 h 2317750"/>
              <a:gd name="connsiteX1" fmla="*/ 1577150 w 4152900"/>
              <a:gd name="connsiteY1" fmla="*/ 2317433 h 2317750"/>
              <a:gd name="connsiteX2" fmla="*/ 3175 w 4152900"/>
              <a:gd name="connsiteY2" fmla="*/ 3175 h 2317750"/>
              <a:gd name="connsiteX3" fmla="*/ 4155757 w 4152900"/>
              <a:gd name="connsiteY3" fmla="*/ 3175 h 2317750"/>
              <a:gd name="connsiteX4" fmla="*/ 2581846 w 4152900"/>
              <a:gd name="connsiteY4" fmla="*/ 2317433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2317750">
                <a:moveTo>
                  <a:pt x="2581846" y="2317433"/>
                </a:moveTo>
                <a:lnTo>
                  <a:pt x="1577150" y="2317433"/>
                </a:lnTo>
                <a:lnTo>
                  <a:pt x="3175" y="3175"/>
                </a:lnTo>
                <a:lnTo>
                  <a:pt x="4155757" y="3175"/>
                </a:lnTo>
                <a:lnTo>
                  <a:pt x="2581846" y="2317433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FD43EBC0-1CBD-674C-99C5-B09B5B5D209D}"/>
              </a:ext>
            </a:extLst>
          </p:cNvPr>
          <p:cNvSpPr/>
          <p:nvPr/>
        </p:nvSpPr>
        <p:spPr>
          <a:xfrm>
            <a:off x="16790399" y="9205914"/>
            <a:ext cx="1563306" cy="1772673"/>
          </a:xfrm>
          <a:custGeom>
            <a:avLst/>
            <a:gdLst>
              <a:gd name="connsiteX0" fmla="*/ 3175 w 1009650"/>
              <a:gd name="connsiteY0" fmla="*/ 3175 h 2000250"/>
              <a:gd name="connsiteX1" fmla="*/ 1007872 w 1009650"/>
              <a:gd name="connsiteY1" fmla="*/ 3175 h 2000250"/>
              <a:gd name="connsiteX2" fmla="*/ 1007872 w 1009650"/>
              <a:gd name="connsiteY2" fmla="*/ 1998663 h 2000250"/>
              <a:gd name="connsiteX3" fmla="*/ 3175 w 1009650"/>
              <a:gd name="connsiteY3" fmla="*/ 199866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650" h="2000250">
                <a:moveTo>
                  <a:pt x="3175" y="3175"/>
                </a:moveTo>
                <a:lnTo>
                  <a:pt x="1007872" y="3175"/>
                </a:lnTo>
                <a:lnTo>
                  <a:pt x="1007872" y="1998663"/>
                </a:lnTo>
                <a:lnTo>
                  <a:pt x="3175" y="1998663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C91B250-2DD7-6E47-9689-187D87B11D89}"/>
              </a:ext>
            </a:extLst>
          </p:cNvPr>
          <p:cNvCxnSpPr/>
          <p:nvPr/>
        </p:nvCxnSpPr>
        <p:spPr>
          <a:xfrm flipH="1">
            <a:off x="7876958" y="5274638"/>
            <a:ext cx="3722234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01863A8-7A42-1241-BDF6-E3925827D851}"/>
              </a:ext>
            </a:extLst>
          </p:cNvPr>
          <p:cNvCxnSpPr>
            <a:cxnSpLocks/>
          </p:cNvCxnSpPr>
          <p:nvPr/>
        </p:nvCxnSpPr>
        <p:spPr>
          <a:xfrm flipH="1">
            <a:off x="7876958" y="7421300"/>
            <a:ext cx="5282757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0EA8D98-6D38-8A43-B2B0-B7336CE965E7}"/>
              </a:ext>
            </a:extLst>
          </p:cNvPr>
          <p:cNvCxnSpPr>
            <a:cxnSpLocks/>
          </p:cNvCxnSpPr>
          <p:nvPr/>
        </p:nvCxnSpPr>
        <p:spPr>
          <a:xfrm flipH="1">
            <a:off x="7876958" y="10433074"/>
            <a:ext cx="7143875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236A03B-01BB-1445-834C-10E690F68504}"/>
              </a:ext>
            </a:extLst>
          </p:cNvPr>
          <p:cNvCxnSpPr>
            <a:cxnSpLocks/>
          </p:cNvCxnSpPr>
          <p:nvPr/>
        </p:nvCxnSpPr>
        <p:spPr>
          <a:xfrm flipH="1">
            <a:off x="7857906" y="12146218"/>
            <a:ext cx="7162927" cy="0"/>
          </a:xfrm>
          <a:prstGeom prst="line">
            <a:avLst/>
          </a:prstGeom>
          <a:ln w="762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AA9612B6-BCD7-1040-9A08-E7F2FE6DBA97}"/>
              </a:ext>
            </a:extLst>
          </p:cNvPr>
          <p:cNvSpPr txBox="1"/>
          <p:nvPr/>
        </p:nvSpPr>
        <p:spPr>
          <a:xfrm>
            <a:off x="1907688" y="4230873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DA3AB898-5FE2-C14C-AA14-04D3193992EC}"/>
              </a:ext>
            </a:extLst>
          </p:cNvPr>
          <p:cNvSpPr txBox="1"/>
          <p:nvPr/>
        </p:nvSpPr>
        <p:spPr>
          <a:xfrm>
            <a:off x="1879119" y="10887139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Advocacy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0EF9DAB9-770E-0148-A075-3BDAA877F9CA}"/>
              </a:ext>
            </a:extLst>
          </p:cNvPr>
          <p:cNvSpPr txBox="1"/>
          <p:nvPr/>
        </p:nvSpPr>
        <p:spPr>
          <a:xfrm>
            <a:off x="1907688" y="9105103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Conversion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A46A9C07-F202-CC40-8FB0-8BA70B28E660}"/>
              </a:ext>
            </a:extLst>
          </p:cNvPr>
          <p:cNvSpPr txBox="1"/>
          <p:nvPr/>
        </p:nvSpPr>
        <p:spPr>
          <a:xfrm>
            <a:off x="1879119" y="6320605"/>
            <a:ext cx="577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</a:t>
            </a:r>
          </a:p>
        </p:txBody>
      </p:sp>
      <p:sp>
        <p:nvSpPr>
          <p:cNvPr id="64" name="Rectangle 140">
            <a:extLst>
              <a:ext uri="{FF2B5EF4-FFF2-40B4-BE49-F238E27FC236}">
                <a16:creationId xmlns:a16="http://schemas.microsoft.com/office/drawing/2014/main" id="{26CA8CB0-45E3-D747-A854-417200B05C8B}"/>
              </a:ext>
            </a:extLst>
          </p:cNvPr>
          <p:cNvSpPr/>
          <p:nvPr/>
        </p:nvSpPr>
        <p:spPr>
          <a:xfrm>
            <a:off x="16096094" y="4645196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65" name="Rectangle 140">
            <a:extLst>
              <a:ext uri="{FF2B5EF4-FFF2-40B4-BE49-F238E27FC236}">
                <a16:creationId xmlns:a16="http://schemas.microsoft.com/office/drawing/2014/main" id="{B373F5A2-03D2-AC41-A9F0-C32F2BE01B15}"/>
              </a:ext>
            </a:extLst>
          </p:cNvPr>
          <p:cNvSpPr/>
          <p:nvPr/>
        </p:nvSpPr>
        <p:spPr>
          <a:xfrm>
            <a:off x="16096094" y="6639777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66" name="Rectangle 140">
            <a:extLst>
              <a:ext uri="{FF2B5EF4-FFF2-40B4-BE49-F238E27FC236}">
                <a16:creationId xmlns:a16="http://schemas.microsoft.com/office/drawing/2014/main" id="{1AE5F4C2-9513-6D4D-85D3-DAB1A72DCE97}"/>
              </a:ext>
            </a:extLst>
          </p:cNvPr>
          <p:cNvSpPr/>
          <p:nvPr/>
        </p:nvSpPr>
        <p:spPr>
          <a:xfrm>
            <a:off x="16096094" y="9635608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67" name="Rectangle 140">
            <a:extLst>
              <a:ext uri="{FF2B5EF4-FFF2-40B4-BE49-F238E27FC236}">
                <a16:creationId xmlns:a16="http://schemas.microsoft.com/office/drawing/2014/main" id="{BF443565-276D-5F44-B7AD-740CD2D8026F}"/>
              </a:ext>
            </a:extLst>
          </p:cNvPr>
          <p:cNvSpPr/>
          <p:nvPr/>
        </p:nvSpPr>
        <p:spPr>
          <a:xfrm>
            <a:off x="16096094" y="11332819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44988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 27">
            <a:extLst>
              <a:ext uri="{FF2B5EF4-FFF2-40B4-BE49-F238E27FC236}">
                <a16:creationId xmlns:a16="http://schemas.microsoft.com/office/drawing/2014/main" id="{6E8C6EC2-96A5-0D49-9667-33C42F44CA05}"/>
              </a:ext>
            </a:extLst>
          </p:cNvPr>
          <p:cNvSpPr/>
          <p:nvPr/>
        </p:nvSpPr>
        <p:spPr>
          <a:xfrm>
            <a:off x="8963783" y="1603758"/>
            <a:ext cx="9450341" cy="278761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2ACABAE2-018F-E844-B509-699F8DEC9D67}"/>
              </a:ext>
            </a:extLst>
          </p:cNvPr>
          <p:cNvSpPr/>
          <p:nvPr/>
        </p:nvSpPr>
        <p:spPr>
          <a:xfrm>
            <a:off x="9723534" y="4370279"/>
            <a:ext cx="7980502" cy="278761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5" name="Forma libre 34">
            <a:extLst>
              <a:ext uri="{FF2B5EF4-FFF2-40B4-BE49-F238E27FC236}">
                <a16:creationId xmlns:a16="http://schemas.microsoft.com/office/drawing/2014/main" id="{F9124C37-5960-8442-9E4D-74AA92E9AC33}"/>
              </a:ext>
            </a:extLst>
          </p:cNvPr>
          <p:cNvSpPr/>
          <p:nvPr/>
        </p:nvSpPr>
        <p:spPr>
          <a:xfrm>
            <a:off x="10336928" y="7136801"/>
            <a:ext cx="6753326" cy="278761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F38C23A7-9325-1741-B5EC-37EEE376241E}"/>
              </a:ext>
            </a:extLst>
          </p:cNvPr>
          <p:cNvSpPr/>
          <p:nvPr/>
        </p:nvSpPr>
        <p:spPr>
          <a:xfrm>
            <a:off x="10860924" y="9904310"/>
            <a:ext cx="5713279" cy="2787613"/>
          </a:xfrm>
          <a:custGeom>
            <a:avLst/>
            <a:gdLst>
              <a:gd name="connsiteX0" fmla="*/ 3728085 w 4038600"/>
              <a:gd name="connsiteY0" fmla="*/ 925957 h 927100"/>
              <a:gd name="connsiteX1" fmla="*/ 4040251 w 4038600"/>
              <a:gd name="connsiteY1" fmla="*/ 3175 h 927100"/>
              <a:gd name="connsiteX2" fmla="*/ 3175 w 4038600"/>
              <a:gd name="connsiteY2" fmla="*/ 3175 h 927100"/>
              <a:gd name="connsiteX3" fmla="*/ 315341 w 4038600"/>
              <a:gd name="connsiteY3" fmla="*/ 925957 h 927100"/>
              <a:gd name="connsiteX4" fmla="*/ 3728085 w 4038600"/>
              <a:gd name="connsiteY4" fmla="*/ 925957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927100">
                <a:moveTo>
                  <a:pt x="3728085" y="925957"/>
                </a:moveTo>
                <a:lnTo>
                  <a:pt x="4040251" y="3175"/>
                </a:lnTo>
                <a:lnTo>
                  <a:pt x="3175" y="3175"/>
                </a:lnTo>
                <a:lnTo>
                  <a:pt x="315341" y="925957"/>
                </a:lnTo>
                <a:lnTo>
                  <a:pt x="3728085" y="925957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290961" y="4135196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290961" y="6776281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670AF04-9F83-BC48-B605-0D6A0C1DE691}"/>
              </a:ext>
            </a:extLst>
          </p:cNvPr>
          <p:cNvGrpSpPr/>
          <p:nvPr/>
        </p:nvGrpSpPr>
        <p:grpSpPr>
          <a:xfrm>
            <a:off x="11745613" y="2058995"/>
            <a:ext cx="3863914" cy="9432870"/>
            <a:chOff x="8336136" y="-219412"/>
            <a:chExt cx="9430983" cy="9432870"/>
          </a:xfrm>
        </p:grpSpPr>
        <p:sp>
          <p:nvSpPr>
            <p:cNvPr id="50" name="Rectangle 140">
              <a:extLst>
                <a:ext uri="{FF2B5EF4-FFF2-40B4-BE49-F238E27FC236}">
                  <a16:creationId xmlns:a16="http://schemas.microsoft.com/office/drawing/2014/main" id="{B65DFA06-1C44-8B49-950D-EA90979C2164}"/>
                </a:ext>
              </a:extLst>
            </p:cNvPr>
            <p:cNvSpPr/>
            <p:nvPr/>
          </p:nvSpPr>
          <p:spPr>
            <a:xfrm>
              <a:off x="8559319" y="5412121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Conversion</a:t>
              </a:r>
              <a:endPara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2422E927-5019-2641-A2FD-0294209B7B3B}"/>
                </a:ext>
              </a:extLst>
            </p:cNvPr>
            <p:cNvSpPr/>
            <p:nvPr/>
          </p:nvSpPr>
          <p:spPr>
            <a:xfrm>
              <a:off x="8386936" y="6043125"/>
              <a:ext cx="93801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2" name="Rectangle 140">
              <a:extLst>
                <a:ext uri="{FF2B5EF4-FFF2-40B4-BE49-F238E27FC236}">
                  <a16:creationId xmlns:a16="http://schemas.microsoft.com/office/drawing/2014/main" id="{3B2A5E55-8794-CA4E-8E53-A0126AF6DAF4}"/>
                </a:ext>
              </a:extLst>
            </p:cNvPr>
            <p:cNvSpPr/>
            <p:nvPr/>
          </p:nvSpPr>
          <p:spPr>
            <a:xfrm>
              <a:off x="8533920" y="2678123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Consideration</a:t>
              </a:r>
              <a:endPara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BE3F4249-779E-5544-BB1B-EAFC73003946}"/>
                </a:ext>
              </a:extLst>
            </p:cNvPr>
            <p:cNvSpPr/>
            <p:nvPr/>
          </p:nvSpPr>
          <p:spPr>
            <a:xfrm>
              <a:off x="8361535" y="3309127"/>
              <a:ext cx="93801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4" name="Rectangle 140">
              <a:extLst>
                <a:ext uri="{FF2B5EF4-FFF2-40B4-BE49-F238E27FC236}">
                  <a16:creationId xmlns:a16="http://schemas.microsoft.com/office/drawing/2014/main" id="{C4C43F41-8584-C54B-8455-2687EA741F33}"/>
                </a:ext>
              </a:extLst>
            </p:cNvPr>
            <p:cNvSpPr/>
            <p:nvPr/>
          </p:nvSpPr>
          <p:spPr>
            <a:xfrm>
              <a:off x="8533920" y="8120789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Loyalty</a:t>
              </a:r>
              <a:endPara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3FD3E34-BB0A-484C-B316-794736D43A6D}"/>
                </a:ext>
              </a:extLst>
            </p:cNvPr>
            <p:cNvSpPr/>
            <p:nvPr/>
          </p:nvSpPr>
          <p:spPr>
            <a:xfrm>
              <a:off x="8361535" y="8751793"/>
              <a:ext cx="93801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6" name="Rectangle 140">
              <a:extLst>
                <a:ext uri="{FF2B5EF4-FFF2-40B4-BE49-F238E27FC236}">
                  <a16:creationId xmlns:a16="http://schemas.microsoft.com/office/drawing/2014/main" id="{710F4DAB-A892-294F-8112-15100FE260B7}"/>
                </a:ext>
              </a:extLst>
            </p:cNvPr>
            <p:cNvSpPr/>
            <p:nvPr/>
          </p:nvSpPr>
          <p:spPr>
            <a:xfrm>
              <a:off x="8508519" y="-219412"/>
              <a:ext cx="90354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6B90D111-1A0A-0045-9C9A-7639FED87719}"/>
                </a:ext>
              </a:extLst>
            </p:cNvPr>
            <p:cNvSpPr/>
            <p:nvPr/>
          </p:nvSpPr>
          <p:spPr>
            <a:xfrm>
              <a:off x="8336136" y="411592"/>
              <a:ext cx="93801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1EF9C81-62DE-FF48-8809-629E611F0C5B}"/>
              </a:ext>
            </a:extLst>
          </p:cNvPr>
          <p:cNvSpPr/>
          <p:nvPr/>
        </p:nvSpPr>
        <p:spPr>
          <a:xfrm>
            <a:off x="17469298" y="9660532"/>
            <a:ext cx="53738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SV" sz="4400" dirty="0">
                <a:latin typeface="Lato Light" panose="020F0302020204030203" pitchFamily="34" charset="77"/>
              </a:rPr>
              <a:t>Create great presentations, reports, easy.</a:t>
            </a:r>
            <a:endParaRPr lang="en-US" sz="44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9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60">
            <a:extLst>
              <a:ext uri="{FF2B5EF4-FFF2-40B4-BE49-F238E27FC236}">
                <a16:creationId xmlns:a16="http://schemas.microsoft.com/office/drawing/2014/main" id="{3A9E293A-64CF-8C46-9E1C-128FC835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9612" y="3044252"/>
            <a:ext cx="8258358" cy="2122079"/>
          </a:xfrm>
          <a:custGeom>
            <a:avLst/>
            <a:gdLst>
              <a:gd name="T0" fmla="*/ 418 w 6700"/>
              <a:gd name="T1" fmla="*/ 1988 h 1989"/>
              <a:gd name="T2" fmla="*/ 6291 w 6700"/>
              <a:gd name="T3" fmla="*/ 1988 h 1989"/>
              <a:gd name="T4" fmla="*/ 6699 w 6700"/>
              <a:gd name="T5" fmla="*/ 0 h 1989"/>
              <a:gd name="T6" fmla="*/ 0 w 6700"/>
              <a:gd name="T7" fmla="*/ 0 h 1989"/>
              <a:gd name="T8" fmla="*/ 418 w 6700"/>
              <a:gd name="T9" fmla="*/ 1988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00" h="1989">
                <a:moveTo>
                  <a:pt x="418" y="1988"/>
                </a:moveTo>
                <a:lnTo>
                  <a:pt x="6291" y="1988"/>
                </a:lnTo>
                <a:lnTo>
                  <a:pt x="6699" y="0"/>
                </a:lnTo>
                <a:lnTo>
                  <a:pt x="0" y="0"/>
                </a:lnTo>
                <a:lnTo>
                  <a:pt x="418" y="19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61">
            <a:extLst>
              <a:ext uri="{FF2B5EF4-FFF2-40B4-BE49-F238E27FC236}">
                <a16:creationId xmlns:a16="http://schemas.microsoft.com/office/drawing/2014/main" id="{7872B1D5-8279-A442-980E-5302C829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101" y="5166330"/>
            <a:ext cx="7241692" cy="2122082"/>
          </a:xfrm>
          <a:custGeom>
            <a:avLst/>
            <a:gdLst>
              <a:gd name="T0" fmla="*/ 418 w 5874"/>
              <a:gd name="T1" fmla="*/ 1988 h 1989"/>
              <a:gd name="T2" fmla="*/ 5454 w 5874"/>
              <a:gd name="T3" fmla="*/ 1988 h 1989"/>
              <a:gd name="T4" fmla="*/ 5873 w 5874"/>
              <a:gd name="T5" fmla="*/ 0 h 1989"/>
              <a:gd name="T6" fmla="*/ 0 w 5874"/>
              <a:gd name="T7" fmla="*/ 0 h 1989"/>
              <a:gd name="T8" fmla="*/ 418 w 5874"/>
              <a:gd name="T9" fmla="*/ 1988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74" h="1989">
                <a:moveTo>
                  <a:pt x="418" y="1988"/>
                </a:moveTo>
                <a:lnTo>
                  <a:pt x="5454" y="1988"/>
                </a:lnTo>
                <a:lnTo>
                  <a:pt x="5873" y="0"/>
                </a:lnTo>
                <a:lnTo>
                  <a:pt x="0" y="0"/>
                </a:lnTo>
                <a:lnTo>
                  <a:pt x="418" y="19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62">
            <a:extLst>
              <a:ext uri="{FF2B5EF4-FFF2-40B4-BE49-F238E27FC236}">
                <a16:creationId xmlns:a16="http://schemas.microsoft.com/office/drawing/2014/main" id="{ED98557F-D6C6-5B45-B12E-5EFD0F8D1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586" y="7283705"/>
            <a:ext cx="6208718" cy="2122082"/>
          </a:xfrm>
          <a:custGeom>
            <a:avLst/>
            <a:gdLst>
              <a:gd name="T0" fmla="*/ 409 w 5037"/>
              <a:gd name="T1" fmla="*/ 1988 h 1989"/>
              <a:gd name="T2" fmla="*/ 4618 w 5037"/>
              <a:gd name="T3" fmla="*/ 1988 h 1989"/>
              <a:gd name="T4" fmla="*/ 5036 w 5037"/>
              <a:gd name="T5" fmla="*/ 0 h 1989"/>
              <a:gd name="T6" fmla="*/ 0 w 5037"/>
              <a:gd name="T7" fmla="*/ 0 h 1989"/>
              <a:gd name="T8" fmla="*/ 409 w 5037"/>
              <a:gd name="T9" fmla="*/ 1988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37" h="1989">
                <a:moveTo>
                  <a:pt x="409" y="1988"/>
                </a:moveTo>
                <a:lnTo>
                  <a:pt x="4618" y="1988"/>
                </a:lnTo>
                <a:lnTo>
                  <a:pt x="5036" y="0"/>
                </a:lnTo>
                <a:lnTo>
                  <a:pt x="0" y="0"/>
                </a:lnTo>
                <a:lnTo>
                  <a:pt x="409" y="198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63">
            <a:extLst>
              <a:ext uri="{FF2B5EF4-FFF2-40B4-BE49-F238E27FC236}">
                <a16:creationId xmlns:a16="http://schemas.microsoft.com/office/drawing/2014/main" id="{DFFCA333-F073-324D-A049-5995EBB9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764" y="9405786"/>
            <a:ext cx="5192055" cy="2122079"/>
          </a:xfrm>
          <a:custGeom>
            <a:avLst/>
            <a:gdLst>
              <a:gd name="T0" fmla="*/ 0 w 4210"/>
              <a:gd name="T1" fmla="*/ 0 h 1990"/>
              <a:gd name="T2" fmla="*/ 418 w 4210"/>
              <a:gd name="T3" fmla="*/ 1989 h 1990"/>
              <a:gd name="T4" fmla="*/ 3800 w 4210"/>
              <a:gd name="T5" fmla="*/ 1989 h 1990"/>
              <a:gd name="T6" fmla="*/ 4209 w 4210"/>
              <a:gd name="T7" fmla="*/ 0 h 1990"/>
              <a:gd name="T8" fmla="*/ 0 w 4210"/>
              <a:gd name="T9" fmla="*/ 0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10" h="1990">
                <a:moveTo>
                  <a:pt x="0" y="0"/>
                </a:moveTo>
                <a:lnTo>
                  <a:pt x="418" y="1989"/>
                </a:lnTo>
                <a:lnTo>
                  <a:pt x="3800" y="1989"/>
                </a:lnTo>
                <a:lnTo>
                  <a:pt x="420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64">
            <a:extLst>
              <a:ext uri="{FF2B5EF4-FFF2-40B4-BE49-F238E27FC236}">
                <a16:creationId xmlns:a16="http://schemas.microsoft.com/office/drawing/2014/main" id="{DAB8F83C-ADB3-4D47-922E-7A323997B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4621" y="9405786"/>
            <a:ext cx="7943029" cy="2122079"/>
          </a:xfrm>
          <a:custGeom>
            <a:avLst/>
            <a:gdLst>
              <a:gd name="T0" fmla="*/ 409 w 6441"/>
              <a:gd name="T1" fmla="*/ 0 h 1990"/>
              <a:gd name="T2" fmla="*/ 0 w 6441"/>
              <a:gd name="T3" fmla="*/ 1989 h 1990"/>
              <a:gd name="T4" fmla="*/ 6440 w 6441"/>
              <a:gd name="T5" fmla="*/ 1989 h 1990"/>
              <a:gd name="T6" fmla="*/ 6440 w 6441"/>
              <a:gd name="T7" fmla="*/ 0 h 1990"/>
              <a:gd name="T8" fmla="*/ 409 w 6441"/>
              <a:gd name="T9" fmla="*/ 0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41" h="1990">
                <a:moveTo>
                  <a:pt x="409" y="0"/>
                </a:moveTo>
                <a:lnTo>
                  <a:pt x="0" y="1989"/>
                </a:lnTo>
                <a:lnTo>
                  <a:pt x="6440" y="1989"/>
                </a:lnTo>
                <a:lnTo>
                  <a:pt x="6440" y="0"/>
                </a:lnTo>
                <a:lnTo>
                  <a:pt x="409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5" name="Freeform 165">
            <a:extLst>
              <a:ext uri="{FF2B5EF4-FFF2-40B4-BE49-F238E27FC236}">
                <a16:creationId xmlns:a16="http://schemas.microsoft.com/office/drawing/2014/main" id="{7A4D2799-1D23-A54F-BF2E-F06A4FBB9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798" y="7283705"/>
            <a:ext cx="7437413" cy="2122082"/>
          </a:xfrm>
          <a:custGeom>
            <a:avLst/>
            <a:gdLst>
              <a:gd name="T0" fmla="*/ 6031 w 6032"/>
              <a:gd name="T1" fmla="*/ 0 h 1989"/>
              <a:gd name="T2" fmla="*/ 418 w 6032"/>
              <a:gd name="T3" fmla="*/ 0 h 1989"/>
              <a:gd name="T4" fmla="*/ 0 w 6032"/>
              <a:gd name="T5" fmla="*/ 1988 h 1989"/>
              <a:gd name="T6" fmla="*/ 6031 w 6032"/>
              <a:gd name="T7" fmla="*/ 1988 h 1989"/>
              <a:gd name="T8" fmla="*/ 6031 w 6032"/>
              <a:gd name="T9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2" h="1989">
                <a:moveTo>
                  <a:pt x="6031" y="0"/>
                </a:moveTo>
                <a:lnTo>
                  <a:pt x="418" y="0"/>
                </a:lnTo>
                <a:lnTo>
                  <a:pt x="0" y="1988"/>
                </a:lnTo>
                <a:lnTo>
                  <a:pt x="6031" y="1988"/>
                </a:lnTo>
                <a:lnTo>
                  <a:pt x="6031" y="0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6" name="Freeform 166">
            <a:extLst>
              <a:ext uri="{FF2B5EF4-FFF2-40B4-BE49-F238E27FC236}">
                <a16:creationId xmlns:a16="http://schemas.microsoft.com/office/drawing/2014/main" id="{06ACE036-CB1D-4048-86FF-3A074AFF6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1287" y="5166330"/>
            <a:ext cx="6920925" cy="2122082"/>
          </a:xfrm>
          <a:custGeom>
            <a:avLst/>
            <a:gdLst>
              <a:gd name="T0" fmla="*/ 5613 w 5614"/>
              <a:gd name="T1" fmla="*/ 0 h 1989"/>
              <a:gd name="T2" fmla="*/ 409 w 5614"/>
              <a:gd name="T3" fmla="*/ 0 h 1989"/>
              <a:gd name="T4" fmla="*/ 0 w 5614"/>
              <a:gd name="T5" fmla="*/ 1988 h 1989"/>
              <a:gd name="T6" fmla="*/ 5613 w 5614"/>
              <a:gd name="T7" fmla="*/ 1988 h 1989"/>
              <a:gd name="T8" fmla="*/ 5613 w 5614"/>
              <a:gd name="T9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14" h="1989">
                <a:moveTo>
                  <a:pt x="5613" y="0"/>
                </a:moveTo>
                <a:lnTo>
                  <a:pt x="409" y="0"/>
                </a:lnTo>
                <a:lnTo>
                  <a:pt x="0" y="1988"/>
                </a:lnTo>
                <a:lnTo>
                  <a:pt x="5613" y="1988"/>
                </a:lnTo>
                <a:lnTo>
                  <a:pt x="5613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67" name="Freeform 167">
            <a:extLst>
              <a:ext uri="{FF2B5EF4-FFF2-40B4-BE49-F238E27FC236}">
                <a16:creationId xmlns:a16="http://schemas.microsoft.com/office/drawing/2014/main" id="{2DE6EDF2-F13F-DE41-B304-A6142B32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6900" y="3044252"/>
            <a:ext cx="6415313" cy="2122079"/>
          </a:xfrm>
          <a:custGeom>
            <a:avLst/>
            <a:gdLst>
              <a:gd name="T0" fmla="*/ 5204 w 5205"/>
              <a:gd name="T1" fmla="*/ 0 h 1989"/>
              <a:gd name="T2" fmla="*/ 418 w 5205"/>
              <a:gd name="T3" fmla="*/ 0 h 1989"/>
              <a:gd name="T4" fmla="*/ 0 w 5205"/>
              <a:gd name="T5" fmla="*/ 1988 h 1989"/>
              <a:gd name="T6" fmla="*/ 5204 w 5205"/>
              <a:gd name="T7" fmla="*/ 1988 h 1989"/>
              <a:gd name="T8" fmla="*/ 5204 w 5205"/>
              <a:gd name="T9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5" h="1989">
                <a:moveTo>
                  <a:pt x="5204" y="0"/>
                </a:moveTo>
                <a:lnTo>
                  <a:pt x="418" y="0"/>
                </a:lnTo>
                <a:lnTo>
                  <a:pt x="0" y="1988"/>
                </a:lnTo>
                <a:lnTo>
                  <a:pt x="5204" y="1988"/>
                </a:lnTo>
                <a:lnTo>
                  <a:pt x="5204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290961" y="5040310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290961" y="7681395"/>
            <a:ext cx="724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Rectangle 140">
            <a:extLst>
              <a:ext uri="{FF2B5EF4-FFF2-40B4-BE49-F238E27FC236}">
                <a16:creationId xmlns:a16="http://schemas.microsoft.com/office/drawing/2014/main" id="{B65DFA06-1C44-8B49-950D-EA90979C2164}"/>
              </a:ext>
            </a:extLst>
          </p:cNvPr>
          <p:cNvSpPr/>
          <p:nvPr/>
        </p:nvSpPr>
        <p:spPr>
          <a:xfrm>
            <a:off x="18613458" y="7695552"/>
            <a:ext cx="4482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2422E927-5019-2641-A2FD-0294209B7B3B}"/>
              </a:ext>
            </a:extLst>
          </p:cNvPr>
          <p:cNvSpPr/>
          <p:nvPr/>
        </p:nvSpPr>
        <p:spPr>
          <a:xfrm>
            <a:off x="18527942" y="8326556"/>
            <a:ext cx="4653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Rectangle 140">
            <a:extLst>
              <a:ext uri="{FF2B5EF4-FFF2-40B4-BE49-F238E27FC236}">
                <a16:creationId xmlns:a16="http://schemas.microsoft.com/office/drawing/2014/main" id="{3B2A5E55-8794-CA4E-8E53-A0126AF6DAF4}"/>
              </a:ext>
            </a:extLst>
          </p:cNvPr>
          <p:cNvSpPr/>
          <p:nvPr/>
        </p:nvSpPr>
        <p:spPr>
          <a:xfrm>
            <a:off x="18600858" y="5471437"/>
            <a:ext cx="4482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E3F4249-779E-5544-BB1B-EAFC73003946}"/>
              </a:ext>
            </a:extLst>
          </p:cNvPr>
          <p:cNvSpPr/>
          <p:nvPr/>
        </p:nvSpPr>
        <p:spPr>
          <a:xfrm>
            <a:off x="18515341" y="6102441"/>
            <a:ext cx="4653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" name="Rectangle 140">
            <a:extLst>
              <a:ext uri="{FF2B5EF4-FFF2-40B4-BE49-F238E27FC236}">
                <a16:creationId xmlns:a16="http://schemas.microsoft.com/office/drawing/2014/main" id="{C4C43F41-8584-C54B-8455-2687EA741F33}"/>
              </a:ext>
            </a:extLst>
          </p:cNvPr>
          <p:cNvSpPr/>
          <p:nvPr/>
        </p:nvSpPr>
        <p:spPr>
          <a:xfrm>
            <a:off x="18600858" y="9737045"/>
            <a:ext cx="4482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3FD3E34-BB0A-484C-B316-794736D43A6D}"/>
              </a:ext>
            </a:extLst>
          </p:cNvPr>
          <p:cNvSpPr/>
          <p:nvPr/>
        </p:nvSpPr>
        <p:spPr>
          <a:xfrm>
            <a:off x="18515341" y="10368049"/>
            <a:ext cx="4653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Rectangle 140">
            <a:extLst>
              <a:ext uri="{FF2B5EF4-FFF2-40B4-BE49-F238E27FC236}">
                <a16:creationId xmlns:a16="http://schemas.microsoft.com/office/drawing/2014/main" id="{710F4DAB-A892-294F-8112-15100FE260B7}"/>
              </a:ext>
            </a:extLst>
          </p:cNvPr>
          <p:cNvSpPr/>
          <p:nvPr/>
        </p:nvSpPr>
        <p:spPr>
          <a:xfrm>
            <a:off x="18588257" y="3349359"/>
            <a:ext cx="4482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B90D111-1A0A-0045-9C9A-7639FED87719}"/>
              </a:ext>
            </a:extLst>
          </p:cNvPr>
          <p:cNvSpPr/>
          <p:nvPr/>
        </p:nvSpPr>
        <p:spPr>
          <a:xfrm>
            <a:off x="18502741" y="3980363"/>
            <a:ext cx="4653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9" name="Rectangle 140">
            <a:extLst>
              <a:ext uri="{FF2B5EF4-FFF2-40B4-BE49-F238E27FC236}">
                <a16:creationId xmlns:a16="http://schemas.microsoft.com/office/drawing/2014/main" id="{94E88A3D-C6D4-3E4B-B83B-6037D1F4A231}"/>
              </a:ext>
            </a:extLst>
          </p:cNvPr>
          <p:cNvSpPr/>
          <p:nvPr/>
        </p:nvSpPr>
        <p:spPr>
          <a:xfrm>
            <a:off x="12370477" y="3743229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70" name="Rectangle 140">
            <a:extLst>
              <a:ext uri="{FF2B5EF4-FFF2-40B4-BE49-F238E27FC236}">
                <a16:creationId xmlns:a16="http://schemas.microsoft.com/office/drawing/2014/main" id="{5B2779C6-A424-104F-9E32-787165EC23B1}"/>
              </a:ext>
            </a:extLst>
          </p:cNvPr>
          <p:cNvSpPr/>
          <p:nvPr/>
        </p:nvSpPr>
        <p:spPr>
          <a:xfrm>
            <a:off x="12370477" y="5737810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71" name="Rectangle 140">
            <a:extLst>
              <a:ext uri="{FF2B5EF4-FFF2-40B4-BE49-F238E27FC236}">
                <a16:creationId xmlns:a16="http://schemas.microsoft.com/office/drawing/2014/main" id="{24F838EA-692F-2448-A030-844A942D6DE2}"/>
              </a:ext>
            </a:extLst>
          </p:cNvPr>
          <p:cNvSpPr/>
          <p:nvPr/>
        </p:nvSpPr>
        <p:spPr>
          <a:xfrm>
            <a:off x="12370477" y="8341504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72" name="Rectangle 140">
            <a:extLst>
              <a:ext uri="{FF2B5EF4-FFF2-40B4-BE49-F238E27FC236}">
                <a16:creationId xmlns:a16="http://schemas.microsoft.com/office/drawing/2014/main" id="{8626152E-BCDD-324C-85F8-F56B74FA45CE}"/>
              </a:ext>
            </a:extLst>
          </p:cNvPr>
          <p:cNvSpPr/>
          <p:nvPr/>
        </p:nvSpPr>
        <p:spPr>
          <a:xfrm>
            <a:off x="12370477" y="10210135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85218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455AEF51-D9E5-EA45-81EB-F9D4605E8302}"/>
              </a:ext>
            </a:extLst>
          </p:cNvPr>
          <p:cNvSpPr/>
          <p:nvPr/>
        </p:nvSpPr>
        <p:spPr>
          <a:xfrm flipV="1">
            <a:off x="10749111" y="4889322"/>
            <a:ext cx="10621919" cy="13615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0">
            <a:extLst>
              <a:ext uri="{FF2B5EF4-FFF2-40B4-BE49-F238E27FC236}">
                <a16:creationId xmlns:a16="http://schemas.microsoft.com/office/drawing/2014/main" id="{94635653-C4E9-864C-B616-9CE7934B2777}"/>
              </a:ext>
            </a:extLst>
          </p:cNvPr>
          <p:cNvSpPr/>
          <p:nvPr/>
        </p:nvSpPr>
        <p:spPr>
          <a:xfrm flipV="1">
            <a:off x="10749111" y="6675305"/>
            <a:ext cx="10621919" cy="13615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3">
            <a:extLst>
              <a:ext uri="{FF2B5EF4-FFF2-40B4-BE49-F238E27FC236}">
                <a16:creationId xmlns:a16="http://schemas.microsoft.com/office/drawing/2014/main" id="{269F9C33-D1FA-7747-B386-A1554DC8EEA9}"/>
              </a:ext>
            </a:extLst>
          </p:cNvPr>
          <p:cNvSpPr/>
          <p:nvPr/>
        </p:nvSpPr>
        <p:spPr>
          <a:xfrm flipV="1">
            <a:off x="10749110" y="8461288"/>
            <a:ext cx="10621920" cy="136159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1542362" y="880346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Rounded Rectangle 63">
            <a:extLst>
              <a:ext uri="{FF2B5EF4-FFF2-40B4-BE49-F238E27FC236}">
                <a16:creationId xmlns:a16="http://schemas.microsoft.com/office/drawing/2014/main" id="{98CF1D04-AEF4-654A-A8FB-7FF4BBF1D432}"/>
              </a:ext>
            </a:extLst>
          </p:cNvPr>
          <p:cNvSpPr/>
          <p:nvPr/>
        </p:nvSpPr>
        <p:spPr>
          <a:xfrm flipV="1">
            <a:off x="10749110" y="10317684"/>
            <a:ext cx="10621920" cy="136159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516962" y="702546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1516962" y="1068306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1491562" y="527286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51458192-69EF-6C42-A3AB-C8723F1EE41F}"/>
              </a:ext>
            </a:extLst>
          </p:cNvPr>
          <p:cNvSpPr/>
          <p:nvPr/>
        </p:nvSpPr>
        <p:spPr>
          <a:xfrm>
            <a:off x="3364992" y="4371482"/>
            <a:ext cx="5511832" cy="6959121"/>
          </a:xfrm>
          <a:custGeom>
            <a:avLst/>
            <a:gdLst>
              <a:gd name="connsiteX0" fmla="*/ 2711259 w 4038600"/>
              <a:gd name="connsiteY0" fmla="*/ 5101146 h 5099050"/>
              <a:gd name="connsiteX1" fmla="*/ 1332166 w 4038600"/>
              <a:gd name="connsiteY1" fmla="*/ 5101146 h 5099050"/>
              <a:gd name="connsiteX2" fmla="*/ 3175 w 4038600"/>
              <a:gd name="connsiteY2" fmla="*/ 3175 h 5099050"/>
              <a:gd name="connsiteX3" fmla="*/ 4040251 w 4038600"/>
              <a:gd name="connsiteY3" fmla="*/ 3175 h 5099050"/>
              <a:gd name="connsiteX4" fmla="*/ 2711259 w 4038600"/>
              <a:gd name="connsiteY4" fmla="*/ 5101146 h 509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5099050">
                <a:moveTo>
                  <a:pt x="2711259" y="5101146"/>
                </a:moveTo>
                <a:lnTo>
                  <a:pt x="1332166" y="5101146"/>
                </a:lnTo>
                <a:lnTo>
                  <a:pt x="3175" y="3175"/>
                </a:lnTo>
                <a:lnTo>
                  <a:pt x="4040251" y="3175"/>
                </a:lnTo>
                <a:lnTo>
                  <a:pt x="2711259" y="5101146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93805B9C-AC30-5249-A8C1-24E6115F1938}"/>
              </a:ext>
            </a:extLst>
          </p:cNvPr>
          <p:cNvSpPr/>
          <p:nvPr/>
        </p:nvSpPr>
        <p:spPr>
          <a:xfrm>
            <a:off x="5178784" y="11329130"/>
            <a:ext cx="1889276" cy="1221963"/>
          </a:xfrm>
          <a:custGeom>
            <a:avLst/>
            <a:gdLst>
              <a:gd name="connsiteX0" fmla="*/ 3175 w 1384300"/>
              <a:gd name="connsiteY0" fmla="*/ 3175 h 895350"/>
              <a:gd name="connsiteX1" fmla="*/ 1382331 w 1384300"/>
              <a:gd name="connsiteY1" fmla="*/ 3175 h 895350"/>
              <a:gd name="connsiteX2" fmla="*/ 1382331 w 1384300"/>
              <a:gd name="connsiteY2" fmla="*/ 892874 h 895350"/>
              <a:gd name="connsiteX3" fmla="*/ 3175 w 1384300"/>
              <a:gd name="connsiteY3" fmla="*/ 892874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4300" h="895350">
                <a:moveTo>
                  <a:pt x="3175" y="3175"/>
                </a:moveTo>
                <a:lnTo>
                  <a:pt x="1382331" y="3175"/>
                </a:lnTo>
                <a:lnTo>
                  <a:pt x="1382331" y="892874"/>
                </a:lnTo>
                <a:lnTo>
                  <a:pt x="3175" y="892874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Rectangle 140">
            <a:extLst>
              <a:ext uri="{FF2B5EF4-FFF2-40B4-BE49-F238E27FC236}">
                <a16:creationId xmlns:a16="http://schemas.microsoft.com/office/drawing/2014/main" id="{4D445EB7-69E9-BA4D-ADF9-6C52D1AD5269}"/>
              </a:ext>
            </a:extLst>
          </p:cNvPr>
          <p:cNvSpPr/>
          <p:nvPr/>
        </p:nvSpPr>
        <p:spPr>
          <a:xfrm>
            <a:off x="4709591" y="5519818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17B3D57D-BA89-374B-8AB2-7BE8CE9D55B5}"/>
              </a:ext>
            </a:extLst>
          </p:cNvPr>
          <p:cNvSpPr txBox="1"/>
          <p:nvPr/>
        </p:nvSpPr>
        <p:spPr>
          <a:xfrm>
            <a:off x="4498881" y="6548596"/>
            <a:ext cx="3243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2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material easy.</a:t>
            </a:r>
            <a:endParaRPr lang="en-US" sz="32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19">
            <a:extLst>
              <a:ext uri="{FF2B5EF4-FFF2-40B4-BE49-F238E27FC236}">
                <a16:creationId xmlns:a16="http://schemas.microsoft.com/office/drawing/2014/main" id="{A7C80125-AA1D-5943-963C-66872F9639DD}"/>
              </a:ext>
            </a:extLst>
          </p:cNvPr>
          <p:cNvSpPr/>
          <p:nvPr/>
        </p:nvSpPr>
        <p:spPr>
          <a:xfrm>
            <a:off x="1695277" y="4758522"/>
            <a:ext cx="1931329" cy="1931329"/>
          </a:xfrm>
          <a:custGeom>
            <a:avLst/>
            <a:gdLst>
              <a:gd name="connsiteX0" fmla="*/ 1259332 w 1257300"/>
              <a:gd name="connsiteY0" fmla="*/ 631254 h 1257300"/>
              <a:gd name="connsiteX1" fmla="*/ 631253 w 1257300"/>
              <a:gd name="connsiteY1" fmla="*/ 1259332 h 1257300"/>
              <a:gd name="connsiteX2" fmla="*/ 3175 w 1257300"/>
              <a:gd name="connsiteY2" fmla="*/ 631254 h 1257300"/>
              <a:gd name="connsiteX3" fmla="*/ 631253 w 1257300"/>
              <a:gd name="connsiteY3" fmla="*/ 3175 h 1257300"/>
              <a:gd name="connsiteX4" fmla="*/ 1259332 w 1257300"/>
              <a:gd name="connsiteY4" fmla="*/ 631254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1257300">
                <a:moveTo>
                  <a:pt x="1259332" y="631254"/>
                </a:moveTo>
                <a:cubicBezTo>
                  <a:pt x="1259332" y="978132"/>
                  <a:pt x="978132" y="1259332"/>
                  <a:pt x="631253" y="1259332"/>
                </a:cubicBezTo>
                <a:cubicBezTo>
                  <a:pt x="284375" y="1259332"/>
                  <a:pt x="3175" y="978132"/>
                  <a:pt x="3175" y="631254"/>
                </a:cubicBezTo>
                <a:cubicBezTo>
                  <a:pt x="3175" y="284375"/>
                  <a:pt x="284375" y="3175"/>
                  <a:pt x="631253" y="3175"/>
                </a:cubicBezTo>
                <a:cubicBezTo>
                  <a:pt x="978132" y="3175"/>
                  <a:pt x="1259332" y="284375"/>
                  <a:pt x="1259332" y="631254"/>
                </a:cubicBezTo>
                <a:close/>
              </a:path>
            </a:pathLst>
          </a:custGeom>
          <a:solidFill>
            <a:srgbClr val="D1CFD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6313B041-E364-6240-9EB4-F17A053EE967}"/>
              </a:ext>
            </a:extLst>
          </p:cNvPr>
          <p:cNvSpPr/>
          <p:nvPr/>
        </p:nvSpPr>
        <p:spPr>
          <a:xfrm>
            <a:off x="1853392" y="4922296"/>
            <a:ext cx="1609441" cy="1609441"/>
          </a:xfrm>
          <a:custGeom>
            <a:avLst/>
            <a:gdLst>
              <a:gd name="connsiteX0" fmla="*/ 1046099 w 1047750"/>
              <a:gd name="connsiteY0" fmla="*/ 524637 h 1047750"/>
              <a:gd name="connsiteX1" fmla="*/ 524637 w 1047750"/>
              <a:gd name="connsiteY1" fmla="*/ 1046099 h 1047750"/>
              <a:gd name="connsiteX2" fmla="*/ 3175 w 1047750"/>
              <a:gd name="connsiteY2" fmla="*/ 524637 h 1047750"/>
              <a:gd name="connsiteX3" fmla="*/ 524637 w 1047750"/>
              <a:gd name="connsiteY3" fmla="*/ 3175 h 1047750"/>
              <a:gd name="connsiteX4" fmla="*/ 1046099 w 1047750"/>
              <a:gd name="connsiteY4" fmla="*/ 524637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0" h="1047750">
                <a:moveTo>
                  <a:pt x="1046099" y="524637"/>
                </a:moveTo>
                <a:cubicBezTo>
                  <a:pt x="1046099" y="812633"/>
                  <a:pt x="812633" y="1046099"/>
                  <a:pt x="524637" y="1046099"/>
                </a:cubicBezTo>
                <a:cubicBezTo>
                  <a:pt x="236641" y="1046099"/>
                  <a:pt x="3175" y="812632"/>
                  <a:pt x="3175" y="524637"/>
                </a:cubicBezTo>
                <a:cubicBezTo>
                  <a:pt x="3175" y="236642"/>
                  <a:pt x="236641" y="3175"/>
                  <a:pt x="524637" y="3175"/>
                </a:cubicBezTo>
                <a:cubicBezTo>
                  <a:pt x="812633" y="3175"/>
                  <a:pt x="1046099" y="236642"/>
                  <a:pt x="1046099" y="524637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5D7A1B5A-D182-2241-9B12-D963D2E189E4}"/>
              </a:ext>
            </a:extLst>
          </p:cNvPr>
          <p:cNvSpPr/>
          <p:nvPr/>
        </p:nvSpPr>
        <p:spPr>
          <a:xfrm>
            <a:off x="2894553" y="4452729"/>
            <a:ext cx="8729997" cy="985173"/>
          </a:xfrm>
          <a:custGeom>
            <a:avLst/>
            <a:gdLst>
              <a:gd name="connsiteX0" fmla="*/ 3175 w 5683250"/>
              <a:gd name="connsiteY0" fmla="*/ 3175 h 641350"/>
              <a:gd name="connsiteX1" fmla="*/ 5684838 w 5683250"/>
              <a:gd name="connsiteY1" fmla="*/ 3175 h 641350"/>
              <a:gd name="connsiteX2" fmla="*/ 5684838 w 5683250"/>
              <a:gd name="connsiteY2" fmla="*/ 639826 h 641350"/>
              <a:gd name="connsiteX3" fmla="*/ 3175 w 5683250"/>
              <a:gd name="connsiteY3" fmla="*/ 639826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3250" h="641350">
                <a:moveTo>
                  <a:pt x="3175" y="3175"/>
                </a:moveTo>
                <a:lnTo>
                  <a:pt x="5684838" y="3175"/>
                </a:lnTo>
                <a:lnTo>
                  <a:pt x="5684838" y="639826"/>
                </a:lnTo>
                <a:lnTo>
                  <a:pt x="3175" y="639826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28ACA1DA-1B42-9D44-A039-3CF7B8D1D102}"/>
              </a:ext>
            </a:extLst>
          </p:cNvPr>
          <p:cNvSpPr/>
          <p:nvPr/>
        </p:nvSpPr>
        <p:spPr>
          <a:xfrm>
            <a:off x="3139775" y="5430684"/>
            <a:ext cx="8232533" cy="7227852"/>
          </a:xfrm>
          <a:custGeom>
            <a:avLst/>
            <a:gdLst>
              <a:gd name="connsiteX0" fmla="*/ 5356225 w 5359400"/>
              <a:gd name="connsiteY0" fmla="*/ 3175 h 4705350"/>
              <a:gd name="connsiteX1" fmla="*/ 3175 w 5359400"/>
              <a:gd name="connsiteY1" fmla="*/ 3175 h 4705350"/>
              <a:gd name="connsiteX2" fmla="*/ 136525 w 5359400"/>
              <a:gd name="connsiteY2" fmla="*/ 944689 h 4705350"/>
              <a:gd name="connsiteX3" fmla="*/ 544894 w 5359400"/>
              <a:gd name="connsiteY3" fmla="*/ 1471613 h 4705350"/>
              <a:gd name="connsiteX4" fmla="*/ 1467485 w 5359400"/>
              <a:gd name="connsiteY4" fmla="*/ 1853946 h 4705350"/>
              <a:gd name="connsiteX5" fmla="*/ 1864170 w 5359400"/>
              <a:gd name="connsiteY5" fmla="*/ 2319719 h 4705350"/>
              <a:gd name="connsiteX6" fmla="*/ 2285048 w 5359400"/>
              <a:gd name="connsiteY6" fmla="*/ 4094036 h 4705350"/>
              <a:gd name="connsiteX7" fmla="*/ 2340483 w 5359400"/>
              <a:gd name="connsiteY7" fmla="*/ 4568063 h 4705350"/>
              <a:gd name="connsiteX8" fmla="*/ 2340483 w 5359400"/>
              <a:gd name="connsiteY8" fmla="*/ 4702874 h 4705350"/>
              <a:gd name="connsiteX9" fmla="*/ 3019044 w 5359400"/>
              <a:gd name="connsiteY9" fmla="*/ 4702874 h 4705350"/>
              <a:gd name="connsiteX10" fmla="*/ 3019044 w 5359400"/>
              <a:gd name="connsiteY10" fmla="*/ 4567746 h 4705350"/>
              <a:gd name="connsiteX11" fmla="*/ 3074480 w 5359400"/>
              <a:gd name="connsiteY11" fmla="*/ 4093718 h 4705350"/>
              <a:gd name="connsiteX12" fmla="*/ 3495357 w 5359400"/>
              <a:gd name="connsiteY12" fmla="*/ 2319401 h 4705350"/>
              <a:gd name="connsiteX13" fmla="*/ 3892042 w 5359400"/>
              <a:gd name="connsiteY13" fmla="*/ 1853629 h 4705350"/>
              <a:gd name="connsiteX14" fmla="*/ 4814634 w 5359400"/>
              <a:gd name="connsiteY14" fmla="*/ 1471613 h 4705350"/>
              <a:gd name="connsiteX15" fmla="*/ 5222812 w 5359400"/>
              <a:gd name="connsiteY15" fmla="*/ 944563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59400" h="4705350">
                <a:moveTo>
                  <a:pt x="5356225" y="3175"/>
                </a:moveTo>
                <a:lnTo>
                  <a:pt x="3175" y="3175"/>
                </a:lnTo>
                <a:lnTo>
                  <a:pt x="136525" y="944689"/>
                </a:lnTo>
                <a:cubicBezTo>
                  <a:pt x="169784" y="1180232"/>
                  <a:pt x="325099" y="1380636"/>
                  <a:pt x="544894" y="1471613"/>
                </a:cubicBezTo>
                <a:lnTo>
                  <a:pt x="1467485" y="1853946"/>
                </a:lnTo>
                <a:cubicBezTo>
                  <a:pt x="1666811" y="1936530"/>
                  <a:pt x="1814370" y="2109788"/>
                  <a:pt x="1864170" y="2319719"/>
                </a:cubicBezTo>
                <a:lnTo>
                  <a:pt x="2285048" y="4094036"/>
                </a:lnTo>
                <a:cubicBezTo>
                  <a:pt x="2321879" y="4249354"/>
                  <a:pt x="2340483" y="4408437"/>
                  <a:pt x="2340483" y="4568063"/>
                </a:cubicBezTo>
                <a:lnTo>
                  <a:pt x="2340483" y="4702874"/>
                </a:lnTo>
                <a:lnTo>
                  <a:pt x="3019044" y="4702874"/>
                </a:lnTo>
                <a:lnTo>
                  <a:pt x="3019044" y="4567746"/>
                </a:lnTo>
                <a:cubicBezTo>
                  <a:pt x="3019044" y="4408120"/>
                  <a:pt x="3037648" y="4249037"/>
                  <a:pt x="3074480" y="4093718"/>
                </a:cubicBezTo>
                <a:lnTo>
                  <a:pt x="3495357" y="2319401"/>
                </a:lnTo>
                <a:cubicBezTo>
                  <a:pt x="3545157" y="2109471"/>
                  <a:pt x="3692717" y="1936213"/>
                  <a:pt x="3892042" y="1853629"/>
                </a:cubicBezTo>
                <a:lnTo>
                  <a:pt x="4814634" y="1471613"/>
                </a:lnTo>
                <a:cubicBezTo>
                  <a:pt x="5034390" y="1380561"/>
                  <a:pt x="5189631" y="1180109"/>
                  <a:pt x="5222812" y="94456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" name="Trapecio 4">
            <a:extLst>
              <a:ext uri="{FF2B5EF4-FFF2-40B4-BE49-F238E27FC236}">
                <a16:creationId xmlns:a16="http://schemas.microsoft.com/office/drawing/2014/main" id="{1906876F-91B3-6749-AA5E-D43C59F39852}"/>
              </a:ext>
            </a:extLst>
          </p:cNvPr>
          <p:cNvSpPr/>
          <p:nvPr/>
        </p:nvSpPr>
        <p:spPr>
          <a:xfrm rot="10800000">
            <a:off x="6103148" y="8500100"/>
            <a:ext cx="2305786" cy="2699677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592544" y="2598464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1" name="Rectangle 140">
            <a:extLst>
              <a:ext uri="{FF2B5EF4-FFF2-40B4-BE49-F238E27FC236}">
                <a16:creationId xmlns:a16="http://schemas.microsoft.com/office/drawing/2014/main" id="{42DD8C29-26D1-AC47-83A5-C59BB95F65FD}"/>
              </a:ext>
            </a:extLst>
          </p:cNvPr>
          <p:cNvSpPr/>
          <p:nvPr/>
        </p:nvSpPr>
        <p:spPr>
          <a:xfrm>
            <a:off x="4531074" y="6645836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594DD898-59E4-5D43-86EE-8E59C4A161F1}"/>
              </a:ext>
            </a:extLst>
          </p:cNvPr>
          <p:cNvSpPr/>
          <p:nvPr/>
        </p:nvSpPr>
        <p:spPr>
          <a:xfrm>
            <a:off x="4166142" y="4654613"/>
            <a:ext cx="6027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140">
            <a:extLst>
              <a:ext uri="{FF2B5EF4-FFF2-40B4-BE49-F238E27FC236}">
                <a16:creationId xmlns:a16="http://schemas.microsoft.com/office/drawing/2014/main" id="{46DEF6CD-238D-974A-BDCA-D7D115004F2A}"/>
              </a:ext>
            </a:extLst>
          </p:cNvPr>
          <p:cNvSpPr/>
          <p:nvPr/>
        </p:nvSpPr>
        <p:spPr>
          <a:xfrm>
            <a:off x="6241243" y="9073789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TextBox 83">
            <a:extLst>
              <a:ext uri="{FF2B5EF4-FFF2-40B4-BE49-F238E27FC236}">
                <a16:creationId xmlns:a16="http://schemas.microsoft.com/office/drawing/2014/main" id="{64E00936-F250-8A43-93F6-E0B36E3AFE4A}"/>
              </a:ext>
            </a:extLst>
          </p:cNvPr>
          <p:cNvSpPr txBox="1"/>
          <p:nvPr/>
        </p:nvSpPr>
        <p:spPr>
          <a:xfrm>
            <a:off x="14095362" y="5359778"/>
            <a:ext cx="6747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Rectangle 140">
            <a:extLst>
              <a:ext uri="{FF2B5EF4-FFF2-40B4-BE49-F238E27FC236}">
                <a16:creationId xmlns:a16="http://schemas.microsoft.com/office/drawing/2014/main" id="{B6398089-3E94-164B-B92C-764C065206BD}"/>
              </a:ext>
            </a:extLst>
          </p:cNvPr>
          <p:cNvSpPr/>
          <p:nvPr/>
        </p:nvSpPr>
        <p:spPr>
          <a:xfrm>
            <a:off x="14095362" y="4747908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accent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TextBox 83">
            <a:extLst>
              <a:ext uri="{FF2B5EF4-FFF2-40B4-BE49-F238E27FC236}">
                <a16:creationId xmlns:a16="http://schemas.microsoft.com/office/drawing/2014/main" id="{41167EEC-EE32-1E4E-BE23-87FE4764B3A4}"/>
              </a:ext>
            </a:extLst>
          </p:cNvPr>
          <p:cNvSpPr txBox="1"/>
          <p:nvPr/>
        </p:nvSpPr>
        <p:spPr>
          <a:xfrm>
            <a:off x="14095362" y="8022295"/>
            <a:ext cx="6747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8" name="Rectangle 140">
            <a:extLst>
              <a:ext uri="{FF2B5EF4-FFF2-40B4-BE49-F238E27FC236}">
                <a16:creationId xmlns:a16="http://schemas.microsoft.com/office/drawing/2014/main" id="{B3720F7D-B77C-724B-B0A6-A5167F6DF637}"/>
              </a:ext>
            </a:extLst>
          </p:cNvPr>
          <p:cNvSpPr/>
          <p:nvPr/>
        </p:nvSpPr>
        <p:spPr>
          <a:xfrm>
            <a:off x="14095362" y="7410425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accent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011A6FC2-EC11-A443-AFEE-02D5896A8530}"/>
              </a:ext>
            </a:extLst>
          </p:cNvPr>
          <p:cNvSpPr txBox="1"/>
          <p:nvPr/>
        </p:nvSpPr>
        <p:spPr>
          <a:xfrm>
            <a:off x="14095362" y="10784821"/>
            <a:ext cx="6747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0" name="Rectangle 140">
            <a:extLst>
              <a:ext uri="{FF2B5EF4-FFF2-40B4-BE49-F238E27FC236}">
                <a16:creationId xmlns:a16="http://schemas.microsoft.com/office/drawing/2014/main" id="{21FD1335-EF06-DE41-B985-6F8191027CA6}"/>
              </a:ext>
            </a:extLst>
          </p:cNvPr>
          <p:cNvSpPr/>
          <p:nvPr/>
        </p:nvSpPr>
        <p:spPr>
          <a:xfrm>
            <a:off x="14095362" y="10172951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accent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a libre 47">
            <a:extLst>
              <a:ext uri="{FF2B5EF4-FFF2-40B4-BE49-F238E27FC236}">
                <a16:creationId xmlns:a16="http://schemas.microsoft.com/office/drawing/2014/main" id="{4C059EF7-2E06-244E-A05D-7100202E2CFB}"/>
              </a:ext>
            </a:extLst>
          </p:cNvPr>
          <p:cNvSpPr/>
          <p:nvPr/>
        </p:nvSpPr>
        <p:spPr>
          <a:xfrm>
            <a:off x="7785532" y="4904494"/>
            <a:ext cx="9270570" cy="6137009"/>
          </a:xfrm>
          <a:custGeom>
            <a:avLst/>
            <a:gdLst>
              <a:gd name="connsiteX0" fmla="*/ 3525520 w 5429250"/>
              <a:gd name="connsiteY0" fmla="*/ 3594354 h 3594100"/>
              <a:gd name="connsiteX1" fmla="*/ 1904873 w 5429250"/>
              <a:gd name="connsiteY1" fmla="*/ 3594354 h 3594100"/>
              <a:gd name="connsiteX2" fmla="*/ 581025 w 5429250"/>
              <a:gd name="connsiteY2" fmla="*/ 1732598 h 3594100"/>
              <a:gd name="connsiteX3" fmla="*/ 3175 w 5429250"/>
              <a:gd name="connsiteY3" fmla="*/ 3175 h 3594100"/>
              <a:gd name="connsiteX4" fmla="*/ 5427345 w 5429250"/>
              <a:gd name="connsiteY4" fmla="*/ 3175 h 3594100"/>
              <a:gd name="connsiteX5" fmla="*/ 4781550 w 5429250"/>
              <a:gd name="connsiteY5" fmla="*/ 1749425 h 3594100"/>
              <a:gd name="connsiteX6" fmla="*/ 3525520 w 5429250"/>
              <a:gd name="connsiteY6" fmla="*/ 3594354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9250" h="3594100">
                <a:moveTo>
                  <a:pt x="3525520" y="3594354"/>
                </a:moveTo>
                <a:lnTo>
                  <a:pt x="1904873" y="3594354"/>
                </a:lnTo>
                <a:cubicBezTo>
                  <a:pt x="1364588" y="3050475"/>
                  <a:pt x="917347" y="2421510"/>
                  <a:pt x="581025" y="1732598"/>
                </a:cubicBezTo>
                <a:cubicBezTo>
                  <a:pt x="313620" y="1183869"/>
                  <a:pt x="119346" y="602435"/>
                  <a:pt x="3175" y="3175"/>
                </a:cubicBezTo>
                <a:lnTo>
                  <a:pt x="5427345" y="3175"/>
                </a:lnTo>
                <a:cubicBezTo>
                  <a:pt x="5277145" y="607295"/>
                  <a:pt x="5060562" y="1192942"/>
                  <a:pt x="4781550" y="1749425"/>
                </a:cubicBezTo>
                <a:cubicBezTo>
                  <a:pt x="4446325" y="2417253"/>
                  <a:pt x="4023961" y="3037644"/>
                  <a:pt x="3525520" y="3594354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9D6AC800-0C86-164C-A280-B4AF64882E0F}"/>
              </a:ext>
            </a:extLst>
          </p:cNvPr>
          <p:cNvSpPr/>
          <p:nvPr/>
        </p:nvSpPr>
        <p:spPr>
          <a:xfrm>
            <a:off x="11032724" y="11036299"/>
            <a:ext cx="2775750" cy="1914556"/>
          </a:xfrm>
          <a:custGeom>
            <a:avLst/>
            <a:gdLst>
              <a:gd name="connsiteX0" fmla="*/ 3175 w 1625600"/>
              <a:gd name="connsiteY0" fmla="*/ 3175 h 698500"/>
              <a:gd name="connsiteX1" fmla="*/ 1623822 w 1625600"/>
              <a:gd name="connsiteY1" fmla="*/ 3175 h 698500"/>
              <a:gd name="connsiteX2" fmla="*/ 1623822 w 1625600"/>
              <a:gd name="connsiteY2" fmla="*/ 700596 h 698500"/>
              <a:gd name="connsiteX3" fmla="*/ 3175 w 1625600"/>
              <a:gd name="connsiteY3" fmla="*/ 700596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600" h="698500">
                <a:moveTo>
                  <a:pt x="3175" y="3175"/>
                </a:moveTo>
                <a:lnTo>
                  <a:pt x="1623822" y="3175"/>
                </a:lnTo>
                <a:lnTo>
                  <a:pt x="1623822" y="700596"/>
                </a:lnTo>
                <a:lnTo>
                  <a:pt x="3175" y="700596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0" name="Forma libre 49">
            <a:extLst>
              <a:ext uri="{FF2B5EF4-FFF2-40B4-BE49-F238E27FC236}">
                <a16:creationId xmlns:a16="http://schemas.microsoft.com/office/drawing/2014/main" id="{075D365E-7253-8D4A-BAC6-16BEE79B1A30}"/>
              </a:ext>
            </a:extLst>
          </p:cNvPr>
          <p:cNvSpPr/>
          <p:nvPr/>
        </p:nvSpPr>
        <p:spPr>
          <a:xfrm>
            <a:off x="7785422" y="4158405"/>
            <a:ext cx="9270570" cy="1496303"/>
          </a:xfrm>
          <a:custGeom>
            <a:avLst/>
            <a:gdLst>
              <a:gd name="connsiteX0" fmla="*/ 5427345 w 5429250"/>
              <a:gd name="connsiteY0" fmla="*/ 440119 h 876300"/>
              <a:gd name="connsiteX1" fmla="*/ 2715260 w 5429250"/>
              <a:gd name="connsiteY1" fmla="*/ 877062 h 876300"/>
              <a:gd name="connsiteX2" fmla="*/ 3175 w 5429250"/>
              <a:gd name="connsiteY2" fmla="*/ 440119 h 876300"/>
              <a:gd name="connsiteX3" fmla="*/ 2715260 w 5429250"/>
              <a:gd name="connsiteY3" fmla="*/ 3175 h 876300"/>
              <a:gd name="connsiteX4" fmla="*/ 5427345 w 5429250"/>
              <a:gd name="connsiteY4" fmla="*/ 440119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0" h="876300">
                <a:moveTo>
                  <a:pt x="5427345" y="440119"/>
                </a:moveTo>
                <a:cubicBezTo>
                  <a:pt x="5427345" y="681436"/>
                  <a:pt x="4213103" y="877062"/>
                  <a:pt x="2715260" y="877062"/>
                </a:cubicBezTo>
                <a:cubicBezTo>
                  <a:pt x="1217417" y="877062"/>
                  <a:pt x="3175" y="681436"/>
                  <a:pt x="3175" y="440119"/>
                </a:cubicBezTo>
                <a:cubicBezTo>
                  <a:pt x="3175" y="198801"/>
                  <a:pt x="1217417" y="3175"/>
                  <a:pt x="2715260" y="3175"/>
                </a:cubicBezTo>
                <a:cubicBezTo>
                  <a:pt x="4213104" y="3175"/>
                  <a:pt x="5427345" y="198801"/>
                  <a:pt x="5427345" y="44011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Rectangle 140">
            <a:extLst>
              <a:ext uri="{FF2B5EF4-FFF2-40B4-BE49-F238E27FC236}">
                <a16:creationId xmlns:a16="http://schemas.microsoft.com/office/drawing/2014/main" id="{42DD8C29-26D1-AC47-83A5-C59BB95F65FD}"/>
              </a:ext>
            </a:extLst>
          </p:cNvPr>
          <p:cNvSpPr/>
          <p:nvPr/>
        </p:nvSpPr>
        <p:spPr>
          <a:xfrm>
            <a:off x="9771641" y="7737957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594DD898-59E4-5D43-86EE-8E59C4A161F1}"/>
              </a:ext>
            </a:extLst>
          </p:cNvPr>
          <p:cNvSpPr/>
          <p:nvPr/>
        </p:nvSpPr>
        <p:spPr>
          <a:xfrm>
            <a:off x="7848192" y="4662677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140">
            <a:extLst>
              <a:ext uri="{FF2B5EF4-FFF2-40B4-BE49-F238E27FC236}">
                <a16:creationId xmlns:a16="http://schemas.microsoft.com/office/drawing/2014/main" id="{46DEF6CD-238D-974A-BDCA-D7D115004F2A}"/>
              </a:ext>
            </a:extLst>
          </p:cNvPr>
          <p:cNvSpPr/>
          <p:nvPr/>
        </p:nvSpPr>
        <p:spPr>
          <a:xfrm>
            <a:off x="11373323" y="1165762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ADB0494-1349-DE4D-AA86-9C569FF703CB}"/>
              </a:ext>
            </a:extLst>
          </p:cNvPr>
          <p:cNvSpPr/>
          <p:nvPr/>
        </p:nvSpPr>
        <p:spPr>
          <a:xfrm>
            <a:off x="14816293" y="11273541"/>
            <a:ext cx="41346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E089578-522A-5D4A-BC10-7E7757B54F2D}"/>
              </a:ext>
            </a:extLst>
          </p:cNvPr>
          <p:cNvSpPr/>
          <p:nvPr/>
        </p:nvSpPr>
        <p:spPr>
          <a:xfrm>
            <a:off x="17055666" y="7688794"/>
            <a:ext cx="41346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3F8D17D4-D29B-C846-8511-A1169ECBDDFD}"/>
              </a:ext>
            </a:extLst>
          </p:cNvPr>
          <p:cNvSpPr/>
          <p:nvPr/>
        </p:nvSpPr>
        <p:spPr>
          <a:xfrm>
            <a:off x="2914392" y="4756417"/>
            <a:ext cx="41346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9" name="TextBox 83">
            <a:extLst>
              <a:ext uri="{FF2B5EF4-FFF2-40B4-BE49-F238E27FC236}">
                <a16:creationId xmlns:a16="http://schemas.microsoft.com/office/drawing/2014/main" id="{6DE7EC8C-312D-CE4D-BC92-0D5695D5BC3F}"/>
              </a:ext>
            </a:extLst>
          </p:cNvPr>
          <p:cNvSpPr txBox="1"/>
          <p:nvPr/>
        </p:nvSpPr>
        <p:spPr>
          <a:xfrm>
            <a:off x="1745171" y="10745862"/>
            <a:ext cx="6887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0" name="Rectangle 140">
            <a:extLst>
              <a:ext uri="{FF2B5EF4-FFF2-40B4-BE49-F238E27FC236}">
                <a16:creationId xmlns:a16="http://schemas.microsoft.com/office/drawing/2014/main" id="{6F359B6D-25CF-3D4E-A02B-8883A5766FE7}"/>
              </a:ext>
            </a:extLst>
          </p:cNvPr>
          <p:cNvSpPr/>
          <p:nvPr/>
        </p:nvSpPr>
        <p:spPr>
          <a:xfrm>
            <a:off x="1745171" y="9999522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dirty="0">
              <a:solidFill>
                <a:schemeClr val="accent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118714C2-19C1-014B-A3AA-C1F082752822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63" name="CuadroTexto 351">
            <a:extLst>
              <a:ext uri="{FF2B5EF4-FFF2-40B4-BE49-F238E27FC236}">
                <a16:creationId xmlns:a16="http://schemas.microsoft.com/office/drawing/2014/main" id="{9468DB20-C6C7-4E49-A5B5-8D06C1A140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6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 18">
            <a:extLst>
              <a:ext uri="{FF2B5EF4-FFF2-40B4-BE49-F238E27FC236}">
                <a16:creationId xmlns:a16="http://schemas.microsoft.com/office/drawing/2014/main" id="{3FFED041-2B05-694F-B27E-A429ABEFD780}"/>
              </a:ext>
            </a:extLst>
          </p:cNvPr>
          <p:cNvSpPr/>
          <p:nvPr/>
        </p:nvSpPr>
        <p:spPr>
          <a:xfrm>
            <a:off x="11807832" y="1500020"/>
            <a:ext cx="7512283" cy="10946134"/>
          </a:xfrm>
          <a:custGeom>
            <a:avLst/>
            <a:gdLst>
              <a:gd name="connsiteX0" fmla="*/ 4068572 w 4070350"/>
              <a:gd name="connsiteY0" fmla="*/ 186881 h 5930900"/>
              <a:gd name="connsiteX1" fmla="*/ 2035873 w 4070350"/>
              <a:gd name="connsiteY1" fmla="*/ 3175 h 5930900"/>
              <a:gd name="connsiteX2" fmla="*/ 3175 w 4070350"/>
              <a:gd name="connsiteY2" fmla="*/ 186881 h 5930900"/>
              <a:gd name="connsiteX3" fmla="*/ 4382 w 4070350"/>
              <a:gd name="connsiteY3" fmla="*/ 193231 h 5930900"/>
              <a:gd name="connsiteX4" fmla="*/ 67120 w 4070350"/>
              <a:gd name="connsiteY4" fmla="*/ 701231 h 5930900"/>
              <a:gd name="connsiteX5" fmla="*/ 1499171 w 4070350"/>
              <a:gd name="connsiteY5" fmla="*/ 3092259 h 5930900"/>
              <a:gd name="connsiteX6" fmla="*/ 1740916 w 4070350"/>
              <a:gd name="connsiteY6" fmla="*/ 5611940 h 5930900"/>
              <a:gd name="connsiteX7" fmla="*/ 1740916 w 4070350"/>
              <a:gd name="connsiteY7" fmla="*/ 5903341 h 5930900"/>
              <a:gd name="connsiteX8" fmla="*/ 2035873 w 4070350"/>
              <a:gd name="connsiteY8" fmla="*/ 5930011 h 5930900"/>
              <a:gd name="connsiteX9" fmla="*/ 2330831 w 4070350"/>
              <a:gd name="connsiteY9" fmla="*/ 5903341 h 5930900"/>
              <a:gd name="connsiteX10" fmla="*/ 2330831 w 4070350"/>
              <a:gd name="connsiteY10" fmla="*/ 5611940 h 5930900"/>
              <a:gd name="connsiteX11" fmla="*/ 2572576 w 4070350"/>
              <a:gd name="connsiteY11" fmla="*/ 3092259 h 5930900"/>
              <a:gd name="connsiteX12" fmla="*/ 4004374 w 4070350"/>
              <a:gd name="connsiteY12" fmla="*/ 701104 h 5930900"/>
              <a:gd name="connsiteX13" fmla="*/ 4067112 w 4070350"/>
              <a:gd name="connsiteY13" fmla="*/ 193104 h 5930900"/>
              <a:gd name="connsiteX14" fmla="*/ 4068572 w 4070350"/>
              <a:gd name="connsiteY14" fmla="*/ 186881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70350" h="5930900">
                <a:moveTo>
                  <a:pt x="4068572" y="186881"/>
                </a:moveTo>
                <a:cubicBezTo>
                  <a:pt x="4068572" y="85281"/>
                  <a:pt x="3158490" y="3175"/>
                  <a:pt x="2035873" y="3175"/>
                </a:cubicBezTo>
                <a:cubicBezTo>
                  <a:pt x="913257" y="3175"/>
                  <a:pt x="3175" y="85725"/>
                  <a:pt x="3175" y="186881"/>
                </a:cubicBezTo>
                <a:cubicBezTo>
                  <a:pt x="3202" y="189052"/>
                  <a:pt x="3611" y="191201"/>
                  <a:pt x="4382" y="193231"/>
                </a:cubicBezTo>
                <a:lnTo>
                  <a:pt x="67120" y="701231"/>
                </a:lnTo>
                <a:lnTo>
                  <a:pt x="1499171" y="3092259"/>
                </a:lnTo>
                <a:lnTo>
                  <a:pt x="1740916" y="5611940"/>
                </a:lnTo>
                <a:lnTo>
                  <a:pt x="1740916" y="5903341"/>
                </a:lnTo>
                <a:cubicBezTo>
                  <a:pt x="1740916" y="5918073"/>
                  <a:pt x="1872996" y="5930011"/>
                  <a:pt x="2035873" y="5930011"/>
                </a:cubicBezTo>
                <a:cubicBezTo>
                  <a:pt x="2198751" y="5930011"/>
                  <a:pt x="2330831" y="5918073"/>
                  <a:pt x="2330831" y="5903341"/>
                </a:cubicBezTo>
                <a:lnTo>
                  <a:pt x="2330831" y="5611940"/>
                </a:lnTo>
                <a:lnTo>
                  <a:pt x="2572576" y="3092259"/>
                </a:lnTo>
                <a:lnTo>
                  <a:pt x="4004374" y="701104"/>
                </a:lnTo>
                <a:lnTo>
                  <a:pt x="4067112" y="193104"/>
                </a:lnTo>
                <a:cubicBezTo>
                  <a:pt x="4067955" y="191129"/>
                  <a:pt x="4068449" y="189024"/>
                  <a:pt x="4068572" y="1868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1A01DA6A-4622-6341-941C-FD927BDAD713}"/>
              </a:ext>
            </a:extLst>
          </p:cNvPr>
          <p:cNvSpPr/>
          <p:nvPr/>
        </p:nvSpPr>
        <p:spPr>
          <a:xfrm>
            <a:off x="10224510" y="2123153"/>
            <a:ext cx="10676583" cy="1851701"/>
          </a:xfrm>
          <a:custGeom>
            <a:avLst/>
            <a:gdLst>
              <a:gd name="connsiteX0" fmla="*/ 2893759 w 5784850"/>
              <a:gd name="connsiteY0" fmla="*/ 84582 h 1003300"/>
              <a:gd name="connsiteX1" fmla="*/ 3175 w 5784850"/>
              <a:gd name="connsiteY1" fmla="*/ 3175 h 1003300"/>
              <a:gd name="connsiteX2" fmla="*/ 3175 w 5784850"/>
              <a:gd name="connsiteY2" fmla="*/ 922401 h 1003300"/>
              <a:gd name="connsiteX3" fmla="*/ 2893759 w 5784850"/>
              <a:gd name="connsiteY3" fmla="*/ 1003808 h 1003300"/>
              <a:gd name="connsiteX4" fmla="*/ 5784342 w 5784850"/>
              <a:gd name="connsiteY4" fmla="*/ 922401 h 1003300"/>
              <a:gd name="connsiteX5" fmla="*/ 5784342 w 5784850"/>
              <a:gd name="connsiteY5" fmla="*/ 3175 h 1003300"/>
              <a:gd name="connsiteX6" fmla="*/ 2893759 w 5784850"/>
              <a:gd name="connsiteY6" fmla="*/ 84582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84850" h="1003300">
                <a:moveTo>
                  <a:pt x="2893759" y="84582"/>
                </a:moveTo>
                <a:cubicBezTo>
                  <a:pt x="1297305" y="84582"/>
                  <a:pt x="3175" y="48133"/>
                  <a:pt x="3175" y="3175"/>
                </a:cubicBezTo>
                <a:lnTo>
                  <a:pt x="3175" y="922401"/>
                </a:lnTo>
                <a:cubicBezTo>
                  <a:pt x="3175" y="967359"/>
                  <a:pt x="1297305" y="1003808"/>
                  <a:pt x="2893759" y="1003808"/>
                </a:cubicBezTo>
                <a:cubicBezTo>
                  <a:pt x="4490212" y="1003808"/>
                  <a:pt x="5784342" y="967359"/>
                  <a:pt x="5784342" y="922401"/>
                </a:cubicBezTo>
                <a:lnTo>
                  <a:pt x="5784342" y="3175"/>
                </a:lnTo>
                <a:cubicBezTo>
                  <a:pt x="5784342" y="48133"/>
                  <a:pt x="4490212" y="84582"/>
                  <a:pt x="2893759" y="84582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48B2538E-EC1B-2E43-A1D6-A91DD210B008}"/>
              </a:ext>
            </a:extLst>
          </p:cNvPr>
          <p:cNvSpPr/>
          <p:nvPr/>
        </p:nvSpPr>
        <p:spPr>
          <a:xfrm>
            <a:off x="10547150" y="5005477"/>
            <a:ext cx="10032003" cy="1851701"/>
          </a:xfrm>
          <a:custGeom>
            <a:avLst/>
            <a:gdLst>
              <a:gd name="connsiteX0" fmla="*/ 2718943 w 5435600"/>
              <a:gd name="connsiteY0" fmla="*/ 84582 h 1003300"/>
              <a:gd name="connsiteX1" fmla="*/ 3175 w 5435600"/>
              <a:gd name="connsiteY1" fmla="*/ 3175 h 1003300"/>
              <a:gd name="connsiteX2" fmla="*/ 3175 w 5435600"/>
              <a:gd name="connsiteY2" fmla="*/ 922338 h 1003300"/>
              <a:gd name="connsiteX3" fmla="*/ 2718943 w 5435600"/>
              <a:gd name="connsiteY3" fmla="*/ 1003745 h 1003300"/>
              <a:gd name="connsiteX4" fmla="*/ 5434712 w 5435600"/>
              <a:gd name="connsiteY4" fmla="*/ 922338 h 1003300"/>
              <a:gd name="connsiteX5" fmla="*/ 5434712 w 5435600"/>
              <a:gd name="connsiteY5" fmla="*/ 3175 h 1003300"/>
              <a:gd name="connsiteX6" fmla="*/ 2718943 w 5435600"/>
              <a:gd name="connsiteY6" fmla="*/ 84582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5600" h="1003300">
                <a:moveTo>
                  <a:pt x="2718943" y="84582"/>
                </a:moveTo>
                <a:cubicBezTo>
                  <a:pt x="1219073" y="84582"/>
                  <a:pt x="3175" y="48133"/>
                  <a:pt x="3175" y="3175"/>
                </a:cubicBezTo>
                <a:lnTo>
                  <a:pt x="3175" y="922338"/>
                </a:lnTo>
                <a:cubicBezTo>
                  <a:pt x="3175" y="967296"/>
                  <a:pt x="1219073" y="1003745"/>
                  <a:pt x="2718943" y="1003745"/>
                </a:cubicBezTo>
                <a:cubicBezTo>
                  <a:pt x="4218813" y="1003745"/>
                  <a:pt x="5434712" y="967296"/>
                  <a:pt x="5434712" y="922338"/>
                </a:cubicBezTo>
                <a:lnTo>
                  <a:pt x="5434712" y="3175"/>
                </a:lnTo>
                <a:cubicBezTo>
                  <a:pt x="5434712" y="48133"/>
                  <a:pt x="4218813" y="84582"/>
                  <a:pt x="2718943" y="84582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73BBE9EB-A78F-9442-9727-59C7D54B127C}"/>
              </a:ext>
            </a:extLst>
          </p:cNvPr>
          <p:cNvSpPr/>
          <p:nvPr/>
        </p:nvSpPr>
        <p:spPr>
          <a:xfrm>
            <a:off x="11027773" y="7887687"/>
            <a:ext cx="9070993" cy="1851701"/>
          </a:xfrm>
          <a:custGeom>
            <a:avLst/>
            <a:gdLst>
              <a:gd name="connsiteX0" fmla="*/ 2458530 w 4914900"/>
              <a:gd name="connsiteY0" fmla="*/ 84582 h 1003300"/>
              <a:gd name="connsiteX1" fmla="*/ 3175 w 4914900"/>
              <a:gd name="connsiteY1" fmla="*/ 3175 h 1003300"/>
              <a:gd name="connsiteX2" fmla="*/ 3175 w 4914900"/>
              <a:gd name="connsiteY2" fmla="*/ 922338 h 1003300"/>
              <a:gd name="connsiteX3" fmla="*/ 2458530 w 4914900"/>
              <a:gd name="connsiteY3" fmla="*/ 1003745 h 1003300"/>
              <a:gd name="connsiteX4" fmla="*/ 4913884 w 4914900"/>
              <a:gd name="connsiteY4" fmla="*/ 922338 h 1003300"/>
              <a:gd name="connsiteX5" fmla="*/ 4913884 w 4914900"/>
              <a:gd name="connsiteY5" fmla="*/ 3175 h 1003300"/>
              <a:gd name="connsiteX6" fmla="*/ 2458530 w 4914900"/>
              <a:gd name="connsiteY6" fmla="*/ 84582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4900" h="1003300">
                <a:moveTo>
                  <a:pt x="2458530" y="84582"/>
                </a:moveTo>
                <a:cubicBezTo>
                  <a:pt x="1102487" y="84582"/>
                  <a:pt x="3175" y="48133"/>
                  <a:pt x="3175" y="3175"/>
                </a:cubicBezTo>
                <a:lnTo>
                  <a:pt x="3175" y="922338"/>
                </a:lnTo>
                <a:cubicBezTo>
                  <a:pt x="3175" y="967296"/>
                  <a:pt x="1102487" y="1003745"/>
                  <a:pt x="2458530" y="1003745"/>
                </a:cubicBezTo>
                <a:cubicBezTo>
                  <a:pt x="3814572" y="1003745"/>
                  <a:pt x="4913884" y="967296"/>
                  <a:pt x="4913884" y="922338"/>
                </a:cubicBezTo>
                <a:lnTo>
                  <a:pt x="4913884" y="3175"/>
                </a:lnTo>
                <a:cubicBezTo>
                  <a:pt x="4913884" y="48133"/>
                  <a:pt x="3814572" y="84582"/>
                  <a:pt x="2458530" y="84582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6E40FA1E-6769-9C47-AB76-B84E75E1368F}"/>
              </a:ext>
            </a:extLst>
          </p:cNvPr>
          <p:cNvSpPr/>
          <p:nvPr/>
        </p:nvSpPr>
        <p:spPr>
          <a:xfrm>
            <a:off x="11484368" y="10770012"/>
            <a:ext cx="8156862" cy="1851701"/>
          </a:xfrm>
          <a:custGeom>
            <a:avLst/>
            <a:gdLst>
              <a:gd name="connsiteX0" fmla="*/ 2211134 w 4419600"/>
              <a:gd name="connsiteY0" fmla="*/ 84518 h 1003300"/>
              <a:gd name="connsiteX1" fmla="*/ 3175 w 4419600"/>
              <a:gd name="connsiteY1" fmla="*/ 3175 h 1003300"/>
              <a:gd name="connsiteX2" fmla="*/ 3175 w 4419600"/>
              <a:gd name="connsiteY2" fmla="*/ 922338 h 1003300"/>
              <a:gd name="connsiteX3" fmla="*/ 2211134 w 4419600"/>
              <a:gd name="connsiteY3" fmla="*/ 1003745 h 1003300"/>
              <a:gd name="connsiteX4" fmla="*/ 4419092 w 4419600"/>
              <a:gd name="connsiteY4" fmla="*/ 922338 h 1003300"/>
              <a:gd name="connsiteX5" fmla="*/ 4419092 w 4419600"/>
              <a:gd name="connsiteY5" fmla="*/ 3175 h 1003300"/>
              <a:gd name="connsiteX6" fmla="*/ 2211134 w 4419600"/>
              <a:gd name="connsiteY6" fmla="*/ 84518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9600" h="1003300">
                <a:moveTo>
                  <a:pt x="2211134" y="84518"/>
                </a:moveTo>
                <a:cubicBezTo>
                  <a:pt x="991934" y="84518"/>
                  <a:pt x="3175" y="48133"/>
                  <a:pt x="3175" y="3175"/>
                </a:cubicBezTo>
                <a:lnTo>
                  <a:pt x="3175" y="922338"/>
                </a:lnTo>
                <a:cubicBezTo>
                  <a:pt x="3175" y="967296"/>
                  <a:pt x="991743" y="1003745"/>
                  <a:pt x="2211134" y="1003745"/>
                </a:cubicBezTo>
                <a:cubicBezTo>
                  <a:pt x="3430524" y="1003745"/>
                  <a:pt x="4419092" y="967296"/>
                  <a:pt x="4419092" y="922338"/>
                </a:cubicBezTo>
                <a:lnTo>
                  <a:pt x="4419092" y="3175"/>
                </a:lnTo>
                <a:cubicBezTo>
                  <a:pt x="4419092" y="48133"/>
                  <a:pt x="3430334" y="84518"/>
                  <a:pt x="2211134" y="84518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3217258" y="8141482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056853" y="533198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4581985" y="11166397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1056853" y="2625570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4D7172F-1EF9-9B46-BD83-93A6BFF92889}"/>
              </a:ext>
            </a:extLst>
          </p:cNvPr>
          <p:cNvSpPr/>
          <p:nvPr/>
        </p:nvSpPr>
        <p:spPr>
          <a:xfrm>
            <a:off x="10884470" y="3148998"/>
            <a:ext cx="9380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32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easy</a:t>
            </a:r>
            <a:endParaRPr lang="en-US" sz="32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A2BB756-67B1-9843-A872-CC91313C95E0}"/>
              </a:ext>
            </a:extLst>
          </p:cNvPr>
          <p:cNvSpPr/>
          <p:nvPr/>
        </p:nvSpPr>
        <p:spPr>
          <a:xfrm>
            <a:off x="10884470" y="5951220"/>
            <a:ext cx="9380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32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easy</a:t>
            </a:r>
            <a:endParaRPr lang="en-US" sz="32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FCAF3EB-1000-8F4D-8194-6924FC752DA9}"/>
              </a:ext>
            </a:extLst>
          </p:cNvPr>
          <p:cNvSpPr/>
          <p:nvPr/>
        </p:nvSpPr>
        <p:spPr>
          <a:xfrm>
            <a:off x="11811406" y="8778071"/>
            <a:ext cx="7555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32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easy</a:t>
            </a:r>
            <a:endParaRPr lang="en-US" sz="32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9DFD62B-A3F8-164D-97DD-4184C7B9ECDF}"/>
              </a:ext>
            </a:extLst>
          </p:cNvPr>
          <p:cNvSpPr/>
          <p:nvPr/>
        </p:nvSpPr>
        <p:spPr>
          <a:xfrm>
            <a:off x="11811406" y="11728943"/>
            <a:ext cx="7555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32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easy</a:t>
            </a:r>
            <a:endParaRPr lang="en-US" sz="32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5E8E54D0-BB44-B741-8A33-CE834C3F57B0}"/>
              </a:ext>
            </a:extLst>
          </p:cNvPr>
          <p:cNvSpPr txBox="1"/>
          <p:nvPr/>
        </p:nvSpPr>
        <p:spPr>
          <a:xfrm>
            <a:off x="1290961" y="5190281"/>
            <a:ext cx="69317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11F5F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</a:t>
            </a:r>
          </a:p>
          <a:p>
            <a:r>
              <a:rPr lang="en-US" sz="8000" b="1" dirty="0">
                <a:solidFill>
                  <a:srgbClr val="011F5F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E42A3E96-CF2F-3E48-AB2A-458F12496790}"/>
              </a:ext>
            </a:extLst>
          </p:cNvPr>
          <p:cNvSpPr txBox="1"/>
          <p:nvPr/>
        </p:nvSpPr>
        <p:spPr>
          <a:xfrm>
            <a:off x="1290961" y="7831366"/>
            <a:ext cx="7244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5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455AEF51-D9E5-EA45-81EB-F9D4605E8302}"/>
              </a:ext>
            </a:extLst>
          </p:cNvPr>
          <p:cNvSpPr/>
          <p:nvPr/>
        </p:nvSpPr>
        <p:spPr>
          <a:xfrm>
            <a:off x="2800636" y="5291343"/>
            <a:ext cx="5453743" cy="219441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0">
            <a:extLst>
              <a:ext uri="{FF2B5EF4-FFF2-40B4-BE49-F238E27FC236}">
                <a16:creationId xmlns:a16="http://schemas.microsoft.com/office/drawing/2014/main" id="{94635653-C4E9-864C-B616-9CE7934B2777}"/>
              </a:ext>
            </a:extLst>
          </p:cNvPr>
          <p:cNvSpPr/>
          <p:nvPr/>
        </p:nvSpPr>
        <p:spPr>
          <a:xfrm>
            <a:off x="2800636" y="9526953"/>
            <a:ext cx="5453743" cy="21944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3">
            <a:extLst>
              <a:ext uri="{FF2B5EF4-FFF2-40B4-BE49-F238E27FC236}">
                <a16:creationId xmlns:a16="http://schemas.microsoft.com/office/drawing/2014/main" id="{269F9C33-D1FA-7747-B386-A1554DC8EEA9}"/>
              </a:ext>
            </a:extLst>
          </p:cNvPr>
          <p:cNvSpPr/>
          <p:nvPr/>
        </p:nvSpPr>
        <p:spPr>
          <a:xfrm>
            <a:off x="16334047" y="5291343"/>
            <a:ext cx="5453743" cy="21944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4">
            <a:extLst>
              <a:ext uri="{FF2B5EF4-FFF2-40B4-BE49-F238E27FC236}">
                <a16:creationId xmlns:a16="http://schemas.microsoft.com/office/drawing/2014/main" id="{7A9E6333-33DE-0F4A-B081-FD1D8FC9CFF5}"/>
              </a:ext>
            </a:extLst>
          </p:cNvPr>
          <p:cNvSpPr/>
          <p:nvPr/>
        </p:nvSpPr>
        <p:spPr>
          <a:xfrm>
            <a:off x="16334047" y="9526953"/>
            <a:ext cx="5453743" cy="21944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39">
            <a:extLst>
              <a:ext uri="{FF2B5EF4-FFF2-40B4-BE49-F238E27FC236}">
                <a16:creationId xmlns:a16="http://schemas.microsoft.com/office/drawing/2014/main" id="{AC5BE8B4-66F1-F84E-B399-8193358DB24B}"/>
              </a:ext>
            </a:extLst>
          </p:cNvPr>
          <p:cNvSpPr txBox="1"/>
          <p:nvPr/>
        </p:nvSpPr>
        <p:spPr>
          <a:xfrm>
            <a:off x="3022987" y="10383493"/>
            <a:ext cx="503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easy</a:t>
            </a:r>
            <a:endParaRPr lang="en-US" sz="30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3230053" y="9822129"/>
            <a:ext cx="4561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8" name="TextBox 139">
            <a:extLst>
              <a:ext uri="{FF2B5EF4-FFF2-40B4-BE49-F238E27FC236}">
                <a16:creationId xmlns:a16="http://schemas.microsoft.com/office/drawing/2014/main" id="{EE534A17-53BF-A248-9572-B4BE83472879}"/>
              </a:ext>
            </a:extLst>
          </p:cNvPr>
          <p:cNvSpPr txBox="1"/>
          <p:nvPr/>
        </p:nvSpPr>
        <p:spPr>
          <a:xfrm>
            <a:off x="3011203" y="6088701"/>
            <a:ext cx="503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easy</a:t>
            </a:r>
            <a:endParaRPr lang="en-US" sz="30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9" name="Rectangle 140">
            <a:extLst>
              <a:ext uri="{FF2B5EF4-FFF2-40B4-BE49-F238E27FC236}">
                <a16:creationId xmlns:a16="http://schemas.microsoft.com/office/drawing/2014/main" id="{DEB1D92D-E951-804F-8C5E-F194F867DFB6}"/>
              </a:ext>
            </a:extLst>
          </p:cNvPr>
          <p:cNvSpPr/>
          <p:nvPr/>
        </p:nvSpPr>
        <p:spPr>
          <a:xfrm>
            <a:off x="3323239" y="5478569"/>
            <a:ext cx="4561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1" name="TextBox 139">
            <a:extLst>
              <a:ext uri="{FF2B5EF4-FFF2-40B4-BE49-F238E27FC236}">
                <a16:creationId xmlns:a16="http://schemas.microsoft.com/office/drawing/2014/main" id="{5039EDB4-6AE3-D744-A3CC-D2F87907537B}"/>
              </a:ext>
            </a:extLst>
          </p:cNvPr>
          <p:cNvSpPr txBox="1"/>
          <p:nvPr/>
        </p:nvSpPr>
        <p:spPr>
          <a:xfrm>
            <a:off x="16474667" y="10430289"/>
            <a:ext cx="503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easy</a:t>
            </a:r>
            <a:endParaRPr lang="en-US" sz="30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2" name="Rectangle 140">
            <a:extLst>
              <a:ext uri="{FF2B5EF4-FFF2-40B4-BE49-F238E27FC236}">
                <a16:creationId xmlns:a16="http://schemas.microsoft.com/office/drawing/2014/main" id="{650A21C8-EED3-1643-9096-224E3D088893}"/>
              </a:ext>
            </a:extLst>
          </p:cNvPr>
          <p:cNvSpPr/>
          <p:nvPr/>
        </p:nvSpPr>
        <p:spPr>
          <a:xfrm>
            <a:off x="16814264" y="9835663"/>
            <a:ext cx="4561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4" name="TextBox 139">
            <a:extLst>
              <a:ext uri="{FF2B5EF4-FFF2-40B4-BE49-F238E27FC236}">
                <a16:creationId xmlns:a16="http://schemas.microsoft.com/office/drawing/2014/main" id="{827AC43F-16C4-3F49-9C91-5A65E54D248F}"/>
              </a:ext>
            </a:extLst>
          </p:cNvPr>
          <p:cNvSpPr txBox="1"/>
          <p:nvPr/>
        </p:nvSpPr>
        <p:spPr>
          <a:xfrm>
            <a:off x="16567852" y="6086729"/>
            <a:ext cx="503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 easy</a:t>
            </a:r>
            <a:endParaRPr lang="en-US" sz="30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5" name="Rectangle 140">
            <a:extLst>
              <a:ext uri="{FF2B5EF4-FFF2-40B4-BE49-F238E27FC236}">
                <a16:creationId xmlns:a16="http://schemas.microsoft.com/office/drawing/2014/main" id="{B55F4566-1AC2-DF40-9A37-B8C16F41D2A3}"/>
              </a:ext>
            </a:extLst>
          </p:cNvPr>
          <p:cNvSpPr/>
          <p:nvPr/>
        </p:nvSpPr>
        <p:spPr>
          <a:xfrm>
            <a:off x="16624446" y="5492103"/>
            <a:ext cx="484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16783348-64B5-DC40-B10E-E2F51110CE92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C4EEA39E-F83B-C743-B728-ACDA1357213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554AF457-0739-BF49-AA7C-3A8883D093B4}"/>
              </a:ext>
            </a:extLst>
          </p:cNvPr>
          <p:cNvSpPr/>
          <p:nvPr/>
        </p:nvSpPr>
        <p:spPr>
          <a:xfrm>
            <a:off x="9116887" y="5080921"/>
            <a:ext cx="6139074" cy="4173156"/>
          </a:xfrm>
          <a:custGeom>
            <a:avLst/>
            <a:gdLst>
              <a:gd name="connsiteX0" fmla="*/ 2801811 w 3810000"/>
              <a:gd name="connsiteY0" fmla="*/ 3157283 h 3155950"/>
              <a:gd name="connsiteX1" fmla="*/ 1011555 w 3810000"/>
              <a:gd name="connsiteY1" fmla="*/ 3157283 h 3155950"/>
              <a:gd name="connsiteX2" fmla="*/ 3175 w 3810000"/>
              <a:gd name="connsiteY2" fmla="*/ 3175 h 3155950"/>
              <a:gd name="connsiteX3" fmla="*/ 3810190 w 3810000"/>
              <a:gd name="connsiteY3" fmla="*/ 3175 h 3155950"/>
              <a:gd name="connsiteX4" fmla="*/ 2801811 w 3810000"/>
              <a:gd name="connsiteY4" fmla="*/ 3157283 h 315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3155950">
                <a:moveTo>
                  <a:pt x="2801811" y="3157283"/>
                </a:moveTo>
                <a:lnTo>
                  <a:pt x="1011555" y="3157283"/>
                </a:lnTo>
                <a:lnTo>
                  <a:pt x="3175" y="3175"/>
                </a:lnTo>
                <a:lnTo>
                  <a:pt x="3810190" y="3175"/>
                </a:lnTo>
                <a:lnTo>
                  <a:pt x="2801811" y="3157283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34">
            <a:extLst>
              <a:ext uri="{FF2B5EF4-FFF2-40B4-BE49-F238E27FC236}">
                <a16:creationId xmlns:a16="http://schemas.microsoft.com/office/drawing/2014/main" id="{F271D882-8083-C14D-8C16-4049D2DCE991}"/>
              </a:ext>
            </a:extLst>
          </p:cNvPr>
          <p:cNvSpPr/>
          <p:nvPr/>
        </p:nvSpPr>
        <p:spPr>
          <a:xfrm>
            <a:off x="9116990" y="3978649"/>
            <a:ext cx="6139074" cy="2210067"/>
          </a:xfrm>
          <a:custGeom>
            <a:avLst/>
            <a:gdLst>
              <a:gd name="connsiteX0" fmla="*/ 3810127 w 3810000"/>
              <a:gd name="connsiteY0" fmla="*/ 687261 h 1371600"/>
              <a:gd name="connsiteX1" fmla="*/ 1906651 w 3810000"/>
              <a:gd name="connsiteY1" fmla="*/ 1371346 h 1371600"/>
              <a:gd name="connsiteX2" fmla="*/ 3175 w 3810000"/>
              <a:gd name="connsiteY2" fmla="*/ 687261 h 1371600"/>
              <a:gd name="connsiteX3" fmla="*/ 1906651 w 3810000"/>
              <a:gd name="connsiteY3" fmla="*/ 3175 h 1371600"/>
              <a:gd name="connsiteX4" fmla="*/ 3810127 w 3810000"/>
              <a:gd name="connsiteY4" fmla="*/ 687261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1371600">
                <a:moveTo>
                  <a:pt x="3810127" y="687261"/>
                </a:moveTo>
                <a:cubicBezTo>
                  <a:pt x="3810127" y="1065071"/>
                  <a:pt x="2957911" y="1371346"/>
                  <a:pt x="1906651" y="1371346"/>
                </a:cubicBezTo>
                <a:cubicBezTo>
                  <a:pt x="855390" y="1371346"/>
                  <a:pt x="3175" y="1065071"/>
                  <a:pt x="3175" y="687261"/>
                </a:cubicBezTo>
                <a:cubicBezTo>
                  <a:pt x="3175" y="309451"/>
                  <a:pt x="855390" y="3175"/>
                  <a:pt x="1906651" y="3175"/>
                </a:cubicBezTo>
                <a:cubicBezTo>
                  <a:pt x="2957911" y="3175"/>
                  <a:pt x="3810127" y="309451"/>
                  <a:pt x="3810127" y="687261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36">
            <a:extLst>
              <a:ext uri="{FF2B5EF4-FFF2-40B4-BE49-F238E27FC236}">
                <a16:creationId xmlns:a16="http://schemas.microsoft.com/office/drawing/2014/main" id="{1076380B-1E25-FC4F-AF1F-67BD51EB0F57}"/>
              </a:ext>
            </a:extLst>
          </p:cNvPr>
          <p:cNvSpPr/>
          <p:nvPr/>
        </p:nvSpPr>
        <p:spPr>
          <a:xfrm>
            <a:off x="10741697" y="11039792"/>
            <a:ext cx="2885365" cy="1043643"/>
          </a:xfrm>
          <a:custGeom>
            <a:avLst/>
            <a:gdLst>
              <a:gd name="connsiteX0" fmla="*/ 1793494 w 1790700"/>
              <a:gd name="connsiteY0" fmla="*/ 324866 h 647700"/>
              <a:gd name="connsiteX1" fmla="*/ 898335 w 1790700"/>
              <a:gd name="connsiteY1" fmla="*/ 646557 h 647700"/>
              <a:gd name="connsiteX2" fmla="*/ 3176 w 1790700"/>
              <a:gd name="connsiteY2" fmla="*/ 324866 h 647700"/>
              <a:gd name="connsiteX3" fmla="*/ 898335 w 1790700"/>
              <a:gd name="connsiteY3" fmla="*/ 3175 h 647700"/>
              <a:gd name="connsiteX4" fmla="*/ 1793494 w 1790700"/>
              <a:gd name="connsiteY4" fmla="*/ 324866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0" h="647700">
                <a:moveTo>
                  <a:pt x="1793494" y="324866"/>
                </a:moveTo>
                <a:cubicBezTo>
                  <a:pt x="1793494" y="502531"/>
                  <a:pt x="1392718" y="646557"/>
                  <a:pt x="898335" y="646557"/>
                </a:cubicBezTo>
                <a:cubicBezTo>
                  <a:pt x="403952" y="646557"/>
                  <a:pt x="3176" y="502531"/>
                  <a:pt x="3176" y="324866"/>
                </a:cubicBezTo>
                <a:cubicBezTo>
                  <a:pt x="3176" y="147201"/>
                  <a:pt x="403952" y="3175"/>
                  <a:pt x="898335" y="3175"/>
                </a:cubicBezTo>
                <a:cubicBezTo>
                  <a:pt x="1392718" y="3175"/>
                  <a:pt x="1793494" y="147201"/>
                  <a:pt x="1793494" y="324866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37">
            <a:extLst>
              <a:ext uri="{FF2B5EF4-FFF2-40B4-BE49-F238E27FC236}">
                <a16:creationId xmlns:a16="http://schemas.microsoft.com/office/drawing/2014/main" id="{1B030A96-24D3-324D-87F8-F5B504DE69B9}"/>
              </a:ext>
            </a:extLst>
          </p:cNvPr>
          <p:cNvSpPr/>
          <p:nvPr/>
        </p:nvSpPr>
        <p:spPr>
          <a:xfrm>
            <a:off x="10741697" y="9250644"/>
            <a:ext cx="2885365" cy="2210067"/>
          </a:xfrm>
          <a:custGeom>
            <a:avLst/>
            <a:gdLst>
              <a:gd name="connsiteX0" fmla="*/ 3175 w 1790700"/>
              <a:gd name="connsiteY0" fmla="*/ 3175 h 1397000"/>
              <a:gd name="connsiteX1" fmla="*/ 1793431 w 1790700"/>
              <a:gd name="connsiteY1" fmla="*/ 3175 h 1397000"/>
              <a:gd name="connsiteX2" fmla="*/ 1793431 w 1790700"/>
              <a:gd name="connsiteY2" fmla="*/ 1398079 h 1397000"/>
              <a:gd name="connsiteX3" fmla="*/ 3175 w 1790700"/>
              <a:gd name="connsiteY3" fmla="*/ 1398079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1397000">
                <a:moveTo>
                  <a:pt x="3175" y="3175"/>
                </a:moveTo>
                <a:lnTo>
                  <a:pt x="1793431" y="3175"/>
                </a:lnTo>
                <a:lnTo>
                  <a:pt x="1793431" y="1398079"/>
                </a:lnTo>
                <a:lnTo>
                  <a:pt x="3175" y="1398079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0" name="Rectangle 140">
            <a:extLst>
              <a:ext uri="{FF2B5EF4-FFF2-40B4-BE49-F238E27FC236}">
                <a16:creationId xmlns:a16="http://schemas.microsoft.com/office/drawing/2014/main" id="{36C932B4-CE07-C542-8D03-005FCB6EAC66}"/>
              </a:ext>
            </a:extLst>
          </p:cNvPr>
          <p:cNvSpPr/>
          <p:nvPr/>
        </p:nvSpPr>
        <p:spPr>
          <a:xfrm>
            <a:off x="10648799" y="4811325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41" name="Rectangle 140">
            <a:extLst>
              <a:ext uri="{FF2B5EF4-FFF2-40B4-BE49-F238E27FC236}">
                <a16:creationId xmlns:a16="http://schemas.microsoft.com/office/drawing/2014/main" id="{D5301986-1DE9-C64B-AA24-6A397F3A6C0E}"/>
              </a:ext>
            </a:extLst>
          </p:cNvPr>
          <p:cNvSpPr/>
          <p:nvPr/>
        </p:nvSpPr>
        <p:spPr>
          <a:xfrm>
            <a:off x="10648799" y="7396888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42" name="Rectangle 140">
            <a:extLst>
              <a:ext uri="{FF2B5EF4-FFF2-40B4-BE49-F238E27FC236}">
                <a16:creationId xmlns:a16="http://schemas.microsoft.com/office/drawing/2014/main" id="{56E4FDD6-84E0-CA43-A47A-7DA66FC51627}"/>
              </a:ext>
            </a:extLst>
          </p:cNvPr>
          <p:cNvSpPr/>
          <p:nvPr/>
        </p:nvSpPr>
        <p:spPr>
          <a:xfrm>
            <a:off x="10693866" y="10000582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486AC46A-650B-6040-897E-B62E6901A567}"/>
              </a:ext>
            </a:extLst>
          </p:cNvPr>
          <p:cNvSpPr/>
          <p:nvPr/>
        </p:nvSpPr>
        <p:spPr>
          <a:xfrm>
            <a:off x="10720761" y="12234110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bre 20">
            <a:extLst>
              <a:ext uri="{FF2B5EF4-FFF2-40B4-BE49-F238E27FC236}">
                <a16:creationId xmlns:a16="http://schemas.microsoft.com/office/drawing/2014/main" id="{75ED828E-CEF2-9F4E-83D0-42CDBA29B574}"/>
              </a:ext>
            </a:extLst>
          </p:cNvPr>
          <p:cNvSpPr/>
          <p:nvPr/>
        </p:nvSpPr>
        <p:spPr>
          <a:xfrm>
            <a:off x="11270133" y="8599109"/>
            <a:ext cx="1878743" cy="4021595"/>
          </a:xfrm>
          <a:custGeom>
            <a:avLst/>
            <a:gdLst>
              <a:gd name="connsiteX0" fmla="*/ 3175 w 895350"/>
              <a:gd name="connsiteY0" fmla="*/ 3175 h 2311400"/>
              <a:gd name="connsiteX1" fmla="*/ 895414 w 895350"/>
              <a:gd name="connsiteY1" fmla="*/ 3175 h 2311400"/>
              <a:gd name="connsiteX2" fmla="*/ 895414 w 895350"/>
              <a:gd name="connsiteY2" fmla="*/ 2309686 h 2311400"/>
              <a:gd name="connsiteX3" fmla="*/ 3175 w 895350"/>
              <a:gd name="connsiteY3" fmla="*/ 2309686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50" h="2311400">
                <a:moveTo>
                  <a:pt x="3175" y="3175"/>
                </a:moveTo>
                <a:lnTo>
                  <a:pt x="895414" y="3175"/>
                </a:lnTo>
                <a:lnTo>
                  <a:pt x="895414" y="2309686"/>
                </a:lnTo>
                <a:lnTo>
                  <a:pt x="3175" y="2309686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25894D5A-4F6A-AE4E-A690-AA1247B5546C}"/>
              </a:ext>
            </a:extLst>
          </p:cNvPr>
          <p:cNvSpPr/>
          <p:nvPr/>
        </p:nvSpPr>
        <p:spPr>
          <a:xfrm>
            <a:off x="7429561" y="4141878"/>
            <a:ext cx="9473662" cy="917012"/>
          </a:xfrm>
          <a:custGeom>
            <a:avLst/>
            <a:gdLst>
              <a:gd name="connsiteX0" fmla="*/ 4448366 w 4514850"/>
              <a:gd name="connsiteY0" fmla="*/ 3175 h 527050"/>
              <a:gd name="connsiteX1" fmla="*/ 4514660 w 4514850"/>
              <a:gd name="connsiteY1" fmla="*/ 3175 h 527050"/>
              <a:gd name="connsiteX2" fmla="*/ 4514660 w 4514850"/>
              <a:gd name="connsiteY2" fmla="*/ 529654 h 527050"/>
              <a:gd name="connsiteX3" fmla="*/ 4448366 w 4514850"/>
              <a:gd name="connsiteY3" fmla="*/ 529654 h 527050"/>
              <a:gd name="connsiteX4" fmla="*/ 69469 w 4514850"/>
              <a:gd name="connsiteY4" fmla="*/ 529654 h 527050"/>
              <a:gd name="connsiteX5" fmla="*/ 69469 w 4514850"/>
              <a:gd name="connsiteY5" fmla="*/ 3175 h 527050"/>
              <a:gd name="connsiteX6" fmla="*/ 3175 w 4514850"/>
              <a:gd name="connsiteY6" fmla="*/ 3175 h 527050"/>
              <a:gd name="connsiteX7" fmla="*/ 69469 w 4514850"/>
              <a:gd name="connsiteY7" fmla="*/ 317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50" h="527050">
                <a:moveTo>
                  <a:pt x="4448366" y="3175"/>
                </a:moveTo>
                <a:cubicBezTo>
                  <a:pt x="4484979" y="3175"/>
                  <a:pt x="4514660" y="3175"/>
                  <a:pt x="4514660" y="3175"/>
                </a:cubicBezTo>
                <a:lnTo>
                  <a:pt x="4514660" y="529654"/>
                </a:lnTo>
                <a:cubicBezTo>
                  <a:pt x="4514660" y="529654"/>
                  <a:pt x="4484979" y="529654"/>
                  <a:pt x="4448366" y="529654"/>
                </a:cubicBezTo>
                <a:lnTo>
                  <a:pt x="69469" y="529654"/>
                </a:lnTo>
                <a:lnTo>
                  <a:pt x="69469" y="3175"/>
                </a:lnTo>
                <a:cubicBezTo>
                  <a:pt x="32856" y="3175"/>
                  <a:pt x="3175" y="3175"/>
                  <a:pt x="3175" y="3175"/>
                </a:cubicBezTo>
                <a:cubicBezTo>
                  <a:pt x="3175" y="3175"/>
                  <a:pt x="32856" y="3175"/>
                  <a:pt x="69469" y="3175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0FFFE069-F318-C34D-B29F-671FE3996FEB}"/>
              </a:ext>
            </a:extLst>
          </p:cNvPr>
          <p:cNvSpPr/>
          <p:nvPr/>
        </p:nvSpPr>
        <p:spPr>
          <a:xfrm>
            <a:off x="7645624" y="5057895"/>
            <a:ext cx="9127227" cy="1878218"/>
          </a:xfrm>
          <a:custGeom>
            <a:avLst/>
            <a:gdLst>
              <a:gd name="connsiteX0" fmla="*/ 3175 w 4349750"/>
              <a:gd name="connsiteY0" fmla="*/ 3175 h 1079500"/>
              <a:gd name="connsiteX1" fmla="*/ 4350194 w 4349750"/>
              <a:gd name="connsiteY1" fmla="*/ 3175 h 1079500"/>
              <a:gd name="connsiteX2" fmla="*/ 4350194 w 4349750"/>
              <a:gd name="connsiteY2" fmla="*/ 1080580 h 1079500"/>
              <a:gd name="connsiteX3" fmla="*/ 3174 w 4349750"/>
              <a:gd name="connsiteY3" fmla="*/ 108058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9750" h="1079500">
                <a:moveTo>
                  <a:pt x="3175" y="3175"/>
                </a:moveTo>
                <a:lnTo>
                  <a:pt x="4350194" y="3175"/>
                </a:lnTo>
                <a:lnTo>
                  <a:pt x="4350194" y="1080580"/>
                </a:lnTo>
                <a:lnTo>
                  <a:pt x="3174" y="1080580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96E53412-711A-E34E-BA8C-ECEC555BDDE8}"/>
              </a:ext>
            </a:extLst>
          </p:cNvPr>
          <p:cNvSpPr/>
          <p:nvPr/>
        </p:nvSpPr>
        <p:spPr>
          <a:xfrm>
            <a:off x="7645624" y="6932466"/>
            <a:ext cx="9127227" cy="3038293"/>
          </a:xfrm>
          <a:custGeom>
            <a:avLst/>
            <a:gdLst>
              <a:gd name="connsiteX0" fmla="*/ 2622804 w 4349750"/>
              <a:gd name="connsiteY0" fmla="*/ 1744091 h 1746250"/>
              <a:gd name="connsiteX1" fmla="*/ 1730502 w 4349750"/>
              <a:gd name="connsiteY1" fmla="*/ 1744091 h 1746250"/>
              <a:gd name="connsiteX2" fmla="*/ 3175 w 4349750"/>
              <a:gd name="connsiteY2" fmla="*/ 3175 h 1746250"/>
              <a:gd name="connsiteX3" fmla="*/ 4350132 w 4349750"/>
              <a:gd name="connsiteY3" fmla="*/ 3175 h 1746250"/>
              <a:gd name="connsiteX4" fmla="*/ 2622804 w 4349750"/>
              <a:gd name="connsiteY4" fmla="*/ 1744091 h 174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750" h="1746250">
                <a:moveTo>
                  <a:pt x="2622804" y="1744091"/>
                </a:moveTo>
                <a:lnTo>
                  <a:pt x="1730502" y="1744091"/>
                </a:lnTo>
                <a:lnTo>
                  <a:pt x="3175" y="3175"/>
                </a:lnTo>
                <a:lnTo>
                  <a:pt x="4350132" y="3175"/>
                </a:lnTo>
                <a:lnTo>
                  <a:pt x="2622804" y="174409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Rectangle 140">
            <a:extLst>
              <a:ext uri="{FF2B5EF4-FFF2-40B4-BE49-F238E27FC236}">
                <a16:creationId xmlns:a16="http://schemas.microsoft.com/office/drawing/2014/main" id="{42DD8C29-26D1-AC47-83A5-C59BB95F65FD}"/>
              </a:ext>
            </a:extLst>
          </p:cNvPr>
          <p:cNvSpPr/>
          <p:nvPr/>
        </p:nvSpPr>
        <p:spPr>
          <a:xfrm>
            <a:off x="9503355" y="5825554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594DD898-59E4-5D43-86EE-8E59C4A161F1}"/>
              </a:ext>
            </a:extLst>
          </p:cNvPr>
          <p:cNvSpPr/>
          <p:nvPr/>
        </p:nvSpPr>
        <p:spPr>
          <a:xfrm>
            <a:off x="10292007" y="4290062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140">
            <a:extLst>
              <a:ext uri="{FF2B5EF4-FFF2-40B4-BE49-F238E27FC236}">
                <a16:creationId xmlns:a16="http://schemas.microsoft.com/office/drawing/2014/main" id="{46DEF6CD-238D-974A-BDCA-D7D115004F2A}"/>
              </a:ext>
            </a:extLst>
          </p:cNvPr>
          <p:cNvSpPr/>
          <p:nvPr/>
        </p:nvSpPr>
        <p:spPr>
          <a:xfrm>
            <a:off x="11159736" y="11009523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ADB0494-1349-DE4D-AA86-9C569FF703CB}"/>
              </a:ext>
            </a:extLst>
          </p:cNvPr>
          <p:cNvSpPr/>
          <p:nvPr/>
        </p:nvSpPr>
        <p:spPr>
          <a:xfrm>
            <a:off x="14835908" y="10382284"/>
            <a:ext cx="41346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E089578-522A-5D4A-BC10-7E7757B54F2D}"/>
              </a:ext>
            </a:extLst>
          </p:cNvPr>
          <p:cNvSpPr/>
          <p:nvPr/>
        </p:nvSpPr>
        <p:spPr>
          <a:xfrm>
            <a:off x="18171316" y="5286537"/>
            <a:ext cx="41346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3F8D17D4-D29B-C846-8511-A1169ECBDDFD}"/>
              </a:ext>
            </a:extLst>
          </p:cNvPr>
          <p:cNvSpPr/>
          <p:nvPr/>
        </p:nvSpPr>
        <p:spPr>
          <a:xfrm>
            <a:off x="2483176" y="3992255"/>
            <a:ext cx="41346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118714C2-19C1-014B-A3AA-C1F082752822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63" name="CuadroTexto 351">
            <a:extLst>
              <a:ext uri="{FF2B5EF4-FFF2-40B4-BE49-F238E27FC236}">
                <a16:creationId xmlns:a16="http://schemas.microsoft.com/office/drawing/2014/main" id="{9468DB20-C6C7-4E49-A5B5-8D06C1A140E9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Rectangle 140">
            <a:extLst>
              <a:ext uri="{FF2B5EF4-FFF2-40B4-BE49-F238E27FC236}">
                <a16:creationId xmlns:a16="http://schemas.microsoft.com/office/drawing/2014/main" id="{76057197-5963-5448-AA71-05619705219D}"/>
              </a:ext>
            </a:extLst>
          </p:cNvPr>
          <p:cNvSpPr/>
          <p:nvPr/>
        </p:nvSpPr>
        <p:spPr>
          <a:xfrm>
            <a:off x="9503355" y="7600566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8E9BCBB-3F2D-D44E-B92E-1591CED09B00}"/>
              </a:ext>
            </a:extLst>
          </p:cNvPr>
          <p:cNvSpPr/>
          <p:nvPr/>
        </p:nvSpPr>
        <p:spPr>
          <a:xfrm>
            <a:off x="4169450" y="8123385"/>
            <a:ext cx="41346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F9D7DC0-F06F-2141-85DA-43FD222DC4DF}"/>
              </a:ext>
            </a:extLst>
          </p:cNvPr>
          <p:cNvSpPr/>
          <p:nvPr/>
        </p:nvSpPr>
        <p:spPr>
          <a:xfrm>
            <a:off x="1926482" y="4159447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31986094-E929-C544-9FAB-FCE471550C76}"/>
              </a:ext>
            </a:extLst>
          </p:cNvPr>
          <p:cNvSpPr/>
          <p:nvPr/>
        </p:nvSpPr>
        <p:spPr>
          <a:xfrm>
            <a:off x="3728388" y="8408718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D6674224-4226-EF40-B0E1-0FA8F1EE5023}"/>
              </a:ext>
            </a:extLst>
          </p:cNvPr>
          <p:cNvSpPr/>
          <p:nvPr/>
        </p:nvSpPr>
        <p:spPr>
          <a:xfrm>
            <a:off x="17709182" y="5561971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602DDD7B-2D28-CD46-A584-6CC95BAA70B6}"/>
              </a:ext>
            </a:extLst>
          </p:cNvPr>
          <p:cNvSpPr/>
          <p:nvPr/>
        </p:nvSpPr>
        <p:spPr>
          <a:xfrm>
            <a:off x="14320523" y="10640191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3107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ágono 1">
            <a:extLst>
              <a:ext uri="{FF2B5EF4-FFF2-40B4-BE49-F238E27FC236}">
                <a16:creationId xmlns:a16="http://schemas.microsoft.com/office/drawing/2014/main" id="{989EE47B-13B0-7946-9356-BD8A1597F12B}"/>
              </a:ext>
            </a:extLst>
          </p:cNvPr>
          <p:cNvSpPr/>
          <p:nvPr/>
        </p:nvSpPr>
        <p:spPr>
          <a:xfrm rot="10800000">
            <a:off x="10617200" y="5732969"/>
            <a:ext cx="13760450" cy="1669513"/>
          </a:xfrm>
          <a:prstGeom prst="homePlate">
            <a:avLst>
              <a:gd name="adj" fmla="val 210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2" name="Pentágono 81">
            <a:extLst>
              <a:ext uri="{FF2B5EF4-FFF2-40B4-BE49-F238E27FC236}">
                <a16:creationId xmlns:a16="http://schemas.microsoft.com/office/drawing/2014/main" id="{3A3C0307-A139-BE4C-80F4-EB8DC1D68D51}"/>
              </a:ext>
            </a:extLst>
          </p:cNvPr>
          <p:cNvSpPr/>
          <p:nvPr/>
        </p:nvSpPr>
        <p:spPr>
          <a:xfrm rot="10800000">
            <a:off x="10622059" y="7568534"/>
            <a:ext cx="13760450" cy="1669513"/>
          </a:xfrm>
          <a:prstGeom prst="homePlate">
            <a:avLst>
              <a:gd name="adj" fmla="val 24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3" name="Pentágono 82">
            <a:extLst>
              <a:ext uri="{FF2B5EF4-FFF2-40B4-BE49-F238E27FC236}">
                <a16:creationId xmlns:a16="http://schemas.microsoft.com/office/drawing/2014/main" id="{F8DA15CD-618F-2241-A605-78CD3083FDAE}"/>
              </a:ext>
            </a:extLst>
          </p:cNvPr>
          <p:cNvSpPr/>
          <p:nvPr/>
        </p:nvSpPr>
        <p:spPr>
          <a:xfrm rot="10800000">
            <a:off x="10622059" y="9430286"/>
            <a:ext cx="13760450" cy="1669513"/>
          </a:xfrm>
          <a:prstGeom prst="homePlate">
            <a:avLst>
              <a:gd name="adj" fmla="val 256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4" name="Rectangle 140">
            <a:extLst>
              <a:ext uri="{FF2B5EF4-FFF2-40B4-BE49-F238E27FC236}">
                <a16:creationId xmlns:a16="http://schemas.microsoft.com/office/drawing/2014/main" id="{B2C83482-3BB1-AA49-B708-5165DFC2E822}"/>
              </a:ext>
            </a:extLst>
          </p:cNvPr>
          <p:cNvSpPr/>
          <p:nvPr/>
        </p:nvSpPr>
        <p:spPr>
          <a:xfrm>
            <a:off x="11725579" y="7848086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accent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1DE6450-AB66-B24A-81E0-1121CCABCCAB}"/>
              </a:ext>
            </a:extLst>
          </p:cNvPr>
          <p:cNvSpPr/>
          <p:nvPr/>
        </p:nvSpPr>
        <p:spPr>
          <a:xfrm>
            <a:off x="11725579" y="8479090"/>
            <a:ext cx="109468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 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8" name="Rectangle 140">
            <a:extLst>
              <a:ext uri="{FF2B5EF4-FFF2-40B4-BE49-F238E27FC236}">
                <a16:creationId xmlns:a16="http://schemas.microsoft.com/office/drawing/2014/main" id="{7C93E2B6-A4B5-BA4F-B8EF-4D1BE76657BF}"/>
              </a:ext>
            </a:extLst>
          </p:cNvPr>
          <p:cNvSpPr/>
          <p:nvPr/>
        </p:nvSpPr>
        <p:spPr>
          <a:xfrm>
            <a:off x="11725579" y="9782643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Advocacy</a:t>
            </a:r>
            <a:endParaRPr lang="en-US" sz="5400" dirty="0">
              <a:solidFill>
                <a:schemeClr val="accent3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79D9D7DE-2778-A848-9585-B21AB18FB7A9}"/>
              </a:ext>
            </a:extLst>
          </p:cNvPr>
          <p:cNvSpPr/>
          <p:nvPr/>
        </p:nvSpPr>
        <p:spPr>
          <a:xfrm>
            <a:off x="11725579" y="10413647"/>
            <a:ext cx="109468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 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0" name="Rectangle 140">
            <a:extLst>
              <a:ext uri="{FF2B5EF4-FFF2-40B4-BE49-F238E27FC236}">
                <a16:creationId xmlns:a16="http://schemas.microsoft.com/office/drawing/2014/main" id="{E7AAB407-8FCA-4E40-AEAC-241A28F11953}"/>
              </a:ext>
            </a:extLst>
          </p:cNvPr>
          <p:cNvSpPr/>
          <p:nvPr/>
        </p:nvSpPr>
        <p:spPr>
          <a:xfrm>
            <a:off x="11725579" y="5990066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accent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70D8325-B8FC-2844-AA99-65D520F14F3A}"/>
              </a:ext>
            </a:extLst>
          </p:cNvPr>
          <p:cNvSpPr/>
          <p:nvPr/>
        </p:nvSpPr>
        <p:spPr>
          <a:xfrm>
            <a:off x="11725579" y="6621070"/>
            <a:ext cx="109468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3200" dirty="0">
                <a:latin typeface="Lato Light" panose="020F0302020204030203" pitchFamily="34" charset="77"/>
              </a:rPr>
              <a:t>Create great presentations, reports </a:t>
            </a:r>
            <a:endParaRPr lang="en-US" sz="3200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D33E06F5-F33C-A44C-A89E-B89B0B1C9F15}"/>
              </a:ext>
            </a:extLst>
          </p:cNvPr>
          <p:cNvSpPr/>
          <p:nvPr/>
        </p:nvSpPr>
        <p:spPr>
          <a:xfrm>
            <a:off x="3042892" y="5031808"/>
            <a:ext cx="6531414" cy="825342"/>
          </a:xfrm>
          <a:custGeom>
            <a:avLst/>
            <a:gdLst>
              <a:gd name="connsiteX0" fmla="*/ 4004183 w 4070350"/>
              <a:gd name="connsiteY0" fmla="*/ 517335 h 514350"/>
              <a:gd name="connsiteX1" fmla="*/ 66675 w 4070350"/>
              <a:gd name="connsiteY1" fmla="*/ 517335 h 514350"/>
              <a:gd name="connsiteX2" fmla="*/ 3175 w 4070350"/>
              <a:gd name="connsiteY2" fmla="*/ 3175 h 514350"/>
              <a:gd name="connsiteX3" fmla="*/ 4067683 w 4070350"/>
              <a:gd name="connsiteY3" fmla="*/ 3175 h 514350"/>
              <a:gd name="connsiteX4" fmla="*/ 4004183 w 4070350"/>
              <a:gd name="connsiteY4" fmla="*/ 517335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350" h="514350">
                <a:moveTo>
                  <a:pt x="4004183" y="517335"/>
                </a:moveTo>
                <a:lnTo>
                  <a:pt x="66675" y="517335"/>
                </a:lnTo>
                <a:lnTo>
                  <a:pt x="3175" y="3175"/>
                </a:lnTo>
                <a:lnTo>
                  <a:pt x="4067683" y="3175"/>
                </a:lnTo>
                <a:lnTo>
                  <a:pt x="4004183" y="51733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233A1A6C-D468-EE4F-8B07-15847C2CD704}"/>
              </a:ext>
            </a:extLst>
          </p:cNvPr>
          <p:cNvSpPr/>
          <p:nvPr/>
        </p:nvSpPr>
        <p:spPr>
          <a:xfrm>
            <a:off x="3144787" y="5856843"/>
            <a:ext cx="6327625" cy="3841408"/>
          </a:xfrm>
          <a:custGeom>
            <a:avLst/>
            <a:gdLst>
              <a:gd name="connsiteX0" fmla="*/ 2508631 w 3943350"/>
              <a:gd name="connsiteY0" fmla="*/ 2394395 h 2393950"/>
              <a:gd name="connsiteX1" fmla="*/ 1435227 w 3943350"/>
              <a:gd name="connsiteY1" fmla="*/ 2394395 h 2393950"/>
              <a:gd name="connsiteX2" fmla="*/ 3175 w 3943350"/>
              <a:gd name="connsiteY2" fmla="*/ 3175 h 2393950"/>
              <a:gd name="connsiteX3" fmla="*/ 3940683 w 3943350"/>
              <a:gd name="connsiteY3" fmla="*/ 3175 h 2393950"/>
              <a:gd name="connsiteX4" fmla="*/ 2508631 w 3943350"/>
              <a:gd name="connsiteY4" fmla="*/ 2394395 h 239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350" h="2393950">
                <a:moveTo>
                  <a:pt x="2508631" y="2394395"/>
                </a:moveTo>
                <a:lnTo>
                  <a:pt x="1435227" y="2394395"/>
                </a:lnTo>
                <a:lnTo>
                  <a:pt x="3175" y="3175"/>
                </a:lnTo>
                <a:lnTo>
                  <a:pt x="3940683" y="3175"/>
                </a:lnTo>
                <a:lnTo>
                  <a:pt x="2508631" y="2394395"/>
                </a:ln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860F5BAE-9CD7-D94E-A7ED-D183C915FEF8}"/>
              </a:ext>
            </a:extLst>
          </p:cNvPr>
          <p:cNvSpPr/>
          <p:nvPr/>
        </p:nvSpPr>
        <p:spPr>
          <a:xfrm>
            <a:off x="5442703" y="9693871"/>
            <a:ext cx="1732200" cy="4045197"/>
          </a:xfrm>
          <a:custGeom>
            <a:avLst/>
            <a:gdLst>
              <a:gd name="connsiteX0" fmla="*/ 834835 w 1079500"/>
              <a:gd name="connsiteY0" fmla="*/ 2522791 h 2520950"/>
              <a:gd name="connsiteX1" fmla="*/ 244920 w 1079500"/>
              <a:gd name="connsiteY1" fmla="*/ 2522791 h 2520950"/>
              <a:gd name="connsiteX2" fmla="*/ 3175 w 1079500"/>
              <a:gd name="connsiteY2" fmla="*/ 3175 h 2520950"/>
              <a:gd name="connsiteX3" fmla="*/ 1076579 w 1079500"/>
              <a:gd name="connsiteY3" fmla="*/ 3175 h 2520950"/>
              <a:gd name="connsiteX4" fmla="*/ 834835 w 1079500"/>
              <a:gd name="connsiteY4" fmla="*/ 2522791 h 25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500" h="2520950">
                <a:moveTo>
                  <a:pt x="834835" y="2522791"/>
                </a:moveTo>
                <a:lnTo>
                  <a:pt x="244920" y="2522791"/>
                </a:lnTo>
                <a:lnTo>
                  <a:pt x="3175" y="3175"/>
                </a:lnTo>
                <a:lnTo>
                  <a:pt x="1076579" y="3175"/>
                </a:lnTo>
                <a:lnTo>
                  <a:pt x="834835" y="252279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F3818206-2216-F641-98D0-5EE12C91B547}"/>
              </a:ext>
            </a:extLst>
          </p:cNvPr>
          <p:cNvSpPr/>
          <p:nvPr/>
        </p:nvSpPr>
        <p:spPr>
          <a:xfrm>
            <a:off x="3042180" y="4737027"/>
            <a:ext cx="6531414" cy="590986"/>
          </a:xfrm>
          <a:custGeom>
            <a:avLst/>
            <a:gdLst>
              <a:gd name="connsiteX0" fmla="*/ 4068572 w 4070350"/>
              <a:gd name="connsiteY0" fmla="*/ 186881 h 368300"/>
              <a:gd name="connsiteX1" fmla="*/ 2035874 w 4070350"/>
              <a:gd name="connsiteY1" fmla="*/ 370586 h 368300"/>
              <a:gd name="connsiteX2" fmla="*/ 3175 w 4070350"/>
              <a:gd name="connsiteY2" fmla="*/ 186881 h 368300"/>
              <a:gd name="connsiteX3" fmla="*/ 2035874 w 4070350"/>
              <a:gd name="connsiteY3" fmla="*/ 3175 h 368300"/>
              <a:gd name="connsiteX4" fmla="*/ 4068572 w 4070350"/>
              <a:gd name="connsiteY4" fmla="*/ 186881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0350" h="368300">
                <a:moveTo>
                  <a:pt x="4068572" y="186881"/>
                </a:moveTo>
                <a:cubicBezTo>
                  <a:pt x="4068572" y="288338"/>
                  <a:pt x="3158502" y="370586"/>
                  <a:pt x="2035874" y="370586"/>
                </a:cubicBezTo>
                <a:cubicBezTo>
                  <a:pt x="913245" y="370586"/>
                  <a:pt x="3175" y="288338"/>
                  <a:pt x="3175" y="186881"/>
                </a:cubicBezTo>
                <a:cubicBezTo>
                  <a:pt x="3175" y="85423"/>
                  <a:pt x="913245" y="3175"/>
                  <a:pt x="2035874" y="3175"/>
                </a:cubicBezTo>
                <a:cubicBezTo>
                  <a:pt x="3158502" y="3175"/>
                  <a:pt x="4068572" y="85423"/>
                  <a:pt x="4068572" y="186881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Rectangle 140">
            <a:extLst>
              <a:ext uri="{FF2B5EF4-FFF2-40B4-BE49-F238E27FC236}">
                <a16:creationId xmlns:a16="http://schemas.microsoft.com/office/drawing/2014/main" id="{2CA8043C-07F4-A346-8A8B-CAAB14AE0C3D}"/>
              </a:ext>
            </a:extLst>
          </p:cNvPr>
          <p:cNvSpPr/>
          <p:nvPr/>
        </p:nvSpPr>
        <p:spPr>
          <a:xfrm>
            <a:off x="4868105" y="6380322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46FBAB05-AFC3-6848-9A65-2C1988C5ED0F}"/>
              </a:ext>
            </a:extLst>
          </p:cNvPr>
          <p:cNvSpPr txBox="1"/>
          <p:nvPr/>
        </p:nvSpPr>
        <p:spPr>
          <a:xfrm>
            <a:off x="4657395" y="7140160"/>
            <a:ext cx="3243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200" dirty="0">
                <a:solidFill>
                  <a:schemeClr val="bg2"/>
                </a:solidFill>
                <a:latin typeface="Lato Light" panose="020F0302020204030203" pitchFamily="34" charset="77"/>
              </a:rPr>
              <a:t>Create great presentations, reports,</a:t>
            </a:r>
            <a:endParaRPr lang="en-US" sz="3200" dirty="0">
              <a:solidFill>
                <a:schemeClr val="bg2"/>
              </a:solidFill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7F84B966-CBC5-5643-8E41-4D15C17BB93A}"/>
              </a:ext>
            </a:extLst>
          </p:cNvPr>
          <p:cNvSpPr txBox="1"/>
          <p:nvPr/>
        </p:nvSpPr>
        <p:spPr>
          <a:xfrm>
            <a:off x="1592544" y="1237343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E7821A9F-F4E2-5948-AB3B-259A28710429}"/>
              </a:ext>
            </a:extLst>
          </p:cNvPr>
          <p:cNvSpPr txBox="1"/>
          <p:nvPr/>
        </p:nvSpPr>
        <p:spPr>
          <a:xfrm>
            <a:off x="1592544" y="2598464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>
                <a:latin typeface="Lato Light" panose="020F0302020204030203" pitchFamily="34" charset="77"/>
              </a:rPr>
              <a:t>Create great presentations, reports, and marketing material easy.</a:t>
            </a:r>
            <a:endParaRPr lang="en-US" dirty="0">
              <a:latin typeface="Lato Light" panose="020F03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rcle Infographics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16ABBA"/>
      </a:accent1>
      <a:accent2>
        <a:srgbClr val="F76466"/>
      </a:accent2>
      <a:accent3>
        <a:srgbClr val="FEA998"/>
      </a:accent3>
      <a:accent4>
        <a:srgbClr val="FFAB69"/>
      </a:accent4>
      <a:accent5>
        <a:srgbClr val="F8E146"/>
      </a:accent5>
      <a:accent6>
        <a:srgbClr val="15ABB9"/>
      </a:accent6>
      <a:hlink>
        <a:srgbClr val="F76366"/>
      </a:hlink>
      <a:folHlink>
        <a:srgbClr val="FEA89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116571</TotalTime>
  <Words>1526</Words>
  <Application>Microsoft Macintosh PowerPoint</Application>
  <PresentationFormat>Custom</PresentationFormat>
  <Paragraphs>294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Lato</vt:lpstr>
      <vt:lpstr>Lato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19231</cp:revision>
  <dcterms:created xsi:type="dcterms:W3CDTF">2014-11-12T21:47:38Z</dcterms:created>
  <dcterms:modified xsi:type="dcterms:W3CDTF">2020-11-13T14:47:05Z</dcterms:modified>
  <cp:category/>
</cp:coreProperties>
</file>