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8" r:id="rId4"/>
    <p:sldId id="277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5" autoAdjust="0"/>
    <p:restoredTop sz="96327" autoAdjust="0"/>
  </p:normalViewPr>
  <p:slideViewPr>
    <p:cSldViewPr snapToGrid="0" snapToObjects="1">
      <p:cViewPr varScale="1">
        <p:scale>
          <a:sx n="45" d="100"/>
          <a:sy n="45" d="100"/>
        </p:scale>
        <p:origin x="1248" y="2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8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5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7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9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2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8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adroTexto 359"/>
          <p:cNvSpPr txBox="1"/>
          <p:nvPr/>
        </p:nvSpPr>
        <p:spPr>
          <a:xfrm>
            <a:off x="9113304" y="58964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2032436" y="21099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80C584B-3F23-5F4B-A077-99A2AB07C6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2935" y="3946499"/>
          <a:ext cx="18971780" cy="9021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955">
                  <a:extLst>
                    <a:ext uri="{9D8B030D-6E8A-4147-A177-3AD203B41FA5}">
                      <a16:colId xmlns:a16="http://schemas.microsoft.com/office/drawing/2014/main" val="2077629620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312810165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382079075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246830360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86596843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69369420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1685139791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329930638"/>
                    </a:ext>
                  </a:extLst>
                </a:gridCol>
                <a:gridCol w="786821">
                  <a:extLst>
                    <a:ext uri="{9D8B030D-6E8A-4147-A177-3AD203B41FA5}">
                      <a16:colId xmlns:a16="http://schemas.microsoft.com/office/drawing/2014/main" val="3425976393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69269481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739191485"/>
                    </a:ext>
                  </a:extLst>
                </a:gridCol>
              </a:tblGrid>
              <a:tr h="1732940">
                <a:tc>
                  <a:txBody>
                    <a:bodyPr/>
                    <a:lstStyle/>
                    <a:p>
                      <a:pPr algn="ctr"/>
                      <a:endParaRPr lang="es-MX" sz="3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22314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67713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110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12937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75290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93969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53743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226945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3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67781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28268"/>
                  </a:ext>
                </a:extLst>
              </a:tr>
            </a:tbl>
          </a:graphicData>
        </a:graphic>
      </p:graphicFrame>
      <p:sp>
        <p:nvSpPr>
          <p:cNvPr id="7" name="Freeform 256">
            <a:extLst>
              <a:ext uri="{FF2B5EF4-FFF2-40B4-BE49-F238E27FC236}">
                <a16:creationId xmlns:a16="http://schemas.microsoft.com/office/drawing/2014/main" id="{ECAB73A1-25F1-C642-9DE8-CA967492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755" y="4364520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257">
            <a:extLst>
              <a:ext uri="{FF2B5EF4-FFF2-40B4-BE49-F238E27FC236}">
                <a16:creationId xmlns:a16="http://schemas.microsoft.com/office/drawing/2014/main" id="{9A10F9C8-2B04-3947-9AFD-218FF2A4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213" y="4694335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58">
            <a:extLst>
              <a:ext uri="{FF2B5EF4-FFF2-40B4-BE49-F238E27FC236}">
                <a16:creationId xmlns:a16="http://schemas.microsoft.com/office/drawing/2014/main" id="{52011B10-AFFF-1A4E-8774-2F108D5F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436" y="4299554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259">
            <a:extLst>
              <a:ext uri="{FF2B5EF4-FFF2-40B4-BE49-F238E27FC236}">
                <a16:creationId xmlns:a16="http://schemas.microsoft.com/office/drawing/2014/main" id="{413AEEE8-6694-0748-B404-19C3056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060" y="4334536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260">
            <a:extLst>
              <a:ext uri="{FF2B5EF4-FFF2-40B4-BE49-F238E27FC236}">
                <a16:creationId xmlns:a16="http://schemas.microsoft.com/office/drawing/2014/main" id="{54732485-8BB3-044F-8352-FEBF206A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87" y="4574402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261">
            <a:extLst>
              <a:ext uri="{FF2B5EF4-FFF2-40B4-BE49-F238E27FC236}">
                <a16:creationId xmlns:a16="http://schemas.microsoft.com/office/drawing/2014/main" id="{6D3830FC-F774-864C-8664-20BA4DF4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25" y="4409493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262">
            <a:extLst>
              <a:ext uri="{FF2B5EF4-FFF2-40B4-BE49-F238E27FC236}">
                <a16:creationId xmlns:a16="http://schemas.microsoft.com/office/drawing/2014/main" id="{4FB374F3-07AF-734A-B66C-E2C15A3C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090" y="4344531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2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adroTexto 373"/>
          <p:cNvSpPr txBox="1"/>
          <p:nvPr/>
        </p:nvSpPr>
        <p:spPr>
          <a:xfrm>
            <a:off x="9113304" y="63662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5" name="CuadroTexto 374"/>
          <p:cNvSpPr txBox="1"/>
          <p:nvPr/>
        </p:nvSpPr>
        <p:spPr>
          <a:xfrm>
            <a:off x="2032436" y="21569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C02CDEA3-3D07-0F4F-958F-0DF7A28E1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47854"/>
              </p:ext>
            </p:extLst>
          </p:nvPr>
        </p:nvGraphicFramePr>
        <p:xfrm>
          <a:off x="2702935" y="4488873"/>
          <a:ext cx="18971780" cy="8982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955">
                  <a:extLst>
                    <a:ext uri="{9D8B030D-6E8A-4147-A177-3AD203B41FA5}">
                      <a16:colId xmlns:a16="http://schemas.microsoft.com/office/drawing/2014/main" val="2077629620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312810165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382079075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246830360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86596843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69369420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1685139791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329930638"/>
                    </a:ext>
                  </a:extLst>
                </a:gridCol>
                <a:gridCol w="786821">
                  <a:extLst>
                    <a:ext uri="{9D8B030D-6E8A-4147-A177-3AD203B41FA5}">
                      <a16:colId xmlns:a16="http://schemas.microsoft.com/office/drawing/2014/main" val="3425976393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69269481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739191485"/>
                    </a:ext>
                  </a:extLst>
                </a:gridCol>
              </a:tblGrid>
              <a:tr h="1190566">
                <a:tc>
                  <a:txBody>
                    <a:bodyPr/>
                    <a:lstStyle/>
                    <a:p>
                      <a:pPr algn="ctr"/>
                      <a:endParaRPr lang="es-MX" sz="3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22314"/>
                  </a:ext>
                </a:extLst>
              </a:tr>
              <a:tr h="361143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67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3015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110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12937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75290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939698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537437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26945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363607"/>
                  </a:ext>
                </a:extLst>
              </a:tr>
              <a:tr h="77381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67781"/>
                  </a:ext>
                </a:extLst>
              </a:tr>
              <a:tr h="569888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28268"/>
                  </a:ext>
                </a:extLst>
              </a:tr>
            </a:tbl>
          </a:graphicData>
        </a:graphic>
      </p:graphicFrame>
      <p:sp>
        <p:nvSpPr>
          <p:cNvPr id="39" name="Freeform 256">
            <a:extLst>
              <a:ext uri="{FF2B5EF4-FFF2-40B4-BE49-F238E27FC236}">
                <a16:creationId xmlns:a16="http://schemas.microsoft.com/office/drawing/2014/main" id="{43EE37F1-F404-1A4C-879E-26D46047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755" y="4835573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57">
            <a:extLst>
              <a:ext uri="{FF2B5EF4-FFF2-40B4-BE49-F238E27FC236}">
                <a16:creationId xmlns:a16="http://schemas.microsoft.com/office/drawing/2014/main" id="{4F488DE2-2FFF-5847-A60D-A55D9282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213" y="5165388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58">
            <a:extLst>
              <a:ext uri="{FF2B5EF4-FFF2-40B4-BE49-F238E27FC236}">
                <a16:creationId xmlns:a16="http://schemas.microsoft.com/office/drawing/2014/main" id="{AB7E4774-E71F-CC41-914F-D8E640B6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436" y="4770607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59">
            <a:extLst>
              <a:ext uri="{FF2B5EF4-FFF2-40B4-BE49-F238E27FC236}">
                <a16:creationId xmlns:a16="http://schemas.microsoft.com/office/drawing/2014/main" id="{CF2738CB-936C-C44E-9A03-9D746A0B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060" y="4805589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60">
            <a:extLst>
              <a:ext uri="{FF2B5EF4-FFF2-40B4-BE49-F238E27FC236}">
                <a16:creationId xmlns:a16="http://schemas.microsoft.com/office/drawing/2014/main" id="{4D4153CF-0C22-4545-A97F-7C639D5E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87" y="5045455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61">
            <a:extLst>
              <a:ext uri="{FF2B5EF4-FFF2-40B4-BE49-F238E27FC236}">
                <a16:creationId xmlns:a16="http://schemas.microsoft.com/office/drawing/2014/main" id="{F258F61C-027C-6E4D-9C6D-8E816316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25" y="4880546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62">
            <a:extLst>
              <a:ext uri="{FF2B5EF4-FFF2-40B4-BE49-F238E27FC236}">
                <a16:creationId xmlns:a16="http://schemas.microsoft.com/office/drawing/2014/main" id="{502B566E-ECDC-D140-9E08-64408035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090" y="4815584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FA8C416-918F-C248-9C4D-F7F6D8726432}"/>
              </a:ext>
            </a:extLst>
          </p:cNvPr>
          <p:cNvCxnSpPr>
            <a:cxnSpLocks/>
          </p:cNvCxnSpPr>
          <p:nvPr/>
        </p:nvCxnSpPr>
        <p:spPr>
          <a:xfrm>
            <a:off x="8582213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4F21006-5AB7-5347-9E00-09CEEDC054D3}"/>
              </a:ext>
            </a:extLst>
          </p:cNvPr>
          <p:cNvCxnSpPr>
            <a:cxnSpLocks/>
          </p:cNvCxnSpPr>
          <p:nvPr/>
        </p:nvCxnSpPr>
        <p:spPr>
          <a:xfrm>
            <a:off x="11450103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34266CE-C287-5248-A55C-AA079814890E}"/>
              </a:ext>
            </a:extLst>
          </p:cNvPr>
          <p:cNvCxnSpPr>
            <a:cxnSpLocks/>
          </p:cNvCxnSpPr>
          <p:nvPr/>
        </p:nvCxnSpPr>
        <p:spPr>
          <a:xfrm>
            <a:off x="14202296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24825D3-962A-B34B-9605-EDBD933CA1E6}"/>
              </a:ext>
            </a:extLst>
          </p:cNvPr>
          <p:cNvCxnSpPr>
            <a:cxnSpLocks/>
          </p:cNvCxnSpPr>
          <p:nvPr/>
        </p:nvCxnSpPr>
        <p:spPr>
          <a:xfrm>
            <a:off x="17014769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5827B9B-A0CF-0042-9184-3D845BB4359B}"/>
              </a:ext>
            </a:extLst>
          </p:cNvPr>
          <p:cNvCxnSpPr>
            <a:cxnSpLocks/>
          </p:cNvCxnSpPr>
          <p:nvPr/>
        </p:nvCxnSpPr>
        <p:spPr>
          <a:xfrm>
            <a:off x="19799533" y="6206836"/>
            <a:ext cx="0" cy="6733309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39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2B9F33D-7BD3-3B40-8252-8C712DBA428A}"/>
              </a:ext>
            </a:extLst>
          </p:cNvPr>
          <p:cNvGraphicFramePr>
            <a:graphicFrameLocks noGrp="1"/>
          </p:cNvGraphicFramePr>
          <p:nvPr/>
        </p:nvGraphicFramePr>
        <p:xfrm>
          <a:off x="3945903" y="4008703"/>
          <a:ext cx="16485845" cy="913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7169">
                  <a:extLst>
                    <a:ext uri="{9D8B030D-6E8A-4147-A177-3AD203B41FA5}">
                      <a16:colId xmlns:a16="http://schemas.microsoft.com/office/drawing/2014/main" val="1942918511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8060124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072541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645134198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6335664"/>
                    </a:ext>
                  </a:extLst>
                </a:gridCol>
              </a:tblGrid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99358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409363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09425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071481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4931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68489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7626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90172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753990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7355"/>
                  </a:ext>
                </a:extLst>
              </a:tr>
              <a:tr h="127154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3220"/>
                  </a:ext>
                </a:extLst>
              </a:tr>
            </a:tbl>
          </a:graphicData>
        </a:graphic>
      </p:graphicFrame>
      <p:sp>
        <p:nvSpPr>
          <p:cNvPr id="298" name="CuadroTexto 29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" name="Freeform 202">
            <a:extLst>
              <a:ext uri="{FF2B5EF4-FFF2-40B4-BE49-F238E27FC236}">
                <a16:creationId xmlns:a16="http://schemas.microsoft.com/office/drawing/2014/main" id="{9ED7A947-B350-9E41-A21E-C5504BCC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340" y="11849511"/>
            <a:ext cx="564316" cy="564316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499 h 507"/>
              <a:gd name="T6" fmla="*/ 499 w 508"/>
              <a:gd name="T7" fmla="*/ 499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499 h 507"/>
              <a:gd name="T14" fmla="*/ 253 w 508"/>
              <a:gd name="T15" fmla="*/ 284 h 507"/>
              <a:gd name="T16" fmla="*/ 38 w 508"/>
              <a:gd name="T17" fmla="*/ 499 h 507"/>
              <a:gd name="T18" fmla="*/ 38 w 508"/>
              <a:gd name="T19" fmla="*/ 499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499 h 507"/>
              <a:gd name="T26" fmla="*/ 8 w 508"/>
              <a:gd name="T27" fmla="*/ 499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3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499"/>
                </a:cubicBezTo>
                <a:lnTo>
                  <a:pt x="499" y="499"/>
                </a:lnTo>
                <a:cubicBezTo>
                  <a:pt x="495" y="503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3"/>
                  <a:pt x="469" y="499"/>
                </a:cubicBezTo>
                <a:lnTo>
                  <a:pt x="253" y="284"/>
                </a:lnTo>
                <a:lnTo>
                  <a:pt x="38" y="499"/>
                </a:lnTo>
                <a:lnTo>
                  <a:pt x="38" y="499"/>
                </a:lnTo>
                <a:cubicBezTo>
                  <a:pt x="34" y="503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3"/>
                  <a:pt x="8" y="499"/>
                </a:cubicBezTo>
                <a:lnTo>
                  <a:pt x="8" y="499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0"/>
                  <a:pt x="0" y="17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3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7"/>
                  <a:pt x="507" y="30"/>
                  <a:pt x="499" y="39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03">
            <a:extLst>
              <a:ext uri="{FF2B5EF4-FFF2-40B4-BE49-F238E27FC236}">
                <a16:creationId xmlns:a16="http://schemas.microsoft.com/office/drawing/2014/main" id="{5A8F5B0B-BD17-124A-A5B7-12FD14D1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52" y="12154046"/>
            <a:ext cx="309144" cy="304239"/>
          </a:xfrm>
          <a:custGeom>
            <a:avLst/>
            <a:gdLst>
              <a:gd name="T0" fmla="*/ 72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6 w 280"/>
              <a:gd name="T11" fmla="*/ 82 h 273"/>
              <a:gd name="T12" fmla="*/ 196 w 280"/>
              <a:gd name="T13" fmla="*/ 220 h 273"/>
              <a:gd name="T14" fmla="*/ 227 w 280"/>
              <a:gd name="T15" fmla="*/ 190 h 273"/>
              <a:gd name="T16" fmla="*/ 88 w 280"/>
              <a:gd name="T17" fmla="*/ 50 h 273"/>
              <a:gd name="T18" fmla="*/ 88 w 280"/>
              <a:gd name="T19" fmla="*/ 50 h 273"/>
              <a:gd name="T20" fmla="*/ 72 w 280"/>
              <a:gd name="T21" fmla="*/ 43 h 273"/>
              <a:gd name="T22" fmla="*/ 196 w 280"/>
              <a:gd name="T23" fmla="*/ 272 h 273"/>
              <a:gd name="T24" fmla="*/ 196 w 280"/>
              <a:gd name="T25" fmla="*/ 272 h 273"/>
              <a:gd name="T26" fmla="*/ 181 w 280"/>
              <a:gd name="T27" fmla="*/ 266 h 273"/>
              <a:gd name="T28" fmla="*/ 25 w 280"/>
              <a:gd name="T29" fmla="*/ 112 h 273"/>
              <a:gd name="T30" fmla="*/ 25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6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2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6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3" y="46"/>
                  <a:pt x="78" y="43"/>
                  <a:pt x="72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0" y="272"/>
                  <a:pt x="185" y="269"/>
                  <a:pt x="181" y="266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7" y="270"/>
                  <a:pt x="201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4">
            <a:extLst>
              <a:ext uri="{FF2B5EF4-FFF2-40B4-BE49-F238E27FC236}">
                <a16:creationId xmlns:a16="http://schemas.microsoft.com/office/drawing/2014/main" id="{E9AB1C2B-0440-3B40-A5BB-1427DC05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0" y="11766389"/>
            <a:ext cx="466171" cy="466171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8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05">
            <a:extLst>
              <a:ext uri="{FF2B5EF4-FFF2-40B4-BE49-F238E27FC236}">
                <a16:creationId xmlns:a16="http://schemas.microsoft.com/office/drawing/2014/main" id="{1BF50659-E0BD-D94D-BEAE-ABB2098AC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076" y="11835150"/>
            <a:ext cx="564313" cy="628106"/>
          </a:xfrm>
          <a:custGeom>
            <a:avLst/>
            <a:gdLst>
              <a:gd name="T0" fmla="*/ 461 w 505"/>
              <a:gd name="T1" fmla="*/ 441 h 563"/>
              <a:gd name="T2" fmla="*/ 431 w 505"/>
              <a:gd name="T3" fmla="*/ 441 h 563"/>
              <a:gd name="T4" fmla="*/ 431 w 505"/>
              <a:gd name="T5" fmla="*/ 351 h 563"/>
              <a:gd name="T6" fmla="*/ 431 w 505"/>
              <a:gd name="T7" fmla="*/ 351 h 563"/>
              <a:gd name="T8" fmla="*/ 405 w 505"/>
              <a:gd name="T9" fmla="*/ 324 h 563"/>
              <a:gd name="T10" fmla="*/ 105 w 505"/>
              <a:gd name="T11" fmla="*/ 324 h 563"/>
              <a:gd name="T12" fmla="*/ 105 w 505"/>
              <a:gd name="T13" fmla="*/ 324 h 563"/>
              <a:gd name="T14" fmla="*/ 78 w 505"/>
              <a:gd name="T15" fmla="*/ 351 h 563"/>
              <a:gd name="T16" fmla="*/ 78 w 505"/>
              <a:gd name="T17" fmla="*/ 441 h 563"/>
              <a:gd name="T18" fmla="*/ 44 w 505"/>
              <a:gd name="T19" fmla="*/ 441 h 563"/>
              <a:gd name="T20" fmla="*/ 44 w 505"/>
              <a:gd name="T21" fmla="*/ 175 h 563"/>
              <a:gd name="T22" fmla="*/ 105 w 505"/>
              <a:gd name="T23" fmla="*/ 175 h 563"/>
              <a:gd name="T24" fmla="*/ 405 w 505"/>
              <a:gd name="T25" fmla="*/ 175 h 563"/>
              <a:gd name="T26" fmla="*/ 461 w 505"/>
              <a:gd name="T27" fmla="*/ 175 h 563"/>
              <a:gd name="T28" fmla="*/ 461 w 505"/>
              <a:gd name="T29" fmla="*/ 441 h 563"/>
              <a:gd name="T30" fmla="*/ 389 w 505"/>
              <a:gd name="T31" fmla="*/ 519 h 563"/>
              <a:gd name="T32" fmla="*/ 120 w 505"/>
              <a:gd name="T33" fmla="*/ 519 h 563"/>
              <a:gd name="T34" fmla="*/ 120 w 505"/>
              <a:gd name="T35" fmla="*/ 367 h 563"/>
              <a:gd name="T36" fmla="*/ 389 w 505"/>
              <a:gd name="T37" fmla="*/ 367 h 563"/>
              <a:gd name="T38" fmla="*/ 389 w 505"/>
              <a:gd name="T39" fmla="*/ 519 h 563"/>
              <a:gd name="T40" fmla="*/ 120 w 505"/>
              <a:gd name="T41" fmla="*/ 43 h 563"/>
              <a:gd name="T42" fmla="*/ 389 w 505"/>
              <a:gd name="T43" fmla="*/ 43 h 563"/>
              <a:gd name="T44" fmla="*/ 389 w 505"/>
              <a:gd name="T45" fmla="*/ 132 h 563"/>
              <a:gd name="T46" fmla="*/ 120 w 505"/>
              <a:gd name="T47" fmla="*/ 132 h 563"/>
              <a:gd name="T48" fmla="*/ 120 w 505"/>
              <a:gd name="T49" fmla="*/ 43 h 563"/>
              <a:gd name="T50" fmla="*/ 474 w 505"/>
              <a:gd name="T51" fmla="*/ 132 h 563"/>
              <a:gd name="T52" fmla="*/ 431 w 505"/>
              <a:gd name="T53" fmla="*/ 132 h 563"/>
              <a:gd name="T54" fmla="*/ 431 w 505"/>
              <a:gd name="T55" fmla="*/ 25 h 563"/>
              <a:gd name="T56" fmla="*/ 431 w 505"/>
              <a:gd name="T57" fmla="*/ 25 h 563"/>
              <a:gd name="T58" fmla="*/ 405 w 505"/>
              <a:gd name="T59" fmla="*/ 0 h 563"/>
              <a:gd name="T60" fmla="*/ 105 w 505"/>
              <a:gd name="T61" fmla="*/ 0 h 563"/>
              <a:gd name="T62" fmla="*/ 105 w 505"/>
              <a:gd name="T63" fmla="*/ 0 h 563"/>
              <a:gd name="T64" fmla="*/ 78 w 505"/>
              <a:gd name="T65" fmla="*/ 25 h 563"/>
              <a:gd name="T66" fmla="*/ 78 w 505"/>
              <a:gd name="T67" fmla="*/ 132 h 563"/>
              <a:gd name="T68" fmla="*/ 31 w 505"/>
              <a:gd name="T69" fmla="*/ 132 h 563"/>
              <a:gd name="T70" fmla="*/ 31 w 505"/>
              <a:gd name="T71" fmla="*/ 132 h 563"/>
              <a:gd name="T72" fmla="*/ 0 w 505"/>
              <a:gd name="T73" fmla="*/ 162 h 563"/>
              <a:gd name="T74" fmla="*/ 0 w 505"/>
              <a:gd name="T75" fmla="*/ 453 h 563"/>
              <a:gd name="T76" fmla="*/ 0 w 505"/>
              <a:gd name="T77" fmla="*/ 453 h 563"/>
              <a:gd name="T78" fmla="*/ 31 w 505"/>
              <a:gd name="T79" fmla="*/ 483 h 563"/>
              <a:gd name="T80" fmla="*/ 78 w 505"/>
              <a:gd name="T81" fmla="*/ 483 h 563"/>
              <a:gd name="T82" fmla="*/ 78 w 505"/>
              <a:gd name="T83" fmla="*/ 535 h 563"/>
              <a:gd name="T84" fmla="*/ 78 w 505"/>
              <a:gd name="T85" fmla="*/ 535 h 563"/>
              <a:gd name="T86" fmla="*/ 105 w 505"/>
              <a:gd name="T87" fmla="*/ 562 h 563"/>
              <a:gd name="T88" fmla="*/ 405 w 505"/>
              <a:gd name="T89" fmla="*/ 562 h 563"/>
              <a:gd name="T90" fmla="*/ 405 w 505"/>
              <a:gd name="T91" fmla="*/ 562 h 563"/>
              <a:gd name="T92" fmla="*/ 431 w 505"/>
              <a:gd name="T93" fmla="*/ 535 h 563"/>
              <a:gd name="T94" fmla="*/ 431 w 505"/>
              <a:gd name="T95" fmla="*/ 483 h 563"/>
              <a:gd name="T96" fmla="*/ 474 w 505"/>
              <a:gd name="T97" fmla="*/ 483 h 563"/>
              <a:gd name="T98" fmla="*/ 474 w 505"/>
              <a:gd name="T99" fmla="*/ 483 h 563"/>
              <a:gd name="T100" fmla="*/ 504 w 505"/>
              <a:gd name="T101" fmla="*/ 453 h 563"/>
              <a:gd name="T102" fmla="*/ 504 w 505"/>
              <a:gd name="T103" fmla="*/ 162 h 563"/>
              <a:gd name="T104" fmla="*/ 504 w 505"/>
              <a:gd name="T105" fmla="*/ 162 h 563"/>
              <a:gd name="T106" fmla="*/ 474 w 505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3">
                <a:moveTo>
                  <a:pt x="461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7"/>
                  <a:pt x="78" y="351"/>
                </a:cubicBezTo>
                <a:lnTo>
                  <a:pt x="78" y="441"/>
                </a:lnTo>
                <a:lnTo>
                  <a:pt x="44" y="441"/>
                </a:lnTo>
                <a:lnTo>
                  <a:pt x="44" y="175"/>
                </a:lnTo>
                <a:lnTo>
                  <a:pt x="105" y="175"/>
                </a:lnTo>
                <a:lnTo>
                  <a:pt x="405" y="175"/>
                </a:lnTo>
                <a:lnTo>
                  <a:pt x="461" y="175"/>
                </a:lnTo>
                <a:lnTo>
                  <a:pt x="461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2"/>
                </a:lnTo>
                <a:lnTo>
                  <a:pt x="31" y="132"/>
                </a:lnTo>
                <a:lnTo>
                  <a:pt x="31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1" y="483"/>
                </a:cubicBezTo>
                <a:lnTo>
                  <a:pt x="78" y="483"/>
                </a:lnTo>
                <a:lnTo>
                  <a:pt x="78" y="535"/>
                </a:lnTo>
                <a:lnTo>
                  <a:pt x="78" y="535"/>
                </a:lnTo>
                <a:cubicBezTo>
                  <a:pt x="78" y="550"/>
                  <a:pt x="90" y="562"/>
                  <a:pt x="105" y="562"/>
                </a:cubicBezTo>
                <a:lnTo>
                  <a:pt x="405" y="562"/>
                </a:lnTo>
                <a:lnTo>
                  <a:pt x="405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06">
            <a:extLst>
              <a:ext uri="{FF2B5EF4-FFF2-40B4-BE49-F238E27FC236}">
                <a16:creationId xmlns:a16="http://schemas.microsoft.com/office/drawing/2014/main" id="{8685B86F-DDB5-D148-A186-0C79E84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987" y="12070690"/>
            <a:ext cx="132490" cy="49071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07">
            <a:extLst>
              <a:ext uri="{FF2B5EF4-FFF2-40B4-BE49-F238E27FC236}">
                <a16:creationId xmlns:a16="http://schemas.microsoft.com/office/drawing/2014/main" id="{B3847DD9-426C-CD49-AF67-599C258A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965" y="11908758"/>
            <a:ext cx="736062" cy="471080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5 h 425"/>
              <a:gd name="T8" fmla="*/ 321 w 662"/>
              <a:gd name="T9" fmla="*/ 205 h 425"/>
              <a:gd name="T10" fmla="*/ 322 w 662"/>
              <a:gd name="T11" fmla="*/ 206 h 425"/>
              <a:gd name="T12" fmla="*/ 323 w 662"/>
              <a:gd name="T13" fmla="*/ 206 h 425"/>
              <a:gd name="T14" fmla="*/ 324 w 662"/>
              <a:gd name="T15" fmla="*/ 206 h 425"/>
              <a:gd name="T16" fmla="*/ 324 w 662"/>
              <a:gd name="T17" fmla="*/ 206 h 425"/>
              <a:gd name="T18" fmla="*/ 325 w 662"/>
              <a:gd name="T19" fmla="*/ 206 h 425"/>
              <a:gd name="T20" fmla="*/ 325 w 662"/>
              <a:gd name="T21" fmla="*/ 206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7 h 425"/>
              <a:gd name="T28" fmla="*/ 328 w 662"/>
              <a:gd name="T29" fmla="*/ 207 h 425"/>
              <a:gd name="T30" fmla="*/ 330 w 662"/>
              <a:gd name="T31" fmla="*/ 207 h 425"/>
              <a:gd name="T32" fmla="*/ 330 w 662"/>
              <a:gd name="T33" fmla="*/ 207 h 425"/>
              <a:gd name="T34" fmla="*/ 331 w 662"/>
              <a:gd name="T35" fmla="*/ 207 h 425"/>
              <a:gd name="T36" fmla="*/ 331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6 w 662"/>
              <a:gd name="T49" fmla="*/ 206 h 425"/>
              <a:gd name="T50" fmla="*/ 337 w 662"/>
              <a:gd name="T51" fmla="*/ 206 h 425"/>
              <a:gd name="T52" fmla="*/ 338 w 662"/>
              <a:gd name="T53" fmla="*/ 205 h 425"/>
              <a:gd name="T54" fmla="*/ 338 w 662"/>
              <a:gd name="T55" fmla="*/ 205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2 h 425"/>
              <a:gd name="T68" fmla="*/ 661 w 662"/>
              <a:gd name="T69" fmla="*/ 30 h 425"/>
              <a:gd name="T70" fmla="*/ 658 w 662"/>
              <a:gd name="T71" fmla="*/ 19 h 425"/>
              <a:gd name="T72" fmla="*/ 654 w 662"/>
              <a:gd name="T73" fmla="*/ 14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2 h 425"/>
              <a:gd name="T86" fmla="*/ 627 w 662"/>
              <a:gd name="T87" fmla="*/ 424 h 425"/>
              <a:gd name="T88" fmla="*/ 661 w 662"/>
              <a:gd name="T89" fmla="*/ 392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6"/>
                </a:cubicBez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cubicBezTo>
                  <a:pt x="333" y="207"/>
                  <a:pt x="333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8" y="206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8" y="205"/>
                </a:lnTo>
                <a:cubicBezTo>
                  <a:pt x="338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4" y="17"/>
                  <a:pt x="2" y="19"/>
                </a:cubicBezTo>
                <a:lnTo>
                  <a:pt x="2" y="19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08">
            <a:extLst>
              <a:ext uri="{FF2B5EF4-FFF2-40B4-BE49-F238E27FC236}">
                <a16:creationId xmlns:a16="http://schemas.microsoft.com/office/drawing/2014/main" id="{B1F4C55F-9847-FE4A-A6C4-EAE383AF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8930" y="11784004"/>
            <a:ext cx="623197" cy="72134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7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60 w 562"/>
              <a:gd name="T29" fmla="*/ 616 h 649"/>
              <a:gd name="T30" fmla="*/ 303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7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1 h 649"/>
              <a:gd name="T54" fmla="*/ 269 w 562"/>
              <a:gd name="T55" fmla="*/ 3 h 649"/>
              <a:gd name="T56" fmla="*/ 266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60 w 562"/>
              <a:gd name="T63" fmla="*/ 13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3 w 562"/>
              <a:gd name="T75" fmla="*/ 634 h 649"/>
              <a:gd name="T76" fmla="*/ 4 w 562"/>
              <a:gd name="T77" fmla="*/ 637 h 649"/>
              <a:gd name="T78" fmla="*/ 6 w 562"/>
              <a:gd name="T79" fmla="*/ 640 h 649"/>
              <a:gd name="T80" fmla="*/ 9 w 562"/>
              <a:gd name="T81" fmla="*/ 642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37 w 562"/>
              <a:gd name="T93" fmla="*/ 644 h 649"/>
              <a:gd name="T94" fmla="*/ 524 w 562"/>
              <a:gd name="T95" fmla="*/ 644 h 649"/>
              <a:gd name="T96" fmla="*/ 527 w 562"/>
              <a:gd name="T97" fmla="*/ 645 h 649"/>
              <a:gd name="T98" fmla="*/ 538 w 562"/>
              <a:gd name="T99" fmla="*/ 648 h 649"/>
              <a:gd name="T100" fmla="*/ 543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3" y="434"/>
                </a:ln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3"/>
                  <a:pt x="290" y="433"/>
                </a:cubicBezTo>
                <a:lnTo>
                  <a:pt x="290" y="433"/>
                </a:lnTo>
                <a:lnTo>
                  <a:pt x="289" y="432"/>
                </a:lnTo>
                <a:lnTo>
                  <a:pt x="289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8" y="432"/>
                  <a:pt x="287" y="432"/>
                  <a:pt x="286" y="432"/>
                </a:cubicBezTo>
                <a:lnTo>
                  <a:pt x="286" y="432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cubicBezTo>
                  <a:pt x="284" y="431"/>
                  <a:pt x="284" y="431"/>
                  <a:pt x="283" y="431"/>
                </a:cubicBezTo>
                <a:lnTo>
                  <a:pt x="283" y="431"/>
                </a:lnTo>
                <a:cubicBezTo>
                  <a:pt x="283" y="431"/>
                  <a:pt x="283" y="431"/>
                  <a:pt x="282" y="431"/>
                </a:cubicBezTo>
                <a:lnTo>
                  <a:pt x="282" y="431"/>
                </a:lnTo>
                <a:lnTo>
                  <a:pt x="282" y="431"/>
                </a:lnTo>
                <a:lnTo>
                  <a:pt x="282" y="431"/>
                </a:lnTo>
                <a:cubicBezTo>
                  <a:pt x="281" y="431"/>
                  <a:pt x="280" y="431"/>
                  <a:pt x="280" y="431"/>
                </a:cubicBezTo>
                <a:lnTo>
                  <a:pt x="280" y="431"/>
                </a:lnTo>
                <a:lnTo>
                  <a:pt x="279" y="431"/>
                </a:lnTo>
                <a:lnTo>
                  <a:pt x="279" y="431"/>
                </a:lnTo>
                <a:cubicBezTo>
                  <a:pt x="278" y="431"/>
                  <a:pt x="278" y="431"/>
                  <a:pt x="278" y="431"/>
                </a:cubicBezTo>
                <a:lnTo>
                  <a:pt x="278" y="431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5" y="432"/>
                  <a:pt x="275" y="432"/>
                  <a:pt x="274" y="432"/>
                </a:cubicBez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lnTo>
                  <a:pt x="272" y="433"/>
                </a:lnTo>
                <a:lnTo>
                  <a:pt x="272" y="433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1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6"/>
                  <a:pt x="558" y="635"/>
                </a:cubicBezTo>
                <a:lnTo>
                  <a:pt x="558" y="635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60" y="632"/>
                  <a:pt x="560" y="631"/>
                  <a:pt x="560" y="629"/>
                </a:cubicBezTo>
                <a:lnTo>
                  <a:pt x="560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lnTo>
                  <a:pt x="560" y="616"/>
                </a:lnTo>
                <a:lnTo>
                  <a:pt x="560" y="616"/>
                </a:lnTo>
                <a:cubicBezTo>
                  <a:pt x="560" y="616"/>
                  <a:pt x="560" y="615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2"/>
                  <a:pt x="302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9"/>
                </a:lnTo>
                <a:lnTo>
                  <a:pt x="300" y="9"/>
                </a:lnTo>
                <a:cubicBezTo>
                  <a:pt x="300" y="9"/>
                  <a:pt x="299" y="9"/>
                  <a:pt x="299" y="8"/>
                </a:cubicBezTo>
                <a:lnTo>
                  <a:pt x="299" y="8"/>
                </a:lnTo>
                <a:lnTo>
                  <a:pt x="299" y="7"/>
                </a:lnTo>
                <a:lnTo>
                  <a:pt x="299" y="7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5" y="4"/>
                </a:cubicBezTo>
                <a:lnTo>
                  <a:pt x="295" y="4"/>
                </a:lnTo>
                <a:lnTo>
                  <a:pt x="294" y="4"/>
                </a:lnTo>
                <a:lnTo>
                  <a:pt x="294" y="4"/>
                </a:lnTo>
                <a:cubicBezTo>
                  <a:pt x="294" y="3"/>
                  <a:pt x="294" y="3"/>
                  <a:pt x="293" y="3"/>
                </a:cubicBezTo>
                <a:lnTo>
                  <a:pt x="293" y="3"/>
                </a:lnTo>
                <a:cubicBezTo>
                  <a:pt x="293" y="2"/>
                  <a:pt x="293" y="2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0"/>
                  <a:pt x="286" y="0"/>
                </a:cubicBezTo>
                <a:lnTo>
                  <a:pt x="286" y="0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275" y="0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1"/>
                </a:cubicBezTo>
                <a:lnTo>
                  <a:pt x="272" y="1"/>
                </a:lnTo>
                <a:lnTo>
                  <a:pt x="272" y="1"/>
                </a:lnTo>
                <a:lnTo>
                  <a:pt x="272" y="1"/>
                </a:lnTo>
                <a:cubicBezTo>
                  <a:pt x="271" y="1"/>
                  <a:pt x="271" y="2"/>
                  <a:pt x="271" y="2"/>
                </a:cubicBezTo>
                <a:lnTo>
                  <a:pt x="271" y="2"/>
                </a:lnTo>
                <a:lnTo>
                  <a:pt x="270" y="2"/>
                </a:lnTo>
                <a:lnTo>
                  <a:pt x="270" y="2"/>
                </a:lnTo>
                <a:cubicBezTo>
                  <a:pt x="269" y="2"/>
                  <a:pt x="269" y="2"/>
                  <a:pt x="269" y="3"/>
                </a:cubicBezTo>
                <a:lnTo>
                  <a:pt x="269" y="3"/>
                </a:lnTo>
                <a:cubicBezTo>
                  <a:pt x="268" y="3"/>
                  <a:pt x="268" y="3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4"/>
                  <a:pt x="266" y="5"/>
                  <a:pt x="266" y="5"/>
                </a:cubicBezTo>
                <a:lnTo>
                  <a:pt x="266" y="5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cubicBezTo>
                  <a:pt x="261" y="9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1"/>
                </a:cubicBezTo>
                <a:lnTo>
                  <a:pt x="261" y="11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lnTo>
                  <a:pt x="260" y="13"/>
                </a:ln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5"/>
                  <a:pt x="1" y="616"/>
                  <a:pt x="1" y="616"/>
                </a:cubicBez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7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1" y="629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3" y="634"/>
                </a:cubicBezTo>
                <a:lnTo>
                  <a:pt x="3" y="634"/>
                </a:lnTo>
                <a:cubicBezTo>
                  <a:pt x="3" y="635"/>
                  <a:pt x="3" y="635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6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0"/>
                  <a:pt x="6" y="640"/>
                  <a:pt x="7" y="640"/>
                </a:cubicBezTo>
                <a:lnTo>
                  <a:pt x="7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7"/>
                  <a:pt x="19" y="647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4"/>
                  <a:pt x="37" y="644"/>
                </a:cubicBezTo>
                <a:lnTo>
                  <a:pt x="37" y="644"/>
                </a:ln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4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7" y="645"/>
                </a:cubicBezTo>
                <a:lnTo>
                  <a:pt x="527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7"/>
                </a:lnTo>
                <a:lnTo>
                  <a:pt x="543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6" y="646"/>
                  <a:pt x="546" y="646"/>
                </a:cubicBez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5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4"/>
                  <a:pt x="551" y="643"/>
                  <a:pt x="552" y="642"/>
                </a:cubicBezTo>
                <a:lnTo>
                  <a:pt x="552" y="642"/>
                </a:lnTo>
                <a:lnTo>
                  <a:pt x="553" y="642"/>
                </a:ln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5" y="639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13DCFE-4AEE-2849-830F-3DA6A3279D80}"/>
              </a:ext>
            </a:extLst>
          </p:cNvPr>
          <p:cNvSpPr txBox="1"/>
          <p:nvPr/>
        </p:nvSpPr>
        <p:spPr>
          <a:xfrm>
            <a:off x="10790413" y="415945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534BF30-13D4-4A48-A9C7-ADEA4B3039AC}"/>
              </a:ext>
            </a:extLst>
          </p:cNvPr>
          <p:cNvSpPr txBox="1"/>
          <p:nvPr/>
        </p:nvSpPr>
        <p:spPr>
          <a:xfrm>
            <a:off x="7459469" y="568345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F180EB7-5879-3744-B2FE-A5D61CFDFEE6}"/>
              </a:ext>
            </a:extLst>
          </p:cNvPr>
          <p:cNvSpPr txBox="1"/>
          <p:nvPr/>
        </p:nvSpPr>
        <p:spPr>
          <a:xfrm>
            <a:off x="4153911" y="7212002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86374F3-795A-344F-8EF0-156FB3D71037}"/>
              </a:ext>
            </a:extLst>
          </p:cNvPr>
          <p:cNvSpPr txBox="1"/>
          <p:nvPr/>
        </p:nvSpPr>
        <p:spPr>
          <a:xfrm>
            <a:off x="14079685" y="8718681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344E90A-A421-FD49-B37B-3D766DA896F3}"/>
              </a:ext>
            </a:extLst>
          </p:cNvPr>
          <p:cNvSpPr txBox="1"/>
          <p:nvPr/>
        </p:nvSpPr>
        <p:spPr>
          <a:xfrm>
            <a:off x="4105060" y="10235749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</p:spTree>
    <p:extLst>
      <p:ext uri="{BB962C8B-B14F-4D97-AF65-F5344CB8AC3E}">
        <p14:creationId xmlns:p14="http://schemas.microsoft.com/office/powerpoint/2010/main" val="483931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entágono 60">
            <a:extLst>
              <a:ext uri="{FF2B5EF4-FFF2-40B4-BE49-F238E27FC236}">
                <a16:creationId xmlns:a16="http://schemas.microsoft.com/office/drawing/2014/main" id="{B33BA772-6999-7042-ADFD-EB218F2642FD}"/>
              </a:ext>
            </a:extLst>
          </p:cNvPr>
          <p:cNvSpPr/>
          <p:nvPr/>
        </p:nvSpPr>
        <p:spPr>
          <a:xfrm>
            <a:off x="3945902" y="10076786"/>
            <a:ext cx="13200997" cy="1016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Pentágono 3">
            <a:extLst>
              <a:ext uri="{FF2B5EF4-FFF2-40B4-BE49-F238E27FC236}">
                <a16:creationId xmlns:a16="http://schemas.microsoft.com/office/drawing/2014/main" id="{340F8E55-9406-504F-A98D-08E84557874B}"/>
              </a:ext>
            </a:extLst>
          </p:cNvPr>
          <p:cNvSpPr/>
          <p:nvPr/>
        </p:nvSpPr>
        <p:spPr>
          <a:xfrm>
            <a:off x="13843000" y="8547672"/>
            <a:ext cx="6588747" cy="1016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Pentágono 58">
            <a:extLst>
              <a:ext uri="{FF2B5EF4-FFF2-40B4-BE49-F238E27FC236}">
                <a16:creationId xmlns:a16="http://schemas.microsoft.com/office/drawing/2014/main" id="{30B5F099-F8FD-4141-ADAE-D1BE5BABB9ED}"/>
              </a:ext>
            </a:extLst>
          </p:cNvPr>
          <p:cNvSpPr/>
          <p:nvPr/>
        </p:nvSpPr>
        <p:spPr>
          <a:xfrm>
            <a:off x="3945902" y="7032207"/>
            <a:ext cx="16485845" cy="99509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Pentágono 57">
            <a:extLst>
              <a:ext uri="{FF2B5EF4-FFF2-40B4-BE49-F238E27FC236}">
                <a16:creationId xmlns:a16="http://schemas.microsoft.com/office/drawing/2014/main" id="{DA06FE73-8526-5D46-BA8A-E595A7CF95F8}"/>
              </a:ext>
            </a:extLst>
          </p:cNvPr>
          <p:cNvSpPr/>
          <p:nvPr/>
        </p:nvSpPr>
        <p:spPr>
          <a:xfrm>
            <a:off x="7230751" y="5524168"/>
            <a:ext cx="9916148" cy="99509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3E965EEF-550B-9046-BDC2-4B1F4924B00C}"/>
              </a:ext>
            </a:extLst>
          </p:cNvPr>
          <p:cNvSpPr/>
          <p:nvPr/>
        </p:nvSpPr>
        <p:spPr>
          <a:xfrm>
            <a:off x="10515600" y="4008703"/>
            <a:ext cx="9916148" cy="995097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8" name="CuadroTexto 297"/>
          <p:cNvSpPr txBox="1"/>
          <p:nvPr/>
        </p:nvSpPr>
        <p:spPr>
          <a:xfrm>
            <a:off x="9113304" y="8804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299" name="CuadroTexto 298"/>
          <p:cNvSpPr txBox="1"/>
          <p:nvPr/>
        </p:nvSpPr>
        <p:spPr>
          <a:xfrm>
            <a:off x="2032436" y="24008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" name="Freeform 202">
            <a:extLst>
              <a:ext uri="{FF2B5EF4-FFF2-40B4-BE49-F238E27FC236}">
                <a16:creationId xmlns:a16="http://schemas.microsoft.com/office/drawing/2014/main" id="{9ED7A947-B350-9E41-A21E-C5504BCC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340" y="11849511"/>
            <a:ext cx="564316" cy="564316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499 h 507"/>
              <a:gd name="T6" fmla="*/ 499 w 508"/>
              <a:gd name="T7" fmla="*/ 499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499 h 507"/>
              <a:gd name="T14" fmla="*/ 253 w 508"/>
              <a:gd name="T15" fmla="*/ 284 h 507"/>
              <a:gd name="T16" fmla="*/ 38 w 508"/>
              <a:gd name="T17" fmla="*/ 499 h 507"/>
              <a:gd name="T18" fmla="*/ 38 w 508"/>
              <a:gd name="T19" fmla="*/ 499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499 h 507"/>
              <a:gd name="T26" fmla="*/ 8 w 508"/>
              <a:gd name="T27" fmla="*/ 499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3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9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499"/>
                </a:cubicBezTo>
                <a:lnTo>
                  <a:pt x="499" y="499"/>
                </a:lnTo>
                <a:cubicBezTo>
                  <a:pt x="495" y="503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3"/>
                  <a:pt x="469" y="499"/>
                </a:cubicBezTo>
                <a:lnTo>
                  <a:pt x="253" y="284"/>
                </a:lnTo>
                <a:lnTo>
                  <a:pt x="38" y="499"/>
                </a:lnTo>
                <a:lnTo>
                  <a:pt x="38" y="499"/>
                </a:lnTo>
                <a:cubicBezTo>
                  <a:pt x="34" y="503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3"/>
                  <a:pt x="8" y="499"/>
                </a:cubicBezTo>
                <a:lnTo>
                  <a:pt x="8" y="499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9"/>
                </a:lnTo>
                <a:lnTo>
                  <a:pt x="8" y="39"/>
                </a:lnTo>
                <a:cubicBezTo>
                  <a:pt x="0" y="30"/>
                  <a:pt x="0" y="17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3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7"/>
                  <a:pt x="507" y="30"/>
                  <a:pt x="499" y="39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03">
            <a:extLst>
              <a:ext uri="{FF2B5EF4-FFF2-40B4-BE49-F238E27FC236}">
                <a16:creationId xmlns:a16="http://schemas.microsoft.com/office/drawing/2014/main" id="{5A8F5B0B-BD17-124A-A5B7-12FD14D1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52" y="12154046"/>
            <a:ext cx="309144" cy="304239"/>
          </a:xfrm>
          <a:custGeom>
            <a:avLst/>
            <a:gdLst>
              <a:gd name="T0" fmla="*/ 72 w 280"/>
              <a:gd name="T1" fmla="*/ 43 h 273"/>
              <a:gd name="T2" fmla="*/ 71 w 280"/>
              <a:gd name="T3" fmla="*/ 43 h 273"/>
              <a:gd name="T4" fmla="*/ 71 w 280"/>
              <a:gd name="T5" fmla="*/ 43 h 273"/>
              <a:gd name="T6" fmla="*/ 55 w 280"/>
              <a:gd name="T7" fmla="*/ 50 h 273"/>
              <a:gd name="T8" fmla="*/ 55 w 280"/>
              <a:gd name="T9" fmla="*/ 50 h 273"/>
              <a:gd name="T10" fmla="*/ 56 w 280"/>
              <a:gd name="T11" fmla="*/ 82 h 273"/>
              <a:gd name="T12" fmla="*/ 196 w 280"/>
              <a:gd name="T13" fmla="*/ 220 h 273"/>
              <a:gd name="T14" fmla="*/ 227 w 280"/>
              <a:gd name="T15" fmla="*/ 190 h 273"/>
              <a:gd name="T16" fmla="*/ 88 w 280"/>
              <a:gd name="T17" fmla="*/ 50 h 273"/>
              <a:gd name="T18" fmla="*/ 88 w 280"/>
              <a:gd name="T19" fmla="*/ 50 h 273"/>
              <a:gd name="T20" fmla="*/ 72 w 280"/>
              <a:gd name="T21" fmla="*/ 43 h 273"/>
              <a:gd name="T22" fmla="*/ 196 w 280"/>
              <a:gd name="T23" fmla="*/ 272 h 273"/>
              <a:gd name="T24" fmla="*/ 196 w 280"/>
              <a:gd name="T25" fmla="*/ 272 h 273"/>
              <a:gd name="T26" fmla="*/ 181 w 280"/>
              <a:gd name="T27" fmla="*/ 266 h 273"/>
              <a:gd name="T28" fmla="*/ 25 w 280"/>
              <a:gd name="T29" fmla="*/ 112 h 273"/>
              <a:gd name="T30" fmla="*/ 25 w 280"/>
              <a:gd name="T31" fmla="*/ 112 h 273"/>
              <a:gd name="T32" fmla="*/ 25 w 280"/>
              <a:gd name="T33" fmla="*/ 20 h 273"/>
              <a:gd name="T34" fmla="*/ 25 w 280"/>
              <a:gd name="T35" fmla="*/ 20 h 273"/>
              <a:gd name="T36" fmla="*/ 71 w 280"/>
              <a:gd name="T37" fmla="*/ 1 h 273"/>
              <a:gd name="T38" fmla="*/ 71 w 280"/>
              <a:gd name="T39" fmla="*/ 1 h 273"/>
              <a:gd name="T40" fmla="*/ 118 w 280"/>
              <a:gd name="T41" fmla="*/ 20 h 273"/>
              <a:gd name="T42" fmla="*/ 273 w 280"/>
              <a:gd name="T43" fmla="*/ 176 h 273"/>
              <a:gd name="T44" fmla="*/ 273 w 280"/>
              <a:gd name="T45" fmla="*/ 176 h 273"/>
              <a:gd name="T46" fmla="*/ 279 w 280"/>
              <a:gd name="T47" fmla="*/ 191 h 273"/>
              <a:gd name="T48" fmla="*/ 279 w 280"/>
              <a:gd name="T49" fmla="*/ 191 h 273"/>
              <a:gd name="T50" fmla="*/ 273 w 280"/>
              <a:gd name="T51" fmla="*/ 206 h 273"/>
              <a:gd name="T52" fmla="*/ 210 w 280"/>
              <a:gd name="T53" fmla="*/ 266 h 273"/>
              <a:gd name="T54" fmla="*/ 210 w 280"/>
              <a:gd name="T55" fmla="*/ 266 h 273"/>
              <a:gd name="T56" fmla="*/ 196 w 280"/>
              <a:gd name="T5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3">
                <a:moveTo>
                  <a:pt x="72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6" y="43"/>
                  <a:pt x="60" y="46"/>
                  <a:pt x="55" y="50"/>
                </a:cubicBezTo>
                <a:lnTo>
                  <a:pt x="55" y="50"/>
                </a:lnTo>
                <a:cubicBezTo>
                  <a:pt x="47" y="59"/>
                  <a:pt x="47" y="73"/>
                  <a:pt x="56" y="82"/>
                </a:cubicBezTo>
                <a:lnTo>
                  <a:pt x="196" y="220"/>
                </a:lnTo>
                <a:lnTo>
                  <a:pt x="227" y="190"/>
                </a:lnTo>
                <a:lnTo>
                  <a:pt x="88" y="50"/>
                </a:lnTo>
                <a:lnTo>
                  <a:pt x="88" y="50"/>
                </a:lnTo>
                <a:cubicBezTo>
                  <a:pt x="83" y="46"/>
                  <a:pt x="78" y="43"/>
                  <a:pt x="72" y="43"/>
                </a:cubicBezTo>
                <a:close/>
                <a:moveTo>
                  <a:pt x="196" y="272"/>
                </a:moveTo>
                <a:lnTo>
                  <a:pt x="196" y="272"/>
                </a:lnTo>
                <a:cubicBezTo>
                  <a:pt x="190" y="272"/>
                  <a:pt x="185" y="269"/>
                  <a:pt x="181" y="266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6"/>
                  <a:pt x="25" y="20"/>
                </a:cubicBezTo>
                <a:lnTo>
                  <a:pt x="25" y="20"/>
                </a:lnTo>
                <a:cubicBezTo>
                  <a:pt x="37" y="7"/>
                  <a:pt x="54" y="1"/>
                  <a:pt x="71" y="1"/>
                </a:cubicBezTo>
                <a:lnTo>
                  <a:pt x="71" y="1"/>
                </a:lnTo>
                <a:cubicBezTo>
                  <a:pt x="89" y="0"/>
                  <a:pt x="106" y="7"/>
                  <a:pt x="118" y="20"/>
                </a:cubicBezTo>
                <a:lnTo>
                  <a:pt x="273" y="176"/>
                </a:lnTo>
                <a:lnTo>
                  <a:pt x="273" y="176"/>
                </a:lnTo>
                <a:cubicBezTo>
                  <a:pt x="277" y="179"/>
                  <a:pt x="279" y="185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6"/>
                </a:cubicBezTo>
                <a:lnTo>
                  <a:pt x="210" y="266"/>
                </a:lnTo>
                <a:lnTo>
                  <a:pt x="210" y="266"/>
                </a:lnTo>
                <a:cubicBezTo>
                  <a:pt x="207" y="270"/>
                  <a:pt x="201" y="272"/>
                  <a:pt x="196" y="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4">
            <a:extLst>
              <a:ext uri="{FF2B5EF4-FFF2-40B4-BE49-F238E27FC236}">
                <a16:creationId xmlns:a16="http://schemas.microsoft.com/office/drawing/2014/main" id="{E9AB1C2B-0440-3B40-A5BB-1427DC05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0" y="11766389"/>
            <a:ext cx="466171" cy="466171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9 h 419"/>
              <a:gd name="T6" fmla="*/ 43 w 419"/>
              <a:gd name="T7" fmla="*/ 209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9 h 419"/>
              <a:gd name="T14" fmla="*/ 375 w 419"/>
              <a:gd name="T15" fmla="*/ 209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9 h 419"/>
              <a:gd name="T24" fmla="*/ 0 w 419"/>
              <a:gd name="T25" fmla="*/ 209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9 h 419"/>
              <a:gd name="T32" fmla="*/ 418 w 419"/>
              <a:gd name="T33" fmla="*/ 209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8"/>
                  <a:pt x="43" y="209"/>
                </a:cubicBezTo>
                <a:lnTo>
                  <a:pt x="43" y="209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9"/>
                </a:cubicBezTo>
                <a:lnTo>
                  <a:pt x="375" y="209"/>
                </a:lnTo>
                <a:cubicBezTo>
                  <a:pt x="375" y="118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4"/>
                  <a:pt x="418" y="209"/>
                </a:cubicBezTo>
                <a:lnTo>
                  <a:pt x="418" y="209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05">
            <a:extLst>
              <a:ext uri="{FF2B5EF4-FFF2-40B4-BE49-F238E27FC236}">
                <a16:creationId xmlns:a16="http://schemas.microsoft.com/office/drawing/2014/main" id="{1BF50659-E0BD-D94D-BEAE-ABB2098AC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076" y="11835150"/>
            <a:ext cx="564313" cy="628106"/>
          </a:xfrm>
          <a:custGeom>
            <a:avLst/>
            <a:gdLst>
              <a:gd name="T0" fmla="*/ 461 w 505"/>
              <a:gd name="T1" fmla="*/ 441 h 563"/>
              <a:gd name="T2" fmla="*/ 431 w 505"/>
              <a:gd name="T3" fmla="*/ 441 h 563"/>
              <a:gd name="T4" fmla="*/ 431 w 505"/>
              <a:gd name="T5" fmla="*/ 351 h 563"/>
              <a:gd name="T6" fmla="*/ 431 w 505"/>
              <a:gd name="T7" fmla="*/ 351 h 563"/>
              <a:gd name="T8" fmla="*/ 405 w 505"/>
              <a:gd name="T9" fmla="*/ 324 h 563"/>
              <a:gd name="T10" fmla="*/ 105 w 505"/>
              <a:gd name="T11" fmla="*/ 324 h 563"/>
              <a:gd name="T12" fmla="*/ 105 w 505"/>
              <a:gd name="T13" fmla="*/ 324 h 563"/>
              <a:gd name="T14" fmla="*/ 78 w 505"/>
              <a:gd name="T15" fmla="*/ 351 h 563"/>
              <a:gd name="T16" fmla="*/ 78 w 505"/>
              <a:gd name="T17" fmla="*/ 441 h 563"/>
              <a:gd name="T18" fmla="*/ 44 w 505"/>
              <a:gd name="T19" fmla="*/ 441 h 563"/>
              <a:gd name="T20" fmla="*/ 44 w 505"/>
              <a:gd name="T21" fmla="*/ 175 h 563"/>
              <a:gd name="T22" fmla="*/ 105 w 505"/>
              <a:gd name="T23" fmla="*/ 175 h 563"/>
              <a:gd name="T24" fmla="*/ 405 w 505"/>
              <a:gd name="T25" fmla="*/ 175 h 563"/>
              <a:gd name="T26" fmla="*/ 461 w 505"/>
              <a:gd name="T27" fmla="*/ 175 h 563"/>
              <a:gd name="T28" fmla="*/ 461 w 505"/>
              <a:gd name="T29" fmla="*/ 441 h 563"/>
              <a:gd name="T30" fmla="*/ 389 w 505"/>
              <a:gd name="T31" fmla="*/ 519 h 563"/>
              <a:gd name="T32" fmla="*/ 120 w 505"/>
              <a:gd name="T33" fmla="*/ 519 h 563"/>
              <a:gd name="T34" fmla="*/ 120 w 505"/>
              <a:gd name="T35" fmla="*/ 367 h 563"/>
              <a:gd name="T36" fmla="*/ 389 w 505"/>
              <a:gd name="T37" fmla="*/ 367 h 563"/>
              <a:gd name="T38" fmla="*/ 389 w 505"/>
              <a:gd name="T39" fmla="*/ 519 h 563"/>
              <a:gd name="T40" fmla="*/ 120 w 505"/>
              <a:gd name="T41" fmla="*/ 43 h 563"/>
              <a:gd name="T42" fmla="*/ 389 w 505"/>
              <a:gd name="T43" fmla="*/ 43 h 563"/>
              <a:gd name="T44" fmla="*/ 389 w 505"/>
              <a:gd name="T45" fmla="*/ 132 h 563"/>
              <a:gd name="T46" fmla="*/ 120 w 505"/>
              <a:gd name="T47" fmla="*/ 132 h 563"/>
              <a:gd name="T48" fmla="*/ 120 w 505"/>
              <a:gd name="T49" fmla="*/ 43 h 563"/>
              <a:gd name="T50" fmla="*/ 474 w 505"/>
              <a:gd name="T51" fmla="*/ 132 h 563"/>
              <a:gd name="T52" fmla="*/ 431 w 505"/>
              <a:gd name="T53" fmla="*/ 132 h 563"/>
              <a:gd name="T54" fmla="*/ 431 w 505"/>
              <a:gd name="T55" fmla="*/ 25 h 563"/>
              <a:gd name="T56" fmla="*/ 431 w 505"/>
              <a:gd name="T57" fmla="*/ 25 h 563"/>
              <a:gd name="T58" fmla="*/ 405 w 505"/>
              <a:gd name="T59" fmla="*/ 0 h 563"/>
              <a:gd name="T60" fmla="*/ 105 w 505"/>
              <a:gd name="T61" fmla="*/ 0 h 563"/>
              <a:gd name="T62" fmla="*/ 105 w 505"/>
              <a:gd name="T63" fmla="*/ 0 h 563"/>
              <a:gd name="T64" fmla="*/ 78 w 505"/>
              <a:gd name="T65" fmla="*/ 25 h 563"/>
              <a:gd name="T66" fmla="*/ 78 w 505"/>
              <a:gd name="T67" fmla="*/ 132 h 563"/>
              <a:gd name="T68" fmla="*/ 31 w 505"/>
              <a:gd name="T69" fmla="*/ 132 h 563"/>
              <a:gd name="T70" fmla="*/ 31 w 505"/>
              <a:gd name="T71" fmla="*/ 132 h 563"/>
              <a:gd name="T72" fmla="*/ 0 w 505"/>
              <a:gd name="T73" fmla="*/ 162 h 563"/>
              <a:gd name="T74" fmla="*/ 0 w 505"/>
              <a:gd name="T75" fmla="*/ 453 h 563"/>
              <a:gd name="T76" fmla="*/ 0 w 505"/>
              <a:gd name="T77" fmla="*/ 453 h 563"/>
              <a:gd name="T78" fmla="*/ 31 w 505"/>
              <a:gd name="T79" fmla="*/ 483 h 563"/>
              <a:gd name="T80" fmla="*/ 78 w 505"/>
              <a:gd name="T81" fmla="*/ 483 h 563"/>
              <a:gd name="T82" fmla="*/ 78 w 505"/>
              <a:gd name="T83" fmla="*/ 535 h 563"/>
              <a:gd name="T84" fmla="*/ 78 w 505"/>
              <a:gd name="T85" fmla="*/ 535 h 563"/>
              <a:gd name="T86" fmla="*/ 105 w 505"/>
              <a:gd name="T87" fmla="*/ 562 h 563"/>
              <a:gd name="T88" fmla="*/ 405 w 505"/>
              <a:gd name="T89" fmla="*/ 562 h 563"/>
              <a:gd name="T90" fmla="*/ 405 w 505"/>
              <a:gd name="T91" fmla="*/ 562 h 563"/>
              <a:gd name="T92" fmla="*/ 431 w 505"/>
              <a:gd name="T93" fmla="*/ 535 h 563"/>
              <a:gd name="T94" fmla="*/ 431 w 505"/>
              <a:gd name="T95" fmla="*/ 483 h 563"/>
              <a:gd name="T96" fmla="*/ 474 w 505"/>
              <a:gd name="T97" fmla="*/ 483 h 563"/>
              <a:gd name="T98" fmla="*/ 474 w 505"/>
              <a:gd name="T99" fmla="*/ 483 h 563"/>
              <a:gd name="T100" fmla="*/ 504 w 505"/>
              <a:gd name="T101" fmla="*/ 453 h 563"/>
              <a:gd name="T102" fmla="*/ 504 w 505"/>
              <a:gd name="T103" fmla="*/ 162 h 563"/>
              <a:gd name="T104" fmla="*/ 504 w 505"/>
              <a:gd name="T105" fmla="*/ 162 h 563"/>
              <a:gd name="T106" fmla="*/ 474 w 505"/>
              <a:gd name="T107" fmla="*/ 132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3">
                <a:moveTo>
                  <a:pt x="461" y="441"/>
                </a:moveTo>
                <a:lnTo>
                  <a:pt x="431" y="441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7"/>
                  <a:pt x="419" y="324"/>
                  <a:pt x="405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7"/>
                  <a:pt x="78" y="351"/>
                </a:cubicBezTo>
                <a:lnTo>
                  <a:pt x="78" y="441"/>
                </a:lnTo>
                <a:lnTo>
                  <a:pt x="44" y="441"/>
                </a:lnTo>
                <a:lnTo>
                  <a:pt x="44" y="175"/>
                </a:lnTo>
                <a:lnTo>
                  <a:pt x="105" y="175"/>
                </a:lnTo>
                <a:lnTo>
                  <a:pt x="405" y="175"/>
                </a:lnTo>
                <a:lnTo>
                  <a:pt x="461" y="175"/>
                </a:lnTo>
                <a:lnTo>
                  <a:pt x="461" y="441"/>
                </a:lnTo>
                <a:close/>
                <a:moveTo>
                  <a:pt x="389" y="519"/>
                </a:moveTo>
                <a:lnTo>
                  <a:pt x="120" y="519"/>
                </a:lnTo>
                <a:lnTo>
                  <a:pt x="120" y="367"/>
                </a:lnTo>
                <a:lnTo>
                  <a:pt x="389" y="367"/>
                </a:lnTo>
                <a:lnTo>
                  <a:pt x="389" y="519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1" y="132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20" y="0"/>
                  <a:pt x="405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2"/>
                </a:lnTo>
                <a:lnTo>
                  <a:pt x="31" y="132"/>
                </a:lnTo>
                <a:lnTo>
                  <a:pt x="31" y="132"/>
                </a:lnTo>
                <a:cubicBezTo>
                  <a:pt x="14" y="132"/>
                  <a:pt x="0" y="145"/>
                  <a:pt x="0" y="162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4" y="483"/>
                  <a:pt x="31" y="483"/>
                </a:cubicBezTo>
                <a:lnTo>
                  <a:pt x="78" y="483"/>
                </a:lnTo>
                <a:lnTo>
                  <a:pt x="78" y="535"/>
                </a:lnTo>
                <a:lnTo>
                  <a:pt x="78" y="535"/>
                </a:lnTo>
                <a:cubicBezTo>
                  <a:pt x="78" y="550"/>
                  <a:pt x="90" y="562"/>
                  <a:pt x="105" y="562"/>
                </a:cubicBezTo>
                <a:lnTo>
                  <a:pt x="405" y="562"/>
                </a:lnTo>
                <a:lnTo>
                  <a:pt x="405" y="562"/>
                </a:lnTo>
                <a:cubicBezTo>
                  <a:pt x="419" y="562"/>
                  <a:pt x="431" y="550"/>
                  <a:pt x="431" y="535"/>
                </a:cubicBezTo>
                <a:lnTo>
                  <a:pt x="431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2"/>
                </a:lnTo>
                <a:lnTo>
                  <a:pt x="504" y="162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06">
            <a:extLst>
              <a:ext uri="{FF2B5EF4-FFF2-40B4-BE49-F238E27FC236}">
                <a16:creationId xmlns:a16="http://schemas.microsoft.com/office/drawing/2014/main" id="{8685B86F-DDB5-D148-A186-0C79E84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987" y="12070690"/>
            <a:ext cx="132490" cy="49071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1 h 44"/>
              <a:gd name="T8" fmla="*/ 0 w 121"/>
              <a:gd name="T9" fmla="*/ 21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1 h 44"/>
              <a:gd name="T18" fmla="*/ 120 w 121"/>
              <a:gd name="T19" fmla="*/ 21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21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1"/>
                </a:cubicBezTo>
                <a:lnTo>
                  <a:pt x="120" y="21"/>
                </a:lnTo>
                <a:cubicBezTo>
                  <a:pt x="120" y="10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07">
            <a:extLst>
              <a:ext uri="{FF2B5EF4-FFF2-40B4-BE49-F238E27FC236}">
                <a16:creationId xmlns:a16="http://schemas.microsoft.com/office/drawing/2014/main" id="{B3847DD9-426C-CD49-AF67-599C258A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965" y="11908758"/>
            <a:ext cx="736062" cy="471080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5 h 425"/>
              <a:gd name="T8" fmla="*/ 321 w 662"/>
              <a:gd name="T9" fmla="*/ 205 h 425"/>
              <a:gd name="T10" fmla="*/ 322 w 662"/>
              <a:gd name="T11" fmla="*/ 206 h 425"/>
              <a:gd name="T12" fmla="*/ 323 w 662"/>
              <a:gd name="T13" fmla="*/ 206 h 425"/>
              <a:gd name="T14" fmla="*/ 324 w 662"/>
              <a:gd name="T15" fmla="*/ 206 h 425"/>
              <a:gd name="T16" fmla="*/ 324 w 662"/>
              <a:gd name="T17" fmla="*/ 206 h 425"/>
              <a:gd name="T18" fmla="*/ 325 w 662"/>
              <a:gd name="T19" fmla="*/ 206 h 425"/>
              <a:gd name="T20" fmla="*/ 325 w 662"/>
              <a:gd name="T21" fmla="*/ 206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7 h 425"/>
              <a:gd name="T28" fmla="*/ 328 w 662"/>
              <a:gd name="T29" fmla="*/ 207 h 425"/>
              <a:gd name="T30" fmla="*/ 330 w 662"/>
              <a:gd name="T31" fmla="*/ 207 h 425"/>
              <a:gd name="T32" fmla="*/ 330 w 662"/>
              <a:gd name="T33" fmla="*/ 207 h 425"/>
              <a:gd name="T34" fmla="*/ 331 w 662"/>
              <a:gd name="T35" fmla="*/ 207 h 425"/>
              <a:gd name="T36" fmla="*/ 331 w 662"/>
              <a:gd name="T37" fmla="*/ 207 h 425"/>
              <a:gd name="T38" fmla="*/ 332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6 w 662"/>
              <a:gd name="T49" fmla="*/ 206 h 425"/>
              <a:gd name="T50" fmla="*/ 337 w 662"/>
              <a:gd name="T51" fmla="*/ 206 h 425"/>
              <a:gd name="T52" fmla="*/ 338 w 662"/>
              <a:gd name="T53" fmla="*/ 205 h 425"/>
              <a:gd name="T54" fmla="*/ 338 w 662"/>
              <a:gd name="T55" fmla="*/ 205 h 425"/>
              <a:gd name="T56" fmla="*/ 340 w 662"/>
              <a:gd name="T57" fmla="*/ 205 h 425"/>
              <a:gd name="T58" fmla="*/ 340 w 662"/>
              <a:gd name="T59" fmla="*/ 205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2 h 425"/>
              <a:gd name="T68" fmla="*/ 661 w 662"/>
              <a:gd name="T69" fmla="*/ 30 h 425"/>
              <a:gd name="T70" fmla="*/ 658 w 662"/>
              <a:gd name="T71" fmla="*/ 19 h 425"/>
              <a:gd name="T72" fmla="*/ 654 w 662"/>
              <a:gd name="T73" fmla="*/ 14 h 425"/>
              <a:gd name="T74" fmla="*/ 33 w 662"/>
              <a:gd name="T75" fmla="*/ 0 h 425"/>
              <a:gd name="T76" fmla="*/ 6 w 662"/>
              <a:gd name="T77" fmla="*/ 14 h 425"/>
              <a:gd name="T78" fmla="*/ 2 w 662"/>
              <a:gd name="T79" fmla="*/ 19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2 h 425"/>
              <a:gd name="T86" fmla="*/ 627 w 662"/>
              <a:gd name="T87" fmla="*/ 424 h 425"/>
              <a:gd name="T88" fmla="*/ 661 w 662"/>
              <a:gd name="T89" fmla="*/ 392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5"/>
                  <a:pt x="321" y="205"/>
                </a:cubicBezTo>
                <a:lnTo>
                  <a:pt x="321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cubicBezTo>
                  <a:pt x="322" y="206"/>
                  <a:pt x="322" y="206"/>
                  <a:pt x="323" y="206"/>
                </a:cubicBezTo>
                <a:lnTo>
                  <a:pt x="323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6" y="206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cubicBezTo>
                  <a:pt x="330" y="207"/>
                  <a:pt x="330" y="207"/>
                  <a:pt x="331" y="207"/>
                </a:cubicBez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2" y="207"/>
                </a:lnTo>
                <a:lnTo>
                  <a:pt x="332" y="207"/>
                </a:lnTo>
                <a:cubicBezTo>
                  <a:pt x="333" y="207"/>
                  <a:pt x="333" y="207"/>
                  <a:pt x="333" y="207"/>
                </a:cubicBezTo>
                <a:lnTo>
                  <a:pt x="333" y="207"/>
                </a:lnTo>
                <a:cubicBezTo>
                  <a:pt x="333" y="207"/>
                  <a:pt x="333" y="207"/>
                  <a:pt x="334" y="206"/>
                </a:cubicBezTo>
                <a:lnTo>
                  <a:pt x="334" y="206"/>
                </a:lnTo>
                <a:lnTo>
                  <a:pt x="334" y="206"/>
                </a:lnTo>
                <a:cubicBezTo>
                  <a:pt x="335" y="206"/>
                  <a:pt x="335" y="206"/>
                  <a:pt x="335" y="206"/>
                </a:cubicBez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6" y="206"/>
                </a:cubicBezTo>
                <a:lnTo>
                  <a:pt x="336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8" y="206"/>
                  <a:pt x="338" y="205"/>
                </a:cubicBezTo>
                <a:lnTo>
                  <a:pt x="338" y="205"/>
                </a:lnTo>
                <a:lnTo>
                  <a:pt x="338" y="205"/>
                </a:lnTo>
                <a:lnTo>
                  <a:pt x="338" y="205"/>
                </a:lnTo>
                <a:cubicBezTo>
                  <a:pt x="338" y="205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9"/>
                </a:cubicBezTo>
                <a:lnTo>
                  <a:pt x="658" y="19"/>
                </a:lnTo>
                <a:cubicBezTo>
                  <a:pt x="657" y="17"/>
                  <a:pt x="656" y="15"/>
                  <a:pt x="654" y="14"/>
                </a:cubicBezTo>
                <a:lnTo>
                  <a:pt x="654" y="14"/>
                </a:lnTo>
                <a:cubicBezTo>
                  <a:pt x="649" y="5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5"/>
                  <a:pt x="6" y="14"/>
                </a:cubicBezTo>
                <a:lnTo>
                  <a:pt x="6" y="14"/>
                </a:lnTo>
                <a:cubicBezTo>
                  <a:pt x="5" y="15"/>
                  <a:pt x="4" y="17"/>
                  <a:pt x="2" y="19"/>
                </a:cubicBezTo>
                <a:lnTo>
                  <a:pt x="2" y="19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2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09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09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2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08">
            <a:extLst>
              <a:ext uri="{FF2B5EF4-FFF2-40B4-BE49-F238E27FC236}">
                <a16:creationId xmlns:a16="http://schemas.microsoft.com/office/drawing/2014/main" id="{B1F4C55F-9847-FE4A-A6C4-EAE383AF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8930" y="11784004"/>
            <a:ext cx="623197" cy="721342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3 h 649"/>
              <a:gd name="T4" fmla="*/ 286 w 562"/>
              <a:gd name="T5" fmla="*/ 432 h 649"/>
              <a:gd name="T6" fmla="*/ 283 w 562"/>
              <a:gd name="T7" fmla="*/ 431 h 649"/>
              <a:gd name="T8" fmla="*/ 280 w 562"/>
              <a:gd name="T9" fmla="*/ 431 h 649"/>
              <a:gd name="T10" fmla="*/ 277 w 562"/>
              <a:gd name="T11" fmla="*/ 432 h 649"/>
              <a:gd name="T12" fmla="*/ 273 w 562"/>
              <a:gd name="T13" fmla="*/ 432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5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3 h 649"/>
              <a:gd name="T28" fmla="*/ 560 w 562"/>
              <a:gd name="T29" fmla="*/ 616 h 649"/>
              <a:gd name="T30" fmla="*/ 303 w 562"/>
              <a:gd name="T31" fmla="*/ 14 h 649"/>
              <a:gd name="T32" fmla="*/ 301 w 562"/>
              <a:gd name="T33" fmla="*/ 11 h 649"/>
              <a:gd name="T34" fmla="*/ 299 w 562"/>
              <a:gd name="T35" fmla="*/ 8 h 649"/>
              <a:gd name="T36" fmla="*/ 297 w 562"/>
              <a:gd name="T37" fmla="*/ 6 h 649"/>
              <a:gd name="T38" fmla="*/ 294 w 562"/>
              <a:gd name="T39" fmla="*/ 4 h 649"/>
              <a:gd name="T40" fmla="*/ 291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1 h 649"/>
              <a:gd name="T54" fmla="*/ 269 w 562"/>
              <a:gd name="T55" fmla="*/ 3 h 649"/>
              <a:gd name="T56" fmla="*/ 266 w 562"/>
              <a:gd name="T57" fmla="*/ 5 h 649"/>
              <a:gd name="T58" fmla="*/ 263 w 562"/>
              <a:gd name="T59" fmla="*/ 7 h 649"/>
              <a:gd name="T60" fmla="*/ 261 w 562"/>
              <a:gd name="T61" fmla="*/ 10 h 649"/>
              <a:gd name="T62" fmla="*/ 260 w 562"/>
              <a:gd name="T63" fmla="*/ 13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3 w 562"/>
              <a:gd name="T75" fmla="*/ 634 h 649"/>
              <a:gd name="T76" fmla="*/ 4 w 562"/>
              <a:gd name="T77" fmla="*/ 637 h 649"/>
              <a:gd name="T78" fmla="*/ 6 w 562"/>
              <a:gd name="T79" fmla="*/ 640 h 649"/>
              <a:gd name="T80" fmla="*/ 9 w 562"/>
              <a:gd name="T81" fmla="*/ 642 h 649"/>
              <a:gd name="T82" fmla="*/ 14 w 562"/>
              <a:gd name="T83" fmla="*/ 646 h 649"/>
              <a:gd name="T84" fmla="*/ 17 w 562"/>
              <a:gd name="T85" fmla="*/ 647 h 649"/>
              <a:gd name="T86" fmla="*/ 19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37 w 562"/>
              <a:gd name="T93" fmla="*/ 644 h 649"/>
              <a:gd name="T94" fmla="*/ 524 w 562"/>
              <a:gd name="T95" fmla="*/ 644 h 649"/>
              <a:gd name="T96" fmla="*/ 527 w 562"/>
              <a:gd name="T97" fmla="*/ 645 h 649"/>
              <a:gd name="T98" fmla="*/ 538 w 562"/>
              <a:gd name="T99" fmla="*/ 648 h 649"/>
              <a:gd name="T100" fmla="*/ 543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5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3" y="434"/>
                </a:lnTo>
                <a:lnTo>
                  <a:pt x="293" y="434"/>
                </a:lnTo>
                <a:cubicBezTo>
                  <a:pt x="292" y="434"/>
                  <a:pt x="292" y="434"/>
                  <a:pt x="291" y="434"/>
                </a:cubicBezTo>
                <a:lnTo>
                  <a:pt x="291" y="434"/>
                </a:lnTo>
                <a:cubicBezTo>
                  <a:pt x="291" y="434"/>
                  <a:pt x="291" y="433"/>
                  <a:pt x="290" y="433"/>
                </a:cubicBezTo>
                <a:lnTo>
                  <a:pt x="290" y="433"/>
                </a:lnTo>
                <a:lnTo>
                  <a:pt x="289" y="432"/>
                </a:lnTo>
                <a:lnTo>
                  <a:pt x="289" y="432"/>
                </a:lnTo>
                <a:lnTo>
                  <a:pt x="288" y="432"/>
                </a:lnTo>
                <a:lnTo>
                  <a:pt x="288" y="432"/>
                </a:lnTo>
                <a:cubicBezTo>
                  <a:pt x="288" y="432"/>
                  <a:pt x="287" y="432"/>
                  <a:pt x="286" y="432"/>
                </a:cubicBezTo>
                <a:lnTo>
                  <a:pt x="286" y="432"/>
                </a:lnTo>
                <a:lnTo>
                  <a:pt x="286" y="432"/>
                </a:lnTo>
                <a:lnTo>
                  <a:pt x="286" y="432"/>
                </a:lnTo>
                <a:cubicBezTo>
                  <a:pt x="285" y="432"/>
                  <a:pt x="285" y="432"/>
                  <a:pt x="284" y="431"/>
                </a:cubicBezTo>
                <a:lnTo>
                  <a:pt x="284" y="431"/>
                </a:lnTo>
                <a:cubicBezTo>
                  <a:pt x="284" y="431"/>
                  <a:pt x="284" y="431"/>
                  <a:pt x="283" y="431"/>
                </a:cubicBezTo>
                <a:lnTo>
                  <a:pt x="283" y="431"/>
                </a:lnTo>
                <a:cubicBezTo>
                  <a:pt x="283" y="431"/>
                  <a:pt x="283" y="431"/>
                  <a:pt x="282" y="431"/>
                </a:cubicBezTo>
                <a:lnTo>
                  <a:pt x="282" y="431"/>
                </a:lnTo>
                <a:lnTo>
                  <a:pt x="282" y="431"/>
                </a:lnTo>
                <a:lnTo>
                  <a:pt x="282" y="431"/>
                </a:lnTo>
                <a:cubicBezTo>
                  <a:pt x="281" y="431"/>
                  <a:pt x="280" y="431"/>
                  <a:pt x="280" y="431"/>
                </a:cubicBezTo>
                <a:lnTo>
                  <a:pt x="280" y="431"/>
                </a:lnTo>
                <a:lnTo>
                  <a:pt x="279" y="431"/>
                </a:lnTo>
                <a:lnTo>
                  <a:pt x="279" y="431"/>
                </a:lnTo>
                <a:cubicBezTo>
                  <a:pt x="278" y="431"/>
                  <a:pt x="278" y="431"/>
                  <a:pt x="278" y="431"/>
                </a:cubicBezTo>
                <a:lnTo>
                  <a:pt x="278" y="431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2"/>
                  <a:pt x="276" y="432"/>
                  <a:pt x="276" y="432"/>
                </a:cubicBezTo>
                <a:lnTo>
                  <a:pt x="276" y="432"/>
                </a:lnTo>
                <a:cubicBezTo>
                  <a:pt x="275" y="432"/>
                  <a:pt x="275" y="432"/>
                  <a:pt x="274" y="432"/>
                </a:cubicBezTo>
                <a:lnTo>
                  <a:pt x="274" y="432"/>
                </a:lnTo>
                <a:lnTo>
                  <a:pt x="273" y="432"/>
                </a:lnTo>
                <a:lnTo>
                  <a:pt x="273" y="432"/>
                </a:lnTo>
                <a:lnTo>
                  <a:pt x="272" y="433"/>
                </a:lnTo>
                <a:lnTo>
                  <a:pt x="272" y="433"/>
                </a:lnTo>
                <a:lnTo>
                  <a:pt x="271" y="434"/>
                </a:lnTo>
                <a:lnTo>
                  <a:pt x="271" y="434"/>
                </a:lnTo>
                <a:cubicBezTo>
                  <a:pt x="271" y="434"/>
                  <a:pt x="271" y="434"/>
                  <a:pt x="270" y="434"/>
                </a:cubicBezTo>
                <a:lnTo>
                  <a:pt x="270" y="434"/>
                </a:lnTo>
                <a:cubicBezTo>
                  <a:pt x="269" y="434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cubicBezTo>
                  <a:pt x="268" y="436"/>
                  <a:pt x="268" y="436"/>
                  <a:pt x="268" y="436"/>
                </a:cubicBezTo>
                <a:lnTo>
                  <a:pt x="77" y="561"/>
                </a:lnTo>
                <a:lnTo>
                  <a:pt x="281" y="84"/>
                </a:lnTo>
                <a:lnTo>
                  <a:pt x="484" y="560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7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6"/>
                  <a:pt x="558" y="635"/>
                </a:cubicBezTo>
                <a:lnTo>
                  <a:pt x="558" y="635"/>
                </a:lnTo>
                <a:cubicBezTo>
                  <a:pt x="559" y="635"/>
                  <a:pt x="559" y="635"/>
                  <a:pt x="559" y="635"/>
                </a:cubicBezTo>
                <a:lnTo>
                  <a:pt x="559" y="635"/>
                </a:lnTo>
                <a:lnTo>
                  <a:pt x="559" y="634"/>
                </a:lnTo>
                <a:lnTo>
                  <a:pt x="559" y="634"/>
                </a:lnTo>
                <a:cubicBezTo>
                  <a:pt x="560" y="632"/>
                  <a:pt x="560" y="631"/>
                  <a:pt x="560" y="629"/>
                </a:cubicBezTo>
                <a:lnTo>
                  <a:pt x="560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7"/>
                  <a:pt x="561" y="627"/>
                </a:cubicBezTo>
                <a:lnTo>
                  <a:pt x="561" y="627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6"/>
                  <a:pt x="561" y="626"/>
                  <a:pt x="561" y="625"/>
                </a:cubicBezTo>
                <a:lnTo>
                  <a:pt x="561" y="625"/>
                </a:lnTo>
                <a:cubicBezTo>
                  <a:pt x="561" y="624"/>
                  <a:pt x="561" y="624"/>
                  <a:pt x="561" y="624"/>
                </a:cubicBezTo>
                <a:lnTo>
                  <a:pt x="561" y="624"/>
                </a:lnTo>
                <a:lnTo>
                  <a:pt x="561" y="623"/>
                </a:lnTo>
                <a:lnTo>
                  <a:pt x="561" y="623"/>
                </a:lnTo>
                <a:cubicBezTo>
                  <a:pt x="561" y="621"/>
                  <a:pt x="561" y="620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lnTo>
                  <a:pt x="560" y="616"/>
                </a:lnTo>
                <a:lnTo>
                  <a:pt x="560" y="616"/>
                </a:lnTo>
                <a:cubicBezTo>
                  <a:pt x="560" y="616"/>
                  <a:pt x="560" y="615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3"/>
                  <a:pt x="302" y="13"/>
                  <a:pt x="302" y="13"/>
                </a:cubicBezTo>
                <a:lnTo>
                  <a:pt x="302" y="13"/>
                </a:lnTo>
                <a:lnTo>
                  <a:pt x="302" y="12"/>
                </a:lnTo>
                <a:lnTo>
                  <a:pt x="302" y="12"/>
                </a:lnTo>
                <a:cubicBezTo>
                  <a:pt x="302" y="12"/>
                  <a:pt x="302" y="12"/>
                  <a:pt x="301" y="11"/>
                </a:cubicBezTo>
                <a:lnTo>
                  <a:pt x="301" y="11"/>
                </a:lnTo>
                <a:cubicBezTo>
                  <a:pt x="301" y="11"/>
                  <a:pt x="301" y="11"/>
                  <a:pt x="300" y="10"/>
                </a:cubicBezTo>
                <a:lnTo>
                  <a:pt x="300" y="10"/>
                </a:lnTo>
                <a:lnTo>
                  <a:pt x="300" y="9"/>
                </a:lnTo>
                <a:lnTo>
                  <a:pt x="300" y="9"/>
                </a:lnTo>
                <a:cubicBezTo>
                  <a:pt x="300" y="9"/>
                  <a:pt x="299" y="9"/>
                  <a:pt x="299" y="8"/>
                </a:cubicBezTo>
                <a:lnTo>
                  <a:pt x="299" y="8"/>
                </a:lnTo>
                <a:lnTo>
                  <a:pt x="299" y="7"/>
                </a:lnTo>
                <a:lnTo>
                  <a:pt x="299" y="7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cubicBezTo>
                  <a:pt x="297" y="6"/>
                  <a:pt x="297" y="6"/>
                  <a:pt x="297" y="6"/>
                </a:cubicBezTo>
                <a:lnTo>
                  <a:pt x="297" y="6"/>
                </a:lnTo>
                <a:lnTo>
                  <a:pt x="296" y="5"/>
                </a:lnTo>
                <a:lnTo>
                  <a:pt x="296" y="5"/>
                </a:lnTo>
                <a:cubicBezTo>
                  <a:pt x="295" y="5"/>
                  <a:pt x="295" y="4"/>
                  <a:pt x="295" y="4"/>
                </a:cubicBezTo>
                <a:lnTo>
                  <a:pt x="295" y="4"/>
                </a:lnTo>
                <a:lnTo>
                  <a:pt x="294" y="4"/>
                </a:lnTo>
                <a:lnTo>
                  <a:pt x="294" y="4"/>
                </a:lnTo>
                <a:cubicBezTo>
                  <a:pt x="294" y="3"/>
                  <a:pt x="294" y="3"/>
                  <a:pt x="293" y="3"/>
                </a:cubicBezTo>
                <a:lnTo>
                  <a:pt x="293" y="3"/>
                </a:lnTo>
                <a:cubicBezTo>
                  <a:pt x="293" y="2"/>
                  <a:pt x="293" y="2"/>
                  <a:pt x="292" y="2"/>
                </a:cubicBezTo>
                <a:lnTo>
                  <a:pt x="292" y="2"/>
                </a:lnTo>
                <a:lnTo>
                  <a:pt x="291" y="2"/>
                </a:lnTo>
                <a:lnTo>
                  <a:pt x="291" y="2"/>
                </a:lnTo>
                <a:cubicBezTo>
                  <a:pt x="291" y="2"/>
                  <a:pt x="291" y="1"/>
                  <a:pt x="290" y="1"/>
                </a:cubicBezTo>
                <a:lnTo>
                  <a:pt x="290" y="1"/>
                </a:lnTo>
                <a:lnTo>
                  <a:pt x="290" y="1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8" y="1"/>
                  <a:pt x="287" y="0"/>
                  <a:pt x="286" y="0"/>
                </a:cubicBezTo>
                <a:lnTo>
                  <a:pt x="286" y="0"/>
                </a:lnTo>
                <a:cubicBezTo>
                  <a:pt x="286" y="0"/>
                  <a:pt x="286" y="0"/>
                  <a:pt x="285" y="0"/>
                </a:cubicBezTo>
                <a:lnTo>
                  <a:pt x="285" y="0"/>
                </a:lnTo>
                <a:lnTo>
                  <a:pt x="284" y="0"/>
                </a:ln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2" y="0"/>
                  <a:pt x="281" y="0"/>
                </a:cubicBez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275" y="0"/>
                </a:lnTo>
                <a:lnTo>
                  <a:pt x="274" y="1"/>
                </a:ln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2" y="1"/>
                  <a:pt x="272" y="1"/>
                  <a:pt x="272" y="1"/>
                </a:cubicBezTo>
                <a:lnTo>
                  <a:pt x="272" y="1"/>
                </a:lnTo>
                <a:lnTo>
                  <a:pt x="272" y="1"/>
                </a:lnTo>
                <a:lnTo>
                  <a:pt x="272" y="1"/>
                </a:lnTo>
                <a:cubicBezTo>
                  <a:pt x="271" y="1"/>
                  <a:pt x="271" y="2"/>
                  <a:pt x="271" y="2"/>
                </a:cubicBezTo>
                <a:lnTo>
                  <a:pt x="271" y="2"/>
                </a:lnTo>
                <a:lnTo>
                  <a:pt x="270" y="2"/>
                </a:lnTo>
                <a:lnTo>
                  <a:pt x="270" y="2"/>
                </a:lnTo>
                <a:cubicBezTo>
                  <a:pt x="269" y="2"/>
                  <a:pt x="269" y="2"/>
                  <a:pt x="269" y="3"/>
                </a:cubicBezTo>
                <a:lnTo>
                  <a:pt x="269" y="3"/>
                </a:lnTo>
                <a:cubicBezTo>
                  <a:pt x="268" y="3"/>
                  <a:pt x="268" y="3"/>
                  <a:pt x="267" y="4"/>
                </a:cubicBez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cubicBezTo>
                  <a:pt x="266" y="4"/>
                  <a:pt x="266" y="5"/>
                  <a:pt x="266" y="5"/>
                </a:cubicBezTo>
                <a:lnTo>
                  <a:pt x="266" y="5"/>
                </a:lnTo>
                <a:lnTo>
                  <a:pt x="265" y="6"/>
                </a:lnTo>
                <a:lnTo>
                  <a:pt x="265" y="6"/>
                </a:lnTo>
                <a:cubicBezTo>
                  <a:pt x="264" y="6"/>
                  <a:pt x="264" y="6"/>
                  <a:pt x="264" y="7"/>
                </a:cubicBezTo>
                <a:lnTo>
                  <a:pt x="264" y="7"/>
                </a:lnTo>
                <a:cubicBezTo>
                  <a:pt x="264" y="7"/>
                  <a:pt x="264" y="7"/>
                  <a:pt x="263" y="7"/>
                </a:cubicBezTo>
                <a:lnTo>
                  <a:pt x="263" y="7"/>
                </a:lnTo>
                <a:lnTo>
                  <a:pt x="262" y="8"/>
                </a:lnTo>
                <a:lnTo>
                  <a:pt x="262" y="8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cubicBezTo>
                  <a:pt x="261" y="9"/>
                  <a:pt x="261" y="10"/>
                  <a:pt x="261" y="10"/>
                </a:cubicBezTo>
                <a:lnTo>
                  <a:pt x="261" y="10"/>
                </a:lnTo>
                <a:cubicBezTo>
                  <a:pt x="261" y="11"/>
                  <a:pt x="261" y="11"/>
                  <a:pt x="261" y="11"/>
                </a:cubicBezTo>
                <a:lnTo>
                  <a:pt x="261" y="11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lnTo>
                  <a:pt x="260" y="13"/>
                </a:lnTo>
                <a:lnTo>
                  <a:pt x="260" y="13"/>
                </a:lnTo>
                <a:cubicBezTo>
                  <a:pt x="259" y="13"/>
                  <a:pt x="259" y="13"/>
                  <a:pt x="259" y="14"/>
                </a:cubicBez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1" y="615"/>
                  <a:pt x="1" y="616"/>
                  <a:pt x="1" y="616"/>
                </a:cubicBezTo>
                <a:lnTo>
                  <a:pt x="1" y="616"/>
                </a:lnTo>
                <a:lnTo>
                  <a:pt x="1" y="617"/>
                </a:lnTo>
                <a:lnTo>
                  <a:pt x="1" y="617"/>
                </a:lnTo>
                <a:cubicBezTo>
                  <a:pt x="1" y="617"/>
                  <a:pt x="1" y="617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cubicBezTo>
                  <a:pt x="0" y="622"/>
                  <a:pt x="0" y="623"/>
                  <a:pt x="0" y="623"/>
                </a:cubicBezTo>
                <a:lnTo>
                  <a:pt x="0" y="623"/>
                </a:lnTo>
                <a:lnTo>
                  <a:pt x="0" y="624"/>
                </a:lnTo>
                <a:lnTo>
                  <a:pt x="0" y="624"/>
                </a:lnTo>
                <a:cubicBezTo>
                  <a:pt x="0" y="624"/>
                  <a:pt x="0" y="624"/>
                  <a:pt x="0" y="625"/>
                </a:cubicBezTo>
                <a:lnTo>
                  <a:pt x="0" y="625"/>
                </a:lnTo>
                <a:cubicBezTo>
                  <a:pt x="0" y="626"/>
                  <a:pt x="0" y="626"/>
                  <a:pt x="0" y="626"/>
                </a:cubicBezTo>
                <a:lnTo>
                  <a:pt x="0" y="626"/>
                </a:lnTo>
                <a:lnTo>
                  <a:pt x="0" y="627"/>
                </a:lnTo>
                <a:lnTo>
                  <a:pt x="0" y="627"/>
                </a:lnTo>
                <a:cubicBezTo>
                  <a:pt x="0" y="627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1" y="629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3" y="634"/>
                </a:cubicBezTo>
                <a:lnTo>
                  <a:pt x="3" y="634"/>
                </a:lnTo>
                <a:cubicBezTo>
                  <a:pt x="3" y="635"/>
                  <a:pt x="3" y="635"/>
                  <a:pt x="3" y="635"/>
                </a:cubicBezTo>
                <a:lnTo>
                  <a:pt x="3" y="635"/>
                </a:lnTo>
                <a:lnTo>
                  <a:pt x="3" y="635"/>
                </a:lnTo>
                <a:lnTo>
                  <a:pt x="3" y="635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8"/>
                  <a:pt x="5" y="639"/>
                </a:cubicBezTo>
                <a:lnTo>
                  <a:pt x="5" y="639"/>
                </a:lnTo>
                <a:lnTo>
                  <a:pt x="5" y="639"/>
                </a:lnTo>
                <a:cubicBezTo>
                  <a:pt x="6" y="640"/>
                  <a:pt x="6" y="640"/>
                  <a:pt x="6" y="640"/>
                </a:cubicBezTo>
                <a:lnTo>
                  <a:pt x="6" y="640"/>
                </a:lnTo>
                <a:cubicBezTo>
                  <a:pt x="6" y="640"/>
                  <a:pt x="6" y="640"/>
                  <a:pt x="7" y="640"/>
                </a:cubicBezTo>
                <a:lnTo>
                  <a:pt x="7" y="640"/>
                </a:lnTo>
                <a:cubicBezTo>
                  <a:pt x="7" y="641"/>
                  <a:pt x="7" y="642"/>
                  <a:pt x="8" y="642"/>
                </a:cubicBezTo>
                <a:lnTo>
                  <a:pt x="8" y="642"/>
                </a:lnTo>
                <a:cubicBezTo>
                  <a:pt x="8" y="642"/>
                  <a:pt x="8" y="642"/>
                  <a:pt x="9" y="642"/>
                </a:cubicBezTo>
                <a:lnTo>
                  <a:pt x="9" y="642"/>
                </a:lnTo>
                <a:cubicBezTo>
                  <a:pt x="9" y="643"/>
                  <a:pt x="11" y="644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5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6" y="646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7"/>
                  <a:pt x="18" y="647"/>
                  <a:pt x="19" y="647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2" y="648"/>
                  <a:pt x="22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6"/>
                  <a:pt x="35" y="645"/>
                </a:cubicBez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4"/>
                  <a:pt x="37" y="644"/>
                </a:cubicBezTo>
                <a:lnTo>
                  <a:pt x="37" y="644"/>
                </a:lnTo>
                <a:lnTo>
                  <a:pt x="37" y="644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lnTo>
                  <a:pt x="524" y="644"/>
                </a:lnTo>
                <a:cubicBezTo>
                  <a:pt x="525" y="644"/>
                  <a:pt x="525" y="645"/>
                  <a:pt x="525" y="645"/>
                </a:cubicBez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7" y="645"/>
                </a:cubicBezTo>
                <a:lnTo>
                  <a:pt x="527" y="645"/>
                </a:lnTo>
                <a:cubicBezTo>
                  <a:pt x="529" y="646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8" y="648"/>
                </a:lnTo>
                <a:lnTo>
                  <a:pt x="538" y="648"/>
                </a:lnTo>
                <a:cubicBezTo>
                  <a:pt x="538" y="648"/>
                  <a:pt x="539" y="648"/>
                  <a:pt x="540" y="648"/>
                </a:cubicBezTo>
                <a:lnTo>
                  <a:pt x="540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3" y="647"/>
                </a:lnTo>
                <a:lnTo>
                  <a:pt x="543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6"/>
                  <a:pt x="546" y="646"/>
                  <a:pt x="546" y="646"/>
                </a:cubicBezTo>
                <a:lnTo>
                  <a:pt x="546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5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1" y="644"/>
                  <a:pt x="551" y="643"/>
                  <a:pt x="552" y="642"/>
                </a:cubicBezTo>
                <a:lnTo>
                  <a:pt x="552" y="642"/>
                </a:lnTo>
                <a:lnTo>
                  <a:pt x="553" y="642"/>
                </a:lnTo>
                <a:lnTo>
                  <a:pt x="553" y="642"/>
                </a:lnTo>
                <a:cubicBezTo>
                  <a:pt x="554" y="642"/>
                  <a:pt x="554" y="641"/>
                  <a:pt x="554" y="641"/>
                </a:cubicBezTo>
                <a:lnTo>
                  <a:pt x="554" y="641"/>
                </a:lnTo>
                <a:cubicBezTo>
                  <a:pt x="554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40"/>
                  <a:pt x="555" y="640"/>
                  <a:pt x="555" y="639"/>
                </a:cubicBezTo>
                <a:lnTo>
                  <a:pt x="555" y="639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13DCFE-4AEE-2849-830F-3DA6A3279D80}"/>
              </a:ext>
            </a:extLst>
          </p:cNvPr>
          <p:cNvSpPr txBox="1"/>
          <p:nvPr/>
        </p:nvSpPr>
        <p:spPr>
          <a:xfrm>
            <a:off x="10790413" y="415945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534BF30-13D4-4A48-A9C7-ADEA4B3039AC}"/>
              </a:ext>
            </a:extLst>
          </p:cNvPr>
          <p:cNvSpPr txBox="1"/>
          <p:nvPr/>
        </p:nvSpPr>
        <p:spPr>
          <a:xfrm>
            <a:off x="7459469" y="568345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F180EB7-5879-3744-B2FE-A5D61CFDFEE6}"/>
              </a:ext>
            </a:extLst>
          </p:cNvPr>
          <p:cNvSpPr txBox="1"/>
          <p:nvPr/>
        </p:nvSpPr>
        <p:spPr>
          <a:xfrm>
            <a:off x="4153911" y="7212002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86374F3-795A-344F-8EF0-156FB3D71037}"/>
              </a:ext>
            </a:extLst>
          </p:cNvPr>
          <p:cNvSpPr txBox="1"/>
          <p:nvPr/>
        </p:nvSpPr>
        <p:spPr>
          <a:xfrm>
            <a:off x="14079685" y="8718681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344E90A-A421-FD49-B37B-3D766DA896F3}"/>
              </a:ext>
            </a:extLst>
          </p:cNvPr>
          <p:cNvSpPr txBox="1"/>
          <p:nvPr/>
        </p:nvSpPr>
        <p:spPr>
          <a:xfrm>
            <a:off x="4105060" y="10235749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2B9F33D-7BD3-3B40-8252-8C712DBA428A}"/>
              </a:ext>
            </a:extLst>
          </p:cNvPr>
          <p:cNvGraphicFramePr>
            <a:graphicFrameLocks noGrp="1"/>
          </p:cNvGraphicFramePr>
          <p:nvPr/>
        </p:nvGraphicFramePr>
        <p:xfrm>
          <a:off x="3945903" y="4008703"/>
          <a:ext cx="16485845" cy="913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7169">
                  <a:extLst>
                    <a:ext uri="{9D8B030D-6E8A-4147-A177-3AD203B41FA5}">
                      <a16:colId xmlns:a16="http://schemas.microsoft.com/office/drawing/2014/main" val="1942918511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8060124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0725415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1645134198"/>
                    </a:ext>
                  </a:extLst>
                </a:gridCol>
                <a:gridCol w="3297169">
                  <a:extLst>
                    <a:ext uri="{9D8B030D-6E8A-4147-A177-3AD203B41FA5}">
                      <a16:colId xmlns:a16="http://schemas.microsoft.com/office/drawing/2014/main" val="2176335664"/>
                    </a:ext>
                  </a:extLst>
                </a:gridCol>
              </a:tblGrid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99358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409363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09425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071481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4931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68489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476264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90172"/>
                  </a:ext>
                </a:extLst>
              </a:tr>
              <a:tr h="81763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753990"/>
                  </a:ext>
                </a:extLst>
              </a:tr>
              <a:tr h="439372"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000" dirty="0"/>
                    </a:p>
                  </a:txBody>
                  <a:tcPr marL="73864" marR="73864" marT="36933" marB="369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7355"/>
                  </a:ext>
                </a:extLst>
              </a:tr>
              <a:tr h="127154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73864" marR="73864" marT="36933" marB="3693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17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adroTexto 463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63" name="Tabla 62">
            <a:extLst>
              <a:ext uri="{FF2B5EF4-FFF2-40B4-BE49-F238E27FC236}">
                <a16:creationId xmlns:a16="http://schemas.microsoft.com/office/drawing/2014/main" id="{343FAA75-AC38-974D-97F0-ADA84B230A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2935" y="4092633"/>
          <a:ext cx="18971780" cy="73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955">
                  <a:extLst>
                    <a:ext uri="{9D8B030D-6E8A-4147-A177-3AD203B41FA5}">
                      <a16:colId xmlns:a16="http://schemas.microsoft.com/office/drawing/2014/main" val="2077629620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312810165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382079075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246830360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86596843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69369420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1685139791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2329930638"/>
                    </a:ext>
                  </a:extLst>
                </a:gridCol>
                <a:gridCol w="786821">
                  <a:extLst>
                    <a:ext uri="{9D8B030D-6E8A-4147-A177-3AD203B41FA5}">
                      <a16:colId xmlns:a16="http://schemas.microsoft.com/office/drawing/2014/main" val="3425976393"/>
                    </a:ext>
                  </a:extLst>
                </a:gridCol>
                <a:gridCol w="2014261">
                  <a:extLst>
                    <a:ext uri="{9D8B030D-6E8A-4147-A177-3AD203B41FA5}">
                      <a16:colId xmlns:a16="http://schemas.microsoft.com/office/drawing/2014/main" val="692694817"/>
                    </a:ext>
                  </a:extLst>
                </a:gridCol>
                <a:gridCol w="818293">
                  <a:extLst>
                    <a:ext uri="{9D8B030D-6E8A-4147-A177-3AD203B41FA5}">
                      <a16:colId xmlns:a16="http://schemas.microsoft.com/office/drawing/2014/main" val="2739191485"/>
                    </a:ext>
                  </a:extLst>
                </a:gridCol>
              </a:tblGrid>
              <a:tr h="777478">
                <a:tc>
                  <a:txBody>
                    <a:bodyPr/>
                    <a:lstStyle/>
                    <a:p>
                      <a:pPr algn="ctr"/>
                      <a:endParaRPr lang="es-MX" sz="3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sz="3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22314"/>
                  </a:ext>
                </a:extLst>
              </a:tr>
              <a:tr h="642703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67713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30158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071107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9378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575290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939698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537437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763607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r>
                        <a:rPr lang="es-MX" sz="3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226945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363607"/>
                  </a:ext>
                </a:extLst>
              </a:tr>
              <a:tr h="505327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67781"/>
                  </a:ext>
                </a:extLst>
              </a:tr>
              <a:tr h="499052">
                <a:tc>
                  <a:txBody>
                    <a:bodyPr/>
                    <a:lstStyle/>
                    <a:p>
                      <a:pPr algn="ctr"/>
                      <a:endParaRPr lang="es-MX" sz="31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4252" marR="64252" marT="32125" marB="321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500" dirty="0"/>
                    </a:p>
                  </a:txBody>
                  <a:tcPr marL="64252" marR="64252" marT="32125" marB="321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28268"/>
                  </a:ext>
                </a:extLst>
              </a:tr>
            </a:tbl>
          </a:graphicData>
        </a:graphic>
      </p:graphicFrame>
      <p:sp>
        <p:nvSpPr>
          <p:cNvPr id="64" name="Freeform 256">
            <a:extLst>
              <a:ext uri="{FF2B5EF4-FFF2-40B4-BE49-F238E27FC236}">
                <a16:creationId xmlns:a16="http://schemas.microsoft.com/office/drawing/2014/main" id="{AF0A8FAB-7B7F-4C42-AD80-791ECF8E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755" y="4382183"/>
            <a:ext cx="574680" cy="574677"/>
          </a:xfrm>
          <a:custGeom>
            <a:avLst/>
            <a:gdLst>
              <a:gd name="T0" fmla="*/ 500 w 509"/>
              <a:gd name="T1" fmla="*/ 469 h 506"/>
              <a:gd name="T2" fmla="*/ 500 w 509"/>
              <a:gd name="T3" fmla="*/ 469 h 506"/>
              <a:gd name="T4" fmla="*/ 500 w 509"/>
              <a:gd name="T5" fmla="*/ 499 h 506"/>
              <a:gd name="T6" fmla="*/ 500 w 509"/>
              <a:gd name="T7" fmla="*/ 499 h 506"/>
              <a:gd name="T8" fmla="*/ 484 w 509"/>
              <a:gd name="T9" fmla="*/ 505 h 506"/>
              <a:gd name="T10" fmla="*/ 484 w 509"/>
              <a:gd name="T11" fmla="*/ 505 h 506"/>
              <a:gd name="T12" fmla="*/ 470 w 509"/>
              <a:gd name="T13" fmla="*/ 499 h 506"/>
              <a:gd name="T14" fmla="*/ 255 w 509"/>
              <a:gd name="T15" fmla="*/ 283 h 506"/>
              <a:gd name="T16" fmla="*/ 39 w 509"/>
              <a:gd name="T17" fmla="*/ 499 h 506"/>
              <a:gd name="T18" fmla="*/ 39 w 509"/>
              <a:gd name="T19" fmla="*/ 499 h 506"/>
              <a:gd name="T20" fmla="*/ 24 w 509"/>
              <a:gd name="T21" fmla="*/ 505 h 506"/>
              <a:gd name="T22" fmla="*/ 24 w 509"/>
              <a:gd name="T23" fmla="*/ 505 h 506"/>
              <a:gd name="T24" fmla="*/ 9 w 509"/>
              <a:gd name="T25" fmla="*/ 499 h 506"/>
              <a:gd name="T26" fmla="*/ 9 w 509"/>
              <a:gd name="T27" fmla="*/ 499 h 506"/>
              <a:gd name="T28" fmla="*/ 9 w 509"/>
              <a:gd name="T29" fmla="*/ 469 h 506"/>
              <a:gd name="T30" fmla="*/ 224 w 509"/>
              <a:gd name="T31" fmla="*/ 254 h 506"/>
              <a:gd name="T32" fmla="*/ 9 w 509"/>
              <a:gd name="T33" fmla="*/ 38 h 506"/>
              <a:gd name="T34" fmla="*/ 9 w 509"/>
              <a:gd name="T35" fmla="*/ 38 h 506"/>
              <a:gd name="T36" fmla="*/ 9 w 509"/>
              <a:gd name="T37" fmla="*/ 8 h 506"/>
              <a:gd name="T38" fmla="*/ 9 w 509"/>
              <a:gd name="T39" fmla="*/ 8 h 506"/>
              <a:gd name="T40" fmla="*/ 39 w 509"/>
              <a:gd name="T41" fmla="*/ 8 h 506"/>
              <a:gd name="T42" fmla="*/ 255 w 509"/>
              <a:gd name="T43" fmla="*/ 223 h 506"/>
              <a:gd name="T44" fmla="*/ 470 w 509"/>
              <a:gd name="T45" fmla="*/ 8 h 506"/>
              <a:gd name="T46" fmla="*/ 470 w 509"/>
              <a:gd name="T47" fmla="*/ 8 h 506"/>
              <a:gd name="T48" fmla="*/ 500 w 509"/>
              <a:gd name="T49" fmla="*/ 8 h 506"/>
              <a:gd name="T50" fmla="*/ 500 w 509"/>
              <a:gd name="T51" fmla="*/ 8 h 506"/>
              <a:gd name="T52" fmla="*/ 500 w 509"/>
              <a:gd name="T53" fmla="*/ 38 h 506"/>
              <a:gd name="T54" fmla="*/ 284 w 509"/>
              <a:gd name="T55" fmla="*/ 254 h 506"/>
              <a:gd name="T56" fmla="*/ 500 w 509"/>
              <a:gd name="T57" fmla="*/ 46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6">
                <a:moveTo>
                  <a:pt x="500" y="469"/>
                </a:moveTo>
                <a:lnTo>
                  <a:pt x="500" y="469"/>
                </a:lnTo>
                <a:cubicBezTo>
                  <a:pt x="508" y="477"/>
                  <a:pt x="508" y="490"/>
                  <a:pt x="500" y="499"/>
                </a:cubicBezTo>
                <a:lnTo>
                  <a:pt x="500" y="499"/>
                </a:lnTo>
                <a:cubicBezTo>
                  <a:pt x="495" y="503"/>
                  <a:pt x="490" y="505"/>
                  <a:pt x="484" y="505"/>
                </a:cubicBezTo>
                <a:lnTo>
                  <a:pt x="484" y="505"/>
                </a:lnTo>
                <a:cubicBezTo>
                  <a:pt x="479" y="505"/>
                  <a:pt x="473" y="503"/>
                  <a:pt x="470" y="499"/>
                </a:cubicBezTo>
                <a:lnTo>
                  <a:pt x="255" y="283"/>
                </a:lnTo>
                <a:lnTo>
                  <a:pt x="39" y="499"/>
                </a:lnTo>
                <a:lnTo>
                  <a:pt x="39" y="499"/>
                </a:lnTo>
                <a:cubicBezTo>
                  <a:pt x="35" y="503"/>
                  <a:pt x="30" y="505"/>
                  <a:pt x="24" y="505"/>
                </a:cubicBezTo>
                <a:lnTo>
                  <a:pt x="24" y="505"/>
                </a:lnTo>
                <a:cubicBezTo>
                  <a:pt x="19" y="505"/>
                  <a:pt x="13" y="503"/>
                  <a:pt x="9" y="499"/>
                </a:cubicBezTo>
                <a:lnTo>
                  <a:pt x="9" y="499"/>
                </a:lnTo>
                <a:cubicBezTo>
                  <a:pt x="0" y="490"/>
                  <a:pt x="0" y="477"/>
                  <a:pt x="9" y="469"/>
                </a:cubicBezTo>
                <a:lnTo>
                  <a:pt x="224" y="254"/>
                </a:lnTo>
                <a:lnTo>
                  <a:pt x="9" y="38"/>
                </a:lnTo>
                <a:lnTo>
                  <a:pt x="9" y="38"/>
                </a:lnTo>
                <a:cubicBezTo>
                  <a:pt x="0" y="30"/>
                  <a:pt x="0" y="16"/>
                  <a:pt x="9" y="8"/>
                </a:cubicBezTo>
                <a:lnTo>
                  <a:pt x="9" y="8"/>
                </a:lnTo>
                <a:cubicBezTo>
                  <a:pt x="17" y="0"/>
                  <a:pt x="31" y="0"/>
                  <a:pt x="39" y="8"/>
                </a:cubicBezTo>
                <a:lnTo>
                  <a:pt x="255" y="223"/>
                </a:lnTo>
                <a:lnTo>
                  <a:pt x="470" y="8"/>
                </a:lnTo>
                <a:lnTo>
                  <a:pt x="470" y="8"/>
                </a:lnTo>
                <a:cubicBezTo>
                  <a:pt x="478" y="0"/>
                  <a:pt x="491" y="0"/>
                  <a:pt x="500" y="8"/>
                </a:cubicBezTo>
                <a:lnTo>
                  <a:pt x="500" y="8"/>
                </a:lnTo>
                <a:cubicBezTo>
                  <a:pt x="508" y="16"/>
                  <a:pt x="508" y="30"/>
                  <a:pt x="500" y="38"/>
                </a:cubicBezTo>
                <a:lnTo>
                  <a:pt x="284" y="254"/>
                </a:lnTo>
                <a:lnTo>
                  <a:pt x="500" y="4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57">
            <a:extLst>
              <a:ext uri="{FF2B5EF4-FFF2-40B4-BE49-F238E27FC236}">
                <a16:creationId xmlns:a16="http://schemas.microsoft.com/office/drawing/2014/main" id="{0983D84F-56D8-B54A-A1F8-22C85AA5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213" y="4711998"/>
            <a:ext cx="314825" cy="309827"/>
          </a:xfrm>
          <a:custGeom>
            <a:avLst/>
            <a:gdLst>
              <a:gd name="T0" fmla="*/ 71 w 280"/>
              <a:gd name="T1" fmla="*/ 42 h 272"/>
              <a:gd name="T2" fmla="*/ 71 w 280"/>
              <a:gd name="T3" fmla="*/ 42 h 272"/>
              <a:gd name="T4" fmla="*/ 71 w 280"/>
              <a:gd name="T5" fmla="*/ 42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7 w 280"/>
              <a:gd name="T17" fmla="*/ 49 h 272"/>
              <a:gd name="T18" fmla="*/ 87 w 280"/>
              <a:gd name="T19" fmla="*/ 49 h 272"/>
              <a:gd name="T20" fmla="*/ 71 w 280"/>
              <a:gd name="T21" fmla="*/ 42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4 h 272"/>
              <a:gd name="T28" fmla="*/ 26 w 280"/>
              <a:gd name="T29" fmla="*/ 112 h 272"/>
              <a:gd name="T30" fmla="*/ 26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1 h 272"/>
              <a:gd name="T48" fmla="*/ 279 w 280"/>
              <a:gd name="T49" fmla="*/ 191 h 272"/>
              <a:gd name="T50" fmla="*/ 273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5" y="49"/>
                </a:cubicBezTo>
                <a:lnTo>
                  <a:pt x="55" y="49"/>
                </a:lnTo>
                <a:cubicBezTo>
                  <a:pt x="47" y="58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4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4"/>
                  <a:pt x="279" y="191"/>
                </a:cubicBezTo>
                <a:lnTo>
                  <a:pt x="279" y="191"/>
                </a:lnTo>
                <a:cubicBezTo>
                  <a:pt x="279" y="196"/>
                  <a:pt x="277" y="202"/>
                  <a:pt x="273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0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58">
            <a:extLst>
              <a:ext uri="{FF2B5EF4-FFF2-40B4-BE49-F238E27FC236}">
                <a16:creationId xmlns:a16="http://schemas.microsoft.com/office/drawing/2014/main" id="{8CE1AA09-3BAB-AA4B-A6BC-35095F19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436" y="4317217"/>
            <a:ext cx="474733" cy="474736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5 h 418"/>
              <a:gd name="T10" fmla="*/ 209 w 418"/>
              <a:gd name="T11" fmla="*/ 375 h 418"/>
              <a:gd name="T12" fmla="*/ 375 w 418"/>
              <a:gd name="T13" fmla="*/ 208 h 418"/>
              <a:gd name="T14" fmla="*/ 375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3" y="417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4"/>
                  <a:pt x="324" y="417"/>
                  <a:pt x="209" y="4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59">
            <a:extLst>
              <a:ext uri="{FF2B5EF4-FFF2-40B4-BE49-F238E27FC236}">
                <a16:creationId xmlns:a16="http://schemas.microsoft.com/office/drawing/2014/main" id="{4CFDDD05-5650-324B-B763-56849901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060" y="4352199"/>
            <a:ext cx="574680" cy="634643"/>
          </a:xfrm>
          <a:custGeom>
            <a:avLst/>
            <a:gdLst>
              <a:gd name="T0" fmla="*/ 461 w 505"/>
              <a:gd name="T1" fmla="*/ 439 h 562"/>
              <a:gd name="T2" fmla="*/ 431 w 505"/>
              <a:gd name="T3" fmla="*/ 439 h 562"/>
              <a:gd name="T4" fmla="*/ 431 w 505"/>
              <a:gd name="T5" fmla="*/ 351 h 562"/>
              <a:gd name="T6" fmla="*/ 431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6 w 505"/>
              <a:gd name="T15" fmla="*/ 351 h 562"/>
              <a:gd name="T16" fmla="*/ 76 w 505"/>
              <a:gd name="T17" fmla="*/ 439 h 562"/>
              <a:gd name="T18" fmla="*/ 43 w 505"/>
              <a:gd name="T19" fmla="*/ 439 h 562"/>
              <a:gd name="T20" fmla="*/ 43 w 505"/>
              <a:gd name="T21" fmla="*/ 174 h 562"/>
              <a:gd name="T22" fmla="*/ 104 w 505"/>
              <a:gd name="T23" fmla="*/ 174 h 562"/>
              <a:gd name="T24" fmla="*/ 404 w 505"/>
              <a:gd name="T25" fmla="*/ 174 h 562"/>
              <a:gd name="T26" fmla="*/ 461 w 505"/>
              <a:gd name="T27" fmla="*/ 174 h 562"/>
              <a:gd name="T28" fmla="*/ 461 w 505"/>
              <a:gd name="T29" fmla="*/ 439 h 562"/>
              <a:gd name="T30" fmla="*/ 389 w 505"/>
              <a:gd name="T31" fmla="*/ 518 h 562"/>
              <a:gd name="T32" fmla="*/ 119 w 505"/>
              <a:gd name="T33" fmla="*/ 518 h 562"/>
              <a:gd name="T34" fmla="*/ 119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19 w 505"/>
              <a:gd name="T41" fmla="*/ 42 h 562"/>
              <a:gd name="T42" fmla="*/ 389 w 505"/>
              <a:gd name="T43" fmla="*/ 42 h 562"/>
              <a:gd name="T44" fmla="*/ 389 w 505"/>
              <a:gd name="T45" fmla="*/ 131 h 562"/>
              <a:gd name="T46" fmla="*/ 119 w 505"/>
              <a:gd name="T47" fmla="*/ 131 h 562"/>
              <a:gd name="T48" fmla="*/ 119 w 505"/>
              <a:gd name="T49" fmla="*/ 42 h 562"/>
              <a:gd name="T50" fmla="*/ 474 w 505"/>
              <a:gd name="T51" fmla="*/ 131 h 562"/>
              <a:gd name="T52" fmla="*/ 431 w 505"/>
              <a:gd name="T53" fmla="*/ 131 h 562"/>
              <a:gd name="T54" fmla="*/ 431 w 505"/>
              <a:gd name="T55" fmla="*/ 25 h 562"/>
              <a:gd name="T56" fmla="*/ 431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6 w 505"/>
              <a:gd name="T65" fmla="*/ 25 h 562"/>
              <a:gd name="T66" fmla="*/ 76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2 h 562"/>
              <a:gd name="T76" fmla="*/ 0 w 505"/>
              <a:gd name="T77" fmla="*/ 452 h 562"/>
              <a:gd name="T78" fmla="*/ 30 w 505"/>
              <a:gd name="T79" fmla="*/ 482 h 562"/>
              <a:gd name="T80" fmla="*/ 76 w 505"/>
              <a:gd name="T81" fmla="*/ 482 h 562"/>
              <a:gd name="T82" fmla="*/ 76 w 505"/>
              <a:gd name="T83" fmla="*/ 534 h 562"/>
              <a:gd name="T84" fmla="*/ 76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1 w 505"/>
              <a:gd name="T93" fmla="*/ 534 h 562"/>
              <a:gd name="T94" fmla="*/ 431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2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39"/>
                </a:moveTo>
                <a:lnTo>
                  <a:pt x="431" y="439"/>
                </a:lnTo>
                <a:lnTo>
                  <a:pt x="431" y="351"/>
                </a:lnTo>
                <a:lnTo>
                  <a:pt x="431" y="351"/>
                </a:lnTo>
                <a:cubicBezTo>
                  <a:pt x="431" y="335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6" y="335"/>
                  <a:pt x="76" y="351"/>
                </a:cubicBezTo>
                <a:lnTo>
                  <a:pt x="76" y="439"/>
                </a:lnTo>
                <a:lnTo>
                  <a:pt x="43" y="439"/>
                </a:lnTo>
                <a:lnTo>
                  <a:pt x="43" y="174"/>
                </a:lnTo>
                <a:lnTo>
                  <a:pt x="104" y="174"/>
                </a:lnTo>
                <a:lnTo>
                  <a:pt x="404" y="174"/>
                </a:lnTo>
                <a:lnTo>
                  <a:pt x="461" y="174"/>
                </a:lnTo>
                <a:lnTo>
                  <a:pt x="461" y="439"/>
                </a:lnTo>
                <a:close/>
                <a:moveTo>
                  <a:pt x="389" y="518"/>
                </a:moveTo>
                <a:lnTo>
                  <a:pt x="119" y="518"/>
                </a:lnTo>
                <a:lnTo>
                  <a:pt x="119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19" y="42"/>
                </a:moveTo>
                <a:lnTo>
                  <a:pt x="389" y="42"/>
                </a:lnTo>
                <a:lnTo>
                  <a:pt x="389" y="131"/>
                </a:lnTo>
                <a:lnTo>
                  <a:pt x="119" y="131"/>
                </a:lnTo>
                <a:lnTo>
                  <a:pt x="119" y="42"/>
                </a:lnTo>
                <a:close/>
                <a:moveTo>
                  <a:pt x="474" y="131"/>
                </a:moveTo>
                <a:lnTo>
                  <a:pt x="431" y="131"/>
                </a:lnTo>
                <a:lnTo>
                  <a:pt x="431" y="25"/>
                </a:lnTo>
                <a:lnTo>
                  <a:pt x="431" y="25"/>
                </a:lnTo>
                <a:cubicBezTo>
                  <a:pt x="431" y="11"/>
                  <a:pt x="419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9" y="0"/>
                  <a:pt x="76" y="11"/>
                  <a:pt x="76" y="25"/>
                </a:cubicBezTo>
                <a:lnTo>
                  <a:pt x="76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5"/>
                  <a:pt x="0" y="161"/>
                </a:cubicBezTo>
                <a:lnTo>
                  <a:pt x="0" y="452"/>
                </a:lnTo>
                <a:lnTo>
                  <a:pt x="0" y="452"/>
                </a:lnTo>
                <a:cubicBezTo>
                  <a:pt x="0" y="470"/>
                  <a:pt x="13" y="482"/>
                  <a:pt x="30" y="482"/>
                </a:cubicBezTo>
                <a:lnTo>
                  <a:pt x="76" y="482"/>
                </a:lnTo>
                <a:lnTo>
                  <a:pt x="76" y="534"/>
                </a:lnTo>
                <a:lnTo>
                  <a:pt x="76" y="534"/>
                </a:lnTo>
                <a:cubicBezTo>
                  <a:pt x="76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1" y="549"/>
                  <a:pt x="431" y="534"/>
                </a:cubicBezTo>
                <a:lnTo>
                  <a:pt x="431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70"/>
                  <a:pt x="504" y="452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60">
            <a:extLst>
              <a:ext uri="{FF2B5EF4-FFF2-40B4-BE49-F238E27FC236}">
                <a16:creationId xmlns:a16="http://schemas.microsoft.com/office/drawing/2014/main" id="{282F744D-CD85-044D-A51F-E24BED44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87" y="4592065"/>
            <a:ext cx="134926" cy="49972"/>
          </a:xfrm>
          <a:custGeom>
            <a:avLst/>
            <a:gdLst>
              <a:gd name="T0" fmla="*/ 99 w 121"/>
              <a:gd name="T1" fmla="*/ 0 h 44"/>
              <a:gd name="T2" fmla="*/ 22 w 121"/>
              <a:gd name="T3" fmla="*/ 0 h 44"/>
              <a:gd name="T4" fmla="*/ 22 w 121"/>
              <a:gd name="T5" fmla="*/ 0 h 44"/>
              <a:gd name="T6" fmla="*/ 0 w 121"/>
              <a:gd name="T7" fmla="*/ 22 h 44"/>
              <a:gd name="T8" fmla="*/ 0 w 121"/>
              <a:gd name="T9" fmla="*/ 22 h 44"/>
              <a:gd name="T10" fmla="*/ 22 w 121"/>
              <a:gd name="T11" fmla="*/ 43 h 44"/>
              <a:gd name="T12" fmla="*/ 99 w 121"/>
              <a:gd name="T13" fmla="*/ 43 h 44"/>
              <a:gd name="T14" fmla="*/ 99 w 121"/>
              <a:gd name="T15" fmla="*/ 43 h 44"/>
              <a:gd name="T16" fmla="*/ 120 w 121"/>
              <a:gd name="T17" fmla="*/ 22 h 44"/>
              <a:gd name="T18" fmla="*/ 120 w 121"/>
              <a:gd name="T19" fmla="*/ 22 h 44"/>
              <a:gd name="T20" fmla="*/ 99 w 121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4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2"/>
                </a:cubicBezTo>
                <a:lnTo>
                  <a:pt x="0" y="22"/>
                </a:lnTo>
                <a:cubicBezTo>
                  <a:pt x="0" y="33"/>
                  <a:pt x="10" y="43"/>
                  <a:pt x="22" y="43"/>
                </a:cubicBezTo>
                <a:lnTo>
                  <a:pt x="99" y="43"/>
                </a:lnTo>
                <a:lnTo>
                  <a:pt x="99" y="43"/>
                </a:lnTo>
                <a:cubicBezTo>
                  <a:pt x="111" y="43"/>
                  <a:pt x="120" y="33"/>
                  <a:pt x="120" y="22"/>
                </a:cubicBezTo>
                <a:lnTo>
                  <a:pt x="120" y="22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61">
            <a:extLst>
              <a:ext uri="{FF2B5EF4-FFF2-40B4-BE49-F238E27FC236}">
                <a16:creationId xmlns:a16="http://schemas.microsoft.com/office/drawing/2014/main" id="{8D276869-D7DC-5347-8891-C422FEDD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25" y="4427156"/>
            <a:ext cx="749580" cy="479731"/>
          </a:xfrm>
          <a:custGeom>
            <a:avLst/>
            <a:gdLst>
              <a:gd name="T0" fmla="*/ 44 w 663"/>
              <a:gd name="T1" fmla="*/ 64 h 425"/>
              <a:gd name="T2" fmla="*/ 320 w 663"/>
              <a:gd name="T3" fmla="*/ 205 h 425"/>
              <a:gd name="T4" fmla="*/ 321 w 663"/>
              <a:gd name="T5" fmla="*/ 205 h 425"/>
              <a:gd name="T6" fmla="*/ 322 w 663"/>
              <a:gd name="T7" fmla="*/ 206 h 425"/>
              <a:gd name="T8" fmla="*/ 322 w 663"/>
              <a:gd name="T9" fmla="*/ 206 h 425"/>
              <a:gd name="T10" fmla="*/ 324 w 663"/>
              <a:gd name="T11" fmla="*/ 206 h 425"/>
              <a:gd name="T12" fmla="*/ 324 w 663"/>
              <a:gd name="T13" fmla="*/ 206 h 425"/>
              <a:gd name="T14" fmla="*/ 325 w 663"/>
              <a:gd name="T15" fmla="*/ 207 h 425"/>
              <a:gd name="T16" fmla="*/ 326 w 663"/>
              <a:gd name="T17" fmla="*/ 207 h 425"/>
              <a:gd name="T18" fmla="*/ 326 w 663"/>
              <a:gd name="T19" fmla="*/ 207 h 425"/>
              <a:gd name="T20" fmla="*/ 327 w 663"/>
              <a:gd name="T21" fmla="*/ 207 h 425"/>
              <a:gd name="T22" fmla="*/ 328 w 663"/>
              <a:gd name="T23" fmla="*/ 207 h 425"/>
              <a:gd name="T24" fmla="*/ 329 w 663"/>
              <a:gd name="T25" fmla="*/ 208 h 425"/>
              <a:gd name="T26" fmla="*/ 329 w 663"/>
              <a:gd name="T27" fmla="*/ 208 h 425"/>
              <a:gd name="T28" fmla="*/ 330 w 663"/>
              <a:gd name="T29" fmla="*/ 208 h 425"/>
              <a:gd name="T30" fmla="*/ 330 w 663"/>
              <a:gd name="T31" fmla="*/ 208 h 425"/>
              <a:gd name="T32" fmla="*/ 332 w 663"/>
              <a:gd name="T33" fmla="*/ 208 h 425"/>
              <a:gd name="T34" fmla="*/ 332 w 663"/>
              <a:gd name="T35" fmla="*/ 208 h 425"/>
              <a:gd name="T36" fmla="*/ 333 w 663"/>
              <a:gd name="T37" fmla="*/ 207 h 425"/>
              <a:gd name="T38" fmla="*/ 333 w 663"/>
              <a:gd name="T39" fmla="*/ 207 h 425"/>
              <a:gd name="T40" fmla="*/ 335 w 663"/>
              <a:gd name="T41" fmla="*/ 207 h 425"/>
              <a:gd name="T42" fmla="*/ 335 w 663"/>
              <a:gd name="T43" fmla="*/ 207 h 425"/>
              <a:gd name="T44" fmla="*/ 336 w 663"/>
              <a:gd name="T45" fmla="*/ 207 h 425"/>
              <a:gd name="T46" fmla="*/ 336 w 663"/>
              <a:gd name="T47" fmla="*/ 206 h 425"/>
              <a:gd name="T48" fmla="*/ 337 w 663"/>
              <a:gd name="T49" fmla="*/ 206 h 425"/>
              <a:gd name="T50" fmla="*/ 337 w 663"/>
              <a:gd name="T51" fmla="*/ 206 h 425"/>
              <a:gd name="T52" fmla="*/ 339 w 663"/>
              <a:gd name="T53" fmla="*/ 206 h 425"/>
              <a:gd name="T54" fmla="*/ 339 w 663"/>
              <a:gd name="T55" fmla="*/ 206 h 425"/>
              <a:gd name="T56" fmla="*/ 340 w 663"/>
              <a:gd name="T57" fmla="*/ 205 h 425"/>
              <a:gd name="T58" fmla="*/ 340 w 663"/>
              <a:gd name="T59" fmla="*/ 205 h 425"/>
              <a:gd name="T60" fmla="*/ 619 w 663"/>
              <a:gd name="T61" fmla="*/ 381 h 425"/>
              <a:gd name="T62" fmla="*/ 330 w 663"/>
              <a:gd name="T63" fmla="*/ 162 h 425"/>
              <a:gd name="T64" fmla="*/ 564 w 663"/>
              <a:gd name="T65" fmla="*/ 43 h 425"/>
              <a:gd name="T66" fmla="*/ 661 w 663"/>
              <a:gd name="T67" fmla="*/ 30 h 425"/>
              <a:gd name="T68" fmla="*/ 659 w 663"/>
              <a:gd name="T69" fmla="*/ 19 h 425"/>
              <a:gd name="T70" fmla="*/ 656 w 663"/>
              <a:gd name="T71" fmla="*/ 14 h 425"/>
              <a:gd name="T72" fmla="*/ 629 w 663"/>
              <a:gd name="T73" fmla="*/ 0 h 425"/>
              <a:gd name="T74" fmla="*/ 33 w 663"/>
              <a:gd name="T75" fmla="*/ 0 h 425"/>
              <a:gd name="T76" fmla="*/ 7 w 663"/>
              <a:gd name="T77" fmla="*/ 14 h 425"/>
              <a:gd name="T78" fmla="*/ 4 w 663"/>
              <a:gd name="T79" fmla="*/ 19 h 425"/>
              <a:gd name="T80" fmla="*/ 1 w 663"/>
              <a:gd name="T81" fmla="*/ 30 h 425"/>
              <a:gd name="T82" fmla="*/ 1 w 663"/>
              <a:gd name="T83" fmla="*/ 392 h 425"/>
              <a:gd name="T84" fmla="*/ 33 w 663"/>
              <a:gd name="T85" fmla="*/ 424 h 425"/>
              <a:gd name="T86" fmla="*/ 629 w 663"/>
              <a:gd name="T87" fmla="*/ 424 h 425"/>
              <a:gd name="T88" fmla="*/ 662 w 663"/>
              <a:gd name="T89" fmla="*/ 33 h 425"/>
              <a:gd name="T90" fmla="*/ 661 w 663"/>
              <a:gd name="T91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3" h="425">
                <a:moveTo>
                  <a:pt x="44" y="381"/>
                </a:moveTo>
                <a:lnTo>
                  <a:pt x="44" y="64"/>
                </a:lnTo>
                <a:lnTo>
                  <a:pt x="320" y="205"/>
                </a:lnTo>
                <a:lnTo>
                  <a:pt x="320" y="205"/>
                </a:lnTo>
                <a:lnTo>
                  <a:pt x="321" y="205"/>
                </a:lnTo>
                <a:lnTo>
                  <a:pt x="321" y="205"/>
                </a:lnTo>
                <a:cubicBezTo>
                  <a:pt x="321" y="205"/>
                  <a:pt x="321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cubicBezTo>
                  <a:pt x="324" y="206"/>
                  <a:pt x="324" y="206"/>
                  <a:pt x="325" y="206"/>
                </a:cubicBez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8" y="207"/>
                  <a:pt x="328" y="207"/>
                  <a:pt x="328" y="207"/>
                </a:cubicBezTo>
                <a:lnTo>
                  <a:pt x="328" y="207"/>
                </a:lnTo>
                <a:cubicBezTo>
                  <a:pt x="328" y="208"/>
                  <a:pt x="328" y="208"/>
                  <a:pt x="329" y="208"/>
                </a:cubicBezTo>
                <a:lnTo>
                  <a:pt x="329" y="208"/>
                </a:lnTo>
                <a:lnTo>
                  <a:pt x="329" y="208"/>
                </a:lnTo>
                <a:lnTo>
                  <a:pt x="329" y="208"/>
                </a:lnTo>
                <a:cubicBezTo>
                  <a:pt x="330" y="208"/>
                  <a:pt x="330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1" y="208"/>
                  <a:pt x="331" y="208"/>
                  <a:pt x="332" y="208"/>
                </a:cubicBezTo>
                <a:lnTo>
                  <a:pt x="332" y="208"/>
                </a:lnTo>
                <a:lnTo>
                  <a:pt x="332" y="208"/>
                </a:lnTo>
                <a:lnTo>
                  <a:pt x="332" y="208"/>
                </a:lnTo>
                <a:cubicBezTo>
                  <a:pt x="332" y="208"/>
                  <a:pt x="332" y="208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lnTo>
                  <a:pt x="336" y="207"/>
                </a:lnTo>
                <a:lnTo>
                  <a:pt x="336" y="207"/>
                </a:lnTo>
                <a:lnTo>
                  <a:pt x="336" y="206"/>
                </a:lnTo>
                <a:lnTo>
                  <a:pt x="336" y="206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cubicBezTo>
                  <a:pt x="338" y="206"/>
                  <a:pt x="338" y="206"/>
                  <a:pt x="339" y="206"/>
                </a:cubicBezTo>
                <a:lnTo>
                  <a:pt x="339" y="206"/>
                </a:lnTo>
                <a:lnTo>
                  <a:pt x="339" y="206"/>
                </a:lnTo>
                <a:lnTo>
                  <a:pt x="339" y="206"/>
                </a:ln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9" y="64"/>
                </a:lnTo>
                <a:lnTo>
                  <a:pt x="619" y="381"/>
                </a:lnTo>
                <a:lnTo>
                  <a:pt x="44" y="381"/>
                </a:lnTo>
                <a:close/>
                <a:moveTo>
                  <a:pt x="330" y="162"/>
                </a:moveTo>
                <a:lnTo>
                  <a:pt x="98" y="43"/>
                </a:lnTo>
                <a:lnTo>
                  <a:pt x="564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2" y="26"/>
                  <a:pt x="661" y="23"/>
                  <a:pt x="659" y="19"/>
                </a:cubicBezTo>
                <a:lnTo>
                  <a:pt x="659" y="19"/>
                </a:lnTo>
                <a:cubicBezTo>
                  <a:pt x="658" y="18"/>
                  <a:pt x="657" y="15"/>
                  <a:pt x="656" y="14"/>
                </a:cubicBezTo>
                <a:lnTo>
                  <a:pt x="656" y="14"/>
                </a:lnTo>
                <a:cubicBezTo>
                  <a:pt x="649" y="6"/>
                  <a:pt x="640" y="0"/>
                  <a:pt x="629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3" y="6"/>
                  <a:pt x="7" y="14"/>
                </a:cubicBezTo>
                <a:lnTo>
                  <a:pt x="7" y="14"/>
                </a:lnTo>
                <a:cubicBezTo>
                  <a:pt x="5" y="15"/>
                  <a:pt x="4" y="18"/>
                  <a:pt x="4" y="19"/>
                </a:cubicBezTo>
                <a:lnTo>
                  <a:pt x="4" y="19"/>
                </a:lnTo>
                <a:cubicBezTo>
                  <a:pt x="2" y="23"/>
                  <a:pt x="0" y="26"/>
                  <a:pt x="1" y="30"/>
                </a:cubicBezTo>
                <a:lnTo>
                  <a:pt x="1" y="30"/>
                </a:lnTo>
                <a:cubicBezTo>
                  <a:pt x="1" y="31"/>
                  <a:pt x="1" y="31"/>
                  <a:pt x="1" y="33"/>
                </a:cubicBezTo>
                <a:lnTo>
                  <a:pt x="1" y="392"/>
                </a:lnTo>
                <a:lnTo>
                  <a:pt x="1" y="392"/>
                </a:lnTo>
                <a:cubicBezTo>
                  <a:pt x="1" y="410"/>
                  <a:pt x="16" y="424"/>
                  <a:pt x="33" y="424"/>
                </a:cubicBezTo>
                <a:lnTo>
                  <a:pt x="629" y="424"/>
                </a:lnTo>
                <a:lnTo>
                  <a:pt x="629" y="424"/>
                </a:lnTo>
                <a:cubicBezTo>
                  <a:pt x="646" y="424"/>
                  <a:pt x="662" y="410"/>
                  <a:pt x="662" y="392"/>
                </a:cubicBezTo>
                <a:lnTo>
                  <a:pt x="662" y="33"/>
                </a:lnTo>
                <a:lnTo>
                  <a:pt x="662" y="33"/>
                </a:lnTo>
                <a:cubicBezTo>
                  <a:pt x="662" y="31"/>
                  <a:pt x="662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62">
            <a:extLst>
              <a:ext uri="{FF2B5EF4-FFF2-40B4-BE49-F238E27FC236}">
                <a16:creationId xmlns:a16="http://schemas.microsoft.com/office/drawing/2014/main" id="{F5346D89-0C00-B24D-B56E-D89D7AA3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090" y="4362194"/>
            <a:ext cx="634646" cy="73458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2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7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5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0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1 w 562"/>
              <a:gd name="T53" fmla="*/ 2 h 649"/>
              <a:gd name="T54" fmla="*/ 268 w 562"/>
              <a:gd name="T55" fmla="*/ 3 h 649"/>
              <a:gd name="T56" fmla="*/ 266 w 562"/>
              <a:gd name="T57" fmla="*/ 5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7 h 649"/>
              <a:gd name="T66" fmla="*/ 0 w 562"/>
              <a:gd name="T67" fmla="*/ 621 h 649"/>
              <a:gd name="T68" fmla="*/ 0 w 562"/>
              <a:gd name="T69" fmla="*/ 624 h 649"/>
              <a:gd name="T70" fmla="*/ 0 w 562"/>
              <a:gd name="T71" fmla="*/ 627 h 649"/>
              <a:gd name="T72" fmla="*/ 1 w 562"/>
              <a:gd name="T73" fmla="*/ 631 h 649"/>
              <a:gd name="T74" fmla="*/ 2 w 562"/>
              <a:gd name="T75" fmla="*/ 635 h 649"/>
              <a:gd name="T76" fmla="*/ 3 w 562"/>
              <a:gd name="T77" fmla="*/ 637 h 649"/>
              <a:gd name="T78" fmla="*/ 7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524 w 562"/>
              <a:gd name="T93" fmla="*/ 645 h 649"/>
              <a:gd name="T94" fmla="*/ 526 w 562"/>
              <a:gd name="T95" fmla="*/ 645 h 649"/>
              <a:gd name="T96" fmla="*/ 537 w 562"/>
              <a:gd name="T97" fmla="*/ 648 h 649"/>
              <a:gd name="T98" fmla="*/ 540 w 562"/>
              <a:gd name="T99" fmla="*/ 648 h 649"/>
              <a:gd name="T100" fmla="*/ 544 w 562"/>
              <a:gd name="T101" fmla="*/ 647 h 649"/>
              <a:gd name="T102" fmla="*/ 547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5" y="435"/>
                  <a:pt x="295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lnTo>
                  <a:pt x="290" y="434"/>
                </a:ln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2"/>
                </a:cubicBezTo>
                <a:lnTo>
                  <a:pt x="288" y="432"/>
                </a:lnTo>
                <a:cubicBezTo>
                  <a:pt x="287" y="432"/>
                  <a:pt x="287" y="432"/>
                  <a:pt x="287" y="432"/>
                </a:cubicBezTo>
                <a:lnTo>
                  <a:pt x="287" y="432"/>
                </a:lnTo>
                <a:cubicBezTo>
                  <a:pt x="286" y="432"/>
                  <a:pt x="286" y="432"/>
                  <a:pt x="286" y="432"/>
                </a:cubicBezTo>
                <a:lnTo>
                  <a:pt x="286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2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cubicBezTo>
                  <a:pt x="280" y="432"/>
                  <a:pt x="280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6" y="432"/>
                </a:cubicBezTo>
                <a:lnTo>
                  <a:pt x="276" y="432"/>
                </a:lnTo>
                <a:lnTo>
                  <a:pt x="276" y="432"/>
                </a:lnTo>
                <a:lnTo>
                  <a:pt x="276" y="432"/>
                </a:lnTo>
                <a:cubicBezTo>
                  <a:pt x="275" y="432"/>
                  <a:pt x="274" y="432"/>
                  <a:pt x="274" y="432"/>
                </a:cubicBezTo>
                <a:lnTo>
                  <a:pt x="274" y="432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267" y="435"/>
                </a:lnTo>
                <a:lnTo>
                  <a:pt x="77" y="561"/>
                </a:lnTo>
                <a:lnTo>
                  <a:pt x="280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8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6"/>
                  <a:pt x="558" y="636"/>
                </a:cubicBezTo>
                <a:lnTo>
                  <a:pt x="558" y="636"/>
                </a:lnTo>
                <a:lnTo>
                  <a:pt x="558" y="635"/>
                </a:lnTo>
                <a:lnTo>
                  <a:pt x="558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59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9"/>
                  <a:pt x="560" y="628"/>
                  <a:pt x="560" y="627"/>
                </a:cubicBezTo>
                <a:lnTo>
                  <a:pt x="560" y="627"/>
                </a:lnTo>
                <a:lnTo>
                  <a:pt x="561" y="627"/>
                </a:lnTo>
                <a:lnTo>
                  <a:pt x="561" y="627"/>
                </a:lnTo>
                <a:cubicBezTo>
                  <a:pt x="561" y="626"/>
                  <a:pt x="561" y="625"/>
                  <a:pt x="561" y="625"/>
                </a:cubicBezTo>
                <a:lnTo>
                  <a:pt x="561" y="625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lnTo>
                  <a:pt x="560" y="618"/>
                </a:lnTo>
                <a:lnTo>
                  <a:pt x="560" y="618"/>
                </a:lnTo>
                <a:cubicBezTo>
                  <a:pt x="560" y="617"/>
                  <a:pt x="560" y="617"/>
                  <a:pt x="560" y="617"/>
                </a:cubicBezTo>
                <a:lnTo>
                  <a:pt x="560" y="617"/>
                </a:lnTo>
                <a:cubicBezTo>
                  <a:pt x="559" y="617"/>
                  <a:pt x="559" y="616"/>
                  <a:pt x="559" y="615"/>
                </a:cubicBezTo>
                <a:lnTo>
                  <a:pt x="559" y="615"/>
                </a:lnTo>
                <a:lnTo>
                  <a:pt x="302" y="15"/>
                </a:lnTo>
                <a:lnTo>
                  <a:pt x="302" y="15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300" y="9"/>
                </a:cubicBezTo>
                <a:lnTo>
                  <a:pt x="300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7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5"/>
                  <a:pt x="296" y="5"/>
                </a:cubicBezTo>
                <a:lnTo>
                  <a:pt x="296" y="5"/>
                </a:lnTo>
                <a:lnTo>
                  <a:pt x="295" y="5"/>
                </a:lnTo>
                <a:lnTo>
                  <a:pt x="295" y="5"/>
                </a:lnTo>
                <a:cubicBezTo>
                  <a:pt x="295" y="4"/>
                  <a:pt x="295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2" y="3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90" y="2"/>
                  <a:pt x="289" y="1"/>
                  <a:pt x="288" y="1"/>
                </a:cubicBez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cubicBezTo>
                  <a:pt x="282" y="0"/>
                  <a:pt x="281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79" y="0"/>
                </a:cubicBezTo>
                <a:lnTo>
                  <a:pt x="279" y="0"/>
                </a:lnTo>
                <a:lnTo>
                  <a:pt x="279" y="0"/>
                </a:lnTo>
                <a:lnTo>
                  <a:pt x="279" y="0"/>
                </a:lnTo>
                <a:cubicBezTo>
                  <a:pt x="278" y="0"/>
                  <a:pt x="277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cubicBezTo>
                  <a:pt x="276" y="1"/>
                  <a:pt x="276" y="1"/>
                  <a:pt x="275" y="1"/>
                </a:cubicBez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2"/>
                  <a:pt x="272" y="2"/>
                </a:cubicBezTo>
                <a:lnTo>
                  <a:pt x="272" y="2"/>
                </a:lnTo>
                <a:cubicBezTo>
                  <a:pt x="271" y="2"/>
                  <a:pt x="271" y="2"/>
                  <a:pt x="271" y="2"/>
                </a:cubicBez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2"/>
                  <a:pt x="270" y="2"/>
                  <a:pt x="269" y="2"/>
                </a:cubicBezTo>
                <a:lnTo>
                  <a:pt x="269" y="2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7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5"/>
                </a:cubicBezTo>
                <a:lnTo>
                  <a:pt x="266" y="5"/>
                </a:lnTo>
                <a:lnTo>
                  <a:pt x="266" y="5"/>
                </a:lnTo>
                <a:lnTo>
                  <a:pt x="266" y="5"/>
                </a:lnTo>
                <a:cubicBezTo>
                  <a:pt x="265" y="5"/>
                  <a:pt x="265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0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1"/>
                </a:cubicBezTo>
                <a:lnTo>
                  <a:pt x="0" y="621"/>
                </a:lnTo>
                <a:cubicBezTo>
                  <a:pt x="0" y="622"/>
                  <a:pt x="0" y="622"/>
                  <a:pt x="0" y="622"/>
                </a:cubicBez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lnTo>
                  <a:pt x="0" y="625"/>
                </a:lnTo>
                <a:lnTo>
                  <a:pt x="0" y="625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7"/>
                </a:cubicBezTo>
                <a:lnTo>
                  <a:pt x="0" y="627"/>
                </a:lnTo>
                <a:cubicBezTo>
                  <a:pt x="0" y="628"/>
                  <a:pt x="0" y="629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0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2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6"/>
                  <a:pt x="3" y="637"/>
                </a:cubicBezTo>
                <a:lnTo>
                  <a:pt x="3" y="637"/>
                </a:lnTo>
                <a:lnTo>
                  <a:pt x="3" y="637"/>
                </a:lnTo>
                <a:lnTo>
                  <a:pt x="3" y="637"/>
                </a:lnTo>
                <a:cubicBezTo>
                  <a:pt x="4" y="638"/>
                  <a:pt x="4" y="638"/>
                  <a:pt x="4" y="639"/>
                </a:cubicBezTo>
                <a:lnTo>
                  <a:pt x="4" y="639"/>
                </a:lnTo>
                <a:cubicBezTo>
                  <a:pt x="4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7" y="641"/>
                </a:cubicBezTo>
                <a:lnTo>
                  <a:pt x="7" y="641"/>
                </a:lnTo>
                <a:lnTo>
                  <a:pt x="7" y="641"/>
                </a:lnTo>
                <a:lnTo>
                  <a:pt x="7" y="641"/>
                </a:lnTo>
                <a:lnTo>
                  <a:pt x="8" y="642"/>
                </a:ln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3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6" y="647"/>
                </a:cubicBez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8" y="648"/>
                  <a:pt x="31" y="647"/>
                  <a:pt x="35" y="646"/>
                </a:cubicBezTo>
                <a:lnTo>
                  <a:pt x="35" y="646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lnTo>
                  <a:pt x="35" y="645"/>
                </a:lnTo>
                <a:cubicBezTo>
                  <a:pt x="36" y="645"/>
                  <a:pt x="36" y="645"/>
                  <a:pt x="36" y="645"/>
                </a:cubicBezTo>
                <a:lnTo>
                  <a:pt x="36" y="645"/>
                </a:lnTo>
                <a:lnTo>
                  <a:pt x="281" y="484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5"/>
                </a:cubicBezTo>
                <a:lnTo>
                  <a:pt x="526" y="645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81">
            <a:extLst>
              <a:ext uri="{FF2B5EF4-FFF2-40B4-BE49-F238E27FC236}">
                <a16:creationId xmlns:a16="http://schemas.microsoft.com/office/drawing/2014/main" id="{873E46DE-06A3-8B47-BCDF-3906DF9E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414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82">
            <a:extLst>
              <a:ext uri="{FF2B5EF4-FFF2-40B4-BE49-F238E27FC236}">
                <a16:creationId xmlns:a16="http://schemas.microsoft.com/office/drawing/2014/main" id="{2A7B854D-949A-A640-9A89-C396675E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390" y="6022225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83">
            <a:extLst>
              <a:ext uri="{FF2B5EF4-FFF2-40B4-BE49-F238E27FC236}">
                <a16:creationId xmlns:a16="http://schemas.microsoft.com/office/drawing/2014/main" id="{AAC1649E-DA43-784C-8FBC-BE7AB702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67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381">
            <a:extLst>
              <a:ext uri="{FF2B5EF4-FFF2-40B4-BE49-F238E27FC236}">
                <a16:creationId xmlns:a16="http://schemas.microsoft.com/office/drawing/2014/main" id="{836935DB-4940-C842-AB1A-6D2FFAAF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482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82">
            <a:extLst>
              <a:ext uri="{FF2B5EF4-FFF2-40B4-BE49-F238E27FC236}">
                <a16:creationId xmlns:a16="http://schemas.microsoft.com/office/drawing/2014/main" id="{ED8F9FEE-6789-6642-8C02-DB9A2E75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458" y="6022225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83">
            <a:extLst>
              <a:ext uri="{FF2B5EF4-FFF2-40B4-BE49-F238E27FC236}">
                <a16:creationId xmlns:a16="http://schemas.microsoft.com/office/drawing/2014/main" id="{3643D16D-90D3-754D-863F-DCCEFC99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435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381">
            <a:extLst>
              <a:ext uri="{FF2B5EF4-FFF2-40B4-BE49-F238E27FC236}">
                <a16:creationId xmlns:a16="http://schemas.microsoft.com/office/drawing/2014/main" id="{A173A097-C3C0-6C44-A47A-9901CC99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953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82">
            <a:extLst>
              <a:ext uri="{FF2B5EF4-FFF2-40B4-BE49-F238E27FC236}">
                <a16:creationId xmlns:a16="http://schemas.microsoft.com/office/drawing/2014/main" id="{D22A7652-7BEA-7846-A90A-341B8606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929" y="6022225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83">
            <a:extLst>
              <a:ext uri="{FF2B5EF4-FFF2-40B4-BE49-F238E27FC236}">
                <a16:creationId xmlns:a16="http://schemas.microsoft.com/office/drawing/2014/main" id="{4E588A35-2B71-334C-B9D2-60195D84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906" y="6022225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81">
            <a:extLst>
              <a:ext uri="{FF2B5EF4-FFF2-40B4-BE49-F238E27FC236}">
                <a16:creationId xmlns:a16="http://schemas.microsoft.com/office/drawing/2014/main" id="{A6293553-F632-CC4D-B55E-DCE1BCE0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885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382">
            <a:extLst>
              <a:ext uri="{FF2B5EF4-FFF2-40B4-BE49-F238E27FC236}">
                <a16:creationId xmlns:a16="http://schemas.microsoft.com/office/drawing/2014/main" id="{FD22146D-3451-854E-9A32-9B78A37C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861" y="7124953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83">
            <a:extLst>
              <a:ext uri="{FF2B5EF4-FFF2-40B4-BE49-F238E27FC236}">
                <a16:creationId xmlns:a16="http://schemas.microsoft.com/office/drawing/2014/main" id="{FE10DE98-DBBB-2440-AF1B-60AB80D0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838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81">
            <a:extLst>
              <a:ext uri="{FF2B5EF4-FFF2-40B4-BE49-F238E27FC236}">
                <a16:creationId xmlns:a16="http://schemas.microsoft.com/office/drawing/2014/main" id="{37B0A6FF-A929-9741-866B-7423D348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953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82">
            <a:extLst>
              <a:ext uri="{FF2B5EF4-FFF2-40B4-BE49-F238E27FC236}">
                <a16:creationId xmlns:a16="http://schemas.microsoft.com/office/drawing/2014/main" id="{351F6798-C2BC-2D40-B422-1544E849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929" y="7124953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83">
            <a:extLst>
              <a:ext uri="{FF2B5EF4-FFF2-40B4-BE49-F238E27FC236}">
                <a16:creationId xmlns:a16="http://schemas.microsoft.com/office/drawing/2014/main" id="{8BF74262-7AC3-0C41-B7DD-4CDC986E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906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81">
            <a:extLst>
              <a:ext uri="{FF2B5EF4-FFF2-40B4-BE49-F238E27FC236}">
                <a16:creationId xmlns:a16="http://schemas.microsoft.com/office/drawing/2014/main" id="{38DACA13-E795-DB41-A80A-0F9CBC8F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424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82">
            <a:extLst>
              <a:ext uri="{FF2B5EF4-FFF2-40B4-BE49-F238E27FC236}">
                <a16:creationId xmlns:a16="http://schemas.microsoft.com/office/drawing/2014/main" id="{0B0C86E1-8598-BF41-A2A0-28C248D8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400" y="7124953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83">
            <a:extLst>
              <a:ext uri="{FF2B5EF4-FFF2-40B4-BE49-F238E27FC236}">
                <a16:creationId xmlns:a16="http://schemas.microsoft.com/office/drawing/2014/main" id="{FC9DC96C-301C-B74F-8443-2C8080CE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377" y="7124953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81">
            <a:extLst>
              <a:ext uri="{FF2B5EF4-FFF2-40B4-BE49-F238E27FC236}">
                <a16:creationId xmlns:a16="http://schemas.microsoft.com/office/drawing/2014/main" id="{44A8B3E9-B088-F84C-AC26-768F2363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9783" y="8179001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382">
            <a:extLst>
              <a:ext uri="{FF2B5EF4-FFF2-40B4-BE49-F238E27FC236}">
                <a16:creationId xmlns:a16="http://schemas.microsoft.com/office/drawing/2014/main" id="{B6DDD62E-F1B1-444B-9E1F-B40CCD2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759" y="8179001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83">
            <a:extLst>
              <a:ext uri="{FF2B5EF4-FFF2-40B4-BE49-F238E27FC236}">
                <a16:creationId xmlns:a16="http://schemas.microsoft.com/office/drawing/2014/main" id="{2B89C3DB-E4A8-8645-B4CC-8190E21C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9736" y="8179001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81">
            <a:extLst>
              <a:ext uri="{FF2B5EF4-FFF2-40B4-BE49-F238E27FC236}">
                <a16:creationId xmlns:a16="http://schemas.microsoft.com/office/drawing/2014/main" id="{47C1747D-1446-9748-AB12-3A4D48BF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051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82">
            <a:extLst>
              <a:ext uri="{FF2B5EF4-FFF2-40B4-BE49-F238E27FC236}">
                <a16:creationId xmlns:a16="http://schemas.microsoft.com/office/drawing/2014/main" id="{B7342208-9145-774B-BA52-E6E5AE5E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5027" y="9223576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83">
            <a:extLst>
              <a:ext uri="{FF2B5EF4-FFF2-40B4-BE49-F238E27FC236}">
                <a16:creationId xmlns:a16="http://schemas.microsoft.com/office/drawing/2014/main" id="{287D1C40-9E62-874A-AA64-98058A58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004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381">
            <a:extLst>
              <a:ext uri="{FF2B5EF4-FFF2-40B4-BE49-F238E27FC236}">
                <a16:creationId xmlns:a16="http://schemas.microsoft.com/office/drawing/2014/main" id="{96515138-EC4C-B54E-952D-CB87D61D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119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382">
            <a:extLst>
              <a:ext uri="{FF2B5EF4-FFF2-40B4-BE49-F238E27FC236}">
                <a16:creationId xmlns:a16="http://schemas.microsoft.com/office/drawing/2014/main" id="{8C28BAF1-B0A3-5D4C-B7B5-4FC1AA16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8095" y="9223576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383">
            <a:extLst>
              <a:ext uri="{FF2B5EF4-FFF2-40B4-BE49-F238E27FC236}">
                <a16:creationId xmlns:a16="http://schemas.microsoft.com/office/drawing/2014/main" id="{BBE46894-FF60-0D4B-B516-305E77A6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072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381">
            <a:extLst>
              <a:ext uri="{FF2B5EF4-FFF2-40B4-BE49-F238E27FC236}">
                <a16:creationId xmlns:a16="http://schemas.microsoft.com/office/drawing/2014/main" id="{2CF63A73-9C37-0A44-A065-D7530020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590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382">
            <a:extLst>
              <a:ext uri="{FF2B5EF4-FFF2-40B4-BE49-F238E27FC236}">
                <a16:creationId xmlns:a16="http://schemas.microsoft.com/office/drawing/2014/main" id="{0F6E64FD-808B-624A-BD0D-750F9F333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566" y="9223576"/>
            <a:ext cx="240209" cy="669523"/>
          </a:xfrm>
          <a:custGeom>
            <a:avLst/>
            <a:gdLst>
              <a:gd name="T0" fmla="*/ 108 w 207"/>
              <a:gd name="T1" fmla="*/ 578 h 579"/>
              <a:gd name="T2" fmla="*/ 99 w 207"/>
              <a:gd name="T3" fmla="*/ 578 h 579"/>
              <a:gd name="T4" fmla="*/ 99 w 207"/>
              <a:gd name="T5" fmla="*/ 578 h 579"/>
              <a:gd name="T6" fmla="*/ 0 w 207"/>
              <a:gd name="T7" fmla="*/ 480 h 579"/>
              <a:gd name="T8" fmla="*/ 0 w 207"/>
              <a:gd name="T9" fmla="*/ 98 h 579"/>
              <a:gd name="T10" fmla="*/ 0 w 207"/>
              <a:gd name="T11" fmla="*/ 98 h 579"/>
              <a:gd name="T12" fmla="*/ 99 w 207"/>
              <a:gd name="T13" fmla="*/ 0 h 579"/>
              <a:gd name="T14" fmla="*/ 108 w 207"/>
              <a:gd name="T15" fmla="*/ 0 h 579"/>
              <a:gd name="T16" fmla="*/ 108 w 207"/>
              <a:gd name="T17" fmla="*/ 0 h 579"/>
              <a:gd name="T18" fmla="*/ 206 w 207"/>
              <a:gd name="T19" fmla="*/ 98 h 579"/>
              <a:gd name="T20" fmla="*/ 206 w 207"/>
              <a:gd name="T21" fmla="*/ 480 h 579"/>
              <a:gd name="T22" fmla="*/ 206 w 207"/>
              <a:gd name="T23" fmla="*/ 480 h 579"/>
              <a:gd name="T24" fmla="*/ 108 w 207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7" h="579">
                <a:moveTo>
                  <a:pt x="108" y="578"/>
                </a:moveTo>
                <a:lnTo>
                  <a:pt x="99" y="578"/>
                </a:lnTo>
                <a:lnTo>
                  <a:pt x="99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9" y="0"/>
                </a:cubicBezTo>
                <a:lnTo>
                  <a:pt x="108" y="0"/>
                </a:lnTo>
                <a:lnTo>
                  <a:pt x="108" y="0"/>
                </a:lnTo>
                <a:cubicBezTo>
                  <a:pt x="162" y="0"/>
                  <a:pt x="206" y="44"/>
                  <a:pt x="206" y="98"/>
                </a:cubicBezTo>
                <a:lnTo>
                  <a:pt x="206" y="480"/>
                </a:lnTo>
                <a:lnTo>
                  <a:pt x="206" y="480"/>
                </a:lnTo>
                <a:cubicBezTo>
                  <a:pt x="206" y="533"/>
                  <a:pt x="162" y="578"/>
                  <a:pt x="108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383">
            <a:extLst>
              <a:ext uri="{FF2B5EF4-FFF2-40B4-BE49-F238E27FC236}">
                <a16:creationId xmlns:a16="http://schemas.microsoft.com/office/drawing/2014/main" id="{F960DCE9-A2C0-F14D-BCC5-C66928DB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3543" y="9223576"/>
            <a:ext cx="240209" cy="669523"/>
          </a:xfrm>
          <a:custGeom>
            <a:avLst/>
            <a:gdLst>
              <a:gd name="T0" fmla="*/ 107 w 206"/>
              <a:gd name="T1" fmla="*/ 578 h 579"/>
              <a:gd name="T2" fmla="*/ 98 w 206"/>
              <a:gd name="T3" fmla="*/ 578 h 579"/>
              <a:gd name="T4" fmla="*/ 98 w 206"/>
              <a:gd name="T5" fmla="*/ 578 h 579"/>
              <a:gd name="T6" fmla="*/ 0 w 206"/>
              <a:gd name="T7" fmla="*/ 480 h 579"/>
              <a:gd name="T8" fmla="*/ 0 w 206"/>
              <a:gd name="T9" fmla="*/ 98 h 579"/>
              <a:gd name="T10" fmla="*/ 0 w 206"/>
              <a:gd name="T11" fmla="*/ 98 h 579"/>
              <a:gd name="T12" fmla="*/ 98 w 206"/>
              <a:gd name="T13" fmla="*/ 0 h 579"/>
              <a:gd name="T14" fmla="*/ 107 w 206"/>
              <a:gd name="T15" fmla="*/ 0 h 579"/>
              <a:gd name="T16" fmla="*/ 107 w 206"/>
              <a:gd name="T17" fmla="*/ 0 h 579"/>
              <a:gd name="T18" fmla="*/ 205 w 206"/>
              <a:gd name="T19" fmla="*/ 98 h 579"/>
              <a:gd name="T20" fmla="*/ 205 w 206"/>
              <a:gd name="T21" fmla="*/ 480 h 579"/>
              <a:gd name="T22" fmla="*/ 205 w 206"/>
              <a:gd name="T23" fmla="*/ 480 h 579"/>
              <a:gd name="T24" fmla="*/ 107 w 20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579">
                <a:moveTo>
                  <a:pt x="107" y="578"/>
                </a:moveTo>
                <a:lnTo>
                  <a:pt x="98" y="578"/>
                </a:lnTo>
                <a:lnTo>
                  <a:pt x="98" y="578"/>
                </a:lnTo>
                <a:cubicBezTo>
                  <a:pt x="44" y="578"/>
                  <a:pt x="0" y="533"/>
                  <a:pt x="0" y="48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161" y="0"/>
                  <a:pt x="205" y="44"/>
                  <a:pt x="205" y="98"/>
                </a:cubicBezTo>
                <a:lnTo>
                  <a:pt x="205" y="480"/>
                </a:lnTo>
                <a:lnTo>
                  <a:pt x="205" y="480"/>
                </a:lnTo>
                <a:cubicBezTo>
                  <a:pt x="205" y="533"/>
                  <a:pt x="161" y="578"/>
                  <a:pt x="107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11">
            <a:extLst>
              <a:ext uri="{FF2B5EF4-FFF2-40B4-BE49-F238E27FC236}">
                <a16:creationId xmlns:a16="http://schemas.microsoft.com/office/drawing/2014/main" id="{CA825320-40BB-B54B-BD80-6B3F280D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831" y="11416083"/>
            <a:ext cx="899510" cy="214656"/>
          </a:xfrm>
          <a:custGeom>
            <a:avLst/>
            <a:gdLst>
              <a:gd name="T0" fmla="*/ 684 w 778"/>
              <a:gd name="T1" fmla="*/ 185 h 186"/>
              <a:gd name="T2" fmla="*/ 92 w 778"/>
              <a:gd name="T3" fmla="*/ 185 h 186"/>
              <a:gd name="T4" fmla="*/ 92 w 778"/>
              <a:gd name="T5" fmla="*/ 185 h 186"/>
              <a:gd name="T6" fmla="*/ 0 w 778"/>
              <a:gd name="T7" fmla="*/ 92 h 186"/>
              <a:gd name="T8" fmla="*/ 0 w 778"/>
              <a:gd name="T9" fmla="*/ 92 h 186"/>
              <a:gd name="T10" fmla="*/ 92 w 778"/>
              <a:gd name="T11" fmla="*/ 0 h 186"/>
              <a:gd name="T12" fmla="*/ 684 w 778"/>
              <a:gd name="T13" fmla="*/ 0 h 186"/>
              <a:gd name="T14" fmla="*/ 684 w 778"/>
              <a:gd name="T15" fmla="*/ 0 h 186"/>
              <a:gd name="T16" fmla="*/ 777 w 778"/>
              <a:gd name="T17" fmla="*/ 92 h 186"/>
              <a:gd name="T18" fmla="*/ 777 w 778"/>
              <a:gd name="T19" fmla="*/ 92 h 186"/>
              <a:gd name="T20" fmla="*/ 684 w 778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8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7" y="41"/>
                  <a:pt x="777" y="92"/>
                </a:cubicBezTo>
                <a:lnTo>
                  <a:pt x="777" y="92"/>
                </a:lnTo>
                <a:cubicBezTo>
                  <a:pt x="777" y="143"/>
                  <a:pt x="735" y="185"/>
                  <a:pt x="684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412">
            <a:extLst>
              <a:ext uri="{FF2B5EF4-FFF2-40B4-BE49-F238E27FC236}">
                <a16:creationId xmlns:a16="http://schemas.microsoft.com/office/drawing/2014/main" id="{50F4F146-6065-644B-B211-223FFC51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319" y="11416083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13">
            <a:extLst>
              <a:ext uri="{FF2B5EF4-FFF2-40B4-BE49-F238E27FC236}">
                <a16:creationId xmlns:a16="http://schemas.microsoft.com/office/drawing/2014/main" id="{9FB9D182-2E92-BE45-A764-6C61153D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7804" y="11416083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14">
            <a:extLst>
              <a:ext uri="{FF2B5EF4-FFF2-40B4-BE49-F238E27FC236}">
                <a16:creationId xmlns:a16="http://schemas.microsoft.com/office/drawing/2014/main" id="{3D4D8DA9-F300-224B-9EE1-6D0F7A76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852" y="11416083"/>
            <a:ext cx="899510" cy="214656"/>
          </a:xfrm>
          <a:custGeom>
            <a:avLst/>
            <a:gdLst>
              <a:gd name="T0" fmla="*/ 684 w 777"/>
              <a:gd name="T1" fmla="*/ 185 h 186"/>
              <a:gd name="T2" fmla="*/ 92 w 777"/>
              <a:gd name="T3" fmla="*/ 185 h 186"/>
              <a:gd name="T4" fmla="*/ 92 w 777"/>
              <a:gd name="T5" fmla="*/ 185 h 186"/>
              <a:gd name="T6" fmla="*/ 0 w 777"/>
              <a:gd name="T7" fmla="*/ 92 h 186"/>
              <a:gd name="T8" fmla="*/ 0 w 777"/>
              <a:gd name="T9" fmla="*/ 92 h 186"/>
              <a:gd name="T10" fmla="*/ 92 w 777"/>
              <a:gd name="T11" fmla="*/ 0 h 186"/>
              <a:gd name="T12" fmla="*/ 684 w 777"/>
              <a:gd name="T13" fmla="*/ 0 h 186"/>
              <a:gd name="T14" fmla="*/ 684 w 777"/>
              <a:gd name="T15" fmla="*/ 0 h 186"/>
              <a:gd name="T16" fmla="*/ 776 w 777"/>
              <a:gd name="T17" fmla="*/ 92 h 186"/>
              <a:gd name="T18" fmla="*/ 776 w 777"/>
              <a:gd name="T19" fmla="*/ 92 h 186"/>
              <a:gd name="T20" fmla="*/ 684 w 777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7" h="186">
                <a:moveTo>
                  <a:pt x="684" y="185"/>
                </a:moveTo>
                <a:lnTo>
                  <a:pt x="92" y="185"/>
                </a:lnTo>
                <a:lnTo>
                  <a:pt x="92" y="185"/>
                </a:lnTo>
                <a:cubicBezTo>
                  <a:pt x="41" y="185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735" y="0"/>
                  <a:pt x="776" y="41"/>
                  <a:pt x="776" y="92"/>
                </a:cubicBezTo>
                <a:lnTo>
                  <a:pt x="776" y="92"/>
                </a:lnTo>
                <a:cubicBezTo>
                  <a:pt x="776" y="143"/>
                  <a:pt x="735" y="185"/>
                  <a:pt x="684" y="1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735FE3B-AE8A-9B46-9E2E-26724A40BE57}"/>
              </a:ext>
            </a:extLst>
          </p:cNvPr>
          <p:cNvSpPr txBox="1"/>
          <p:nvPr/>
        </p:nvSpPr>
        <p:spPr>
          <a:xfrm>
            <a:off x="7058625" y="11884522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5240DE40-8B41-3748-99D9-9DF9C12C9080}"/>
              </a:ext>
            </a:extLst>
          </p:cNvPr>
          <p:cNvSpPr txBox="1"/>
          <p:nvPr/>
        </p:nvSpPr>
        <p:spPr>
          <a:xfrm>
            <a:off x="10631113" y="118835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8B36897-3D24-E240-9EC5-C0191BC5640D}"/>
              </a:ext>
            </a:extLst>
          </p:cNvPr>
          <p:cNvSpPr txBox="1"/>
          <p:nvPr/>
        </p:nvSpPr>
        <p:spPr>
          <a:xfrm>
            <a:off x="14225589" y="118835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6565609B-AC4A-5647-B579-B6F1FF3AB6D9}"/>
              </a:ext>
            </a:extLst>
          </p:cNvPr>
          <p:cNvSpPr txBox="1"/>
          <p:nvPr/>
        </p:nvSpPr>
        <p:spPr>
          <a:xfrm>
            <a:off x="18057183" y="11937502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437495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adroTexto 621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BAA99FB-05A5-9843-BBA0-BFF33189C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49502"/>
              </p:ext>
            </p:extLst>
          </p:nvPr>
        </p:nvGraphicFramePr>
        <p:xfrm>
          <a:off x="7326404" y="4030866"/>
          <a:ext cx="13968942" cy="8873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34">
                  <a:extLst>
                    <a:ext uri="{9D8B030D-6E8A-4147-A177-3AD203B41FA5}">
                      <a16:colId xmlns:a16="http://schemas.microsoft.com/office/drawing/2014/main" val="762344320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89767298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34759830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9829991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96504000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127098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016419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96887709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423558311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242328833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4099631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69174226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18930898"/>
                    </a:ext>
                  </a:extLst>
                </a:gridCol>
              </a:tblGrid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265697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90025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5026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472281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54025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86062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4552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3494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168400A-B8A3-4A42-9532-0DC43D35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27063"/>
              </p:ext>
            </p:extLst>
          </p:nvPr>
        </p:nvGraphicFramePr>
        <p:xfrm>
          <a:off x="3261345" y="4030866"/>
          <a:ext cx="4065060" cy="887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6780">
                  <a:extLst>
                    <a:ext uri="{9D8B030D-6E8A-4147-A177-3AD203B41FA5}">
                      <a16:colId xmlns:a16="http://schemas.microsoft.com/office/drawing/2014/main" val="3361691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3907687"/>
                    </a:ext>
                  </a:extLst>
                </a:gridCol>
              </a:tblGrid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4518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5502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83102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3537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2239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9043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4190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76329"/>
                  </a:ext>
                </a:extLst>
              </a:tr>
            </a:tbl>
          </a:graphicData>
        </a:graphic>
      </p:graphicFrame>
      <p:sp>
        <p:nvSpPr>
          <p:cNvPr id="83" name="CuadroTexto 82">
            <a:extLst>
              <a:ext uri="{FF2B5EF4-FFF2-40B4-BE49-F238E27FC236}">
                <a16:creationId xmlns:a16="http://schemas.microsoft.com/office/drawing/2014/main" id="{77534EF2-C535-5F4A-808C-C25C5DDC9C3A}"/>
              </a:ext>
            </a:extLst>
          </p:cNvPr>
          <p:cNvSpPr txBox="1"/>
          <p:nvPr/>
        </p:nvSpPr>
        <p:spPr>
          <a:xfrm rot="16200000">
            <a:off x="7294176" y="4520947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0529AAD2-D205-C346-BF89-EFD103EB3761}"/>
              </a:ext>
            </a:extLst>
          </p:cNvPr>
          <p:cNvSpPr txBox="1"/>
          <p:nvPr/>
        </p:nvSpPr>
        <p:spPr>
          <a:xfrm rot="16200000">
            <a:off x="8305331" y="450709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9D05B56-4933-0E46-AF36-B3484CD27B45}"/>
              </a:ext>
            </a:extLst>
          </p:cNvPr>
          <p:cNvSpPr txBox="1"/>
          <p:nvPr/>
        </p:nvSpPr>
        <p:spPr>
          <a:xfrm rot="16200000">
            <a:off x="9481709" y="4520947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606262D-F70C-3D42-8503-84CCF75CB244}"/>
              </a:ext>
            </a:extLst>
          </p:cNvPr>
          <p:cNvSpPr txBox="1"/>
          <p:nvPr/>
        </p:nvSpPr>
        <p:spPr>
          <a:xfrm rot="16200000">
            <a:off x="10424049" y="4507092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A963B21-3579-8D4A-97FD-5FE8571FD77C}"/>
              </a:ext>
            </a:extLst>
          </p:cNvPr>
          <p:cNvSpPr txBox="1"/>
          <p:nvPr/>
        </p:nvSpPr>
        <p:spPr>
          <a:xfrm rot="16200000">
            <a:off x="11623951" y="4504114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2D4F07E-1DF3-3C47-BE32-66C712CF8A7E}"/>
              </a:ext>
            </a:extLst>
          </p:cNvPr>
          <p:cNvSpPr txBox="1"/>
          <p:nvPr/>
        </p:nvSpPr>
        <p:spPr>
          <a:xfrm rot="16200000">
            <a:off x="12611799" y="451270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A520BD9-8596-984A-9ED9-C9BDA5FD1ED1}"/>
              </a:ext>
            </a:extLst>
          </p:cNvPr>
          <p:cNvSpPr txBox="1"/>
          <p:nvPr/>
        </p:nvSpPr>
        <p:spPr>
          <a:xfrm rot="16200000">
            <a:off x="13748728" y="452655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5869C66-19ED-A847-82C0-53C8F91A93F4}"/>
              </a:ext>
            </a:extLst>
          </p:cNvPr>
          <p:cNvSpPr txBox="1"/>
          <p:nvPr/>
        </p:nvSpPr>
        <p:spPr>
          <a:xfrm rot="16200000">
            <a:off x="14812872" y="451787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FB1D86C-3994-7B4B-A131-B6B153DCBD75}"/>
              </a:ext>
            </a:extLst>
          </p:cNvPr>
          <p:cNvSpPr txBox="1"/>
          <p:nvPr/>
        </p:nvSpPr>
        <p:spPr>
          <a:xfrm rot="16200000">
            <a:off x="15785927" y="450402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2559F1AB-4889-1143-AF11-634C4E7B66FE}"/>
              </a:ext>
            </a:extLst>
          </p:cNvPr>
          <p:cNvSpPr txBox="1"/>
          <p:nvPr/>
        </p:nvSpPr>
        <p:spPr>
          <a:xfrm rot="16200000">
            <a:off x="16962305" y="4517875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DB6EBDC-0EFE-1143-B609-F34EE1277388}"/>
              </a:ext>
            </a:extLst>
          </p:cNvPr>
          <p:cNvSpPr txBox="1"/>
          <p:nvPr/>
        </p:nvSpPr>
        <p:spPr>
          <a:xfrm rot="16200000">
            <a:off x="17904645" y="4504020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2085FF3-D0E1-F742-8022-4D460DFC514B}"/>
              </a:ext>
            </a:extLst>
          </p:cNvPr>
          <p:cNvSpPr txBox="1"/>
          <p:nvPr/>
        </p:nvSpPr>
        <p:spPr>
          <a:xfrm rot="16200000">
            <a:off x="19161697" y="4501042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D8E25A1-C0D3-CD41-B566-C3B040410CF5}"/>
              </a:ext>
            </a:extLst>
          </p:cNvPr>
          <p:cNvSpPr txBox="1"/>
          <p:nvPr/>
        </p:nvSpPr>
        <p:spPr>
          <a:xfrm rot="16200000">
            <a:off x="20111445" y="450963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30FCF222-02FC-FA4C-A054-B2AC1537D1F0}"/>
              </a:ext>
            </a:extLst>
          </p:cNvPr>
          <p:cNvSpPr txBox="1"/>
          <p:nvPr/>
        </p:nvSpPr>
        <p:spPr>
          <a:xfrm>
            <a:off x="3758868" y="5912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EB9F1AA-8086-614D-9822-74EF4F44EEF0}"/>
              </a:ext>
            </a:extLst>
          </p:cNvPr>
          <p:cNvSpPr txBox="1"/>
          <p:nvPr/>
        </p:nvSpPr>
        <p:spPr>
          <a:xfrm>
            <a:off x="5281387" y="542460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9F30C43-62EB-4D46-AD87-CCC6F0ECFBDC}"/>
              </a:ext>
            </a:extLst>
          </p:cNvPr>
          <p:cNvSpPr txBox="1"/>
          <p:nvPr/>
        </p:nvSpPr>
        <p:spPr>
          <a:xfrm>
            <a:off x="3758868" y="79353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CB6A1FB7-4BC5-514E-9D29-AA811C3D30B3}"/>
              </a:ext>
            </a:extLst>
          </p:cNvPr>
          <p:cNvSpPr txBox="1"/>
          <p:nvPr/>
        </p:nvSpPr>
        <p:spPr>
          <a:xfrm>
            <a:off x="5297417" y="7447906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CFEDF4C-A926-9841-A261-2FDBF419C146}"/>
              </a:ext>
            </a:extLst>
          </p:cNvPr>
          <p:cNvSpPr txBox="1"/>
          <p:nvPr/>
        </p:nvSpPr>
        <p:spPr>
          <a:xfrm>
            <a:off x="3783204" y="99750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7C1B259-1FBA-6443-BABB-9FF425B36B09}"/>
              </a:ext>
            </a:extLst>
          </p:cNvPr>
          <p:cNvSpPr txBox="1"/>
          <p:nvPr/>
        </p:nvSpPr>
        <p:spPr>
          <a:xfrm>
            <a:off x="5191910" y="948753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0E1FDEF-2212-1C48-B1D5-1138F36E6881}"/>
              </a:ext>
            </a:extLst>
          </p:cNvPr>
          <p:cNvSpPr txBox="1"/>
          <p:nvPr/>
        </p:nvSpPr>
        <p:spPr>
          <a:xfrm>
            <a:off x="3775197" y="119983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0D848B6-03DC-7C46-BF50-645A6E9FAC05}"/>
              </a:ext>
            </a:extLst>
          </p:cNvPr>
          <p:cNvSpPr txBox="1"/>
          <p:nvPr/>
        </p:nvSpPr>
        <p:spPr>
          <a:xfrm>
            <a:off x="5270464" y="11510835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68279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adroTexto 555"/>
          <p:cNvSpPr txBox="1"/>
          <p:nvPr/>
        </p:nvSpPr>
        <p:spPr>
          <a:xfrm>
            <a:off x="9113304" y="69758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2032436" y="221793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E8D92E06-633F-6944-8AB0-868F4B65368D}"/>
              </a:ext>
            </a:extLst>
          </p:cNvPr>
          <p:cNvGraphicFramePr>
            <a:graphicFrameLocks noGrp="1"/>
          </p:cNvGraphicFramePr>
          <p:nvPr/>
        </p:nvGraphicFramePr>
        <p:xfrm>
          <a:off x="7326404" y="4030866"/>
          <a:ext cx="13968942" cy="8873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34">
                  <a:extLst>
                    <a:ext uri="{9D8B030D-6E8A-4147-A177-3AD203B41FA5}">
                      <a16:colId xmlns:a16="http://schemas.microsoft.com/office/drawing/2014/main" val="762344320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89767298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34759830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9829991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96504000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127098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016419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96887709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423558311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242328833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4099631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69174226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18930898"/>
                    </a:ext>
                  </a:extLst>
                </a:gridCol>
              </a:tblGrid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265697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390025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5026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472281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54025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86062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4552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34943"/>
                  </a:ext>
                </a:extLst>
              </a:tr>
            </a:tbl>
          </a:graphicData>
        </a:graphic>
      </p:graphicFrame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6899E5EA-A670-344A-9EFE-F4309CFBC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99572"/>
              </p:ext>
            </p:extLst>
          </p:nvPr>
        </p:nvGraphicFramePr>
        <p:xfrm>
          <a:off x="3261345" y="4030866"/>
          <a:ext cx="4065060" cy="887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6780">
                  <a:extLst>
                    <a:ext uri="{9D8B030D-6E8A-4147-A177-3AD203B41FA5}">
                      <a16:colId xmlns:a16="http://schemas.microsoft.com/office/drawing/2014/main" val="3361691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3907687"/>
                    </a:ext>
                  </a:extLst>
                </a:gridCol>
              </a:tblGrid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54518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5502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83102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3537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2239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9043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4190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76329"/>
                  </a:ext>
                </a:extLst>
              </a:tr>
            </a:tbl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489B4379-8F96-D540-B998-51166B6F812C}"/>
              </a:ext>
            </a:extLst>
          </p:cNvPr>
          <p:cNvSpPr txBox="1"/>
          <p:nvPr/>
        </p:nvSpPr>
        <p:spPr>
          <a:xfrm rot="16200000">
            <a:off x="7294176" y="4520947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27DCF51-ACF3-4D41-B2D1-F44EBA4F2AC6}"/>
              </a:ext>
            </a:extLst>
          </p:cNvPr>
          <p:cNvSpPr txBox="1"/>
          <p:nvPr/>
        </p:nvSpPr>
        <p:spPr>
          <a:xfrm rot="16200000">
            <a:off x="8305331" y="450709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9C4E43C-5392-204D-B4D6-4B60BABE806E}"/>
              </a:ext>
            </a:extLst>
          </p:cNvPr>
          <p:cNvSpPr txBox="1"/>
          <p:nvPr/>
        </p:nvSpPr>
        <p:spPr>
          <a:xfrm rot="16200000">
            <a:off x="9481709" y="4520947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B42663D-7963-8140-AF91-0874261DF19C}"/>
              </a:ext>
            </a:extLst>
          </p:cNvPr>
          <p:cNvSpPr txBox="1"/>
          <p:nvPr/>
        </p:nvSpPr>
        <p:spPr>
          <a:xfrm rot="16200000">
            <a:off x="10424049" y="4507092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3B3881-E560-ED45-A6A7-62685488BCC5}"/>
              </a:ext>
            </a:extLst>
          </p:cNvPr>
          <p:cNvSpPr txBox="1"/>
          <p:nvPr/>
        </p:nvSpPr>
        <p:spPr>
          <a:xfrm rot="16200000">
            <a:off x="11623951" y="4504114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6034471-47D4-0D45-9FF3-F942F3621200}"/>
              </a:ext>
            </a:extLst>
          </p:cNvPr>
          <p:cNvSpPr txBox="1"/>
          <p:nvPr/>
        </p:nvSpPr>
        <p:spPr>
          <a:xfrm rot="16200000">
            <a:off x="12611799" y="451270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55F0912-2710-7C46-A987-20D574157FD6}"/>
              </a:ext>
            </a:extLst>
          </p:cNvPr>
          <p:cNvSpPr txBox="1"/>
          <p:nvPr/>
        </p:nvSpPr>
        <p:spPr>
          <a:xfrm rot="16200000">
            <a:off x="13748728" y="452655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C10173A-82DB-F447-9918-85C7247F3A8B}"/>
              </a:ext>
            </a:extLst>
          </p:cNvPr>
          <p:cNvSpPr txBox="1"/>
          <p:nvPr/>
        </p:nvSpPr>
        <p:spPr>
          <a:xfrm rot="16200000">
            <a:off x="14812872" y="451787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B7C8EB1-4999-0049-BAF9-DDED24BE04D7}"/>
              </a:ext>
            </a:extLst>
          </p:cNvPr>
          <p:cNvSpPr txBox="1"/>
          <p:nvPr/>
        </p:nvSpPr>
        <p:spPr>
          <a:xfrm rot="16200000">
            <a:off x="15785927" y="450402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183CDC5-FB34-D84F-806C-515CC787E56B}"/>
              </a:ext>
            </a:extLst>
          </p:cNvPr>
          <p:cNvSpPr txBox="1"/>
          <p:nvPr/>
        </p:nvSpPr>
        <p:spPr>
          <a:xfrm rot="16200000">
            <a:off x="16962305" y="4517875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A9BF4DA-DA3C-BA41-865D-C4F9F9559844}"/>
              </a:ext>
            </a:extLst>
          </p:cNvPr>
          <p:cNvSpPr txBox="1"/>
          <p:nvPr/>
        </p:nvSpPr>
        <p:spPr>
          <a:xfrm rot="16200000">
            <a:off x="17904645" y="4504020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9B7E9E-7D66-7749-8EFD-3715331090D0}"/>
              </a:ext>
            </a:extLst>
          </p:cNvPr>
          <p:cNvSpPr txBox="1"/>
          <p:nvPr/>
        </p:nvSpPr>
        <p:spPr>
          <a:xfrm rot="16200000">
            <a:off x="19161697" y="4501042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DF583FD-0418-E749-8FC4-6E031CB61C36}"/>
              </a:ext>
            </a:extLst>
          </p:cNvPr>
          <p:cNvSpPr txBox="1"/>
          <p:nvPr/>
        </p:nvSpPr>
        <p:spPr>
          <a:xfrm rot="16200000">
            <a:off x="20111445" y="450963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5E79763-8323-FC49-8451-DF9197FBBBD8}"/>
              </a:ext>
            </a:extLst>
          </p:cNvPr>
          <p:cNvSpPr txBox="1"/>
          <p:nvPr/>
        </p:nvSpPr>
        <p:spPr>
          <a:xfrm>
            <a:off x="3758868" y="5912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CAC9693-89BD-CA47-9C94-ECFC54DA3587}"/>
              </a:ext>
            </a:extLst>
          </p:cNvPr>
          <p:cNvSpPr txBox="1"/>
          <p:nvPr/>
        </p:nvSpPr>
        <p:spPr>
          <a:xfrm>
            <a:off x="5281387" y="542460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ED3F5A-4B96-6C42-B980-E77D7DF9EDDE}"/>
              </a:ext>
            </a:extLst>
          </p:cNvPr>
          <p:cNvSpPr txBox="1"/>
          <p:nvPr/>
        </p:nvSpPr>
        <p:spPr>
          <a:xfrm>
            <a:off x="3758868" y="79353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A00235E-8E8B-024C-BE78-4428C60B88CA}"/>
              </a:ext>
            </a:extLst>
          </p:cNvPr>
          <p:cNvSpPr txBox="1"/>
          <p:nvPr/>
        </p:nvSpPr>
        <p:spPr>
          <a:xfrm>
            <a:off x="5297417" y="7447906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86818C1-EBB9-A94A-9F86-0BC02D4FB5C8}"/>
              </a:ext>
            </a:extLst>
          </p:cNvPr>
          <p:cNvSpPr txBox="1"/>
          <p:nvPr/>
        </p:nvSpPr>
        <p:spPr>
          <a:xfrm>
            <a:off x="3783204" y="99750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2ABD326-F66A-8843-B183-13F1F1AD58D1}"/>
              </a:ext>
            </a:extLst>
          </p:cNvPr>
          <p:cNvSpPr txBox="1"/>
          <p:nvPr/>
        </p:nvSpPr>
        <p:spPr>
          <a:xfrm>
            <a:off x="5191910" y="948753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13F2684-0127-594B-B7A1-969933385638}"/>
              </a:ext>
            </a:extLst>
          </p:cNvPr>
          <p:cNvSpPr txBox="1"/>
          <p:nvPr/>
        </p:nvSpPr>
        <p:spPr>
          <a:xfrm>
            <a:off x="3775197" y="119983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6AE8E4B-9F61-0346-9262-B093A5ED598E}"/>
              </a:ext>
            </a:extLst>
          </p:cNvPr>
          <p:cNvSpPr txBox="1"/>
          <p:nvPr/>
        </p:nvSpPr>
        <p:spPr>
          <a:xfrm>
            <a:off x="5270464" y="11510835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" name="Freeform 448">
            <a:extLst>
              <a:ext uri="{FF2B5EF4-FFF2-40B4-BE49-F238E27FC236}">
                <a16:creationId xmlns:a16="http://schemas.microsoft.com/office/drawing/2014/main" id="{87BAA7C8-013D-6F46-8306-F5180D39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9" y="5716993"/>
            <a:ext cx="11809515" cy="802568"/>
          </a:xfrm>
          <a:custGeom>
            <a:avLst/>
            <a:gdLst>
              <a:gd name="T0" fmla="*/ 10056 w 10242"/>
              <a:gd name="T1" fmla="*/ 0 h 716"/>
              <a:gd name="T2" fmla="*/ 10036 w 10242"/>
              <a:gd name="T3" fmla="*/ 0 h 716"/>
              <a:gd name="T4" fmla="*/ 9685 w 10242"/>
              <a:gd name="T5" fmla="*/ 0 h 716"/>
              <a:gd name="T6" fmla="*/ 555 w 10242"/>
              <a:gd name="T7" fmla="*/ 0 h 716"/>
              <a:gd name="T8" fmla="*/ 369 w 10242"/>
              <a:gd name="T9" fmla="*/ 0 h 716"/>
              <a:gd name="T10" fmla="*/ 185 w 10242"/>
              <a:gd name="T11" fmla="*/ 0 h 716"/>
              <a:gd name="T12" fmla="*/ 0 w 10242"/>
              <a:gd name="T13" fmla="*/ 357 h 716"/>
              <a:gd name="T14" fmla="*/ 185 w 10242"/>
              <a:gd name="T15" fmla="*/ 715 h 716"/>
              <a:gd name="T16" fmla="*/ 369 w 10242"/>
              <a:gd name="T17" fmla="*/ 715 h 716"/>
              <a:gd name="T18" fmla="*/ 555 w 10242"/>
              <a:gd name="T19" fmla="*/ 715 h 716"/>
              <a:gd name="T20" fmla="*/ 9685 w 10242"/>
              <a:gd name="T21" fmla="*/ 715 h 716"/>
              <a:gd name="T22" fmla="*/ 10036 w 10242"/>
              <a:gd name="T23" fmla="*/ 715 h 716"/>
              <a:gd name="T24" fmla="*/ 10056 w 10242"/>
              <a:gd name="T25" fmla="*/ 715 h 716"/>
              <a:gd name="T26" fmla="*/ 10241 w 10242"/>
              <a:gd name="T27" fmla="*/ 357 h 716"/>
              <a:gd name="T28" fmla="*/ 10056 w 10242"/>
              <a:gd name="T29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42" h="716">
                <a:moveTo>
                  <a:pt x="10056" y="0"/>
                </a:moveTo>
                <a:lnTo>
                  <a:pt x="10036" y="0"/>
                </a:lnTo>
                <a:lnTo>
                  <a:pt x="9685" y="0"/>
                </a:lnTo>
                <a:lnTo>
                  <a:pt x="555" y="0"/>
                </a:lnTo>
                <a:lnTo>
                  <a:pt x="369" y="0"/>
                </a:lnTo>
                <a:lnTo>
                  <a:pt x="185" y="0"/>
                </a:lnTo>
                <a:lnTo>
                  <a:pt x="0" y="357"/>
                </a:lnTo>
                <a:lnTo>
                  <a:pt x="185" y="715"/>
                </a:lnTo>
                <a:lnTo>
                  <a:pt x="369" y="715"/>
                </a:lnTo>
                <a:lnTo>
                  <a:pt x="555" y="715"/>
                </a:lnTo>
                <a:lnTo>
                  <a:pt x="9685" y="715"/>
                </a:lnTo>
                <a:lnTo>
                  <a:pt x="10036" y="715"/>
                </a:lnTo>
                <a:lnTo>
                  <a:pt x="10056" y="715"/>
                </a:lnTo>
                <a:lnTo>
                  <a:pt x="10241" y="357"/>
                </a:lnTo>
                <a:lnTo>
                  <a:pt x="100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449">
            <a:extLst>
              <a:ext uri="{FF2B5EF4-FFF2-40B4-BE49-F238E27FC236}">
                <a16:creationId xmlns:a16="http://schemas.microsoft.com/office/drawing/2014/main" id="{78123E20-8027-BA4E-A8AC-6499C607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150" y="7768868"/>
            <a:ext cx="6468667" cy="812476"/>
          </a:xfrm>
          <a:custGeom>
            <a:avLst/>
            <a:gdLst>
              <a:gd name="T0" fmla="*/ 5541 w 5542"/>
              <a:gd name="T1" fmla="*/ 362 h 724"/>
              <a:gd name="T2" fmla="*/ 5356 w 5542"/>
              <a:gd name="T3" fmla="*/ 4 h 724"/>
              <a:gd name="T4" fmla="*/ 5353 w 5542"/>
              <a:gd name="T5" fmla="*/ 4 h 724"/>
              <a:gd name="T6" fmla="*/ 5353 w 5542"/>
              <a:gd name="T7" fmla="*/ 0 h 724"/>
              <a:gd name="T8" fmla="*/ 182 w 5542"/>
              <a:gd name="T9" fmla="*/ 0 h 724"/>
              <a:gd name="T10" fmla="*/ 182 w 5542"/>
              <a:gd name="T11" fmla="*/ 10 h 724"/>
              <a:gd name="T12" fmla="*/ 0 w 5542"/>
              <a:gd name="T13" fmla="*/ 362 h 724"/>
              <a:gd name="T14" fmla="*/ 182 w 5542"/>
              <a:gd name="T15" fmla="*/ 715 h 724"/>
              <a:gd name="T16" fmla="*/ 182 w 5542"/>
              <a:gd name="T17" fmla="*/ 723 h 724"/>
              <a:gd name="T18" fmla="*/ 5353 w 5542"/>
              <a:gd name="T19" fmla="*/ 723 h 724"/>
              <a:gd name="T20" fmla="*/ 5353 w 5542"/>
              <a:gd name="T21" fmla="*/ 720 h 724"/>
              <a:gd name="T22" fmla="*/ 5356 w 5542"/>
              <a:gd name="T23" fmla="*/ 720 h 724"/>
              <a:gd name="T24" fmla="*/ 5541 w 5542"/>
              <a:gd name="T25" fmla="*/ 36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2" h="724">
                <a:moveTo>
                  <a:pt x="5541" y="362"/>
                </a:moveTo>
                <a:lnTo>
                  <a:pt x="5356" y="4"/>
                </a:lnTo>
                <a:lnTo>
                  <a:pt x="5353" y="4"/>
                </a:lnTo>
                <a:lnTo>
                  <a:pt x="5353" y="0"/>
                </a:lnTo>
                <a:lnTo>
                  <a:pt x="182" y="0"/>
                </a:lnTo>
                <a:lnTo>
                  <a:pt x="182" y="10"/>
                </a:lnTo>
                <a:lnTo>
                  <a:pt x="0" y="362"/>
                </a:lnTo>
                <a:lnTo>
                  <a:pt x="182" y="715"/>
                </a:lnTo>
                <a:lnTo>
                  <a:pt x="182" y="723"/>
                </a:lnTo>
                <a:lnTo>
                  <a:pt x="5353" y="723"/>
                </a:lnTo>
                <a:lnTo>
                  <a:pt x="5353" y="720"/>
                </a:lnTo>
                <a:lnTo>
                  <a:pt x="5356" y="720"/>
                </a:lnTo>
                <a:lnTo>
                  <a:pt x="5541" y="3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447">
            <a:extLst>
              <a:ext uri="{FF2B5EF4-FFF2-40B4-BE49-F238E27FC236}">
                <a16:creationId xmlns:a16="http://schemas.microsoft.com/office/drawing/2014/main" id="{54FDDBA9-BECD-1F45-808D-2CE6A42C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389" y="9813135"/>
            <a:ext cx="4339461" cy="812476"/>
          </a:xfrm>
          <a:custGeom>
            <a:avLst/>
            <a:gdLst>
              <a:gd name="T0" fmla="*/ 3761 w 3762"/>
              <a:gd name="T1" fmla="*/ 360 h 723"/>
              <a:gd name="T2" fmla="*/ 3575 w 3762"/>
              <a:gd name="T3" fmla="*/ 1 h 723"/>
              <a:gd name="T4" fmla="*/ 3571 w 3762"/>
              <a:gd name="T5" fmla="*/ 1 h 723"/>
              <a:gd name="T6" fmla="*/ 3571 w 3762"/>
              <a:gd name="T7" fmla="*/ 0 h 723"/>
              <a:gd name="T8" fmla="*/ 191 w 3762"/>
              <a:gd name="T9" fmla="*/ 0 h 723"/>
              <a:gd name="T10" fmla="*/ 191 w 3762"/>
              <a:gd name="T11" fmla="*/ 1 h 723"/>
              <a:gd name="T12" fmla="*/ 185 w 3762"/>
              <a:gd name="T13" fmla="*/ 1 h 723"/>
              <a:gd name="T14" fmla="*/ 0 w 3762"/>
              <a:gd name="T15" fmla="*/ 360 h 723"/>
              <a:gd name="T16" fmla="*/ 185 w 3762"/>
              <a:gd name="T17" fmla="*/ 718 h 723"/>
              <a:gd name="T18" fmla="*/ 191 w 3762"/>
              <a:gd name="T19" fmla="*/ 718 h 723"/>
              <a:gd name="T20" fmla="*/ 191 w 3762"/>
              <a:gd name="T21" fmla="*/ 722 h 723"/>
              <a:gd name="T22" fmla="*/ 3571 w 3762"/>
              <a:gd name="T23" fmla="*/ 722 h 723"/>
              <a:gd name="T24" fmla="*/ 3571 w 3762"/>
              <a:gd name="T25" fmla="*/ 718 h 723"/>
              <a:gd name="T26" fmla="*/ 3575 w 3762"/>
              <a:gd name="T27" fmla="*/ 718 h 723"/>
              <a:gd name="T28" fmla="*/ 3761 w 3762"/>
              <a:gd name="T29" fmla="*/ 36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2" h="723">
                <a:moveTo>
                  <a:pt x="3761" y="360"/>
                </a:moveTo>
                <a:lnTo>
                  <a:pt x="3575" y="1"/>
                </a:lnTo>
                <a:lnTo>
                  <a:pt x="3571" y="1"/>
                </a:lnTo>
                <a:lnTo>
                  <a:pt x="3571" y="0"/>
                </a:lnTo>
                <a:lnTo>
                  <a:pt x="191" y="0"/>
                </a:lnTo>
                <a:lnTo>
                  <a:pt x="191" y="1"/>
                </a:lnTo>
                <a:lnTo>
                  <a:pt x="185" y="1"/>
                </a:lnTo>
                <a:lnTo>
                  <a:pt x="0" y="360"/>
                </a:lnTo>
                <a:lnTo>
                  <a:pt x="185" y="718"/>
                </a:lnTo>
                <a:lnTo>
                  <a:pt x="191" y="718"/>
                </a:lnTo>
                <a:lnTo>
                  <a:pt x="191" y="722"/>
                </a:lnTo>
                <a:lnTo>
                  <a:pt x="3571" y="722"/>
                </a:lnTo>
                <a:lnTo>
                  <a:pt x="3571" y="718"/>
                </a:lnTo>
                <a:lnTo>
                  <a:pt x="3575" y="718"/>
                </a:lnTo>
                <a:lnTo>
                  <a:pt x="3761" y="3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450">
            <a:extLst>
              <a:ext uri="{FF2B5EF4-FFF2-40B4-BE49-F238E27FC236}">
                <a16:creationId xmlns:a16="http://schemas.microsoft.com/office/drawing/2014/main" id="{E9EF1D5A-AB62-A942-81D0-1F639197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4893" y="11817768"/>
            <a:ext cx="6430453" cy="812476"/>
          </a:xfrm>
          <a:custGeom>
            <a:avLst/>
            <a:gdLst>
              <a:gd name="T0" fmla="*/ 5724 w 5725"/>
              <a:gd name="T1" fmla="*/ 359 h 721"/>
              <a:gd name="T2" fmla="*/ 5539 w 5725"/>
              <a:gd name="T3" fmla="*/ 0 h 721"/>
              <a:gd name="T4" fmla="*/ 5168 w 5725"/>
              <a:gd name="T5" fmla="*/ 0 h 721"/>
              <a:gd name="T6" fmla="*/ 5168 w 5725"/>
              <a:gd name="T7" fmla="*/ 0 h 721"/>
              <a:gd name="T8" fmla="*/ 555 w 5725"/>
              <a:gd name="T9" fmla="*/ 0 h 721"/>
              <a:gd name="T10" fmla="*/ 555 w 5725"/>
              <a:gd name="T11" fmla="*/ 0 h 721"/>
              <a:gd name="T12" fmla="*/ 185 w 5725"/>
              <a:gd name="T13" fmla="*/ 0 h 721"/>
              <a:gd name="T14" fmla="*/ 185 w 5725"/>
              <a:gd name="T15" fmla="*/ 0 h 721"/>
              <a:gd name="T16" fmla="*/ 183 w 5725"/>
              <a:gd name="T17" fmla="*/ 0 h 721"/>
              <a:gd name="T18" fmla="*/ 183 w 5725"/>
              <a:gd name="T19" fmla="*/ 3 h 721"/>
              <a:gd name="T20" fmla="*/ 0 w 5725"/>
              <a:gd name="T21" fmla="*/ 359 h 721"/>
              <a:gd name="T22" fmla="*/ 183 w 5725"/>
              <a:gd name="T23" fmla="*/ 714 h 721"/>
              <a:gd name="T24" fmla="*/ 183 w 5725"/>
              <a:gd name="T25" fmla="*/ 720 h 721"/>
              <a:gd name="T26" fmla="*/ 5504 w 5725"/>
              <a:gd name="T27" fmla="*/ 720 h 721"/>
              <a:gd name="T28" fmla="*/ 5504 w 5725"/>
              <a:gd name="T29" fmla="*/ 716 h 721"/>
              <a:gd name="T30" fmla="*/ 5539 w 5725"/>
              <a:gd name="T31" fmla="*/ 716 h 721"/>
              <a:gd name="T32" fmla="*/ 5724 w 5725"/>
              <a:gd name="T33" fmla="*/ 359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25" h="721">
                <a:moveTo>
                  <a:pt x="5724" y="359"/>
                </a:moveTo>
                <a:lnTo>
                  <a:pt x="5539" y="0"/>
                </a:lnTo>
                <a:lnTo>
                  <a:pt x="5168" y="0"/>
                </a:lnTo>
                <a:lnTo>
                  <a:pt x="5168" y="0"/>
                </a:lnTo>
                <a:lnTo>
                  <a:pt x="555" y="0"/>
                </a:lnTo>
                <a:lnTo>
                  <a:pt x="555" y="0"/>
                </a:lnTo>
                <a:lnTo>
                  <a:pt x="185" y="0"/>
                </a:lnTo>
                <a:lnTo>
                  <a:pt x="185" y="0"/>
                </a:lnTo>
                <a:lnTo>
                  <a:pt x="183" y="0"/>
                </a:lnTo>
                <a:lnTo>
                  <a:pt x="183" y="3"/>
                </a:lnTo>
                <a:lnTo>
                  <a:pt x="0" y="359"/>
                </a:lnTo>
                <a:lnTo>
                  <a:pt x="183" y="714"/>
                </a:lnTo>
                <a:lnTo>
                  <a:pt x="183" y="720"/>
                </a:lnTo>
                <a:lnTo>
                  <a:pt x="5504" y="720"/>
                </a:lnTo>
                <a:lnTo>
                  <a:pt x="5504" y="716"/>
                </a:lnTo>
                <a:lnTo>
                  <a:pt x="5539" y="716"/>
                </a:lnTo>
                <a:lnTo>
                  <a:pt x="5724" y="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adroTexto 529"/>
          <p:cNvSpPr txBox="1"/>
          <p:nvPr/>
        </p:nvSpPr>
        <p:spPr>
          <a:xfrm>
            <a:off x="9113304" y="423267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2032436" y="194361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76" name="Tabla 75">
            <a:extLst>
              <a:ext uri="{FF2B5EF4-FFF2-40B4-BE49-F238E27FC236}">
                <a16:creationId xmlns:a16="http://schemas.microsoft.com/office/drawing/2014/main" id="{E1F0E299-853E-D042-8274-94D89BD2C27F}"/>
              </a:ext>
            </a:extLst>
          </p:cNvPr>
          <p:cNvGraphicFramePr>
            <a:graphicFrameLocks noGrp="1"/>
          </p:cNvGraphicFramePr>
          <p:nvPr/>
        </p:nvGraphicFramePr>
        <p:xfrm>
          <a:off x="7326404" y="4030866"/>
          <a:ext cx="13968942" cy="8873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34">
                  <a:extLst>
                    <a:ext uri="{9D8B030D-6E8A-4147-A177-3AD203B41FA5}">
                      <a16:colId xmlns:a16="http://schemas.microsoft.com/office/drawing/2014/main" val="762344320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89767298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34759830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9829991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96504000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127098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000164192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96887709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4235583117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1242328833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2140996319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691742265"/>
                    </a:ext>
                  </a:extLst>
                </a:gridCol>
                <a:gridCol w="1074534">
                  <a:extLst>
                    <a:ext uri="{9D8B030D-6E8A-4147-A177-3AD203B41FA5}">
                      <a16:colId xmlns:a16="http://schemas.microsoft.com/office/drawing/2014/main" val="718930898"/>
                    </a:ext>
                  </a:extLst>
                </a:gridCol>
              </a:tblGrid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65697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390025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5026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472281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054025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86062"/>
                  </a:ext>
                </a:extLst>
              </a:tr>
              <a:tr h="63971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45526"/>
                  </a:ext>
                </a:extLst>
              </a:tr>
              <a:tr h="13906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34943"/>
                  </a:ext>
                </a:extLst>
              </a:tr>
            </a:tbl>
          </a:graphicData>
        </a:graphic>
      </p:graphicFrame>
      <p:graphicFrame>
        <p:nvGraphicFramePr>
          <p:cNvPr id="77" name="Tabla 76">
            <a:extLst>
              <a:ext uri="{FF2B5EF4-FFF2-40B4-BE49-F238E27FC236}">
                <a16:creationId xmlns:a16="http://schemas.microsoft.com/office/drawing/2014/main" id="{876F8833-73D5-4A4F-BCEF-7D192C07B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12164"/>
              </p:ext>
            </p:extLst>
          </p:nvPr>
        </p:nvGraphicFramePr>
        <p:xfrm>
          <a:off x="3261345" y="4030866"/>
          <a:ext cx="4065060" cy="887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6780">
                  <a:extLst>
                    <a:ext uri="{9D8B030D-6E8A-4147-A177-3AD203B41FA5}">
                      <a16:colId xmlns:a16="http://schemas.microsoft.com/office/drawing/2014/main" val="3361691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3907687"/>
                    </a:ext>
                  </a:extLst>
                </a:gridCol>
              </a:tblGrid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54518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5502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83102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3537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2239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90430"/>
                  </a:ext>
                </a:extLst>
              </a:tr>
              <a:tr h="63885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41908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76329"/>
                  </a:ext>
                </a:extLst>
              </a:tr>
            </a:tbl>
          </a:graphicData>
        </a:graphic>
      </p:graphicFrame>
      <p:sp>
        <p:nvSpPr>
          <p:cNvPr id="78" name="CuadroTexto 77">
            <a:extLst>
              <a:ext uri="{FF2B5EF4-FFF2-40B4-BE49-F238E27FC236}">
                <a16:creationId xmlns:a16="http://schemas.microsoft.com/office/drawing/2014/main" id="{25408E1B-0620-7943-993E-1000EE310B91}"/>
              </a:ext>
            </a:extLst>
          </p:cNvPr>
          <p:cNvSpPr txBox="1"/>
          <p:nvPr/>
        </p:nvSpPr>
        <p:spPr>
          <a:xfrm rot="16200000">
            <a:off x="7294176" y="4541267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B9E46F6-52C5-CF4F-890B-56098799070A}"/>
              </a:ext>
            </a:extLst>
          </p:cNvPr>
          <p:cNvSpPr txBox="1"/>
          <p:nvPr/>
        </p:nvSpPr>
        <p:spPr>
          <a:xfrm rot="16200000">
            <a:off x="8305331" y="452741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B7EAF2A7-B838-2247-B92E-AC3D35ED2094}"/>
              </a:ext>
            </a:extLst>
          </p:cNvPr>
          <p:cNvSpPr txBox="1"/>
          <p:nvPr/>
        </p:nvSpPr>
        <p:spPr>
          <a:xfrm rot="16200000">
            <a:off x="9481709" y="4541267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2FD9634-6313-C847-8776-C824CDD52DFF}"/>
              </a:ext>
            </a:extLst>
          </p:cNvPr>
          <p:cNvSpPr txBox="1"/>
          <p:nvPr/>
        </p:nvSpPr>
        <p:spPr>
          <a:xfrm rot="16200000">
            <a:off x="10424049" y="4527412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ED6192B-B77A-4741-A891-2D12DDC1ADC9}"/>
              </a:ext>
            </a:extLst>
          </p:cNvPr>
          <p:cNvSpPr txBox="1"/>
          <p:nvPr/>
        </p:nvSpPr>
        <p:spPr>
          <a:xfrm rot="16200000">
            <a:off x="11623951" y="4524434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52009FA-8CE7-0046-A3DF-E102AB94E882}"/>
              </a:ext>
            </a:extLst>
          </p:cNvPr>
          <p:cNvSpPr txBox="1"/>
          <p:nvPr/>
        </p:nvSpPr>
        <p:spPr>
          <a:xfrm rot="16200000">
            <a:off x="12611799" y="453302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0D04D99-9009-464E-9F04-E584817B03E3}"/>
              </a:ext>
            </a:extLst>
          </p:cNvPr>
          <p:cNvSpPr txBox="1"/>
          <p:nvPr/>
        </p:nvSpPr>
        <p:spPr>
          <a:xfrm rot="16200000">
            <a:off x="13748728" y="454687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AC76C4C-1C28-FC41-B626-E70A9F5ACAFA}"/>
              </a:ext>
            </a:extLst>
          </p:cNvPr>
          <p:cNvSpPr txBox="1"/>
          <p:nvPr/>
        </p:nvSpPr>
        <p:spPr>
          <a:xfrm rot="16200000">
            <a:off x="14812872" y="453819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BB90642-110B-8348-99B9-15DFB1DFBE84}"/>
              </a:ext>
            </a:extLst>
          </p:cNvPr>
          <p:cNvSpPr txBox="1"/>
          <p:nvPr/>
        </p:nvSpPr>
        <p:spPr>
          <a:xfrm rot="16200000">
            <a:off x="15785927" y="452434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765236B-47AB-944E-B7BC-666E28BD255A}"/>
              </a:ext>
            </a:extLst>
          </p:cNvPr>
          <p:cNvSpPr txBox="1"/>
          <p:nvPr/>
        </p:nvSpPr>
        <p:spPr>
          <a:xfrm rot="16200000">
            <a:off x="16962305" y="4538195"/>
            <a:ext cx="1064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7BB7983-B5D5-3742-8353-AE59EF47F61F}"/>
              </a:ext>
            </a:extLst>
          </p:cNvPr>
          <p:cNvSpPr txBox="1"/>
          <p:nvPr/>
        </p:nvSpPr>
        <p:spPr>
          <a:xfrm rot="16200000">
            <a:off x="17904645" y="4524340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704805E-7292-914B-A8A9-FBCC49140D49}"/>
              </a:ext>
            </a:extLst>
          </p:cNvPr>
          <p:cNvSpPr txBox="1"/>
          <p:nvPr/>
        </p:nvSpPr>
        <p:spPr>
          <a:xfrm rot="16200000">
            <a:off x="19161697" y="4521362"/>
            <a:ext cx="10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FE37692-3C22-594F-9580-3324593D6783}"/>
              </a:ext>
            </a:extLst>
          </p:cNvPr>
          <p:cNvSpPr txBox="1"/>
          <p:nvPr/>
        </p:nvSpPr>
        <p:spPr>
          <a:xfrm rot="16200000">
            <a:off x="20111445" y="452995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11C6A45A-A3BE-BA48-9930-8E5FDF984E3B}"/>
              </a:ext>
            </a:extLst>
          </p:cNvPr>
          <p:cNvSpPr txBox="1"/>
          <p:nvPr/>
        </p:nvSpPr>
        <p:spPr>
          <a:xfrm>
            <a:off x="3758868" y="59120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E19AFAA-4F8C-7840-9B1F-0774F19BB200}"/>
              </a:ext>
            </a:extLst>
          </p:cNvPr>
          <p:cNvSpPr txBox="1"/>
          <p:nvPr/>
        </p:nvSpPr>
        <p:spPr>
          <a:xfrm>
            <a:off x="5281387" y="542460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80D5E6E-2097-5F4E-8008-B60C53E6BF5A}"/>
              </a:ext>
            </a:extLst>
          </p:cNvPr>
          <p:cNvSpPr txBox="1"/>
          <p:nvPr/>
        </p:nvSpPr>
        <p:spPr>
          <a:xfrm>
            <a:off x="3758868" y="7935398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9FF2A000-99CA-D149-A7F9-C57353546A60}"/>
              </a:ext>
            </a:extLst>
          </p:cNvPr>
          <p:cNvSpPr txBox="1"/>
          <p:nvPr/>
        </p:nvSpPr>
        <p:spPr>
          <a:xfrm>
            <a:off x="5297417" y="7447906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9AC7B3F-863C-3040-AB9E-DBC50F68DD8A}"/>
              </a:ext>
            </a:extLst>
          </p:cNvPr>
          <p:cNvSpPr txBox="1"/>
          <p:nvPr/>
        </p:nvSpPr>
        <p:spPr>
          <a:xfrm>
            <a:off x="3783204" y="99750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F1800AB-01D4-1545-8C03-B08F78F4CDE6}"/>
              </a:ext>
            </a:extLst>
          </p:cNvPr>
          <p:cNvSpPr txBox="1"/>
          <p:nvPr/>
        </p:nvSpPr>
        <p:spPr>
          <a:xfrm>
            <a:off x="5191910" y="948753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AF5F519-4E64-D345-8201-C9DB59501B8E}"/>
              </a:ext>
            </a:extLst>
          </p:cNvPr>
          <p:cNvSpPr txBox="1"/>
          <p:nvPr/>
        </p:nvSpPr>
        <p:spPr>
          <a:xfrm>
            <a:off x="3775197" y="11998327"/>
            <a:ext cx="310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893993F-C995-8745-B0C6-74963170A1B3}"/>
              </a:ext>
            </a:extLst>
          </p:cNvPr>
          <p:cNvSpPr txBox="1"/>
          <p:nvPr/>
        </p:nvSpPr>
        <p:spPr>
          <a:xfrm>
            <a:off x="5270464" y="11510835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3" name="Freeform 460">
            <a:extLst>
              <a:ext uri="{FF2B5EF4-FFF2-40B4-BE49-F238E27FC236}">
                <a16:creationId xmlns:a16="http://schemas.microsoft.com/office/drawing/2014/main" id="{DDA77370-3CDB-424B-A74B-512B746B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63" y="593414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61">
            <a:extLst>
              <a:ext uri="{FF2B5EF4-FFF2-40B4-BE49-F238E27FC236}">
                <a16:creationId xmlns:a16="http://schemas.microsoft.com/office/drawing/2014/main" id="{73B4C8DC-924D-C940-A168-7B9B477D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516" y="5934144"/>
            <a:ext cx="424044" cy="419057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62">
            <a:extLst>
              <a:ext uri="{FF2B5EF4-FFF2-40B4-BE49-F238E27FC236}">
                <a16:creationId xmlns:a16="http://schemas.microsoft.com/office/drawing/2014/main" id="{2B7DBFEA-12F0-8B4F-A918-CC3DAEE3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011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63">
            <a:extLst>
              <a:ext uri="{FF2B5EF4-FFF2-40B4-BE49-F238E27FC236}">
                <a16:creationId xmlns:a16="http://schemas.microsoft.com/office/drawing/2014/main" id="{BDD0F995-605E-824A-AABE-8C8AAD47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600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464">
            <a:extLst>
              <a:ext uri="{FF2B5EF4-FFF2-40B4-BE49-F238E27FC236}">
                <a16:creationId xmlns:a16="http://schemas.microsoft.com/office/drawing/2014/main" id="{C120F8C0-E71A-E747-998D-1940AA10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9141" y="5934144"/>
            <a:ext cx="419057" cy="419057"/>
          </a:xfrm>
          <a:custGeom>
            <a:avLst/>
            <a:gdLst>
              <a:gd name="T0" fmla="*/ 370 w 371"/>
              <a:gd name="T1" fmla="*/ 186 h 372"/>
              <a:gd name="T2" fmla="*/ 370 w 371"/>
              <a:gd name="T3" fmla="*/ 186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6 h 372"/>
              <a:gd name="T10" fmla="*/ 0 w 371"/>
              <a:gd name="T11" fmla="*/ 186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6"/>
                </a:moveTo>
                <a:lnTo>
                  <a:pt x="370" y="186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65">
            <a:extLst>
              <a:ext uri="{FF2B5EF4-FFF2-40B4-BE49-F238E27FC236}">
                <a16:creationId xmlns:a16="http://schemas.microsoft.com/office/drawing/2014/main" id="{BB69DBC0-AB48-3C44-BA4E-DB8E5AFC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684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66">
            <a:extLst>
              <a:ext uri="{FF2B5EF4-FFF2-40B4-BE49-F238E27FC236}">
                <a16:creationId xmlns:a16="http://schemas.microsoft.com/office/drawing/2014/main" id="{1DF9A5FF-1E9F-F64E-9A03-C9D09F515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25" y="5934144"/>
            <a:ext cx="419057" cy="419057"/>
          </a:xfrm>
          <a:custGeom>
            <a:avLst/>
            <a:gdLst>
              <a:gd name="T0" fmla="*/ 371 w 372"/>
              <a:gd name="T1" fmla="*/ 186 h 372"/>
              <a:gd name="T2" fmla="*/ 371 w 372"/>
              <a:gd name="T3" fmla="*/ 186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6 h 372"/>
              <a:gd name="T10" fmla="*/ 0 w 372"/>
              <a:gd name="T11" fmla="*/ 186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6"/>
                </a:moveTo>
                <a:lnTo>
                  <a:pt x="371" y="186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480">
            <a:extLst>
              <a:ext uri="{FF2B5EF4-FFF2-40B4-BE49-F238E27FC236}">
                <a16:creationId xmlns:a16="http://schemas.microsoft.com/office/drawing/2014/main" id="{49954065-D611-4A47-9B35-2A8617F6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019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481">
            <a:extLst>
              <a:ext uri="{FF2B5EF4-FFF2-40B4-BE49-F238E27FC236}">
                <a16:creationId xmlns:a16="http://schemas.microsoft.com/office/drawing/2014/main" id="{51BF9245-A3F9-564F-A2BD-6E8FF006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560" y="7901937"/>
            <a:ext cx="419057" cy="424048"/>
          </a:xfrm>
          <a:custGeom>
            <a:avLst/>
            <a:gdLst>
              <a:gd name="T0" fmla="*/ 370 w 371"/>
              <a:gd name="T1" fmla="*/ 187 h 373"/>
              <a:gd name="T2" fmla="*/ 370 w 371"/>
              <a:gd name="T3" fmla="*/ 187 h 373"/>
              <a:gd name="T4" fmla="*/ 185 w 371"/>
              <a:gd name="T5" fmla="*/ 372 h 373"/>
              <a:gd name="T6" fmla="*/ 185 w 371"/>
              <a:gd name="T7" fmla="*/ 372 h 373"/>
              <a:gd name="T8" fmla="*/ 0 w 371"/>
              <a:gd name="T9" fmla="*/ 187 h 373"/>
              <a:gd name="T10" fmla="*/ 0 w 371"/>
              <a:gd name="T11" fmla="*/ 187 h 373"/>
              <a:gd name="T12" fmla="*/ 185 w 371"/>
              <a:gd name="T13" fmla="*/ 0 h 373"/>
              <a:gd name="T14" fmla="*/ 185 w 371"/>
              <a:gd name="T15" fmla="*/ 0 h 373"/>
              <a:gd name="T16" fmla="*/ 370 w 371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3">
                <a:moveTo>
                  <a:pt x="370" y="187"/>
                </a:moveTo>
                <a:lnTo>
                  <a:pt x="370" y="187"/>
                </a:lnTo>
                <a:cubicBezTo>
                  <a:pt x="370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4"/>
                  <a:pt x="370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482">
            <a:extLst>
              <a:ext uri="{FF2B5EF4-FFF2-40B4-BE49-F238E27FC236}">
                <a16:creationId xmlns:a16="http://schemas.microsoft.com/office/drawing/2014/main" id="{6A65701E-6095-D04B-A3D9-7CF9E72B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103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483">
            <a:extLst>
              <a:ext uri="{FF2B5EF4-FFF2-40B4-BE49-F238E27FC236}">
                <a16:creationId xmlns:a16="http://schemas.microsoft.com/office/drawing/2014/main" id="{BEA55F69-C419-4840-966E-06FE933E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644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484">
            <a:extLst>
              <a:ext uri="{FF2B5EF4-FFF2-40B4-BE49-F238E27FC236}">
                <a16:creationId xmlns:a16="http://schemas.microsoft.com/office/drawing/2014/main" id="{B3D2A616-84F7-F64D-9C40-72BA63CE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187" y="7901937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485">
            <a:extLst>
              <a:ext uri="{FF2B5EF4-FFF2-40B4-BE49-F238E27FC236}">
                <a16:creationId xmlns:a16="http://schemas.microsoft.com/office/drawing/2014/main" id="{1FE667FC-B949-1D4E-9A08-42C34A76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728" y="7901937"/>
            <a:ext cx="424048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486">
            <a:extLst>
              <a:ext uri="{FF2B5EF4-FFF2-40B4-BE49-F238E27FC236}">
                <a16:creationId xmlns:a16="http://schemas.microsoft.com/office/drawing/2014/main" id="{B627F090-3DE9-644C-9A03-28A5105D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272" y="7901937"/>
            <a:ext cx="424044" cy="424048"/>
          </a:xfrm>
          <a:custGeom>
            <a:avLst/>
            <a:gdLst>
              <a:gd name="T0" fmla="*/ 372 w 373"/>
              <a:gd name="T1" fmla="*/ 187 h 373"/>
              <a:gd name="T2" fmla="*/ 372 w 373"/>
              <a:gd name="T3" fmla="*/ 187 h 373"/>
              <a:gd name="T4" fmla="*/ 186 w 373"/>
              <a:gd name="T5" fmla="*/ 372 h 373"/>
              <a:gd name="T6" fmla="*/ 186 w 373"/>
              <a:gd name="T7" fmla="*/ 372 h 373"/>
              <a:gd name="T8" fmla="*/ 0 w 373"/>
              <a:gd name="T9" fmla="*/ 187 h 373"/>
              <a:gd name="T10" fmla="*/ 0 w 373"/>
              <a:gd name="T11" fmla="*/ 187 h 373"/>
              <a:gd name="T12" fmla="*/ 186 w 373"/>
              <a:gd name="T13" fmla="*/ 0 h 373"/>
              <a:gd name="T14" fmla="*/ 186 w 373"/>
              <a:gd name="T15" fmla="*/ 0 h 373"/>
              <a:gd name="T16" fmla="*/ 372 w 373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3">
                <a:moveTo>
                  <a:pt x="372" y="187"/>
                </a:moveTo>
                <a:lnTo>
                  <a:pt x="372" y="187"/>
                </a:lnTo>
                <a:cubicBezTo>
                  <a:pt x="372" y="289"/>
                  <a:pt x="289" y="372"/>
                  <a:pt x="186" y="372"/>
                </a:cubicBezTo>
                <a:lnTo>
                  <a:pt x="186" y="372"/>
                </a:lnTo>
                <a:cubicBezTo>
                  <a:pt x="84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4"/>
                  <a:pt x="372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487">
            <a:extLst>
              <a:ext uri="{FF2B5EF4-FFF2-40B4-BE49-F238E27FC236}">
                <a16:creationId xmlns:a16="http://schemas.microsoft.com/office/drawing/2014/main" id="{08D3C8ED-F6D6-F94B-B07C-041398C5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812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6 w 372"/>
              <a:gd name="T5" fmla="*/ 372 h 373"/>
              <a:gd name="T6" fmla="*/ 186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6 w 372"/>
              <a:gd name="T13" fmla="*/ 0 h 373"/>
              <a:gd name="T14" fmla="*/ 186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6" y="372"/>
                </a:cubicBezTo>
                <a:lnTo>
                  <a:pt x="186" y="372"/>
                </a:lnTo>
                <a:cubicBezTo>
                  <a:pt x="83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488">
            <a:extLst>
              <a:ext uri="{FF2B5EF4-FFF2-40B4-BE49-F238E27FC236}">
                <a16:creationId xmlns:a16="http://schemas.microsoft.com/office/drawing/2014/main" id="{5BE8E751-3AC0-8641-ABE5-4E36B816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356" y="7901937"/>
            <a:ext cx="419057" cy="424048"/>
          </a:xfrm>
          <a:custGeom>
            <a:avLst/>
            <a:gdLst>
              <a:gd name="T0" fmla="*/ 371 w 372"/>
              <a:gd name="T1" fmla="*/ 187 h 373"/>
              <a:gd name="T2" fmla="*/ 371 w 372"/>
              <a:gd name="T3" fmla="*/ 187 h 373"/>
              <a:gd name="T4" fmla="*/ 185 w 372"/>
              <a:gd name="T5" fmla="*/ 372 h 373"/>
              <a:gd name="T6" fmla="*/ 185 w 372"/>
              <a:gd name="T7" fmla="*/ 372 h 373"/>
              <a:gd name="T8" fmla="*/ 0 w 372"/>
              <a:gd name="T9" fmla="*/ 187 h 373"/>
              <a:gd name="T10" fmla="*/ 0 w 372"/>
              <a:gd name="T11" fmla="*/ 187 h 373"/>
              <a:gd name="T12" fmla="*/ 185 w 372"/>
              <a:gd name="T13" fmla="*/ 0 h 373"/>
              <a:gd name="T14" fmla="*/ 185 w 372"/>
              <a:gd name="T15" fmla="*/ 0 h 373"/>
              <a:gd name="T16" fmla="*/ 371 w 372"/>
              <a:gd name="T17" fmla="*/ 18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3">
                <a:moveTo>
                  <a:pt x="371" y="187"/>
                </a:moveTo>
                <a:lnTo>
                  <a:pt x="371" y="187"/>
                </a:lnTo>
                <a:cubicBezTo>
                  <a:pt x="371" y="289"/>
                  <a:pt x="288" y="372"/>
                  <a:pt x="185" y="372"/>
                </a:cubicBezTo>
                <a:lnTo>
                  <a:pt x="185" y="372"/>
                </a:lnTo>
                <a:cubicBezTo>
                  <a:pt x="82" y="372"/>
                  <a:pt x="0" y="289"/>
                  <a:pt x="0" y="187"/>
                </a:cubicBezTo>
                <a:lnTo>
                  <a:pt x="0" y="187"/>
                </a:lnTo>
                <a:cubicBezTo>
                  <a:pt x="0" y="84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4"/>
                  <a:pt x="371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489">
            <a:extLst>
              <a:ext uri="{FF2B5EF4-FFF2-40B4-BE49-F238E27FC236}">
                <a16:creationId xmlns:a16="http://schemas.microsoft.com/office/drawing/2014/main" id="{51C0F534-590E-C54C-9098-6EBD1E3F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456" y="9975027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490">
            <a:extLst>
              <a:ext uri="{FF2B5EF4-FFF2-40B4-BE49-F238E27FC236}">
                <a16:creationId xmlns:a16="http://schemas.microsoft.com/office/drawing/2014/main" id="{0C8688D1-82A5-F24B-B040-311623CE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000" y="9975027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491">
            <a:extLst>
              <a:ext uri="{FF2B5EF4-FFF2-40B4-BE49-F238E27FC236}">
                <a16:creationId xmlns:a16="http://schemas.microsoft.com/office/drawing/2014/main" id="{4775D6FD-6565-2E43-824C-79DAADF1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540" y="9975027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492">
            <a:extLst>
              <a:ext uri="{FF2B5EF4-FFF2-40B4-BE49-F238E27FC236}">
                <a16:creationId xmlns:a16="http://schemas.microsoft.com/office/drawing/2014/main" id="{FCF5210C-F087-524E-AC82-6C264396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084" y="9975027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493">
            <a:extLst>
              <a:ext uri="{FF2B5EF4-FFF2-40B4-BE49-F238E27FC236}">
                <a16:creationId xmlns:a16="http://schemas.microsoft.com/office/drawing/2014/main" id="{B859F74D-7697-0445-912E-C44430A6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3637" y="9975027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467">
            <a:extLst>
              <a:ext uri="{FF2B5EF4-FFF2-40B4-BE49-F238E27FC236}">
                <a16:creationId xmlns:a16="http://schemas.microsoft.com/office/drawing/2014/main" id="{FFF98E5B-713A-6D43-AD0A-269FC450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522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468">
            <a:extLst>
              <a:ext uri="{FF2B5EF4-FFF2-40B4-BE49-F238E27FC236}">
                <a16:creationId xmlns:a16="http://schemas.microsoft.com/office/drawing/2014/main" id="{14BD340C-B70A-4147-B545-87AC48C0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5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69">
            <a:extLst>
              <a:ext uri="{FF2B5EF4-FFF2-40B4-BE49-F238E27FC236}">
                <a16:creationId xmlns:a16="http://schemas.microsoft.com/office/drawing/2014/main" id="{36277A23-6F3A-4340-A0CD-77363D927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570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470">
            <a:extLst>
              <a:ext uri="{FF2B5EF4-FFF2-40B4-BE49-F238E27FC236}">
                <a16:creationId xmlns:a16="http://schemas.microsoft.com/office/drawing/2014/main" id="{9BBDC739-34A8-9F4F-B22D-E09FD3C7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159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471">
            <a:extLst>
              <a:ext uri="{FF2B5EF4-FFF2-40B4-BE49-F238E27FC236}">
                <a16:creationId xmlns:a16="http://schemas.microsoft.com/office/drawing/2014/main" id="{EDC82FCC-78CC-AB41-BAAA-F21B298A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700" y="12027030"/>
            <a:ext cx="419057" cy="419057"/>
          </a:xfrm>
          <a:custGeom>
            <a:avLst/>
            <a:gdLst>
              <a:gd name="T0" fmla="*/ 370 w 371"/>
              <a:gd name="T1" fmla="*/ 185 h 372"/>
              <a:gd name="T2" fmla="*/ 370 w 371"/>
              <a:gd name="T3" fmla="*/ 185 h 372"/>
              <a:gd name="T4" fmla="*/ 185 w 371"/>
              <a:gd name="T5" fmla="*/ 371 h 372"/>
              <a:gd name="T6" fmla="*/ 185 w 371"/>
              <a:gd name="T7" fmla="*/ 371 h 372"/>
              <a:gd name="T8" fmla="*/ 0 w 371"/>
              <a:gd name="T9" fmla="*/ 185 h 372"/>
              <a:gd name="T10" fmla="*/ 0 w 371"/>
              <a:gd name="T11" fmla="*/ 185 h 372"/>
              <a:gd name="T12" fmla="*/ 185 w 371"/>
              <a:gd name="T13" fmla="*/ 0 h 372"/>
              <a:gd name="T14" fmla="*/ 185 w 371"/>
              <a:gd name="T15" fmla="*/ 0 h 372"/>
              <a:gd name="T16" fmla="*/ 370 w 371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2">
                <a:moveTo>
                  <a:pt x="370" y="185"/>
                </a:moveTo>
                <a:lnTo>
                  <a:pt x="370" y="185"/>
                </a:lnTo>
                <a:cubicBezTo>
                  <a:pt x="370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0" y="83"/>
                  <a:pt x="370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472">
            <a:extLst>
              <a:ext uri="{FF2B5EF4-FFF2-40B4-BE49-F238E27FC236}">
                <a16:creationId xmlns:a16="http://schemas.microsoft.com/office/drawing/2014/main" id="{DB85356F-E422-EB4B-8BDD-DB97AF20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243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9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473">
            <a:extLst>
              <a:ext uri="{FF2B5EF4-FFF2-40B4-BE49-F238E27FC236}">
                <a16:creationId xmlns:a16="http://schemas.microsoft.com/office/drawing/2014/main" id="{3A590DA2-79EC-884F-BD0C-668BDDD3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784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474">
            <a:extLst>
              <a:ext uri="{FF2B5EF4-FFF2-40B4-BE49-F238E27FC236}">
                <a16:creationId xmlns:a16="http://schemas.microsoft.com/office/drawing/2014/main" id="{9FD5443E-6764-AA47-BD95-2B08BD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327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475">
            <a:extLst>
              <a:ext uri="{FF2B5EF4-FFF2-40B4-BE49-F238E27FC236}">
                <a16:creationId xmlns:a16="http://schemas.microsoft.com/office/drawing/2014/main" id="{1B7BB7B1-EF0C-7648-8A2D-E5A0F7F1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5868" y="12027030"/>
            <a:ext cx="424048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476">
            <a:extLst>
              <a:ext uri="{FF2B5EF4-FFF2-40B4-BE49-F238E27FC236}">
                <a16:creationId xmlns:a16="http://schemas.microsoft.com/office/drawing/2014/main" id="{488FA1AA-9C74-8645-B2D7-64669829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12" y="12027030"/>
            <a:ext cx="424044" cy="419057"/>
          </a:xfrm>
          <a:custGeom>
            <a:avLst/>
            <a:gdLst>
              <a:gd name="T0" fmla="*/ 372 w 373"/>
              <a:gd name="T1" fmla="*/ 185 h 372"/>
              <a:gd name="T2" fmla="*/ 372 w 373"/>
              <a:gd name="T3" fmla="*/ 185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5 h 372"/>
              <a:gd name="T10" fmla="*/ 0 w 373"/>
              <a:gd name="T11" fmla="*/ 185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5"/>
                </a:moveTo>
                <a:lnTo>
                  <a:pt x="372" y="185"/>
                </a:lnTo>
                <a:cubicBezTo>
                  <a:pt x="372" y="288"/>
                  <a:pt x="289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9" y="0"/>
                  <a:pt x="372" y="83"/>
                  <a:pt x="37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477">
            <a:extLst>
              <a:ext uri="{FF2B5EF4-FFF2-40B4-BE49-F238E27FC236}">
                <a16:creationId xmlns:a16="http://schemas.microsoft.com/office/drawing/2014/main" id="{F185FF76-465A-2B44-8606-DF51F768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952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78">
            <a:extLst>
              <a:ext uri="{FF2B5EF4-FFF2-40B4-BE49-F238E27FC236}">
                <a16:creationId xmlns:a16="http://schemas.microsoft.com/office/drawing/2014/main" id="{B63B9EDB-FCBC-A749-A2F9-86B1A5A7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496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5 w 372"/>
              <a:gd name="T5" fmla="*/ 371 h 372"/>
              <a:gd name="T6" fmla="*/ 185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5 w 372"/>
              <a:gd name="T13" fmla="*/ 0 h 372"/>
              <a:gd name="T14" fmla="*/ 185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5" y="371"/>
                </a:cubicBezTo>
                <a:lnTo>
                  <a:pt x="185" y="371"/>
                </a:lnTo>
                <a:cubicBezTo>
                  <a:pt x="82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479">
            <a:extLst>
              <a:ext uri="{FF2B5EF4-FFF2-40B4-BE49-F238E27FC236}">
                <a16:creationId xmlns:a16="http://schemas.microsoft.com/office/drawing/2014/main" id="{7D27445F-55E4-C042-B7F6-49B55F7E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1049" y="12027030"/>
            <a:ext cx="419057" cy="419057"/>
          </a:xfrm>
          <a:custGeom>
            <a:avLst/>
            <a:gdLst>
              <a:gd name="T0" fmla="*/ 371 w 372"/>
              <a:gd name="T1" fmla="*/ 185 h 372"/>
              <a:gd name="T2" fmla="*/ 371 w 372"/>
              <a:gd name="T3" fmla="*/ 185 h 372"/>
              <a:gd name="T4" fmla="*/ 186 w 372"/>
              <a:gd name="T5" fmla="*/ 371 h 372"/>
              <a:gd name="T6" fmla="*/ 186 w 372"/>
              <a:gd name="T7" fmla="*/ 371 h 372"/>
              <a:gd name="T8" fmla="*/ 0 w 372"/>
              <a:gd name="T9" fmla="*/ 185 h 372"/>
              <a:gd name="T10" fmla="*/ 0 w 372"/>
              <a:gd name="T11" fmla="*/ 185 h 372"/>
              <a:gd name="T12" fmla="*/ 186 w 372"/>
              <a:gd name="T13" fmla="*/ 0 h 372"/>
              <a:gd name="T14" fmla="*/ 186 w 372"/>
              <a:gd name="T15" fmla="*/ 0 h 372"/>
              <a:gd name="T16" fmla="*/ 371 w 372"/>
              <a:gd name="T17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72">
                <a:moveTo>
                  <a:pt x="371" y="185"/>
                </a:moveTo>
                <a:lnTo>
                  <a:pt x="371" y="185"/>
                </a:lnTo>
                <a:cubicBezTo>
                  <a:pt x="371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5"/>
                </a:cubicBezTo>
                <a:lnTo>
                  <a:pt x="0" y="185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3"/>
                  <a:pt x="371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7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Iinfographics Dark">
      <a:dk1>
        <a:srgbClr val="FEFCFF"/>
      </a:dk1>
      <a:lt1>
        <a:srgbClr val="FFFFFF"/>
      </a:lt1>
      <a:dk2>
        <a:srgbClr val="FEFCFF"/>
      </a:dk2>
      <a:lt2>
        <a:srgbClr val="2A3340"/>
      </a:lt2>
      <a:accent1>
        <a:srgbClr val="01304B"/>
      </a:accent1>
      <a:accent2>
        <a:srgbClr val="F2C347"/>
      </a:accent2>
      <a:accent3>
        <a:srgbClr val="EE8B31"/>
      </a:accent3>
      <a:accent4>
        <a:srgbClr val="E14237"/>
      </a:accent4>
      <a:accent5>
        <a:srgbClr val="209AA6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86546</TotalTime>
  <Words>540</Words>
  <Application>Microsoft Macintosh PowerPoint</Application>
  <PresentationFormat>Personalizado</PresentationFormat>
  <Paragraphs>174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 Unicode MS</vt:lpstr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15491</cp:revision>
  <dcterms:created xsi:type="dcterms:W3CDTF">2014-11-12T21:47:38Z</dcterms:created>
  <dcterms:modified xsi:type="dcterms:W3CDTF">2020-01-30T17:16:33Z</dcterms:modified>
  <cp:category/>
</cp:coreProperties>
</file>