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6327" autoAdjust="0"/>
  </p:normalViewPr>
  <p:slideViewPr>
    <p:cSldViewPr snapToGrid="0" snapToObjects="1">
      <p:cViewPr>
        <p:scale>
          <a:sx n="49" d="100"/>
          <a:sy n="49" d="100"/>
        </p:scale>
        <p:origin x="2216" y="8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3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7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9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6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1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10329911" y="43258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7138979" y="465082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8"/>
          <p:cNvSpPr>
            <a:spLocks noChangeArrowheads="1"/>
          </p:cNvSpPr>
          <p:nvPr/>
        </p:nvSpPr>
        <p:spPr bwMode="auto">
          <a:xfrm>
            <a:off x="6749959" y="426180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13747360" y="42962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13964028" y="45326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1"/>
          <p:cNvSpPr>
            <a:spLocks noChangeArrowheads="1"/>
          </p:cNvSpPr>
          <p:nvPr/>
        </p:nvSpPr>
        <p:spPr bwMode="auto">
          <a:xfrm>
            <a:off x="17125414" y="43701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2"/>
          <p:cNvSpPr>
            <a:spLocks noChangeArrowheads="1"/>
          </p:cNvSpPr>
          <p:nvPr/>
        </p:nvSpPr>
        <p:spPr bwMode="auto">
          <a:xfrm>
            <a:off x="20641348" y="430612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Line 263"/>
          <p:cNvSpPr>
            <a:spLocks noChangeShapeType="1"/>
          </p:cNvSpPr>
          <p:nvPr/>
        </p:nvSpPr>
        <p:spPr bwMode="auto">
          <a:xfrm>
            <a:off x="5193888" y="4306127"/>
            <a:ext cx="4926" cy="831710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64"/>
          <p:cNvSpPr>
            <a:spLocks noChangeShapeType="1"/>
          </p:cNvSpPr>
          <p:nvPr/>
        </p:nvSpPr>
        <p:spPr bwMode="auto">
          <a:xfrm flipH="1">
            <a:off x="2608643" y="5778484"/>
            <a:ext cx="19372109" cy="492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Freeform 265"/>
          <p:cNvSpPr>
            <a:spLocks noChangeArrowheads="1"/>
          </p:cNvSpPr>
          <p:nvPr/>
        </p:nvSpPr>
        <p:spPr bwMode="auto">
          <a:xfrm>
            <a:off x="7153750" y="6413718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6"/>
          <p:cNvSpPr>
            <a:spLocks noChangeArrowheads="1"/>
          </p:cNvSpPr>
          <p:nvPr/>
        </p:nvSpPr>
        <p:spPr bwMode="auto">
          <a:xfrm>
            <a:off x="7055265" y="6334929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67"/>
          <p:cNvSpPr>
            <a:spLocks noChangeArrowheads="1"/>
          </p:cNvSpPr>
          <p:nvPr/>
        </p:nvSpPr>
        <p:spPr bwMode="auto">
          <a:xfrm>
            <a:off x="13865542" y="6334929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68"/>
          <p:cNvSpPr>
            <a:spLocks noChangeArrowheads="1"/>
          </p:cNvSpPr>
          <p:nvPr/>
        </p:nvSpPr>
        <p:spPr bwMode="auto">
          <a:xfrm>
            <a:off x="10605670" y="12386865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9"/>
          <p:cNvSpPr>
            <a:spLocks noChangeArrowheads="1"/>
          </p:cNvSpPr>
          <p:nvPr/>
        </p:nvSpPr>
        <p:spPr bwMode="auto">
          <a:xfrm>
            <a:off x="10502259" y="12308076"/>
            <a:ext cx="216668" cy="216668"/>
          </a:xfrm>
          <a:custGeom>
            <a:avLst/>
            <a:gdLst>
              <a:gd name="T0" fmla="*/ 95 w 193"/>
              <a:gd name="T1" fmla="*/ 192 h 193"/>
              <a:gd name="T2" fmla="*/ 95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5 w 193"/>
              <a:gd name="T9" fmla="*/ 0 h 193"/>
              <a:gd name="T10" fmla="*/ 95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5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5" y="192"/>
                </a:moveTo>
                <a:lnTo>
                  <a:pt x="95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5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70"/>
          <p:cNvSpPr>
            <a:spLocks noChangeArrowheads="1"/>
          </p:cNvSpPr>
          <p:nvPr/>
        </p:nvSpPr>
        <p:spPr bwMode="auto">
          <a:xfrm>
            <a:off x="17312537" y="12308076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71"/>
          <p:cNvSpPr>
            <a:spLocks noChangeArrowheads="1"/>
          </p:cNvSpPr>
          <p:nvPr/>
        </p:nvSpPr>
        <p:spPr bwMode="auto">
          <a:xfrm>
            <a:off x="14116679" y="10008440"/>
            <a:ext cx="6825049" cy="59091"/>
          </a:xfrm>
          <a:custGeom>
            <a:avLst/>
            <a:gdLst>
              <a:gd name="T0" fmla="*/ 6111 w 6112"/>
              <a:gd name="T1" fmla="*/ 51 h 52"/>
              <a:gd name="T2" fmla="*/ 0 w 6112"/>
              <a:gd name="T3" fmla="*/ 51 h 52"/>
              <a:gd name="T4" fmla="*/ 0 w 6112"/>
              <a:gd name="T5" fmla="*/ 0 h 52"/>
              <a:gd name="T6" fmla="*/ 6111 w 6112"/>
              <a:gd name="T7" fmla="*/ 0 h 52"/>
              <a:gd name="T8" fmla="*/ 6111 w 611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2" h="52">
                <a:moveTo>
                  <a:pt x="6111" y="51"/>
                </a:moveTo>
                <a:lnTo>
                  <a:pt x="0" y="51"/>
                </a:lnTo>
                <a:lnTo>
                  <a:pt x="0" y="0"/>
                </a:lnTo>
                <a:lnTo>
                  <a:pt x="6111" y="0"/>
                </a:lnTo>
                <a:lnTo>
                  <a:pt x="611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72"/>
          <p:cNvSpPr>
            <a:spLocks noChangeArrowheads="1"/>
          </p:cNvSpPr>
          <p:nvPr/>
        </p:nvSpPr>
        <p:spPr bwMode="auto">
          <a:xfrm>
            <a:off x="14013271" y="9929652"/>
            <a:ext cx="216668" cy="216668"/>
          </a:xfrm>
          <a:custGeom>
            <a:avLst/>
            <a:gdLst>
              <a:gd name="T0" fmla="*/ 95 w 193"/>
              <a:gd name="T1" fmla="*/ 191 h 192"/>
              <a:gd name="T2" fmla="*/ 95 w 193"/>
              <a:gd name="T3" fmla="*/ 191 h 192"/>
              <a:gd name="T4" fmla="*/ 0 w 193"/>
              <a:gd name="T5" fmla="*/ 96 h 192"/>
              <a:gd name="T6" fmla="*/ 0 w 193"/>
              <a:gd name="T7" fmla="*/ 96 h 192"/>
              <a:gd name="T8" fmla="*/ 95 w 193"/>
              <a:gd name="T9" fmla="*/ 0 h 192"/>
              <a:gd name="T10" fmla="*/ 95 w 193"/>
              <a:gd name="T11" fmla="*/ 0 h 192"/>
              <a:gd name="T12" fmla="*/ 192 w 193"/>
              <a:gd name="T13" fmla="*/ 96 h 192"/>
              <a:gd name="T14" fmla="*/ 192 w 193"/>
              <a:gd name="T15" fmla="*/ 96 h 192"/>
              <a:gd name="T16" fmla="*/ 95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5" y="191"/>
                </a:moveTo>
                <a:lnTo>
                  <a:pt x="95" y="191"/>
                </a:lnTo>
                <a:cubicBezTo>
                  <a:pt x="43" y="191"/>
                  <a:pt x="0" y="148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8"/>
                  <a:pt x="149" y="191"/>
                  <a:pt x="95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73"/>
          <p:cNvSpPr>
            <a:spLocks noChangeArrowheads="1"/>
          </p:cNvSpPr>
          <p:nvPr/>
        </p:nvSpPr>
        <p:spPr bwMode="auto">
          <a:xfrm>
            <a:off x="20828471" y="9929652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191 w 192"/>
              <a:gd name="T5" fmla="*/ 96 h 192"/>
              <a:gd name="T6" fmla="*/ 191 w 192"/>
              <a:gd name="T7" fmla="*/ 96 h 192"/>
              <a:gd name="T8" fmla="*/ 96 w 192"/>
              <a:gd name="T9" fmla="*/ 0 h 192"/>
              <a:gd name="T10" fmla="*/ 96 w 192"/>
              <a:gd name="T11" fmla="*/ 0 h 192"/>
              <a:gd name="T12" fmla="*/ 0 w 192"/>
              <a:gd name="T13" fmla="*/ 96 h 192"/>
              <a:gd name="T14" fmla="*/ 0 w 192"/>
              <a:gd name="T15" fmla="*/ 96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1" y="148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74"/>
          <p:cNvSpPr>
            <a:spLocks noChangeArrowheads="1"/>
          </p:cNvSpPr>
          <p:nvPr/>
        </p:nvSpPr>
        <p:spPr bwMode="auto">
          <a:xfrm>
            <a:off x="10699230" y="11077007"/>
            <a:ext cx="3634117" cy="59091"/>
          </a:xfrm>
          <a:custGeom>
            <a:avLst/>
            <a:gdLst>
              <a:gd name="T0" fmla="*/ 3255 w 3256"/>
              <a:gd name="T1" fmla="*/ 51 h 52"/>
              <a:gd name="T2" fmla="*/ 0 w 3256"/>
              <a:gd name="T3" fmla="*/ 51 h 52"/>
              <a:gd name="T4" fmla="*/ 0 w 3256"/>
              <a:gd name="T5" fmla="*/ 0 h 52"/>
              <a:gd name="T6" fmla="*/ 3255 w 3256"/>
              <a:gd name="T7" fmla="*/ 0 h 52"/>
              <a:gd name="T8" fmla="*/ 3255 w 3256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6" h="52">
                <a:moveTo>
                  <a:pt x="3255" y="51"/>
                </a:moveTo>
                <a:lnTo>
                  <a:pt x="0" y="51"/>
                </a:lnTo>
                <a:lnTo>
                  <a:pt x="0" y="0"/>
                </a:lnTo>
                <a:lnTo>
                  <a:pt x="3255" y="0"/>
                </a:lnTo>
                <a:lnTo>
                  <a:pt x="3255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75"/>
          <p:cNvSpPr>
            <a:spLocks noChangeArrowheads="1"/>
          </p:cNvSpPr>
          <p:nvPr/>
        </p:nvSpPr>
        <p:spPr bwMode="auto">
          <a:xfrm>
            <a:off x="10600745" y="10998218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0 w 192"/>
              <a:gd name="T5" fmla="*/ 95 h 192"/>
              <a:gd name="T6" fmla="*/ 0 w 192"/>
              <a:gd name="T7" fmla="*/ 95 h 192"/>
              <a:gd name="T8" fmla="*/ 96 w 192"/>
              <a:gd name="T9" fmla="*/ 0 h 192"/>
              <a:gd name="T10" fmla="*/ 96 w 192"/>
              <a:gd name="T11" fmla="*/ 0 h 192"/>
              <a:gd name="T12" fmla="*/ 191 w 192"/>
              <a:gd name="T13" fmla="*/ 95 h 192"/>
              <a:gd name="T14" fmla="*/ 191 w 192"/>
              <a:gd name="T15" fmla="*/ 95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9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1" y="43"/>
                  <a:pt x="191" y="95"/>
                </a:cubicBezTo>
                <a:lnTo>
                  <a:pt x="191" y="95"/>
                </a:lnTo>
                <a:cubicBezTo>
                  <a:pt x="191" y="149"/>
                  <a:pt x="149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76"/>
          <p:cNvSpPr>
            <a:spLocks noChangeArrowheads="1"/>
          </p:cNvSpPr>
          <p:nvPr/>
        </p:nvSpPr>
        <p:spPr bwMode="auto">
          <a:xfrm>
            <a:off x="14225013" y="10998218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9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7"/>
          <p:cNvSpPr>
            <a:spLocks noChangeArrowheads="1"/>
          </p:cNvSpPr>
          <p:nvPr/>
        </p:nvSpPr>
        <p:spPr bwMode="auto">
          <a:xfrm>
            <a:off x="10684459" y="7610316"/>
            <a:ext cx="10237572" cy="59091"/>
          </a:xfrm>
          <a:custGeom>
            <a:avLst/>
            <a:gdLst>
              <a:gd name="T0" fmla="*/ 9167 w 9168"/>
              <a:gd name="T1" fmla="*/ 51 h 52"/>
              <a:gd name="T2" fmla="*/ 0 w 9168"/>
              <a:gd name="T3" fmla="*/ 51 h 52"/>
              <a:gd name="T4" fmla="*/ 0 w 9168"/>
              <a:gd name="T5" fmla="*/ 0 h 52"/>
              <a:gd name="T6" fmla="*/ 9167 w 9168"/>
              <a:gd name="T7" fmla="*/ 0 h 52"/>
              <a:gd name="T8" fmla="*/ 9167 w 9168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8" h="52">
                <a:moveTo>
                  <a:pt x="9167" y="51"/>
                </a:moveTo>
                <a:lnTo>
                  <a:pt x="0" y="51"/>
                </a:lnTo>
                <a:lnTo>
                  <a:pt x="0" y="0"/>
                </a:lnTo>
                <a:lnTo>
                  <a:pt x="9167" y="0"/>
                </a:lnTo>
                <a:lnTo>
                  <a:pt x="9167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8"/>
          <p:cNvSpPr>
            <a:spLocks noChangeArrowheads="1"/>
          </p:cNvSpPr>
          <p:nvPr/>
        </p:nvSpPr>
        <p:spPr bwMode="auto">
          <a:xfrm>
            <a:off x="10581048" y="7531527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2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2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9"/>
          <p:cNvSpPr>
            <a:spLocks noChangeArrowheads="1"/>
          </p:cNvSpPr>
          <p:nvPr/>
        </p:nvSpPr>
        <p:spPr bwMode="auto">
          <a:xfrm>
            <a:off x="20808774" y="7531527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2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80"/>
          <p:cNvSpPr>
            <a:spLocks noChangeArrowheads="1"/>
          </p:cNvSpPr>
          <p:nvPr/>
        </p:nvSpPr>
        <p:spPr bwMode="auto">
          <a:xfrm>
            <a:off x="7222690" y="8777371"/>
            <a:ext cx="10237575" cy="59091"/>
          </a:xfrm>
          <a:custGeom>
            <a:avLst/>
            <a:gdLst>
              <a:gd name="T0" fmla="*/ 9166 w 9167"/>
              <a:gd name="T1" fmla="*/ 52 h 53"/>
              <a:gd name="T2" fmla="*/ 0 w 9167"/>
              <a:gd name="T3" fmla="*/ 52 h 53"/>
              <a:gd name="T4" fmla="*/ 0 w 9167"/>
              <a:gd name="T5" fmla="*/ 0 h 53"/>
              <a:gd name="T6" fmla="*/ 9166 w 9167"/>
              <a:gd name="T7" fmla="*/ 0 h 53"/>
              <a:gd name="T8" fmla="*/ 9166 w 91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7" h="53">
                <a:moveTo>
                  <a:pt x="9166" y="52"/>
                </a:moveTo>
                <a:lnTo>
                  <a:pt x="0" y="52"/>
                </a:lnTo>
                <a:lnTo>
                  <a:pt x="0" y="0"/>
                </a:lnTo>
                <a:lnTo>
                  <a:pt x="9166" y="0"/>
                </a:lnTo>
                <a:lnTo>
                  <a:pt x="9166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81"/>
          <p:cNvSpPr>
            <a:spLocks noChangeArrowheads="1"/>
          </p:cNvSpPr>
          <p:nvPr/>
        </p:nvSpPr>
        <p:spPr bwMode="auto">
          <a:xfrm>
            <a:off x="7119282" y="8698582"/>
            <a:ext cx="216668" cy="216668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82"/>
          <p:cNvSpPr>
            <a:spLocks noChangeArrowheads="1"/>
          </p:cNvSpPr>
          <p:nvPr/>
        </p:nvSpPr>
        <p:spPr bwMode="auto">
          <a:xfrm>
            <a:off x="17347005" y="8698582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CuadroTexto 331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33" name="CuadroTexto 332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34" name="CuadroTexto 333"/>
          <p:cNvSpPr txBox="1"/>
          <p:nvPr/>
        </p:nvSpPr>
        <p:spPr>
          <a:xfrm>
            <a:off x="3290776" y="619713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5" name="CuadroTexto 334"/>
          <p:cNvSpPr txBox="1"/>
          <p:nvPr/>
        </p:nvSpPr>
        <p:spPr>
          <a:xfrm>
            <a:off x="3260992" y="730052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6" name="CuadroTexto 335"/>
          <p:cNvSpPr txBox="1"/>
          <p:nvPr/>
        </p:nvSpPr>
        <p:spPr>
          <a:xfrm>
            <a:off x="3038758" y="846467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37" name="CuadroTexto 336"/>
          <p:cNvSpPr txBox="1"/>
          <p:nvPr/>
        </p:nvSpPr>
        <p:spPr>
          <a:xfrm>
            <a:off x="3214578" y="9615899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8" name="CuadroTexto 337"/>
          <p:cNvSpPr txBox="1"/>
          <p:nvPr/>
        </p:nvSpPr>
        <p:spPr>
          <a:xfrm>
            <a:off x="3294792" y="1076712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9" name="CuadroTexto 338"/>
          <p:cNvSpPr txBox="1"/>
          <p:nvPr/>
        </p:nvSpPr>
        <p:spPr>
          <a:xfrm>
            <a:off x="3486716" y="11918341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6333513" y="510569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9764707" y="51143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42" name="CuadroTexto 341"/>
          <p:cNvSpPr txBox="1"/>
          <p:nvPr/>
        </p:nvSpPr>
        <p:spPr>
          <a:xfrm>
            <a:off x="13067502" y="5105697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3" name="CuadroTexto 342"/>
          <p:cNvSpPr txBox="1"/>
          <p:nvPr/>
        </p:nvSpPr>
        <p:spPr>
          <a:xfrm>
            <a:off x="16656653" y="5114300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20122201" y="5114300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50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reeform 256"/>
          <p:cNvSpPr>
            <a:spLocks noChangeArrowheads="1"/>
          </p:cNvSpPr>
          <p:nvPr/>
        </p:nvSpPr>
        <p:spPr bwMode="auto">
          <a:xfrm>
            <a:off x="10216767" y="3789197"/>
            <a:ext cx="599174" cy="599174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8 w 509"/>
              <a:gd name="T25" fmla="*/ 500 h 507"/>
              <a:gd name="T26" fmla="*/ 8 w 509"/>
              <a:gd name="T27" fmla="*/ 500 h 507"/>
              <a:gd name="T28" fmla="*/ 8 w 509"/>
              <a:gd name="T29" fmla="*/ 470 h 507"/>
              <a:gd name="T30" fmla="*/ 224 w 509"/>
              <a:gd name="T31" fmla="*/ 255 h 507"/>
              <a:gd name="T32" fmla="*/ 8 w 509"/>
              <a:gd name="T33" fmla="*/ 39 h 507"/>
              <a:gd name="T34" fmla="*/ 8 w 509"/>
              <a:gd name="T35" fmla="*/ 39 h 507"/>
              <a:gd name="T36" fmla="*/ 8 w 509"/>
              <a:gd name="T37" fmla="*/ 9 h 507"/>
              <a:gd name="T38" fmla="*/ 8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4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7" y="0"/>
                  <a:pt x="30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57"/>
          <p:cNvSpPr>
            <a:spLocks noChangeArrowheads="1"/>
          </p:cNvSpPr>
          <p:nvPr/>
        </p:nvSpPr>
        <p:spPr bwMode="auto">
          <a:xfrm>
            <a:off x="6840562" y="4133070"/>
            <a:ext cx="333452" cy="323032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7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1 w 281"/>
              <a:gd name="T37" fmla="*/ 0 h 272"/>
              <a:gd name="T38" fmla="*/ 71 w 281"/>
              <a:gd name="T39" fmla="*/ 0 h 272"/>
              <a:gd name="T40" fmla="*/ 118 w 281"/>
              <a:gd name="T41" fmla="*/ 19 h 272"/>
              <a:gd name="T42" fmla="*/ 273 w 281"/>
              <a:gd name="T43" fmla="*/ 175 h 272"/>
              <a:gd name="T44" fmla="*/ 273 w 281"/>
              <a:gd name="T45" fmla="*/ 175 h 272"/>
              <a:gd name="T46" fmla="*/ 279 w 281"/>
              <a:gd name="T47" fmla="*/ 190 h 272"/>
              <a:gd name="T48" fmla="*/ 279 w 281"/>
              <a:gd name="T49" fmla="*/ 190 h 272"/>
              <a:gd name="T50" fmla="*/ 273 w 281"/>
              <a:gd name="T51" fmla="*/ 205 h 272"/>
              <a:gd name="T52" fmla="*/ 210 w 281"/>
              <a:gd name="T53" fmla="*/ 265 h 272"/>
              <a:gd name="T54" fmla="*/ 210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7" y="59"/>
                  <a:pt x="47" y="72"/>
                  <a:pt x="56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4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4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80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7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8"/>
          <p:cNvSpPr>
            <a:spLocks noChangeArrowheads="1"/>
          </p:cNvSpPr>
          <p:nvPr/>
        </p:nvSpPr>
        <p:spPr bwMode="auto">
          <a:xfrm>
            <a:off x="6434167" y="3721466"/>
            <a:ext cx="494970" cy="494967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59"/>
          <p:cNvSpPr>
            <a:spLocks noChangeArrowheads="1"/>
          </p:cNvSpPr>
          <p:nvPr/>
        </p:nvSpPr>
        <p:spPr bwMode="auto">
          <a:xfrm>
            <a:off x="13832641" y="3757936"/>
            <a:ext cx="599174" cy="661696"/>
          </a:xfrm>
          <a:custGeom>
            <a:avLst/>
            <a:gdLst>
              <a:gd name="T0" fmla="*/ 461 w 505"/>
              <a:gd name="T1" fmla="*/ 440 h 562"/>
              <a:gd name="T2" fmla="*/ 431 w 505"/>
              <a:gd name="T3" fmla="*/ 440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3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1" y="440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6"/>
                  <a:pt x="76" y="351"/>
                </a:cubicBezTo>
                <a:lnTo>
                  <a:pt x="76" y="440"/>
                </a:lnTo>
                <a:lnTo>
                  <a:pt x="43" y="440"/>
                </a:lnTo>
                <a:lnTo>
                  <a:pt x="43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3"/>
                </a:moveTo>
                <a:lnTo>
                  <a:pt x="389" y="43"/>
                </a:lnTo>
                <a:lnTo>
                  <a:pt x="389" y="131"/>
                </a:lnTo>
                <a:lnTo>
                  <a:pt x="119" y="131"/>
                </a:lnTo>
                <a:lnTo>
                  <a:pt x="119" y="43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60"/>
          <p:cNvSpPr>
            <a:spLocks noChangeArrowheads="1"/>
          </p:cNvSpPr>
          <p:nvPr/>
        </p:nvSpPr>
        <p:spPr bwMode="auto">
          <a:xfrm>
            <a:off x="14067101" y="4008025"/>
            <a:ext cx="140674" cy="52102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1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61"/>
          <p:cNvSpPr>
            <a:spLocks noChangeArrowheads="1"/>
          </p:cNvSpPr>
          <p:nvPr/>
        </p:nvSpPr>
        <p:spPr bwMode="auto">
          <a:xfrm>
            <a:off x="17406833" y="3836090"/>
            <a:ext cx="781529" cy="500179"/>
          </a:xfrm>
          <a:custGeom>
            <a:avLst/>
            <a:gdLst>
              <a:gd name="T0" fmla="*/ 42 w 662"/>
              <a:gd name="T1" fmla="*/ 64 h 425"/>
              <a:gd name="T2" fmla="*/ 319 w 662"/>
              <a:gd name="T3" fmla="*/ 205 h 425"/>
              <a:gd name="T4" fmla="*/ 319 w 662"/>
              <a:gd name="T5" fmla="*/ 205 h 425"/>
              <a:gd name="T6" fmla="*/ 321 w 662"/>
              <a:gd name="T7" fmla="*/ 206 h 425"/>
              <a:gd name="T8" fmla="*/ 321 w 662"/>
              <a:gd name="T9" fmla="*/ 206 h 425"/>
              <a:gd name="T10" fmla="*/ 322 w 662"/>
              <a:gd name="T11" fmla="*/ 207 h 425"/>
              <a:gd name="T12" fmla="*/ 322 w 662"/>
              <a:gd name="T13" fmla="*/ 207 h 425"/>
              <a:gd name="T14" fmla="*/ 323 w 662"/>
              <a:gd name="T15" fmla="*/ 207 h 425"/>
              <a:gd name="T16" fmla="*/ 323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6 w 662"/>
              <a:gd name="T23" fmla="*/ 207 h 425"/>
              <a:gd name="T24" fmla="*/ 327 w 662"/>
              <a:gd name="T25" fmla="*/ 207 h 425"/>
              <a:gd name="T26" fmla="*/ 328 w 662"/>
              <a:gd name="T27" fmla="*/ 208 h 425"/>
              <a:gd name="T28" fmla="*/ 329 w 662"/>
              <a:gd name="T29" fmla="*/ 208 h 425"/>
              <a:gd name="T30" fmla="*/ 329 w 662"/>
              <a:gd name="T31" fmla="*/ 208 h 425"/>
              <a:gd name="T32" fmla="*/ 330 w 662"/>
              <a:gd name="T33" fmla="*/ 208 h 425"/>
              <a:gd name="T34" fmla="*/ 331 w 662"/>
              <a:gd name="T35" fmla="*/ 208 h 425"/>
              <a:gd name="T36" fmla="*/ 332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6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39 w 662"/>
              <a:gd name="T55" fmla="*/ 205 h 425"/>
              <a:gd name="T56" fmla="*/ 339 w 662"/>
              <a:gd name="T57" fmla="*/ 205 h 425"/>
              <a:gd name="T58" fmla="*/ 617 w 662"/>
              <a:gd name="T59" fmla="*/ 64 h 425"/>
              <a:gd name="T60" fmla="*/ 42 w 662"/>
              <a:gd name="T61" fmla="*/ 381 h 425"/>
              <a:gd name="T62" fmla="*/ 97 w 662"/>
              <a:gd name="T63" fmla="*/ 43 h 425"/>
              <a:gd name="T64" fmla="*/ 329 w 662"/>
              <a:gd name="T65" fmla="*/ 162 h 425"/>
              <a:gd name="T66" fmla="*/ 660 w 662"/>
              <a:gd name="T67" fmla="*/ 30 h 425"/>
              <a:gd name="T68" fmla="*/ 658 w 662"/>
              <a:gd name="T69" fmla="*/ 19 h 425"/>
              <a:gd name="T70" fmla="*/ 654 w 662"/>
              <a:gd name="T71" fmla="*/ 14 h 425"/>
              <a:gd name="T72" fmla="*/ 32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7 w 662"/>
              <a:gd name="T85" fmla="*/ 424 h 425"/>
              <a:gd name="T86" fmla="*/ 660 w 662"/>
              <a:gd name="T87" fmla="*/ 392 h 425"/>
              <a:gd name="T88" fmla="*/ 660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2" y="381"/>
                </a:moveTo>
                <a:lnTo>
                  <a:pt x="42" y="64"/>
                </a:lnTo>
                <a:lnTo>
                  <a:pt x="319" y="205"/>
                </a:lnTo>
                <a:lnTo>
                  <a:pt x="319" y="205"/>
                </a:lnTo>
                <a:lnTo>
                  <a:pt x="319" y="205"/>
                </a:lnTo>
                <a:lnTo>
                  <a:pt x="319" y="205"/>
                </a:lnTo>
                <a:cubicBezTo>
                  <a:pt x="320" y="205"/>
                  <a:pt x="321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1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4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7"/>
                </a:cubicBezTo>
                <a:lnTo>
                  <a:pt x="334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6" y="206"/>
                  <a:pt x="337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6"/>
                  <a:pt x="338" y="205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7" y="64"/>
                </a:lnTo>
                <a:lnTo>
                  <a:pt x="617" y="381"/>
                </a:lnTo>
                <a:lnTo>
                  <a:pt x="42" y="381"/>
                </a:lnTo>
                <a:close/>
                <a:moveTo>
                  <a:pt x="329" y="162"/>
                </a:moveTo>
                <a:lnTo>
                  <a:pt x="97" y="43"/>
                </a:lnTo>
                <a:lnTo>
                  <a:pt x="563" y="43"/>
                </a:lnTo>
                <a:lnTo>
                  <a:pt x="329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7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22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0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2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5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62"/>
          <p:cNvSpPr>
            <a:spLocks noChangeArrowheads="1"/>
          </p:cNvSpPr>
          <p:nvPr/>
        </p:nvSpPr>
        <p:spPr bwMode="auto">
          <a:xfrm>
            <a:off x="21132123" y="3768356"/>
            <a:ext cx="661693" cy="765900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6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5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3 w 562"/>
              <a:gd name="T51" fmla="*/ 1 h 649"/>
              <a:gd name="T52" fmla="*/ 271 w 562"/>
              <a:gd name="T53" fmla="*/ 2 h 649"/>
              <a:gd name="T54" fmla="*/ 269 w 562"/>
              <a:gd name="T55" fmla="*/ 3 h 649"/>
              <a:gd name="T56" fmla="*/ 265 w 562"/>
              <a:gd name="T57" fmla="*/ 6 h 649"/>
              <a:gd name="T58" fmla="*/ 263 w 562"/>
              <a:gd name="T59" fmla="*/ 8 h 649"/>
              <a:gd name="T60" fmla="*/ 260 w 562"/>
              <a:gd name="T61" fmla="*/ 10 h 649"/>
              <a:gd name="T62" fmla="*/ 259 w 562"/>
              <a:gd name="T63" fmla="*/ 14 h 649"/>
              <a:gd name="T64" fmla="*/ 1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4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2" y="435"/>
                  <a:pt x="292" y="434"/>
                </a:cubicBezTo>
                <a:lnTo>
                  <a:pt x="292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7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4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1" y="432"/>
                  <a:pt x="281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80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lnTo>
                  <a:pt x="273" y="433"/>
                </a:ln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76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8" y="635"/>
                  <a:pt x="558" y="634"/>
                </a:cubicBezTo>
                <a:lnTo>
                  <a:pt x="558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1" y="12"/>
                </a:lnTo>
                <a:lnTo>
                  <a:pt x="301" y="12"/>
                </a:lnTo>
                <a:cubicBezTo>
                  <a:pt x="301" y="11"/>
                  <a:pt x="300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299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5" y="6"/>
                </a:cubicBezTo>
                <a:lnTo>
                  <a:pt x="295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4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2" y="3"/>
                  <a:pt x="292" y="3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4" y="0"/>
                  <a:pt x="284" y="0"/>
                </a:cubicBez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6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5" y="1"/>
                  <a:pt x="274" y="1"/>
                  <a:pt x="273" y="1"/>
                </a:cubicBez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1" y="1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2"/>
                  <a:pt x="271" y="2"/>
                  <a:pt x="270" y="2"/>
                </a:cubicBezTo>
                <a:lnTo>
                  <a:pt x="270" y="2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5"/>
                  <a:pt x="266" y="5"/>
                  <a:pt x="265" y="6"/>
                </a:cubicBezTo>
                <a:lnTo>
                  <a:pt x="265" y="6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7"/>
                  <a:pt x="264" y="7"/>
                </a:cubicBezTo>
                <a:lnTo>
                  <a:pt x="264" y="7"/>
                </a:lnTo>
                <a:cubicBezTo>
                  <a:pt x="264" y="7"/>
                  <a:pt x="263" y="7"/>
                  <a:pt x="263" y="8"/>
                </a:cubicBezTo>
                <a:lnTo>
                  <a:pt x="263" y="8"/>
                </a:lnTo>
                <a:lnTo>
                  <a:pt x="263" y="9"/>
                </a:lnTo>
                <a:lnTo>
                  <a:pt x="263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cubicBezTo>
                  <a:pt x="261" y="10"/>
                  <a:pt x="261" y="10"/>
                  <a:pt x="260" y="10"/>
                </a:cubicBezTo>
                <a:lnTo>
                  <a:pt x="260" y="10"/>
                </a:lnTo>
                <a:cubicBezTo>
                  <a:pt x="260" y="11"/>
                  <a:pt x="260" y="11"/>
                  <a:pt x="260" y="12"/>
                </a:cubicBezTo>
                <a:lnTo>
                  <a:pt x="260" y="12"/>
                </a:lnTo>
                <a:cubicBezTo>
                  <a:pt x="260" y="12"/>
                  <a:pt x="260" y="12"/>
                  <a:pt x="259" y="12"/>
                </a:cubicBezTo>
                <a:lnTo>
                  <a:pt x="259" y="12"/>
                </a:lnTo>
                <a:cubicBezTo>
                  <a:pt x="259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2" y="636"/>
                </a:cubicBezTo>
                <a:lnTo>
                  <a:pt x="2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lnTo>
                  <a:pt x="6" y="641"/>
                </a:lnTo>
                <a:lnTo>
                  <a:pt x="6" y="641"/>
                </a:lnTo>
                <a:cubicBezTo>
                  <a:pt x="7" y="641"/>
                  <a:pt x="7" y="642"/>
                  <a:pt x="8" y="642"/>
                </a:cubicBez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8" y="648"/>
                </a:cubicBezTo>
                <a:lnTo>
                  <a:pt x="18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4" y="646"/>
                </a:cubicBezTo>
                <a:lnTo>
                  <a:pt x="34" y="646"/>
                </a:lnTo>
                <a:cubicBezTo>
                  <a:pt x="34" y="645"/>
                  <a:pt x="35" y="645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cubicBezTo>
                  <a:pt x="35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cubicBezTo>
                  <a:pt x="537" y="648"/>
                  <a:pt x="537" y="648"/>
                  <a:pt x="538" y="648"/>
                </a:cubicBezTo>
                <a:lnTo>
                  <a:pt x="538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lnTo>
                  <a:pt x="541" y="648"/>
                </a:lnTo>
                <a:lnTo>
                  <a:pt x="541" y="648"/>
                </a:lnTo>
                <a:cubicBezTo>
                  <a:pt x="542" y="648"/>
                  <a:pt x="542" y="648"/>
                  <a:pt x="542" y="648"/>
                </a:cubicBezTo>
                <a:lnTo>
                  <a:pt x="542" y="648"/>
                </a:lnTo>
                <a:cubicBezTo>
                  <a:pt x="542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2" y="643"/>
                </a:cubicBezTo>
                <a:lnTo>
                  <a:pt x="552" y="643"/>
                </a:lnTo>
                <a:cubicBezTo>
                  <a:pt x="552" y="643"/>
                  <a:pt x="552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3" y="641"/>
                  <a:pt x="554" y="641"/>
                </a:cubicBez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Line 263"/>
          <p:cNvSpPr>
            <a:spLocks noChangeShapeType="1"/>
          </p:cNvSpPr>
          <p:nvPr/>
        </p:nvSpPr>
        <p:spPr bwMode="auto">
          <a:xfrm>
            <a:off x="4782537" y="3768356"/>
            <a:ext cx="5209" cy="72943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264"/>
          <p:cNvSpPr>
            <a:spLocks noChangeShapeType="1"/>
          </p:cNvSpPr>
          <p:nvPr/>
        </p:nvSpPr>
        <p:spPr bwMode="auto">
          <a:xfrm>
            <a:off x="4782537" y="3987184"/>
            <a:ext cx="5209" cy="8440512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Line 265"/>
          <p:cNvSpPr>
            <a:spLocks noChangeShapeType="1"/>
          </p:cNvSpPr>
          <p:nvPr/>
        </p:nvSpPr>
        <p:spPr bwMode="auto">
          <a:xfrm>
            <a:off x="4782537" y="12500639"/>
            <a:ext cx="5209" cy="72943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Line 266"/>
          <p:cNvSpPr>
            <a:spLocks noChangeShapeType="1"/>
          </p:cNvSpPr>
          <p:nvPr/>
        </p:nvSpPr>
        <p:spPr bwMode="auto">
          <a:xfrm flipH="1">
            <a:off x="22465932" y="5326205"/>
            <a:ext cx="83363" cy="5209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Line 267"/>
          <p:cNvSpPr>
            <a:spLocks noChangeShapeType="1"/>
          </p:cNvSpPr>
          <p:nvPr/>
        </p:nvSpPr>
        <p:spPr bwMode="auto">
          <a:xfrm flipH="1">
            <a:off x="2198281" y="5326205"/>
            <a:ext cx="20132186" cy="5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Line 268"/>
          <p:cNvSpPr>
            <a:spLocks noChangeShapeType="1"/>
          </p:cNvSpPr>
          <p:nvPr/>
        </p:nvSpPr>
        <p:spPr bwMode="auto">
          <a:xfrm flipH="1">
            <a:off x="2052396" y="5326205"/>
            <a:ext cx="83363" cy="5209"/>
          </a:xfrm>
          <a:prstGeom prst="line">
            <a:avLst/>
          </a:prstGeom>
          <a:noFill/>
          <a:ln w="3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Freeform 269"/>
          <p:cNvSpPr>
            <a:spLocks noChangeArrowheads="1"/>
          </p:cNvSpPr>
          <p:nvPr/>
        </p:nvSpPr>
        <p:spPr bwMode="auto">
          <a:xfrm>
            <a:off x="10294921" y="6044431"/>
            <a:ext cx="7643351" cy="78151"/>
          </a:xfrm>
          <a:custGeom>
            <a:avLst/>
            <a:gdLst>
              <a:gd name="T0" fmla="*/ 6468 w 6469"/>
              <a:gd name="T1" fmla="*/ 64 h 65"/>
              <a:gd name="T2" fmla="*/ 0 w 6469"/>
              <a:gd name="T3" fmla="*/ 64 h 65"/>
              <a:gd name="T4" fmla="*/ 0 w 6469"/>
              <a:gd name="T5" fmla="*/ 0 h 65"/>
              <a:gd name="T6" fmla="*/ 6468 w 6469"/>
              <a:gd name="T7" fmla="*/ 0 h 65"/>
              <a:gd name="T8" fmla="*/ 6468 w 646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9" h="65">
                <a:moveTo>
                  <a:pt x="6468" y="64"/>
                </a:moveTo>
                <a:lnTo>
                  <a:pt x="0" y="64"/>
                </a:lnTo>
                <a:lnTo>
                  <a:pt x="0" y="0"/>
                </a:lnTo>
                <a:lnTo>
                  <a:pt x="6468" y="0"/>
                </a:lnTo>
                <a:lnTo>
                  <a:pt x="6468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70"/>
          <p:cNvSpPr>
            <a:spLocks noChangeArrowheads="1"/>
          </p:cNvSpPr>
          <p:nvPr/>
        </p:nvSpPr>
        <p:spPr bwMode="auto">
          <a:xfrm>
            <a:off x="6319542" y="9452934"/>
            <a:ext cx="15229396" cy="78155"/>
          </a:xfrm>
          <a:custGeom>
            <a:avLst/>
            <a:gdLst>
              <a:gd name="T0" fmla="*/ 12890 w 12891"/>
              <a:gd name="T1" fmla="*/ 63 h 64"/>
              <a:gd name="T2" fmla="*/ 0 w 12891"/>
              <a:gd name="T3" fmla="*/ 63 h 64"/>
              <a:gd name="T4" fmla="*/ 0 w 12891"/>
              <a:gd name="T5" fmla="*/ 0 h 64"/>
              <a:gd name="T6" fmla="*/ 12890 w 12891"/>
              <a:gd name="T7" fmla="*/ 0 h 64"/>
              <a:gd name="T8" fmla="*/ 12890 w 1289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1" h="64">
                <a:moveTo>
                  <a:pt x="12890" y="63"/>
                </a:moveTo>
                <a:lnTo>
                  <a:pt x="0" y="63"/>
                </a:lnTo>
                <a:lnTo>
                  <a:pt x="0" y="0"/>
                </a:lnTo>
                <a:lnTo>
                  <a:pt x="12890" y="0"/>
                </a:lnTo>
                <a:lnTo>
                  <a:pt x="12890" y="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71"/>
          <p:cNvSpPr>
            <a:spLocks noChangeArrowheads="1"/>
          </p:cNvSpPr>
          <p:nvPr/>
        </p:nvSpPr>
        <p:spPr bwMode="auto">
          <a:xfrm>
            <a:off x="6710308" y="7111216"/>
            <a:ext cx="7643351" cy="78151"/>
          </a:xfrm>
          <a:custGeom>
            <a:avLst/>
            <a:gdLst>
              <a:gd name="T0" fmla="*/ 6468 w 6469"/>
              <a:gd name="T1" fmla="*/ 64 h 65"/>
              <a:gd name="T2" fmla="*/ 0 w 6469"/>
              <a:gd name="T3" fmla="*/ 64 h 65"/>
              <a:gd name="T4" fmla="*/ 0 w 6469"/>
              <a:gd name="T5" fmla="*/ 0 h 65"/>
              <a:gd name="T6" fmla="*/ 6468 w 6469"/>
              <a:gd name="T7" fmla="*/ 0 h 65"/>
              <a:gd name="T8" fmla="*/ 6468 w 646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9" h="65">
                <a:moveTo>
                  <a:pt x="6468" y="64"/>
                </a:moveTo>
                <a:lnTo>
                  <a:pt x="0" y="64"/>
                </a:lnTo>
                <a:lnTo>
                  <a:pt x="0" y="0"/>
                </a:lnTo>
                <a:lnTo>
                  <a:pt x="6468" y="0"/>
                </a:lnTo>
                <a:lnTo>
                  <a:pt x="6468" y="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72"/>
          <p:cNvSpPr>
            <a:spLocks noChangeArrowheads="1"/>
          </p:cNvSpPr>
          <p:nvPr/>
        </p:nvSpPr>
        <p:spPr bwMode="auto">
          <a:xfrm>
            <a:off x="14067101" y="10605951"/>
            <a:ext cx="7643351" cy="78151"/>
          </a:xfrm>
          <a:custGeom>
            <a:avLst/>
            <a:gdLst>
              <a:gd name="T0" fmla="*/ 6469 w 6470"/>
              <a:gd name="T1" fmla="*/ 64 h 65"/>
              <a:gd name="T2" fmla="*/ 0 w 6470"/>
              <a:gd name="T3" fmla="*/ 64 h 65"/>
              <a:gd name="T4" fmla="*/ 0 w 6470"/>
              <a:gd name="T5" fmla="*/ 0 h 65"/>
              <a:gd name="T6" fmla="*/ 6469 w 6470"/>
              <a:gd name="T7" fmla="*/ 0 h 65"/>
              <a:gd name="T8" fmla="*/ 6469 w 647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0" h="65">
                <a:moveTo>
                  <a:pt x="6469" y="64"/>
                </a:moveTo>
                <a:lnTo>
                  <a:pt x="0" y="64"/>
                </a:lnTo>
                <a:lnTo>
                  <a:pt x="0" y="0"/>
                </a:lnTo>
                <a:lnTo>
                  <a:pt x="6469" y="0"/>
                </a:lnTo>
                <a:lnTo>
                  <a:pt x="6469" y="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73"/>
          <p:cNvSpPr>
            <a:spLocks noChangeArrowheads="1"/>
          </p:cNvSpPr>
          <p:nvPr/>
        </p:nvSpPr>
        <p:spPr bwMode="auto">
          <a:xfrm>
            <a:off x="17891383" y="8325189"/>
            <a:ext cx="3667976" cy="78155"/>
          </a:xfrm>
          <a:custGeom>
            <a:avLst/>
            <a:gdLst>
              <a:gd name="T0" fmla="*/ 3105 w 3106"/>
              <a:gd name="T1" fmla="*/ 64 h 65"/>
              <a:gd name="T2" fmla="*/ 0 w 3106"/>
              <a:gd name="T3" fmla="*/ 64 h 65"/>
              <a:gd name="T4" fmla="*/ 0 w 3106"/>
              <a:gd name="T5" fmla="*/ 0 h 65"/>
              <a:gd name="T6" fmla="*/ 3105 w 3106"/>
              <a:gd name="T7" fmla="*/ 0 h 65"/>
              <a:gd name="T8" fmla="*/ 3105 w 310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6" h="65">
                <a:moveTo>
                  <a:pt x="3105" y="64"/>
                </a:moveTo>
                <a:lnTo>
                  <a:pt x="0" y="64"/>
                </a:lnTo>
                <a:lnTo>
                  <a:pt x="0" y="0"/>
                </a:lnTo>
                <a:lnTo>
                  <a:pt x="3105" y="0"/>
                </a:lnTo>
                <a:lnTo>
                  <a:pt x="3105" y="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74"/>
          <p:cNvSpPr>
            <a:spLocks noChangeArrowheads="1"/>
          </p:cNvSpPr>
          <p:nvPr/>
        </p:nvSpPr>
        <p:spPr bwMode="auto">
          <a:xfrm>
            <a:off x="11055609" y="11758964"/>
            <a:ext cx="3667976" cy="78155"/>
          </a:xfrm>
          <a:custGeom>
            <a:avLst/>
            <a:gdLst>
              <a:gd name="T0" fmla="*/ 3104 w 3105"/>
              <a:gd name="T1" fmla="*/ 64 h 65"/>
              <a:gd name="T2" fmla="*/ 0 w 3105"/>
              <a:gd name="T3" fmla="*/ 64 h 65"/>
              <a:gd name="T4" fmla="*/ 0 w 3105"/>
              <a:gd name="T5" fmla="*/ 0 h 65"/>
              <a:gd name="T6" fmla="*/ 3104 w 3105"/>
              <a:gd name="T7" fmla="*/ 0 h 65"/>
              <a:gd name="T8" fmla="*/ 3104 w 310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5" h="65">
                <a:moveTo>
                  <a:pt x="3104" y="64"/>
                </a:moveTo>
                <a:lnTo>
                  <a:pt x="0" y="64"/>
                </a:lnTo>
                <a:lnTo>
                  <a:pt x="0" y="0"/>
                </a:lnTo>
                <a:lnTo>
                  <a:pt x="3104" y="0"/>
                </a:lnTo>
                <a:lnTo>
                  <a:pt x="3104" y="6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CuadroTexto 355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7" name="CuadroTexto 356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2857337" y="575701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9" name="CuadroTexto 358"/>
          <p:cNvSpPr txBox="1"/>
          <p:nvPr/>
        </p:nvSpPr>
        <p:spPr>
          <a:xfrm>
            <a:off x="2827553" y="686041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2605319" y="8024563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2781139" y="9175784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2" name="CuadroTexto 361"/>
          <p:cNvSpPr txBox="1"/>
          <p:nvPr/>
        </p:nvSpPr>
        <p:spPr>
          <a:xfrm>
            <a:off x="2861353" y="10327005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3" name="CuadroTexto 362"/>
          <p:cNvSpPr txBox="1"/>
          <p:nvPr/>
        </p:nvSpPr>
        <p:spPr>
          <a:xfrm>
            <a:off x="3053277" y="1147822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4" name="CuadroTexto 363"/>
          <p:cNvSpPr txBox="1"/>
          <p:nvPr/>
        </p:nvSpPr>
        <p:spPr>
          <a:xfrm>
            <a:off x="6106996" y="465660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65" name="CuadroTexto 364"/>
          <p:cNvSpPr txBox="1"/>
          <p:nvPr/>
        </p:nvSpPr>
        <p:spPr>
          <a:xfrm>
            <a:off x="9672743" y="466521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66" name="CuadroTexto 365"/>
          <p:cNvSpPr txBox="1"/>
          <p:nvPr/>
        </p:nvSpPr>
        <p:spPr>
          <a:xfrm>
            <a:off x="13155439" y="465660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7" name="CuadroTexto 366"/>
          <p:cNvSpPr txBox="1"/>
          <p:nvPr/>
        </p:nvSpPr>
        <p:spPr>
          <a:xfrm>
            <a:off x="16925047" y="4656609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68" name="CuadroTexto 367"/>
          <p:cNvSpPr txBox="1"/>
          <p:nvPr/>
        </p:nvSpPr>
        <p:spPr>
          <a:xfrm>
            <a:off x="20631131" y="4652119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19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reeform 256"/>
          <p:cNvSpPr>
            <a:spLocks noChangeArrowheads="1"/>
          </p:cNvSpPr>
          <p:nvPr/>
        </p:nvSpPr>
        <p:spPr bwMode="auto">
          <a:xfrm>
            <a:off x="10068322" y="3815425"/>
            <a:ext cx="594050" cy="594050"/>
          </a:xfrm>
          <a:custGeom>
            <a:avLst/>
            <a:gdLst>
              <a:gd name="T0" fmla="*/ 500 w 509"/>
              <a:gd name="T1" fmla="*/ 469 h 507"/>
              <a:gd name="T2" fmla="*/ 500 w 509"/>
              <a:gd name="T3" fmla="*/ 469 h 507"/>
              <a:gd name="T4" fmla="*/ 500 w 509"/>
              <a:gd name="T5" fmla="*/ 499 h 507"/>
              <a:gd name="T6" fmla="*/ 500 w 509"/>
              <a:gd name="T7" fmla="*/ 499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499 h 507"/>
              <a:gd name="T14" fmla="*/ 254 w 509"/>
              <a:gd name="T15" fmla="*/ 284 h 507"/>
              <a:gd name="T16" fmla="*/ 39 w 509"/>
              <a:gd name="T17" fmla="*/ 499 h 507"/>
              <a:gd name="T18" fmla="*/ 39 w 509"/>
              <a:gd name="T19" fmla="*/ 499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499 h 507"/>
              <a:gd name="T26" fmla="*/ 9 w 509"/>
              <a:gd name="T27" fmla="*/ 499 h 507"/>
              <a:gd name="T28" fmla="*/ 9 w 509"/>
              <a:gd name="T29" fmla="*/ 469 h 507"/>
              <a:gd name="T30" fmla="*/ 224 w 509"/>
              <a:gd name="T31" fmla="*/ 254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8 h 507"/>
              <a:gd name="T38" fmla="*/ 9 w 509"/>
              <a:gd name="T39" fmla="*/ 8 h 507"/>
              <a:gd name="T40" fmla="*/ 39 w 509"/>
              <a:gd name="T41" fmla="*/ 8 h 507"/>
              <a:gd name="T42" fmla="*/ 254 w 509"/>
              <a:gd name="T43" fmla="*/ 223 h 507"/>
              <a:gd name="T44" fmla="*/ 469 w 509"/>
              <a:gd name="T45" fmla="*/ 8 h 507"/>
              <a:gd name="T46" fmla="*/ 469 w 509"/>
              <a:gd name="T47" fmla="*/ 8 h 507"/>
              <a:gd name="T48" fmla="*/ 500 w 509"/>
              <a:gd name="T49" fmla="*/ 8 h 507"/>
              <a:gd name="T50" fmla="*/ 500 w 509"/>
              <a:gd name="T51" fmla="*/ 8 h 507"/>
              <a:gd name="T52" fmla="*/ 500 w 509"/>
              <a:gd name="T53" fmla="*/ 39 h 507"/>
              <a:gd name="T54" fmla="*/ 285 w 509"/>
              <a:gd name="T55" fmla="*/ 254 h 507"/>
              <a:gd name="T56" fmla="*/ 500 w 509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1"/>
                  <a:pt x="500" y="499"/>
                </a:cubicBezTo>
                <a:lnTo>
                  <a:pt x="500" y="499"/>
                </a:lnTo>
                <a:cubicBezTo>
                  <a:pt x="496" y="503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3"/>
                  <a:pt x="469" y="499"/>
                </a:cubicBezTo>
                <a:lnTo>
                  <a:pt x="254" y="284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3"/>
                  <a:pt x="9" y="499"/>
                </a:cubicBezTo>
                <a:lnTo>
                  <a:pt x="9" y="499"/>
                </a:lnTo>
                <a:cubicBezTo>
                  <a:pt x="0" y="491"/>
                  <a:pt x="0" y="477"/>
                  <a:pt x="9" y="469"/>
                </a:cubicBezTo>
                <a:lnTo>
                  <a:pt x="224" y="254"/>
                </a:lnTo>
                <a:lnTo>
                  <a:pt x="9" y="39"/>
                </a:lnTo>
                <a:lnTo>
                  <a:pt x="9" y="39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4" y="223"/>
                </a:lnTo>
                <a:lnTo>
                  <a:pt x="469" y="8"/>
                </a:lnTo>
                <a:lnTo>
                  <a:pt x="469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9"/>
                </a:cubicBezTo>
                <a:lnTo>
                  <a:pt x="285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7"/>
          <p:cNvSpPr>
            <a:spLocks noChangeArrowheads="1"/>
          </p:cNvSpPr>
          <p:nvPr/>
        </p:nvSpPr>
        <p:spPr bwMode="auto">
          <a:xfrm>
            <a:off x="6726137" y="4161523"/>
            <a:ext cx="330602" cy="320271"/>
          </a:xfrm>
          <a:custGeom>
            <a:avLst/>
            <a:gdLst>
              <a:gd name="T0" fmla="*/ 73 w 281"/>
              <a:gd name="T1" fmla="*/ 43 h 273"/>
              <a:gd name="T2" fmla="*/ 72 w 281"/>
              <a:gd name="T3" fmla="*/ 43 h 273"/>
              <a:gd name="T4" fmla="*/ 72 w 281"/>
              <a:gd name="T5" fmla="*/ 43 h 273"/>
              <a:gd name="T6" fmla="*/ 56 w 281"/>
              <a:gd name="T7" fmla="*/ 50 h 273"/>
              <a:gd name="T8" fmla="*/ 56 w 281"/>
              <a:gd name="T9" fmla="*/ 50 h 273"/>
              <a:gd name="T10" fmla="*/ 57 w 281"/>
              <a:gd name="T11" fmla="*/ 82 h 273"/>
              <a:gd name="T12" fmla="*/ 197 w 281"/>
              <a:gd name="T13" fmla="*/ 220 h 273"/>
              <a:gd name="T14" fmla="*/ 228 w 281"/>
              <a:gd name="T15" fmla="*/ 190 h 273"/>
              <a:gd name="T16" fmla="*/ 89 w 281"/>
              <a:gd name="T17" fmla="*/ 50 h 273"/>
              <a:gd name="T18" fmla="*/ 89 w 281"/>
              <a:gd name="T19" fmla="*/ 50 h 273"/>
              <a:gd name="T20" fmla="*/ 73 w 281"/>
              <a:gd name="T21" fmla="*/ 43 h 273"/>
              <a:gd name="T22" fmla="*/ 196 w 281"/>
              <a:gd name="T23" fmla="*/ 272 h 273"/>
              <a:gd name="T24" fmla="*/ 196 w 281"/>
              <a:gd name="T25" fmla="*/ 272 h 273"/>
              <a:gd name="T26" fmla="*/ 182 w 281"/>
              <a:gd name="T27" fmla="*/ 265 h 273"/>
              <a:gd name="T28" fmla="*/ 26 w 281"/>
              <a:gd name="T29" fmla="*/ 112 h 273"/>
              <a:gd name="T30" fmla="*/ 26 w 281"/>
              <a:gd name="T31" fmla="*/ 112 h 273"/>
              <a:gd name="T32" fmla="*/ 26 w 281"/>
              <a:gd name="T33" fmla="*/ 20 h 273"/>
              <a:gd name="T34" fmla="*/ 26 w 281"/>
              <a:gd name="T35" fmla="*/ 20 h 273"/>
              <a:gd name="T36" fmla="*/ 72 w 281"/>
              <a:gd name="T37" fmla="*/ 0 h 273"/>
              <a:gd name="T38" fmla="*/ 72 w 281"/>
              <a:gd name="T39" fmla="*/ 0 h 273"/>
              <a:gd name="T40" fmla="*/ 119 w 281"/>
              <a:gd name="T41" fmla="*/ 20 h 273"/>
              <a:gd name="T42" fmla="*/ 274 w 281"/>
              <a:gd name="T43" fmla="*/ 176 h 273"/>
              <a:gd name="T44" fmla="*/ 274 w 281"/>
              <a:gd name="T45" fmla="*/ 176 h 273"/>
              <a:gd name="T46" fmla="*/ 280 w 281"/>
              <a:gd name="T47" fmla="*/ 191 h 273"/>
              <a:gd name="T48" fmla="*/ 280 w 281"/>
              <a:gd name="T49" fmla="*/ 191 h 273"/>
              <a:gd name="T50" fmla="*/ 274 w 281"/>
              <a:gd name="T51" fmla="*/ 206 h 273"/>
              <a:gd name="T52" fmla="*/ 211 w 281"/>
              <a:gd name="T53" fmla="*/ 265 h 273"/>
              <a:gd name="T54" fmla="*/ 211 w 281"/>
              <a:gd name="T55" fmla="*/ 265 h 273"/>
              <a:gd name="T56" fmla="*/ 196 w 281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3">
                <a:moveTo>
                  <a:pt x="73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7" y="43"/>
                  <a:pt x="60" y="45"/>
                  <a:pt x="56" y="50"/>
                </a:cubicBezTo>
                <a:lnTo>
                  <a:pt x="56" y="50"/>
                </a:lnTo>
                <a:cubicBezTo>
                  <a:pt x="47" y="59"/>
                  <a:pt x="47" y="73"/>
                  <a:pt x="57" y="82"/>
                </a:cubicBezTo>
                <a:lnTo>
                  <a:pt x="197" y="220"/>
                </a:lnTo>
                <a:lnTo>
                  <a:pt x="228" y="190"/>
                </a:lnTo>
                <a:lnTo>
                  <a:pt x="89" y="50"/>
                </a:lnTo>
                <a:lnTo>
                  <a:pt x="89" y="50"/>
                </a:lnTo>
                <a:cubicBezTo>
                  <a:pt x="84" y="45"/>
                  <a:pt x="79" y="43"/>
                  <a:pt x="73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1" y="272"/>
                  <a:pt x="185" y="269"/>
                  <a:pt x="182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1" y="87"/>
                  <a:pt x="0" y="46"/>
                  <a:pt x="26" y="20"/>
                </a:cubicBezTo>
                <a:lnTo>
                  <a:pt x="26" y="20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90" y="0"/>
                  <a:pt x="106" y="7"/>
                  <a:pt x="119" y="20"/>
                </a:cubicBezTo>
                <a:lnTo>
                  <a:pt x="274" y="176"/>
                </a:lnTo>
                <a:lnTo>
                  <a:pt x="274" y="176"/>
                </a:lnTo>
                <a:cubicBezTo>
                  <a:pt x="278" y="179"/>
                  <a:pt x="280" y="185"/>
                  <a:pt x="280" y="191"/>
                </a:cubicBezTo>
                <a:lnTo>
                  <a:pt x="280" y="191"/>
                </a:lnTo>
                <a:cubicBezTo>
                  <a:pt x="280" y="196"/>
                  <a:pt x="277" y="202"/>
                  <a:pt x="274" y="206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7" y="270"/>
                  <a:pt x="202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58"/>
          <p:cNvSpPr>
            <a:spLocks noChangeArrowheads="1"/>
          </p:cNvSpPr>
          <p:nvPr/>
        </p:nvSpPr>
        <p:spPr bwMode="auto">
          <a:xfrm>
            <a:off x="6323215" y="3753437"/>
            <a:ext cx="490740" cy="490736"/>
          </a:xfrm>
          <a:custGeom>
            <a:avLst/>
            <a:gdLst>
              <a:gd name="T0" fmla="*/ 208 w 419"/>
              <a:gd name="T1" fmla="*/ 43 h 419"/>
              <a:gd name="T2" fmla="*/ 208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8 w 419"/>
              <a:gd name="T9" fmla="*/ 375 h 419"/>
              <a:gd name="T10" fmla="*/ 208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8 w 419"/>
              <a:gd name="T17" fmla="*/ 43 h 419"/>
              <a:gd name="T18" fmla="*/ 208 w 419"/>
              <a:gd name="T19" fmla="*/ 418 h 419"/>
              <a:gd name="T20" fmla="*/ 208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8 w 419"/>
              <a:gd name="T27" fmla="*/ 0 h 419"/>
              <a:gd name="T28" fmla="*/ 208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8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8" y="43"/>
                </a:moveTo>
                <a:lnTo>
                  <a:pt x="208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1"/>
                  <a:pt x="117" y="375"/>
                  <a:pt x="208" y="375"/>
                </a:cubicBezTo>
                <a:lnTo>
                  <a:pt x="208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8"/>
                  <a:pt x="300" y="43"/>
                  <a:pt x="208" y="43"/>
                </a:cubicBezTo>
                <a:close/>
                <a:moveTo>
                  <a:pt x="208" y="418"/>
                </a:moveTo>
                <a:lnTo>
                  <a:pt x="208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8" y="0"/>
                </a:cubicBezTo>
                <a:lnTo>
                  <a:pt x="208" y="0"/>
                </a:lnTo>
                <a:cubicBezTo>
                  <a:pt x="323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3" y="418"/>
                  <a:pt x="208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59"/>
          <p:cNvSpPr>
            <a:spLocks noChangeArrowheads="1"/>
          </p:cNvSpPr>
          <p:nvPr/>
        </p:nvSpPr>
        <p:spPr bwMode="auto">
          <a:xfrm>
            <a:off x="13792763" y="3784431"/>
            <a:ext cx="594053" cy="656037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4 h 562"/>
              <a:gd name="T22" fmla="*/ 104 w 505"/>
              <a:gd name="T23" fmla="*/ 174 h 562"/>
              <a:gd name="T24" fmla="*/ 405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9 h 562"/>
              <a:gd name="T32" fmla="*/ 120 w 505"/>
              <a:gd name="T33" fmla="*/ 519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9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2 h 562"/>
              <a:gd name="T46" fmla="*/ 120 w 505"/>
              <a:gd name="T47" fmla="*/ 132 h 562"/>
              <a:gd name="T48" fmla="*/ 120 w 505"/>
              <a:gd name="T49" fmla="*/ 43 h 562"/>
              <a:gd name="T50" fmla="*/ 474 w 505"/>
              <a:gd name="T51" fmla="*/ 132 h 562"/>
              <a:gd name="T52" fmla="*/ 432 w 505"/>
              <a:gd name="T53" fmla="*/ 132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2 h 562"/>
              <a:gd name="T68" fmla="*/ 30 w 505"/>
              <a:gd name="T69" fmla="*/ 132 h 562"/>
              <a:gd name="T70" fmla="*/ 30 w 505"/>
              <a:gd name="T71" fmla="*/ 132 h 562"/>
              <a:gd name="T72" fmla="*/ 0 w 505"/>
              <a:gd name="T73" fmla="*/ 162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3 h 562"/>
              <a:gd name="T80" fmla="*/ 77 w 505"/>
              <a:gd name="T81" fmla="*/ 483 h 562"/>
              <a:gd name="T82" fmla="*/ 77 w 505"/>
              <a:gd name="T83" fmla="*/ 535 h 562"/>
              <a:gd name="T84" fmla="*/ 77 w 505"/>
              <a:gd name="T85" fmla="*/ 535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5 h 562"/>
              <a:gd name="T94" fmla="*/ 432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2 h 562"/>
              <a:gd name="T104" fmla="*/ 504 w 505"/>
              <a:gd name="T105" fmla="*/ 162 h 562"/>
              <a:gd name="T106" fmla="*/ 474 w 505"/>
              <a:gd name="T107" fmla="*/ 13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90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2" y="132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0" y="483"/>
                </a:cubicBezTo>
                <a:lnTo>
                  <a:pt x="77" y="483"/>
                </a:lnTo>
                <a:lnTo>
                  <a:pt x="77" y="535"/>
                </a:lnTo>
                <a:lnTo>
                  <a:pt x="77" y="535"/>
                </a:lnTo>
                <a:cubicBezTo>
                  <a:pt x="77" y="549"/>
                  <a:pt x="90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5"/>
                </a:cubicBezTo>
                <a:lnTo>
                  <a:pt x="432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1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1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60"/>
          <p:cNvSpPr>
            <a:spLocks noChangeArrowheads="1"/>
          </p:cNvSpPr>
          <p:nvPr/>
        </p:nvSpPr>
        <p:spPr bwMode="auto">
          <a:xfrm>
            <a:off x="14020052" y="4032383"/>
            <a:ext cx="139475" cy="51657"/>
          </a:xfrm>
          <a:custGeom>
            <a:avLst/>
            <a:gdLst>
              <a:gd name="T0" fmla="*/ 98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8 w 121"/>
              <a:gd name="T13" fmla="*/ 43 h 44"/>
              <a:gd name="T14" fmla="*/ 98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8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8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8" y="43"/>
                </a:lnTo>
                <a:lnTo>
                  <a:pt x="98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1"/>
          <p:cNvSpPr>
            <a:spLocks noChangeArrowheads="1"/>
          </p:cNvSpPr>
          <p:nvPr/>
        </p:nvSpPr>
        <p:spPr bwMode="auto">
          <a:xfrm>
            <a:off x="17419058" y="3867082"/>
            <a:ext cx="774849" cy="495904"/>
          </a:xfrm>
          <a:custGeom>
            <a:avLst/>
            <a:gdLst>
              <a:gd name="T0" fmla="*/ 43 w 661"/>
              <a:gd name="T1" fmla="*/ 63 h 424"/>
              <a:gd name="T2" fmla="*/ 320 w 661"/>
              <a:gd name="T3" fmla="*/ 204 h 424"/>
              <a:gd name="T4" fmla="*/ 320 w 661"/>
              <a:gd name="T5" fmla="*/ 204 h 424"/>
              <a:gd name="T6" fmla="*/ 321 w 661"/>
              <a:gd name="T7" fmla="*/ 205 h 424"/>
              <a:gd name="T8" fmla="*/ 321 w 661"/>
              <a:gd name="T9" fmla="*/ 205 h 424"/>
              <a:gd name="T10" fmla="*/ 323 w 661"/>
              <a:gd name="T11" fmla="*/ 206 h 424"/>
              <a:gd name="T12" fmla="*/ 323 w 661"/>
              <a:gd name="T13" fmla="*/ 206 h 424"/>
              <a:gd name="T14" fmla="*/ 324 w 661"/>
              <a:gd name="T15" fmla="*/ 206 h 424"/>
              <a:gd name="T16" fmla="*/ 325 w 661"/>
              <a:gd name="T17" fmla="*/ 206 h 424"/>
              <a:gd name="T18" fmla="*/ 325 w 661"/>
              <a:gd name="T19" fmla="*/ 206 h 424"/>
              <a:gd name="T20" fmla="*/ 326 w 661"/>
              <a:gd name="T21" fmla="*/ 207 h 424"/>
              <a:gd name="T22" fmla="*/ 326 w 661"/>
              <a:gd name="T23" fmla="*/ 207 h 424"/>
              <a:gd name="T24" fmla="*/ 327 w 661"/>
              <a:gd name="T25" fmla="*/ 207 h 424"/>
              <a:gd name="T26" fmla="*/ 328 w 661"/>
              <a:gd name="T27" fmla="*/ 207 h 424"/>
              <a:gd name="T28" fmla="*/ 329 w 661"/>
              <a:gd name="T29" fmla="*/ 207 h 424"/>
              <a:gd name="T30" fmla="*/ 329 w 661"/>
              <a:gd name="T31" fmla="*/ 207 h 424"/>
              <a:gd name="T32" fmla="*/ 331 w 661"/>
              <a:gd name="T33" fmla="*/ 207 h 424"/>
              <a:gd name="T34" fmla="*/ 331 w 661"/>
              <a:gd name="T35" fmla="*/ 207 h 424"/>
              <a:gd name="T36" fmla="*/ 332 w 661"/>
              <a:gd name="T37" fmla="*/ 207 h 424"/>
              <a:gd name="T38" fmla="*/ 332 w 661"/>
              <a:gd name="T39" fmla="*/ 207 h 424"/>
              <a:gd name="T40" fmla="*/ 334 w 661"/>
              <a:gd name="T41" fmla="*/ 206 h 424"/>
              <a:gd name="T42" fmla="*/ 334 w 661"/>
              <a:gd name="T43" fmla="*/ 206 h 424"/>
              <a:gd name="T44" fmla="*/ 335 w 661"/>
              <a:gd name="T45" fmla="*/ 206 h 424"/>
              <a:gd name="T46" fmla="*/ 335 w 661"/>
              <a:gd name="T47" fmla="*/ 206 h 424"/>
              <a:gd name="T48" fmla="*/ 336 w 661"/>
              <a:gd name="T49" fmla="*/ 206 h 424"/>
              <a:gd name="T50" fmla="*/ 337 w 661"/>
              <a:gd name="T51" fmla="*/ 206 h 424"/>
              <a:gd name="T52" fmla="*/ 337 w 661"/>
              <a:gd name="T53" fmla="*/ 205 h 424"/>
              <a:gd name="T54" fmla="*/ 338 w 661"/>
              <a:gd name="T55" fmla="*/ 205 h 424"/>
              <a:gd name="T56" fmla="*/ 339 w 661"/>
              <a:gd name="T57" fmla="*/ 204 h 424"/>
              <a:gd name="T58" fmla="*/ 339 w 661"/>
              <a:gd name="T59" fmla="*/ 204 h 424"/>
              <a:gd name="T60" fmla="*/ 618 w 661"/>
              <a:gd name="T61" fmla="*/ 381 h 424"/>
              <a:gd name="T62" fmla="*/ 329 w 661"/>
              <a:gd name="T63" fmla="*/ 162 h 424"/>
              <a:gd name="T64" fmla="*/ 564 w 661"/>
              <a:gd name="T65" fmla="*/ 42 h 424"/>
              <a:gd name="T66" fmla="*/ 660 w 661"/>
              <a:gd name="T67" fmla="*/ 30 h 424"/>
              <a:gd name="T68" fmla="*/ 658 w 661"/>
              <a:gd name="T69" fmla="*/ 19 h 424"/>
              <a:gd name="T70" fmla="*/ 654 w 661"/>
              <a:gd name="T71" fmla="*/ 14 h 424"/>
              <a:gd name="T72" fmla="*/ 627 w 661"/>
              <a:gd name="T73" fmla="*/ 0 h 424"/>
              <a:gd name="T74" fmla="*/ 33 w 661"/>
              <a:gd name="T75" fmla="*/ 0 h 424"/>
              <a:gd name="T76" fmla="*/ 6 w 661"/>
              <a:gd name="T77" fmla="*/ 14 h 424"/>
              <a:gd name="T78" fmla="*/ 2 w 661"/>
              <a:gd name="T79" fmla="*/ 19 h 424"/>
              <a:gd name="T80" fmla="*/ 0 w 661"/>
              <a:gd name="T81" fmla="*/ 30 h 424"/>
              <a:gd name="T82" fmla="*/ 0 w 661"/>
              <a:gd name="T83" fmla="*/ 392 h 424"/>
              <a:gd name="T84" fmla="*/ 33 w 661"/>
              <a:gd name="T85" fmla="*/ 423 h 424"/>
              <a:gd name="T86" fmla="*/ 627 w 661"/>
              <a:gd name="T87" fmla="*/ 423 h 424"/>
              <a:gd name="T88" fmla="*/ 660 w 661"/>
              <a:gd name="T89" fmla="*/ 32 h 424"/>
              <a:gd name="T90" fmla="*/ 660 w 661"/>
              <a:gd name="T91" fmla="*/ 3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1" h="424">
                <a:moveTo>
                  <a:pt x="43" y="381"/>
                </a:moveTo>
                <a:lnTo>
                  <a:pt x="43" y="63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cubicBezTo>
                  <a:pt x="320" y="204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lnTo>
                  <a:pt x="322" y="206"/>
                </a:lnTo>
                <a:lnTo>
                  <a:pt x="323" y="206"/>
                </a:lnTo>
                <a:lnTo>
                  <a:pt x="323" y="206"/>
                </a:lnTo>
                <a:lnTo>
                  <a:pt x="323" y="206"/>
                </a:lnTo>
                <a:lnTo>
                  <a:pt x="323" y="206"/>
                </a:lnTo>
                <a:cubicBezTo>
                  <a:pt x="324" y="206"/>
                  <a:pt x="324" y="206"/>
                  <a:pt x="324" y="206"/>
                </a:cubicBez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7"/>
                  <a:pt x="327" y="207"/>
                </a:cubicBez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lnTo>
                  <a:pt x="329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6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lnTo>
                  <a:pt x="334" y="206"/>
                </a:lnTo>
                <a:cubicBezTo>
                  <a:pt x="334" y="206"/>
                  <a:pt x="334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lnTo>
                  <a:pt x="337" y="206"/>
                </a:lnTo>
                <a:lnTo>
                  <a:pt x="337" y="206"/>
                </a:lnTo>
                <a:lnTo>
                  <a:pt x="337" y="205"/>
                </a:lnTo>
                <a:lnTo>
                  <a:pt x="337" y="205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8" y="205"/>
                  <a:pt x="338" y="205"/>
                  <a:pt x="339" y="204"/>
                </a:cubicBezTo>
                <a:lnTo>
                  <a:pt x="339" y="204"/>
                </a:lnTo>
                <a:lnTo>
                  <a:pt x="339" y="204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29" y="162"/>
                </a:moveTo>
                <a:lnTo>
                  <a:pt x="96" y="42"/>
                </a:lnTo>
                <a:lnTo>
                  <a:pt x="564" y="42"/>
                </a:lnTo>
                <a:lnTo>
                  <a:pt x="329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8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3" y="17"/>
                  <a:pt x="2" y="19"/>
                </a:cubicBezTo>
                <a:lnTo>
                  <a:pt x="2" y="19"/>
                </a:lnTo>
                <a:cubicBezTo>
                  <a:pt x="0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3"/>
                  <a:pt x="33" y="423"/>
                </a:cubicBezTo>
                <a:lnTo>
                  <a:pt x="627" y="423"/>
                </a:lnTo>
                <a:lnTo>
                  <a:pt x="627" y="423"/>
                </a:lnTo>
                <a:cubicBezTo>
                  <a:pt x="646" y="423"/>
                  <a:pt x="660" y="409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2"/>
          <p:cNvSpPr>
            <a:spLocks noChangeArrowheads="1"/>
          </p:cNvSpPr>
          <p:nvPr/>
        </p:nvSpPr>
        <p:spPr bwMode="auto">
          <a:xfrm>
            <a:off x="20983365" y="3794763"/>
            <a:ext cx="656041" cy="759351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6 w 562"/>
              <a:gd name="T5" fmla="*/ 433 h 650"/>
              <a:gd name="T6" fmla="*/ 283 w 562"/>
              <a:gd name="T7" fmla="*/ 432 h 650"/>
              <a:gd name="T8" fmla="*/ 280 w 562"/>
              <a:gd name="T9" fmla="*/ 432 h 650"/>
              <a:gd name="T10" fmla="*/ 276 w 562"/>
              <a:gd name="T11" fmla="*/ 433 h 650"/>
              <a:gd name="T12" fmla="*/ 273 w 562"/>
              <a:gd name="T13" fmla="*/ 433 h 650"/>
              <a:gd name="T14" fmla="*/ 269 w 562"/>
              <a:gd name="T15" fmla="*/ 435 h 650"/>
              <a:gd name="T16" fmla="*/ 268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0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2 w 562"/>
              <a:gd name="T31" fmla="*/ 14 h 650"/>
              <a:gd name="T32" fmla="*/ 300 w 562"/>
              <a:gd name="T33" fmla="*/ 11 h 650"/>
              <a:gd name="T34" fmla="*/ 298 w 562"/>
              <a:gd name="T35" fmla="*/ 8 h 650"/>
              <a:gd name="T36" fmla="*/ 296 w 562"/>
              <a:gd name="T37" fmla="*/ 6 h 650"/>
              <a:gd name="T38" fmla="*/ 293 w 562"/>
              <a:gd name="T39" fmla="*/ 4 h 650"/>
              <a:gd name="T40" fmla="*/ 290 w 562"/>
              <a:gd name="T41" fmla="*/ 2 h 650"/>
              <a:gd name="T42" fmla="*/ 287 w 562"/>
              <a:gd name="T43" fmla="*/ 1 h 650"/>
              <a:gd name="T44" fmla="*/ 284 w 562"/>
              <a:gd name="T45" fmla="*/ 1 h 650"/>
              <a:gd name="T46" fmla="*/ 281 w 562"/>
              <a:gd name="T47" fmla="*/ 0 h 650"/>
              <a:gd name="T48" fmla="*/ 277 w 562"/>
              <a:gd name="T49" fmla="*/ 1 h 650"/>
              <a:gd name="T50" fmla="*/ 274 w 562"/>
              <a:gd name="T51" fmla="*/ 1 h 650"/>
              <a:gd name="T52" fmla="*/ 272 w 562"/>
              <a:gd name="T53" fmla="*/ 2 h 650"/>
              <a:gd name="T54" fmla="*/ 268 w 562"/>
              <a:gd name="T55" fmla="*/ 4 h 650"/>
              <a:gd name="T56" fmla="*/ 265 w 562"/>
              <a:gd name="T57" fmla="*/ 6 h 650"/>
              <a:gd name="T58" fmla="*/ 263 w 562"/>
              <a:gd name="T59" fmla="*/ 8 h 650"/>
              <a:gd name="T60" fmla="*/ 261 w 562"/>
              <a:gd name="T61" fmla="*/ 11 h 650"/>
              <a:gd name="T62" fmla="*/ 259 w 562"/>
              <a:gd name="T63" fmla="*/ 14 h 650"/>
              <a:gd name="T64" fmla="*/ 1 w 562"/>
              <a:gd name="T65" fmla="*/ 617 h 650"/>
              <a:gd name="T66" fmla="*/ 0 w 562"/>
              <a:gd name="T67" fmla="*/ 622 h 650"/>
              <a:gd name="T68" fmla="*/ 0 w 562"/>
              <a:gd name="T69" fmla="*/ 625 h 650"/>
              <a:gd name="T70" fmla="*/ 0 w 562"/>
              <a:gd name="T71" fmla="*/ 628 h 650"/>
              <a:gd name="T72" fmla="*/ 0 w 562"/>
              <a:gd name="T73" fmla="*/ 631 h 650"/>
              <a:gd name="T74" fmla="*/ 2 w 562"/>
              <a:gd name="T75" fmla="*/ 636 h 650"/>
              <a:gd name="T76" fmla="*/ 4 w 562"/>
              <a:gd name="T77" fmla="*/ 638 h 650"/>
              <a:gd name="T78" fmla="*/ 6 w 562"/>
              <a:gd name="T79" fmla="*/ 641 h 650"/>
              <a:gd name="T80" fmla="*/ 11 w 562"/>
              <a:gd name="T81" fmla="*/ 645 h 650"/>
              <a:gd name="T82" fmla="*/ 14 w 562"/>
              <a:gd name="T83" fmla="*/ 647 h 650"/>
              <a:gd name="T84" fmla="*/ 16 w 562"/>
              <a:gd name="T85" fmla="*/ 647 h 650"/>
              <a:gd name="T86" fmla="*/ 21 w 562"/>
              <a:gd name="T87" fmla="*/ 649 h 650"/>
              <a:gd name="T88" fmla="*/ 24 w 562"/>
              <a:gd name="T89" fmla="*/ 649 h 650"/>
              <a:gd name="T90" fmla="*/ 35 w 562"/>
              <a:gd name="T91" fmla="*/ 645 h 650"/>
              <a:gd name="T92" fmla="*/ 281 w 562"/>
              <a:gd name="T93" fmla="*/ 485 h 650"/>
              <a:gd name="T94" fmla="*/ 525 w 562"/>
              <a:gd name="T95" fmla="*/ 645 h 650"/>
              <a:gd name="T96" fmla="*/ 535 w 562"/>
              <a:gd name="T97" fmla="*/ 649 h 650"/>
              <a:gd name="T98" fmla="*/ 539 w 562"/>
              <a:gd name="T99" fmla="*/ 649 h 650"/>
              <a:gd name="T100" fmla="*/ 544 w 562"/>
              <a:gd name="T101" fmla="*/ 648 h 650"/>
              <a:gd name="T102" fmla="*/ 547 w 562"/>
              <a:gd name="T103" fmla="*/ 647 h 650"/>
              <a:gd name="T104" fmla="*/ 549 w 562"/>
              <a:gd name="T105" fmla="*/ 645 h 650"/>
              <a:gd name="T106" fmla="*/ 554 w 562"/>
              <a:gd name="T107" fmla="*/ 641 h 650"/>
              <a:gd name="T108" fmla="*/ 556 w 562"/>
              <a:gd name="T109" fmla="*/ 6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6"/>
                  <a:pt x="293" y="435"/>
                  <a:pt x="292" y="435"/>
                </a:cubicBezTo>
                <a:lnTo>
                  <a:pt x="292" y="435"/>
                </a:lnTo>
                <a:cubicBezTo>
                  <a:pt x="292" y="435"/>
                  <a:pt x="292" y="435"/>
                  <a:pt x="291" y="435"/>
                </a:cubicBezTo>
                <a:lnTo>
                  <a:pt x="291" y="435"/>
                </a:lnTo>
                <a:lnTo>
                  <a:pt x="290" y="434"/>
                </a:lnTo>
                <a:lnTo>
                  <a:pt x="290" y="434"/>
                </a:lnTo>
                <a:lnTo>
                  <a:pt x="289" y="433"/>
                </a:ln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5" y="433"/>
                </a:cubicBezTo>
                <a:lnTo>
                  <a:pt x="285" y="433"/>
                </a:lnTo>
                <a:cubicBezTo>
                  <a:pt x="285" y="433"/>
                  <a:pt x="285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lnTo>
                  <a:pt x="282" y="432"/>
                </a:ln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7" y="432"/>
                  <a:pt x="277" y="433"/>
                  <a:pt x="276" y="433"/>
                </a:cubicBezTo>
                <a:lnTo>
                  <a:pt x="276" y="433"/>
                </a:lnTo>
                <a:lnTo>
                  <a:pt x="276" y="433"/>
                </a:ln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lnTo>
                  <a:pt x="273" y="433"/>
                </a:lnTo>
                <a:lnTo>
                  <a:pt x="273" y="433"/>
                </a:lnTo>
                <a:lnTo>
                  <a:pt x="272" y="434"/>
                </a:lnTo>
                <a:lnTo>
                  <a:pt x="272" y="434"/>
                </a:lnTo>
                <a:cubicBezTo>
                  <a:pt x="272" y="434"/>
                  <a:pt x="271" y="434"/>
                  <a:pt x="271" y="435"/>
                </a:cubicBezTo>
                <a:lnTo>
                  <a:pt x="271" y="435"/>
                </a:lnTo>
                <a:cubicBezTo>
                  <a:pt x="270" y="435"/>
                  <a:pt x="270" y="435"/>
                  <a:pt x="269" y="435"/>
                </a:cubicBezTo>
                <a:lnTo>
                  <a:pt x="269" y="435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6" y="562"/>
                </a:lnTo>
                <a:lnTo>
                  <a:pt x="281" y="85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6" y="639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lnTo>
                  <a:pt x="558" y="636"/>
                </a:lnTo>
                <a:lnTo>
                  <a:pt x="558" y="636"/>
                </a:lnTo>
                <a:cubicBezTo>
                  <a:pt x="558" y="636"/>
                  <a:pt x="558" y="635"/>
                  <a:pt x="559" y="635"/>
                </a:cubicBezTo>
                <a:lnTo>
                  <a:pt x="559" y="635"/>
                </a:lnTo>
                <a:cubicBezTo>
                  <a:pt x="560" y="633"/>
                  <a:pt x="560" y="631"/>
                  <a:pt x="560" y="630"/>
                </a:cubicBezTo>
                <a:lnTo>
                  <a:pt x="560" y="630"/>
                </a:lnTo>
                <a:lnTo>
                  <a:pt x="561" y="630"/>
                </a:lnTo>
                <a:lnTo>
                  <a:pt x="561" y="630"/>
                </a:lnTo>
                <a:cubicBezTo>
                  <a:pt x="561" y="629"/>
                  <a:pt x="561" y="628"/>
                  <a:pt x="561" y="628"/>
                </a:cubicBezTo>
                <a:lnTo>
                  <a:pt x="561" y="628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6"/>
                  <a:pt x="561" y="626"/>
                </a:cubicBezTo>
                <a:lnTo>
                  <a:pt x="561" y="626"/>
                </a:lnTo>
                <a:cubicBezTo>
                  <a:pt x="561" y="625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9"/>
                </a:cubicBezTo>
                <a:lnTo>
                  <a:pt x="560" y="619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60" y="617"/>
                  <a:pt x="560" y="616"/>
                  <a:pt x="559" y="615"/>
                </a:cubicBez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cubicBezTo>
                  <a:pt x="303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1" y="13"/>
                </a:cubicBezTo>
                <a:lnTo>
                  <a:pt x="301" y="13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0" y="11"/>
                </a:cubicBezTo>
                <a:lnTo>
                  <a:pt x="300" y="11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10"/>
                  <a:pt x="299" y="10"/>
                  <a:pt x="299" y="9"/>
                </a:cubicBezTo>
                <a:lnTo>
                  <a:pt x="299" y="9"/>
                </a:lnTo>
                <a:lnTo>
                  <a:pt x="298" y="8"/>
                </a:lnTo>
                <a:lnTo>
                  <a:pt x="298" y="8"/>
                </a:lnTo>
                <a:cubicBezTo>
                  <a:pt x="298" y="8"/>
                  <a:pt x="298" y="8"/>
                  <a:pt x="297" y="7"/>
                </a:cubicBezTo>
                <a:lnTo>
                  <a:pt x="297" y="7"/>
                </a:lnTo>
                <a:cubicBezTo>
                  <a:pt x="297" y="7"/>
                  <a:pt x="297" y="7"/>
                  <a:pt x="297" y="6"/>
                </a:cubicBezTo>
                <a:lnTo>
                  <a:pt x="297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6"/>
                  <a:pt x="295" y="5"/>
                  <a:pt x="295" y="5"/>
                </a:cubicBezTo>
                <a:lnTo>
                  <a:pt x="295" y="5"/>
                </a:lnTo>
                <a:lnTo>
                  <a:pt x="294" y="5"/>
                </a:lnTo>
                <a:lnTo>
                  <a:pt x="294" y="5"/>
                </a:lnTo>
                <a:cubicBezTo>
                  <a:pt x="293" y="4"/>
                  <a:pt x="293" y="4"/>
                  <a:pt x="293" y="4"/>
                </a:cubicBezTo>
                <a:lnTo>
                  <a:pt x="293" y="4"/>
                </a:lnTo>
                <a:cubicBezTo>
                  <a:pt x="292" y="3"/>
                  <a:pt x="292" y="3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0" y="3"/>
                </a:cubicBezTo>
                <a:lnTo>
                  <a:pt x="290" y="3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2"/>
                  <a:pt x="289" y="2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lnTo>
                  <a:pt x="285" y="1"/>
                </a:lnTo>
                <a:lnTo>
                  <a:pt x="285" y="1"/>
                </a:lnTo>
                <a:lnTo>
                  <a:pt x="284" y="1"/>
                </a:lnTo>
                <a:lnTo>
                  <a:pt x="284" y="1"/>
                </a:lnTo>
                <a:cubicBezTo>
                  <a:pt x="284" y="0"/>
                  <a:pt x="283" y="0"/>
                  <a:pt x="283" y="0"/>
                </a:cubicBezTo>
                <a:lnTo>
                  <a:pt x="283" y="0"/>
                </a:lnTo>
                <a:cubicBezTo>
                  <a:pt x="282" y="0"/>
                  <a:pt x="282" y="0"/>
                  <a:pt x="282" y="0"/>
                </a:cubicBez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1"/>
                </a:cubicBezTo>
                <a:lnTo>
                  <a:pt x="277" y="1"/>
                </a:lnTo>
                <a:lnTo>
                  <a:pt x="276" y="1"/>
                </a:ln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2"/>
                  <a:pt x="272" y="2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cubicBezTo>
                  <a:pt x="271" y="2"/>
                  <a:pt x="271" y="3"/>
                  <a:pt x="270" y="3"/>
                </a:cubicBezTo>
                <a:lnTo>
                  <a:pt x="270" y="3"/>
                </a:lnTo>
                <a:lnTo>
                  <a:pt x="269" y="3"/>
                </a:lnTo>
                <a:lnTo>
                  <a:pt x="269" y="3"/>
                </a:lnTo>
                <a:cubicBezTo>
                  <a:pt x="269" y="3"/>
                  <a:pt x="268" y="3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5"/>
                </a:cubicBezTo>
                <a:lnTo>
                  <a:pt x="267" y="5"/>
                </a:lnTo>
                <a:lnTo>
                  <a:pt x="267" y="5"/>
                </a:lnTo>
                <a:lnTo>
                  <a:pt x="267" y="5"/>
                </a:lnTo>
                <a:cubicBezTo>
                  <a:pt x="266" y="5"/>
                  <a:pt x="266" y="5"/>
                  <a:pt x="265" y="6"/>
                </a:cubicBezTo>
                <a:lnTo>
                  <a:pt x="265" y="6"/>
                </a:lnTo>
                <a:lnTo>
                  <a:pt x="265" y="6"/>
                </a:lnTo>
                <a:lnTo>
                  <a:pt x="265" y="6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cubicBezTo>
                  <a:pt x="263" y="8"/>
                  <a:pt x="263" y="8"/>
                  <a:pt x="263" y="8"/>
                </a:cubicBezTo>
                <a:lnTo>
                  <a:pt x="263" y="8"/>
                </a:lnTo>
                <a:lnTo>
                  <a:pt x="262" y="9"/>
                </a:lnTo>
                <a:lnTo>
                  <a:pt x="262" y="9"/>
                </a:lnTo>
                <a:cubicBezTo>
                  <a:pt x="262" y="10"/>
                  <a:pt x="262" y="10"/>
                  <a:pt x="262" y="10"/>
                </a:cubicBezTo>
                <a:lnTo>
                  <a:pt x="262" y="10"/>
                </a:lnTo>
                <a:cubicBezTo>
                  <a:pt x="261" y="10"/>
                  <a:pt x="261" y="11"/>
                  <a:pt x="261" y="11"/>
                </a:cubicBezTo>
                <a:lnTo>
                  <a:pt x="261" y="11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3"/>
                </a:cubicBezTo>
                <a:lnTo>
                  <a:pt x="260" y="13"/>
                </a:lnTo>
                <a:cubicBezTo>
                  <a:pt x="259" y="13"/>
                  <a:pt x="259" y="14"/>
                  <a:pt x="259" y="14"/>
                </a:cubicBezTo>
                <a:lnTo>
                  <a:pt x="259" y="14"/>
                </a:lnTo>
                <a:cubicBezTo>
                  <a:pt x="258" y="14"/>
                  <a:pt x="258" y="14"/>
                  <a:pt x="258" y="15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cubicBezTo>
                  <a:pt x="0" y="617"/>
                  <a:pt x="0" y="617"/>
                  <a:pt x="0" y="618"/>
                </a:cubicBezTo>
                <a:lnTo>
                  <a:pt x="0" y="618"/>
                </a:lnTo>
                <a:cubicBezTo>
                  <a:pt x="0" y="618"/>
                  <a:pt x="0" y="618"/>
                  <a:pt x="0" y="619"/>
                </a:cubicBezTo>
                <a:lnTo>
                  <a:pt x="0" y="619"/>
                </a:lnTo>
                <a:cubicBezTo>
                  <a:pt x="0" y="620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5"/>
                  <a:pt x="0" y="625"/>
                  <a:pt x="0" y="626"/>
                </a:cubicBezTo>
                <a:lnTo>
                  <a:pt x="0" y="626"/>
                </a:lnTo>
                <a:cubicBezTo>
                  <a:pt x="0" y="626"/>
                  <a:pt x="0" y="626"/>
                  <a:pt x="0" y="627"/>
                </a:cubicBezTo>
                <a:lnTo>
                  <a:pt x="0" y="627"/>
                </a:lnTo>
                <a:lnTo>
                  <a:pt x="0" y="628"/>
                </a:lnTo>
                <a:lnTo>
                  <a:pt x="0" y="628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0" y="630"/>
                </a:cubicBezTo>
                <a:lnTo>
                  <a:pt x="0" y="630"/>
                </a:lnTo>
                <a:lnTo>
                  <a:pt x="0" y="631"/>
                </a:lnTo>
                <a:lnTo>
                  <a:pt x="0" y="631"/>
                </a:lnTo>
                <a:lnTo>
                  <a:pt x="0" y="631"/>
                </a:lnTo>
                <a:lnTo>
                  <a:pt x="0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cubicBezTo>
                  <a:pt x="2" y="636"/>
                  <a:pt x="2" y="636"/>
                  <a:pt x="2" y="636"/>
                </a:cubicBezTo>
                <a:lnTo>
                  <a:pt x="2" y="636"/>
                </a:lnTo>
                <a:lnTo>
                  <a:pt x="2" y="636"/>
                </a:lnTo>
                <a:lnTo>
                  <a:pt x="2" y="636"/>
                </a:lnTo>
                <a:cubicBezTo>
                  <a:pt x="3" y="637"/>
                  <a:pt x="3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8"/>
                  <a:pt x="4" y="639"/>
                  <a:pt x="5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5" y="641"/>
                  <a:pt x="6" y="641"/>
                  <a:pt x="6" y="641"/>
                </a:cubicBezTo>
                <a:lnTo>
                  <a:pt x="6" y="641"/>
                </a:lnTo>
                <a:cubicBezTo>
                  <a:pt x="6" y="641"/>
                  <a:pt x="6" y="641"/>
                  <a:pt x="7" y="641"/>
                </a:cubicBezTo>
                <a:lnTo>
                  <a:pt x="7" y="641"/>
                </a:lnTo>
                <a:cubicBezTo>
                  <a:pt x="7" y="642"/>
                  <a:pt x="7" y="642"/>
                  <a:pt x="8" y="643"/>
                </a:cubicBezTo>
                <a:lnTo>
                  <a:pt x="9" y="643"/>
                </a:lnTo>
                <a:lnTo>
                  <a:pt x="9" y="643"/>
                </a:lnTo>
                <a:cubicBezTo>
                  <a:pt x="9" y="644"/>
                  <a:pt x="10" y="645"/>
                  <a:pt x="11" y="645"/>
                </a:cubicBezTo>
                <a:lnTo>
                  <a:pt x="11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7"/>
                </a:cubicBez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lnTo>
                  <a:pt x="14" y="647"/>
                </a:lnTo>
                <a:cubicBezTo>
                  <a:pt x="15" y="647"/>
                  <a:pt x="16" y="647"/>
                  <a:pt x="16" y="647"/>
                </a:cubicBez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8" y="648"/>
                </a:cubicBezTo>
                <a:lnTo>
                  <a:pt x="18" y="648"/>
                </a:lnTo>
                <a:cubicBezTo>
                  <a:pt x="19" y="648"/>
                  <a:pt x="19" y="648"/>
                  <a:pt x="19" y="648"/>
                </a:cubicBezTo>
                <a:lnTo>
                  <a:pt x="19" y="648"/>
                </a:lnTo>
                <a:cubicBezTo>
                  <a:pt x="20" y="649"/>
                  <a:pt x="20" y="649"/>
                  <a:pt x="21" y="649"/>
                </a:cubicBezTo>
                <a:lnTo>
                  <a:pt x="21" y="649"/>
                </a:lnTo>
                <a:lnTo>
                  <a:pt x="21" y="649"/>
                </a:lnTo>
                <a:lnTo>
                  <a:pt x="21" y="649"/>
                </a:lnTo>
                <a:cubicBezTo>
                  <a:pt x="22" y="649"/>
                  <a:pt x="22" y="649"/>
                  <a:pt x="23" y="649"/>
                </a:cubicBezTo>
                <a:lnTo>
                  <a:pt x="23" y="649"/>
                </a:lnTo>
                <a:cubicBezTo>
                  <a:pt x="23" y="649"/>
                  <a:pt x="23" y="649"/>
                  <a:pt x="24" y="649"/>
                </a:cubicBezTo>
                <a:lnTo>
                  <a:pt x="24" y="649"/>
                </a:lnTo>
                <a:cubicBezTo>
                  <a:pt x="24" y="649"/>
                  <a:pt x="25" y="649"/>
                  <a:pt x="26" y="649"/>
                </a:cubicBezTo>
                <a:lnTo>
                  <a:pt x="26" y="649"/>
                </a:lnTo>
                <a:cubicBezTo>
                  <a:pt x="29" y="649"/>
                  <a:pt x="32" y="647"/>
                  <a:pt x="34" y="646"/>
                </a:cubicBezTo>
                <a:lnTo>
                  <a:pt x="34" y="646"/>
                </a:lnTo>
                <a:cubicBezTo>
                  <a:pt x="35" y="646"/>
                  <a:pt x="35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6"/>
                  <a:pt x="526" y="646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9"/>
                  <a:pt x="535" y="649"/>
                </a:cubicBezTo>
                <a:lnTo>
                  <a:pt x="535" y="649"/>
                </a:lnTo>
                <a:cubicBezTo>
                  <a:pt x="536" y="649"/>
                  <a:pt x="536" y="649"/>
                  <a:pt x="537" y="649"/>
                </a:cubicBezTo>
                <a:lnTo>
                  <a:pt x="537" y="649"/>
                </a:lnTo>
                <a:lnTo>
                  <a:pt x="537" y="649"/>
                </a:lnTo>
                <a:lnTo>
                  <a:pt x="537" y="649"/>
                </a:lnTo>
                <a:cubicBezTo>
                  <a:pt x="538" y="649"/>
                  <a:pt x="539" y="649"/>
                  <a:pt x="539" y="649"/>
                </a:cubicBezTo>
                <a:lnTo>
                  <a:pt x="539" y="649"/>
                </a:lnTo>
                <a:cubicBezTo>
                  <a:pt x="539" y="649"/>
                  <a:pt x="539" y="649"/>
                  <a:pt x="540" y="649"/>
                </a:cubicBezTo>
                <a:lnTo>
                  <a:pt x="540" y="649"/>
                </a:lnTo>
                <a:cubicBezTo>
                  <a:pt x="541" y="649"/>
                  <a:pt x="541" y="649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8"/>
                </a:cubicBezTo>
                <a:lnTo>
                  <a:pt x="544" y="648"/>
                </a:lnTo>
                <a:cubicBezTo>
                  <a:pt x="544" y="647"/>
                  <a:pt x="544" y="647"/>
                  <a:pt x="544" y="647"/>
                </a:cubicBezTo>
                <a:lnTo>
                  <a:pt x="544" y="647"/>
                </a:lnTo>
                <a:cubicBezTo>
                  <a:pt x="545" y="647"/>
                  <a:pt x="545" y="647"/>
                  <a:pt x="546" y="647"/>
                </a:cubicBezTo>
                <a:lnTo>
                  <a:pt x="546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lnTo>
                  <a:pt x="547" y="647"/>
                </a:lnTo>
                <a:cubicBezTo>
                  <a:pt x="547" y="647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4"/>
                  <a:pt x="552" y="643"/>
                </a:cubicBezTo>
                <a:lnTo>
                  <a:pt x="552" y="643"/>
                </a:lnTo>
                <a:lnTo>
                  <a:pt x="553" y="643"/>
                </a:lnTo>
                <a:lnTo>
                  <a:pt x="553" y="643"/>
                </a:lnTo>
                <a:cubicBezTo>
                  <a:pt x="554" y="642"/>
                  <a:pt x="554" y="642"/>
                  <a:pt x="554" y="641"/>
                </a:cubicBezTo>
                <a:lnTo>
                  <a:pt x="554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5" y="641"/>
                  <a:pt x="555" y="641"/>
                  <a:pt x="555" y="640"/>
                </a:cubicBezTo>
                <a:lnTo>
                  <a:pt x="555" y="640"/>
                </a:lnTo>
                <a:cubicBezTo>
                  <a:pt x="556" y="640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Line 264"/>
          <p:cNvSpPr>
            <a:spLocks noChangeShapeType="1"/>
          </p:cNvSpPr>
          <p:nvPr/>
        </p:nvSpPr>
        <p:spPr bwMode="auto">
          <a:xfrm>
            <a:off x="4845836" y="4016885"/>
            <a:ext cx="5167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267"/>
          <p:cNvSpPr>
            <a:spLocks noChangeShapeType="1"/>
          </p:cNvSpPr>
          <p:nvPr/>
        </p:nvSpPr>
        <p:spPr bwMode="auto">
          <a:xfrm>
            <a:off x="8534119" y="4016885"/>
            <a:ext cx="5167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270"/>
          <p:cNvSpPr>
            <a:spLocks noChangeShapeType="1"/>
          </p:cNvSpPr>
          <p:nvPr/>
        </p:nvSpPr>
        <p:spPr bwMode="auto">
          <a:xfrm>
            <a:off x="12217237" y="4016885"/>
            <a:ext cx="5164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273"/>
          <p:cNvSpPr>
            <a:spLocks noChangeShapeType="1"/>
          </p:cNvSpPr>
          <p:nvPr/>
        </p:nvSpPr>
        <p:spPr bwMode="auto">
          <a:xfrm>
            <a:off x="15905520" y="4016885"/>
            <a:ext cx="5164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276"/>
          <p:cNvSpPr>
            <a:spLocks noChangeShapeType="1"/>
          </p:cNvSpPr>
          <p:nvPr/>
        </p:nvSpPr>
        <p:spPr bwMode="auto">
          <a:xfrm>
            <a:off x="19593803" y="4016885"/>
            <a:ext cx="5164" cy="836320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279"/>
          <p:cNvSpPr>
            <a:spLocks noChangeShapeType="1"/>
          </p:cNvSpPr>
          <p:nvPr/>
        </p:nvSpPr>
        <p:spPr bwMode="auto">
          <a:xfrm flipH="1">
            <a:off x="2283667" y="5344461"/>
            <a:ext cx="19960119" cy="516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282"/>
          <p:cNvSpPr>
            <a:spLocks noChangeShapeType="1"/>
          </p:cNvSpPr>
          <p:nvPr/>
        </p:nvSpPr>
        <p:spPr bwMode="auto">
          <a:xfrm flipH="1">
            <a:off x="2283667" y="6692698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85"/>
          <p:cNvSpPr>
            <a:spLocks noChangeShapeType="1"/>
          </p:cNvSpPr>
          <p:nvPr/>
        </p:nvSpPr>
        <p:spPr bwMode="auto">
          <a:xfrm flipH="1">
            <a:off x="2283667" y="7798149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88"/>
          <p:cNvSpPr>
            <a:spLocks noChangeShapeType="1"/>
          </p:cNvSpPr>
          <p:nvPr/>
        </p:nvSpPr>
        <p:spPr bwMode="auto">
          <a:xfrm flipH="1">
            <a:off x="2283667" y="9027577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91"/>
          <p:cNvSpPr>
            <a:spLocks noChangeShapeType="1"/>
          </p:cNvSpPr>
          <p:nvPr/>
        </p:nvSpPr>
        <p:spPr bwMode="auto">
          <a:xfrm flipH="1">
            <a:off x="2283667" y="10257005"/>
            <a:ext cx="19960119" cy="516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294"/>
          <p:cNvSpPr>
            <a:spLocks noChangeShapeType="1"/>
          </p:cNvSpPr>
          <p:nvPr/>
        </p:nvSpPr>
        <p:spPr bwMode="auto">
          <a:xfrm flipH="1">
            <a:off x="2283667" y="11481268"/>
            <a:ext cx="19960119" cy="516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Freeform 296"/>
          <p:cNvSpPr>
            <a:spLocks noChangeArrowheads="1"/>
          </p:cNvSpPr>
          <p:nvPr/>
        </p:nvSpPr>
        <p:spPr bwMode="auto">
          <a:xfrm>
            <a:off x="6514346" y="587135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97"/>
          <p:cNvSpPr>
            <a:spLocks noChangeArrowheads="1"/>
          </p:cNvSpPr>
          <p:nvPr/>
        </p:nvSpPr>
        <p:spPr bwMode="auto">
          <a:xfrm>
            <a:off x="6514346" y="9492487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3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98"/>
          <p:cNvSpPr>
            <a:spLocks noChangeArrowheads="1"/>
          </p:cNvSpPr>
          <p:nvPr/>
        </p:nvSpPr>
        <p:spPr bwMode="auto">
          <a:xfrm>
            <a:off x="10187131" y="9492487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3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9"/>
          <p:cNvSpPr>
            <a:spLocks noChangeArrowheads="1"/>
          </p:cNvSpPr>
          <p:nvPr/>
        </p:nvSpPr>
        <p:spPr bwMode="auto">
          <a:xfrm>
            <a:off x="10187131" y="11863527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300"/>
          <p:cNvSpPr>
            <a:spLocks noChangeArrowheads="1"/>
          </p:cNvSpPr>
          <p:nvPr/>
        </p:nvSpPr>
        <p:spPr bwMode="auto">
          <a:xfrm>
            <a:off x="13911575" y="949248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301"/>
          <p:cNvSpPr>
            <a:spLocks noChangeArrowheads="1"/>
          </p:cNvSpPr>
          <p:nvPr/>
        </p:nvSpPr>
        <p:spPr bwMode="auto">
          <a:xfrm>
            <a:off x="17630851" y="949248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1" y="299"/>
                  <a:pt x="149" y="299"/>
                </a:cubicBezTo>
                <a:lnTo>
                  <a:pt x="149" y="299"/>
                </a:lnTo>
                <a:cubicBezTo>
                  <a:pt x="66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6" y="0"/>
                  <a:pt x="149" y="0"/>
                </a:cubicBezTo>
                <a:lnTo>
                  <a:pt x="149" y="0"/>
                </a:lnTo>
                <a:cubicBezTo>
                  <a:pt x="231" y="0"/>
                  <a:pt x="299" y="68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302"/>
          <p:cNvSpPr>
            <a:spLocks noChangeArrowheads="1"/>
          </p:cNvSpPr>
          <p:nvPr/>
        </p:nvSpPr>
        <p:spPr bwMode="auto">
          <a:xfrm>
            <a:off x="21138334" y="949248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303"/>
          <p:cNvSpPr>
            <a:spLocks noChangeArrowheads="1"/>
          </p:cNvSpPr>
          <p:nvPr/>
        </p:nvSpPr>
        <p:spPr bwMode="auto">
          <a:xfrm>
            <a:off x="17630851" y="10752908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1" y="300"/>
                  <a:pt x="149" y="300"/>
                </a:cubicBezTo>
                <a:lnTo>
                  <a:pt x="149" y="300"/>
                </a:lnTo>
                <a:cubicBezTo>
                  <a:pt x="66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6" y="0"/>
                  <a:pt x="149" y="0"/>
                </a:cubicBezTo>
                <a:lnTo>
                  <a:pt x="149" y="0"/>
                </a:lnTo>
                <a:cubicBezTo>
                  <a:pt x="231" y="0"/>
                  <a:pt x="299" y="68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4"/>
          <p:cNvSpPr>
            <a:spLocks noChangeArrowheads="1"/>
          </p:cNvSpPr>
          <p:nvPr/>
        </p:nvSpPr>
        <p:spPr bwMode="auto">
          <a:xfrm>
            <a:off x="21138334" y="10752908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300"/>
                  <a:pt x="149" y="300"/>
                </a:cubicBezTo>
                <a:lnTo>
                  <a:pt x="149" y="300"/>
                </a:lnTo>
                <a:cubicBezTo>
                  <a:pt x="67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5"/>
          <p:cNvSpPr>
            <a:spLocks noChangeArrowheads="1"/>
          </p:cNvSpPr>
          <p:nvPr/>
        </p:nvSpPr>
        <p:spPr bwMode="auto">
          <a:xfrm>
            <a:off x="10187131" y="587135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6"/>
          <p:cNvSpPr>
            <a:spLocks noChangeArrowheads="1"/>
          </p:cNvSpPr>
          <p:nvPr/>
        </p:nvSpPr>
        <p:spPr bwMode="auto">
          <a:xfrm>
            <a:off x="13911575" y="587135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7"/>
          <p:cNvSpPr>
            <a:spLocks noChangeArrowheads="1"/>
          </p:cNvSpPr>
          <p:nvPr/>
        </p:nvSpPr>
        <p:spPr bwMode="auto">
          <a:xfrm>
            <a:off x="10187131" y="828888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3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8"/>
          <p:cNvSpPr>
            <a:spLocks noChangeArrowheads="1"/>
          </p:cNvSpPr>
          <p:nvPr/>
        </p:nvSpPr>
        <p:spPr bwMode="auto">
          <a:xfrm>
            <a:off x="13911575" y="82888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9"/>
          <p:cNvSpPr>
            <a:spLocks noChangeArrowheads="1"/>
          </p:cNvSpPr>
          <p:nvPr/>
        </p:nvSpPr>
        <p:spPr bwMode="auto">
          <a:xfrm>
            <a:off x="21138334" y="82888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10"/>
          <p:cNvSpPr>
            <a:spLocks noChangeArrowheads="1"/>
          </p:cNvSpPr>
          <p:nvPr/>
        </p:nvSpPr>
        <p:spPr bwMode="auto">
          <a:xfrm>
            <a:off x="13911575" y="7136945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2" y="300"/>
                  <a:pt x="149" y="300"/>
                </a:cubicBezTo>
                <a:lnTo>
                  <a:pt x="149" y="300"/>
                </a:lnTo>
                <a:cubicBezTo>
                  <a:pt x="67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8"/>
                  <a:pt x="299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11"/>
          <p:cNvSpPr>
            <a:spLocks noChangeArrowheads="1"/>
          </p:cNvSpPr>
          <p:nvPr/>
        </p:nvSpPr>
        <p:spPr bwMode="auto">
          <a:xfrm>
            <a:off x="17630851" y="7136945"/>
            <a:ext cx="351265" cy="351265"/>
          </a:xfrm>
          <a:custGeom>
            <a:avLst/>
            <a:gdLst>
              <a:gd name="T0" fmla="*/ 299 w 300"/>
              <a:gd name="T1" fmla="*/ 150 h 301"/>
              <a:gd name="T2" fmla="*/ 299 w 300"/>
              <a:gd name="T3" fmla="*/ 150 h 301"/>
              <a:gd name="T4" fmla="*/ 149 w 300"/>
              <a:gd name="T5" fmla="*/ 300 h 301"/>
              <a:gd name="T6" fmla="*/ 149 w 300"/>
              <a:gd name="T7" fmla="*/ 300 h 301"/>
              <a:gd name="T8" fmla="*/ 0 w 300"/>
              <a:gd name="T9" fmla="*/ 150 h 301"/>
              <a:gd name="T10" fmla="*/ 0 w 300"/>
              <a:gd name="T11" fmla="*/ 150 h 301"/>
              <a:gd name="T12" fmla="*/ 149 w 300"/>
              <a:gd name="T13" fmla="*/ 0 h 301"/>
              <a:gd name="T14" fmla="*/ 149 w 300"/>
              <a:gd name="T15" fmla="*/ 0 h 301"/>
              <a:gd name="T16" fmla="*/ 299 w 300"/>
              <a:gd name="T17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1">
                <a:moveTo>
                  <a:pt x="299" y="150"/>
                </a:moveTo>
                <a:lnTo>
                  <a:pt x="299" y="150"/>
                </a:lnTo>
                <a:cubicBezTo>
                  <a:pt x="299" y="233"/>
                  <a:pt x="231" y="300"/>
                  <a:pt x="149" y="300"/>
                </a:cubicBezTo>
                <a:lnTo>
                  <a:pt x="149" y="300"/>
                </a:lnTo>
                <a:cubicBezTo>
                  <a:pt x="66" y="300"/>
                  <a:pt x="0" y="233"/>
                  <a:pt x="0" y="150"/>
                </a:cubicBezTo>
                <a:lnTo>
                  <a:pt x="0" y="150"/>
                </a:lnTo>
                <a:cubicBezTo>
                  <a:pt x="0" y="68"/>
                  <a:pt x="66" y="0"/>
                  <a:pt x="149" y="0"/>
                </a:cubicBezTo>
                <a:lnTo>
                  <a:pt x="149" y="0"/>
                </a:lnTo>
                <a:cubicBezTo>
                  <a:pt x="231" y="0"/>
                  <a:pt x="299" y="68"/>
                  <a:pt x="299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CuadroTexto 376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2931768" y="575701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2901984" y="697916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1" name="CuadroTexto 380"/>
          <p:cNvSpPr txBox="1"/>
          <p:nvPr/>
        </p:nvSpPr>
        <p:spPr>
          <a:xfrm>
            <a:off x="2679750" y="8143313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82" name="CuadroTexto 381"/>
          <p:cNvSpPr txBox="1"/>
          <p:nvPr/>
        </p:nvSpPr>
        <p:spPr>
          <a:xfrm>
            <a:off x="2855570" y="9365784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3" name="CuadroTexto 382"/>
          <p:cNvSpPr txBox="1"/>
          <p:nvPr/>
        </p:nvSpPr>
        <p:spPr>
          <a:xfrm>
            <a:off x="2935784" y="10612008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3127708" y="11691977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5" name="CuadroTexto 384"/>
          <p:cNvSpPr txBox="1"/>
          <p:nvPr/>
        </p:nvSpPr>
        <p:spPr>
          <a:xfrm>
            <a:off x="5947972" y="465660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9553475" y="466521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13135561" y="465660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8" name="CuadroTexto 387"/>
          <p:cNvSpPr txBox="1"/>
          <p:nvPr/>
        </p:nvSpPr>
        <p:spPr>
          <a:xfrm>
            <a:off x="16905169" y="4656609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20491985" y="4652119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216"/>
          <p:cNvSpPr>
            <a:spLocks noChangeShapeType="1"/>
          </p:cNvSpPr>
          <p:nvPr/>
        </p:nvSpPr>
        <p:spPr bwMode="auto">
          <a:xfrm>
            <a:off x="4667807" y="4271158"/>
            <a:ext cx="5007" cy="70079"/>
          </a:xfrm>
          <a:prstGeom prst="line">
            <a:avLst/>
          </a:prstGeom>
          <a:noFill/>
          <a:ln w="3600" cap="flat">
            <a:solidFill>
              <a:srgbClr val="01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217"/>
          <p:cNvSpPr>
            <a:spLocks noChangeShapeType="1"/>
          </p:cNvSpPr>
          <p:nvPr/>
        </p:nvSpPr>
        <p:spPr bwMode="auto">
          <a:xfrm>
            <a:off x="4667807" y="4481396"/>
            <a:ext cx="5007" cy="810918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220"/>
          <p:cNvSpPr>
            <a:spLocks noChangeShapeType="1"/>
          </p:cNvSpPr>
          <p:nvPr/>
        </p:nvSpPr>
        <p:spPr bwMode="auto">
          <a:xfrm flipH="1">
            <a:off x="2184995" y="5767855"/>
            <a:ext cx="20152823" cy="500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223"/>
          <p:cNvSpPr>
            <a:spLocks noChangeShapeType="1"/>
          </p:cNvSpPr>
          <p:nvPr/>
        </p:nvSpPr>
        <p:spPr bwMode="auto">
          <a:xfrm flipH="1">
            <a:off x="2184995" y="7074333"/>
            <a:ext cx="20152823" cy="500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226"/>
          <p:cNvSpPr>
            <a:spLocks noChangeShapeType="1"/>
          </p:cNvSpPr>
          <p:nvPr/>
        </p:nvSpPr>
        <p:spPr bwMode="auto">
          <a:xfrm flipH="1">
            <a:off x="2184995" y="8145546"/>
            <a:ext cx="20152823" cy="500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229"/>
          <p:cNvSpPr>
            <a:spLocks noChangeShapeType="1"/>
          </p:cNvSpPr>
          <p:nvPr/>
        </p:nvSpPr>
        <p:spPr bwMode="auto">
          <a:xfrm flipH="1">
            <a:off x="2184995" y="9336895"/>
            <a:ext cx="20152823" cy="5007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232"/>
          <p:cNvSpPr>
            <a:spLocks noChangeShapeType="1"/>
          </p:cNvSpPr>
          <p:nvPr/>
        </p:nvSpPr>
        <p:spPr bwMode="auto">
          <a:xfrm flipH="1">
            <a:off x="2184995" y="10523241"/>
            <a:ext cx="20152823" cy="500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235"/>
          <p:cNvSpPr>
            <a:spLocks noChangeShapeType="1"/>
          </p:cNvSpPr>
          <p:nvPr/>
        </p:nvSpPr>
        <p:spPr bwMode="auto">
          <a:xfrm flipH="1">
            <a:off x="2184995" y="11714590"/>
            <a:ext cx="20152823" cy="5004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237"/>
          <p:cNvSpPr>
            <a:spLocks noChangeArrowheads="1"/>
          </p:cNvSpPr>
          <p:nvPr/>
        </p:nvSpPr>
        <p:spPr bwMode="auto">
          <a:xfrm>
            <a:off x="6314673" y="6283437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2 h 3350"/>
              <a:gd name="T8" fmla="*/ 0 w 193"/>
              <a:gd name="T9" fmla="*/ 96 h 3350"/>
              <a:gd name="T10" fmla="*/ 0 w 193"/>
              <a:gd name="T11" fmla="*/ 96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6 h 3350"/>
              <a:gd name="T18" fmla="*/ 192 w 193"/>
              <a:gd name="T19" fmla="*/ 3252 h 3350"/>
              <a:gd name="T20" fmla="*/ 192 w 193"/>
              <a:gd name="T21" fmla="*/ 3252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5"/>
                  <a:pt x="0" y="3252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3252"/>
                </a:lnTo>
                <a:lnTo>
                  <a:pt x="192" y="3252"/>
                </a:lnTo>
                <a:cubicBezTo>
                  <a:pt x="192" y="3305"/>
                  <a:pt x="149" y="3349"/>
                  <a:pt x="96" y="3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38"/>
          <p:cNvSpPr>
            <a:spLocks noChangeArrowheads="1"/>
          </p:cNvSpPr>
          <p:nvPr/>
        </p:nvSpPr>
        <p:spPr bwMode="auto">
          <a:xfrm>
            <a:off x="9833657" y="8766249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4 h 3350"/>
              <a:gd name="T8" fmla="*/ 0 w 193"/>
              <a:gd name="T9" fmla="*/ 97 h 3350"/>
              <a:gd name="T10" fmla="*/ 0 w 193"/>
              <a:gd name="T11" fmla="*/ 97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7 h 3350"/>
              <a:gd name="T18" fmla="*/ 192 w 193"/>
              <a:gd name="T19" fmla="*/ 3254 h 3350"/>
              <a:gd name="T20" fmla="*/ 192 w 193"/>
              <a:gd name="T21" fmla="*/ 3254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7"/>
                  <a:pt x="0" y="3254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7"/>
                </a:cubicBezTo>
                <a:lnTo>
                  <a:pt x="192" y="3254"/>
                </a:lnTo>
                <a:lnTo>
                  <a:pt x="192" y="3254"/>
                </a:lnTo>
                <a:cubicBezTo>
                  <a:pt x="192" y="3307"/>
                  <a:pt x="149" y="3349"/>
                  <a:pt x="96" y="3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39"/>
          <p:cNvSpPr>
            <a:spLocks noChangeArrowheads="1"/>
          </p:cNvSpPr>
          <p:nvPr/>
        </p:nvSpPr>
        <p:spPr bwMode="auto">
          <a:xfrm>
            <a:off x="16981752" y="8766249"/>
            <a:ext cx="220249" cy="2412733"/>
          </a:xfrm>
          <a:custGeom>
            <a:avLst/>
            <a:gdLst>
              <a:gd name="T0" fmla="*/ 97 w 194"/>
              <a:gd name="T1" fmla="*/ 2126 h 2127"/>
              <a:gd name="T2" fmla="*/ 97 w 194"/>
              <a:gd name="T3" fmla="*/ 2126 h 2127"/>
              <a:gd name="T4" fmla="*/ 97 w 194"/>
              <a:gd name="T5" fmla="*/ 2126 h 2127"/>
              <a:gd name="T6" fmla="*/ 0 w 194"/>
              <a:gd name="T7" fmla="*/ 2031 h 2127"/>
              <a:gd name="T8" fmla="*/ 0 w 194"/>
              <a:gd name="T9" fmla="*/ 97 h 2127"/>
              <a:gd name="T10" fmla="*/ 0 w 194"/>
              <a:gd name="T11" fmla="*/ 97 h 2127"/>
              <a:gd name="T12" fmla="*/ 97 w 194"/>
              <a:gd name="T13" fmla="*/ 0 h 2127"/>
              <a:gd name="T14" fmla="*/ 97 w 194"/>
              <a:gd name="T15" fmla="*/ 0 h 2127"/>
              <a:gd name="T16" fmla="*/ 193 w 194"/>
              <a:gd name="T17" fmla="*/ 97 h 2127"/>
              <a:gd name="T18" fmla="*/ 193 w 194"/>
              <a:gd name="T19" fmla="*/ 2031 h 2127"/>
              <a:gd name="T20" fmla="*/ 193 w 194"/>
              <a:gd name="T21" fmla="*/ 2031 h 2127"/>
              <a:gd name="T22" fmla="*/ 97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7" y="2126"/>
                </a:moveTo>
                <a:lnTo>
                  <a:pt x="97" y="2126"/>
                </a:lnTo>
                <a:lnTo>
                  <a:pt x="97" y="2126"/>
                </a:lnTo>
                <a:cubicBezTo>
                  <a:pt x="44" y="2126"/>
                  <a:pt x="0" y="2084"/>
                  <a:pt x="0" y="203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2031"/>
                </a:lnTo>
                <a:lnTo>
                  <a:pt x="193" y="2031"/>
                </a:lnTo>
                <a:cubicBezTo>
                  <a:pt x="193" y="2084"/>
                  <a:pt x="150" y="2126"/>
                  <a:pt x="97" y="2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40"/>
          <p:cNvSpPr>
            <a:spLocks noChangeArrowheads="1"/>
          </p:cNvSpPr>
          <p:nvPr/>
        </p:nvSpPr>
        <p:spPr bwMode="auto">
          <a:xfrm>
            <a:off x="20660920" y="6468649"/>
            <a:ext cx="220249" cy="2412733"/>
          </a:xfrm>
          <a:custGeom>
            <a:avLst/>
            <a:gdLst>
              <a:gd name="T0" fmla="*/ 96 w 194"/>
              <a:gd name="T1" fmla="*/ 2126 h 2127"/>
              <a:gd name="T2" fmla="*/ 96 w 194"/>
              <a:gd name="T3" fmla="*/ 2126 h 2127"/>
              <a:gd name="T4" fmla="*/ 96 w 194"/>
              <a:gd name="T5" fmla="*/ 2126 h 2127"/>
              <a:gd name="T6" fmla="*/ 0 w 194"/>
              <a:gd name="T7" fmla="*/ 2029 h 2127"/>
              <a:gd name="T8" fmla="*/ 0 w 194"/>
              <a:gd name="T9" fmla="*/ 96 h 2127"/>
              <a:gd name="T10" fmla="*/ 0 w 194"/>
              <a:gd name="T11" fmla="*/ 96 h 2127"/>
              <a:gd name="T12" fmla="*/ 96 w 194"/>
              <a:gd name="T13" fmla="*/ 0 h 2127"/>
              <a:gd name="T14" fmla="*/ 96 w 194"/>
              <a:gd name="T15" fmla="*/ 0 h 2127"/>
              <a:gd name="T16" fmla="*/ 193 w 194"/>
              <a:gd name="T17" fmla="*/ 96 h 2127"/>
              <a:gd name="T18" fmla="*/ 193 w 194"/>
              <a:gd name="T19" fmla="*/ 2029 h 2127"/>
              <a:gd name="T20" fmla="*/ 193 w 194"/>
              <a:gd name="T21" fmla="*/ 2029 h 2127"/>
              <a:gd name="T22" fmla="*/ 96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6" y="2126"/>
                </a:moveTo>
                <a:lnTo>
                  <a:pt x="96" y="2126"/>
                </a:lnTo>
                <a:lnTo>
                  <a:pt x="96" y="2126"/>
                </a:lnTo>
                <a:cubicBezTo>
                  <a:pt x="43" y="2126"/>
                  <a:pt x="0" y="2082"/>
                  <a:pt x="0" y="2029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3" y="43"/>
                  <a:pt x="193" y="96"/>
                </a:cubicBezTo>
                <a:lnTo>
                  <a:pt x="193" y="2029"/>
                </a:lnTo>
                <a:lnTo>
                  <a:pt x="193" y="2029"/>
                </a:lnTo>
                <a:cubicBezTo>
                  <a:pt x="193" y="2082"/>
                  <a:pt x="149" y="2126"/>
                  <a:pt x="96" y="2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1"/>
          <p:cNvSpPr>
            <a:spLocks noChangeArrowheads="1"/>
          </p:cNvSpPr>
          <p:nvPr/>
        </p:nvSpPr>
        <p:spPr bwMode="auto">
          <a:xfrm>
            <a:off x="13557875" y="6428603"/>
            <a:ext cx="220249" cy="6136950"/>
          </a:xfrm>
          <a:custGeom>
            <a:avLst/>
            <a:gdLst>
              <a:gd name="T0" fmla="*/ 97 w 194"/>
              <a:gd name="T1" fmla="*/ 5407 h 5408"/>
              <a:gd name="T2" fmla="*/ 97 w 194"/>
              <a:gd name="T3" fmla="*/ 5407 h 5408"/>
              <a:gd name="T4" fmla="*/ 97 w 194"/>
              <a:gd name="T5" fmla="*/ 5407 h 5408"/>
              <a:gd name="T6" fmla="*/ 0 w 194"/>
              <a:gd name="T7" fmla="*/ 5312 h 5408"/>
              <a:gd name="T8" fmla="*/ 0 w 194"/>
              <a:gd name="T9" fmla="*/ 97 h 5408"/>
              <a:gd name="T10" fmla="*/ 0 w 194"/>
              <a:gd name="T11" fmla="*/ 97 h 5408"/>
              <a:gd name="T12" fmla="*/ 97 w 194"/>
              <a:gd name="T13" fmla="*/ 0 h 5408"/>
              <a:gd name="T14" fmla="*/ 97 w 194"/>
              <a:gd name="T15" fmla="*/ 0 h 5408"/>
              <a:gd name="T16" fmla="*/ 193 w 194"/>
              <a:gd name="T17" fmla="*/ 97 h 5408"/>
              <a:gd name="T18" fmla="*/ 193 w 194"/>
              <a:gd name="T19" fmla="*/ 5312 h 5408"/>
              <a:gd name="T20" fmla="*/ 193 w 194"/>
              <a:gd name="T21" fmla="*/ 5312 h 5408"/>
              <a:gd name="T22" fmla="*/ 97 w 194"/>
              <a:gd name="T23" fmla="*/ 5407 h 5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5408">
                <a:moveTo>
                  <a:pt x="97" y="5407"/>
                </a:moveTo>
                <a:lnTo>
                  <a:pt x="97" y="5407"/>
                </a:lnTo>
                <a:lnTo>
                  <a:pt x="97" y="5407"/>
                </a:lnTo>
                <a:cubicBezTo>
                  <a:pt x="44" y="5407"/>
                  <a:pt x="0" y="5365"/>
                  <a:pt x="0" y="5312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5312"/>
                </a:lnTo>
                <a:lnTo>
                  <a:pt x="193" y="5312"/>
                </a:lnTo>
                <a:cubicBezTo>
                  <a:pt x="193" y="5365"/>
                  <a:pt x="150" y="5407"/>
                  <a:pt x="97" y="54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2"/>
          <p:cNvSpPr>
            <a:spLocks noChangeArrowheads="1"/>
          </p:cNvSpPr>
          <p:nvPr/>
        </p:nvSpPr>
        <p:spPr bwMode="auto">
          <a:xfrm>
            <a:off x="4667807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3"/>
          <p:cNvSpPr>
            <a:spLocks noChangeArrowheads="1"/>
          </p:cNvSpPr>
          <p:nvPr/>
        </p:nvSpPr>
        <p:spPr bwMode="auto">
          <a:xfrm>
            <a:off x="8241854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4"/>
          <p:cNvSpPr>
            <a:spLocks noChangeArrowheads="1"/>
          </p:cNvSpPr>
          <p:nvPr/>
        </p:nvSpPr>
        <p:spPr bwMode="auto">
          <a:xfrm>
            <a:off x="11810898" y="4100966"/>
            <a:ext cx="3574048" cy="1666889"/>
          </a:xfrm>
          <a:custGeom>
            <a:avLst/>
            <a:gdLst>
              <a:gd name="T0" fmla="*/ 3147 w 3148"/>
              <a:gd name="T1" fmla="*/ 1466 h 1467"/>
              <a:gd name="T2" fmla="*/ 0 w 3148"/>
              <a:gd name="T3" fmla="*/ 1466 h 1467"/>
              <a:gd name="T4" fmla="*/ 0 w 3148"/>
              <a:gd name="T5" fmla="*/ 0 h 1467"/>
              <a:gd name="T6" fmla="*/ 3147 w 3148"/>
              <a:gd name="T7" fmla="*/ 0 h 1467"/>
              <a:gd name="T8" fmla="*/ 3147 w 3148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8" h="1467">
                <a:moveTo>
                  <a:pt x="3147" y="1466"/>
                </a:moveTo>
                <a:lnTo>
                  <a:pt x="0" y="1466"/>
                </a:lnTo>
                <a:lnTo>
                  <a:pt x="0" y="0"/>
                </a:lnTo>
                <a:lnTo>
                  <a:pt x="3147" y="0"/>
                </a:lnTo>
                <a:lnTo>
                  <a:pt x="3147" y="14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45"/>
          <p:cNvSpPr>
            <a:spLocks noChangeArrowheads="1"/>
          </p:cNvSpPr>
          <p:nvPr/>
        </p:nvSpPr>
        <p:spPr bwMode="auto">
          <a:xfrm>
            <a:off x="15379938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6"/>
          <p:cNvSpPr>
            <a:spLocks noChangeArrowheads="1"/>
          </p:cNvSpPr>
          <p:nvPr/>
        </p:nvSpPr>
        <p:spPr bwMode="auto">
          <a:xfrm>
            <a:off x="18953986" y="4100966"/>
            <a:ext cx="3574048" cy="1666889"/>
          </a:xfrm>
          <a:custGeom>
            <a:avLst/>
            <a:gdLst>
              <a:gd name="T0" fmla="*/ 3148 w 3149"/>
              <a:gd name="T1" fmla="*/ 1466 h 1467"/>
              <a:gd name="T2" fmla="*/ 0 w 3149"/>
              <a:gd name="T3" fmla="*/ 1466 h 1467"/>
              <a:gd name="T4" fmla="*/ 0 w 3149"/>
              <a:gd name="T5" fmla="*/ 0 h 1467"/>
              <a:gd name="T6" fmla="*/ 3148 w 3149"/>
              <a:gd name="T7" fmla="*/ 0 h 1467"/>
              <a:gd name="T8" fmla="*/ 3148 w 3149"/>
              <a:gd name="T9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9" h="1467">
                <a:moveTo>
                  <a:pt x="3148" y="1466"/>
                </a:moveTo>
                <a:lnTo>
                  <a:pt x="0" y="1466"/>
                </a:lnTo>
                <a:lnTo>
                  <a:pt x="0" y="0"/>
                </a:lnTo>
                <a:lnTo>
                  <a:pt x="3148" y="0"/>
                </a:lnTo>
                <a:lnTo>
                  <a:pt x="3148" y="14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87"/>
          <p:cNvSpPr>
            <a:spLocks noChangeArrowheads="1"/>
          </p:cNvSpPr>
          <p:nvPr/>
        </p:nvSpPr>
        <p:spPr bwMode="auto">
          <a:xfrm>
            <a:off x="9728540" y="4286177"/>
            <a:ext cx="575650" cy="575650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3 w 508"/>
              <a:gd name="T31" fmla="*/ 255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4 w 508"/>
              <a:gd name="T55" fmla="*/ 255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4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4"/>
                  <a:pt x="28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6" y="0"/>
                  <a:pt x="30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7"/>
                  <a:pt x="507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88"/>
          <p:cNvSpPr>
            <a:spLocks noChangeArrowheads="1"/>
          </p:cNvSpPr>
          <p:nvPr/>
        </p:nvSpPr>
        <p:spPr bwMode="auto">
          <a:xfrm>
            <a:off x="6489870" y="4621555"/>
            <a:ext cx="320363" cy="310351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5 w 281"/>
              <a:gd name="T7" fmla="*/ 49 h 272"/>
              <a:gd name="T8" fmla="*/ 55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7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1 w 281"/>
              <a:gd name="T37" fmla="*/ 0 h 272"/>
              <a:gd name="T38" fmla="*/ 71 w 281"/>
              <a:gd name="T39" fmla="*/ 0 h 272"/>
              <a:gd name="T40" fmla="*/ 118 w 281"/>
              <a:gd name="T41" fmla="*/ 19 h 272"/>
              <a:gd name="T42" fmla="*/ 273 w 281"/>
              <a:gd name="T43" fmla="*/ 175 h 272"/>
              <a:gd name="T44" fmla="*/ 273 w 281"/>
              <a:gd name="T45" fmla="*/ 175 h 272"/>
              <a:gd name="T46" fmla="*/ 279 w 281"/>
              <a:gd name="T47" fmla="*/ 190 h 272"/>
              <a:gd name="T48" fmla="*/ 279 w 281"/>
              <a:gd name="T49" fmla="*/ 190 h 272"/>
              <a:gd name="T50" fmla="*/ 273 w 281"/>
              <a:gd name="T51" fmla="*/ 205 h 272"/>
              <a:gd name="T52" fmla="*/ 210 w 281"/>
              <a:gd name="T53" fmla="*/ 265 h 272"/>
              <a:gd name="T54" fmla="*/ 210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6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1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80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7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89"/>
          <p:cNvSpPr>
            <a:spLocks noChangeArrowheads="1"/>
          </p:cNvSpPr>
          <p:nvPr/>
        </p:nvSpPr>
        <p:spPr bwMode="auto">
          <a:xfrm>
            <a:off x="6099428" y="4226109"/>
            <a:ext cx="475540" cy="475537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90"/>
          <p:cNvSpPr>
            <a:spLocks noChangeArrowheads="1"/>
          </p:cNvSpPr>
          <p:nvPr/>
        </p:nvSpPr>
        <p:spPr bwMode="auto">
          <a:xfrm>
            <a:off x="13337625" y="4256143"/>
            <a:ext cx="575654" cy="635718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4 w 505"/>
              <a:gd name="T23" fmla="*/ 173 h 562"/>
              <a:gd name="T24" fmla="*/ 405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3"/>
                </a:lnTo>
                <a:lnTo>
                  <a:pt x="104" y="173"/>
                </a:lnTo>
                <a:lnTo>
                  <a:pt x="405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3"/>
                </a:moveTo>
                <a:lnTo>
                  <a:pt x="389" y="43"/>
                </a:lnTo>
                <a:lnTo>
                  <a:pt x="389" y="131"/>
                </a:lnTo>
                <a:lnTo>
                  <a:pt x="119" y="131"/>
                </a:lnTo>
                <a:lnTo>
                  <a:pt x="119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91"/>
          <p:cNvSpPr>
            <a:spLocks noChangeArrowheads="1"/>
          </p:cNvSpPr>
          <p:nvPr/>
        </p:nvSpPr>
        <p:spPr bwMode="auto">
          <a:xfrm>
            <a:off x="13557875" y="4496415"/>
            <a:ext cx="140159" cy="50057"/>
          </a:xfrm>
          <a:custGeom>
            <a:avLst/>
            <a:gdLst>
              <a:gd name="T0" fmla="*/ 100 w 122"/>
              <a:gd name="T1" fmla="*/ 0 h 43"/>
              <a:gd name="T2" fmla="*/ 22 w 122"/>
              <a:gd name="T3" fmla="*/ 0 h 43"/>
              <a:gd name="T4" fmla="*/ 22 w 122"/>
              <a:gd name="T5" fmla="*/ 0 h 43"/>
              <a:gd name="T6" fmla="*/ 0 w 122"/>
              <a:gd name="T7" fmla="*/ 21 h 43"/>
              <a:gd name="T8" fmla="*/ 0 w 122"/>
              <a:gd name="T9" fmla="*/ 21 h 43"/>
              <a:gd name="T10" fmla="*/ 22 w 122"/>
              <a:gd name="T11" fmla="*/ 42 h 43"/>
              <a:gd name="T12" fmla="*/ 100 w 122"/>
              <a:gd name="T13" fmla="*/ 42 h 43"/>
              <a:gd name="T14" fmla="*/ 100 w 122"/>
              <a:gd name="T15" fmla="*/ 42 h 43"/>
              <a:gd name="T16" fmla="*/ 121 w 122"/>
              <a:gd name="T17" fmla="*/ 21 h 43"/>
              <a:gd name="T18" fmla="*/ 121 w 122"/>
              <a:gd name="T19" fmla="*/ 21 h 43"/>
              <a:gd name="T20" fmla="*/ 100 w 122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43">
                <a:moveTo>
                  <a:pt x="100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100" y="42"/>
                </a:lnTo>
                <a:lnTo>
                  <a:pt x="100" y="42"/>
                </a:lnTo>
                <a:cubicBezTo>
                  <a:pt x="111" y="42"/>
                  <a:pt x="121" y="33"/>
                  <a:pt x="121" y="21"/>
                </a:cubicBezTo>
                <a:lnTo>
                  <a:pt x="121" y="21"/>
                </a:lnTo>
                <a:cubicBezTo>
                  <a:pt x="121" y="9"/>
                  <a:pt x="111" y="0"/>
                  <a:pt x="1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92"/>
          <p:cNvSpPr>
            <a:spLocks noChangeArrowheads="1"/>
          </p:cNvSpPr>
          <p:nvPr/>
        </p:nvSpPr>
        <p:spPr bwMode="auto">
          <a:xfrm>
            <a:off x="16851605" y="4336234"/>
            <a:ext cx="750850" cy="480544"/>
          </a:xfrm>
          <a:custGeom>
            <a:avLst/>
            <a:gdLst>
              <a:gd name="T0" fmla="*/ 43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2 w 662"/>
              <a:gd name="T9" fmla="*/ 206 h 425"/>
              <a:gd name="T10" fmla="*/ 322 w 662"/>
              <a:gd name="T11" fmla="*/ 207 h 425"/>
              <a:gd name="T12" fmla="*/ 323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9 w 662"/>
              <a:gd name="T27" fmla="*/ 208 h 425"/>
              <a:gd name="T28" fmla="*/ 330 w 662"/>
              <a:gd name="T29" fmla="*/ 208 h 425"/>
              <a:gd name="T30" fmla="*/ 330 w 662"/>
              <a:gd name="T31" fmla="*/ 208 h 425"/>
              <a:gd name="T32" fmla="*/ 331 w 662"/>
              <a:gd name="T33" fmla="*/ 208 h 425"/>
              <a:gd name="T34" fmla="*/ 332 w 662"/>
              <a:gd name="T35" fmla="*/ 208 h 425"/>
              <a:gd name="T36" fmla="*/ 333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6 w 662"/>
              <a:gd name="T45" fmla="*/ 207 h 425"/>
              <a:gd name="T46" fmla="*/ 336 w 662"/>
              <a:gd name="T47" fmla="*/ 207 h 425"/>
              <a:gd name="T48" fmla="*/ 337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4 h 425"/>
              <a:gd name="T60" fmla="*/ 43 w 662"/>
              <a:gd name="T61" fmla="*/ 381 h 425"/>
              <a:gd name="T62" fmla="*/ 97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8 w 662"/>
              <a:gd name="T69" fmla="*/ 19 h 425"/>
              <a:gd name="T70" fmla="*/ 655 w 662"/>
              <a:gd name="T71" fmla="*/ 14 h 425"/>
              <a:gd name="T72" fmla="*/ 33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8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1" y="205"/>
                  <a:pt x="321" y="206"/>
                  <a:pt x="321" y="206"/>
                </a:cubicBezTo>
                <a:lnTo>
                  <a:pt x="321" y="206"/>
                </a:lnTo>
                <a:cubicBezTo>
                  <a:pt x="321" y="206"/>
                  <a:pt x="321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3" y="207"/>
                </a:lnTo>
                <a:lnTo>
                  <a:pt x="323" y="207"/>
                </a:ln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cubicBezTo>
                  <a:pt x="325" y="207"/>
                  <a:pt x="325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29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lnTo>
                  <a:pt x="331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3" y="207"/>
                  <a:pt x="333" y="207"/>
                  <a:pt x="334" y="207"/>
                </a:cubicBez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cubicBezTo>
                  <a:pt x="335" y="207"/>
                  <a:pt x="335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lnTo>
                  <a:pt x="337" y="207"/>
                </a:lnTo>
                <a:lnTo>
                  <a:pt x="337" y="207"/>
                </a:lnTo>
                <a:cubicBezTo>
                  <a:pt x="337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9" y="206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5" y="14"/>
                </a:cubicBezTo>
                <a:lnTo>
                  <a:pt x="655" y="14"/>
                </a:lnTo>
                <a:cubicBezTo>
                  <a:pt x="649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4"/>
                </a:cubicBezTo>
                <a:lnTo>
                  <a:pt x="6" y="14"/>
                </a:lnTo>
                <a:cubicBezTo>
                  <a:pt x="5" y="16"/>
                  <a:pt x="4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93"/>
          <p:cNvSpPr>
            <a:spLocks noChangeArrowheads="1"/>
          </p:cNvSpPr>
          <p:nvPr/>
        </p:nvSpPr>
        <p:spPr bwMode="auto">
          <a:xfrm>
            <a:off x="20305516" y="4266154"/>
            <a:ext cx="635722" cy="73583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7 w 562"/>
              <a:gd name="T11" fmla="*/ 432 h 649"/>
              <a:gd name="T12" fmla="*/ 274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9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5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9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60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3 w 562"/>
              <a:gd name="T75" fmla="*/ 635 h 649"/>
              <a:gd name="T76" fmla="*/ 4 w 562"/>
              <a:gd name="T77" fmla="*/ 637 h 649"/>
              <a:gd name="T78" fmla="*/ 6 w 562"/>
              <a:gd name="T79" fmla="*/ 641 h 649"/>
              <a:gd name="T80" fmla="*/ 9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281 w 562"/>
              <a:gd name="T93" fmla="*/ 484 h 649"/>
              <a:gd name="T94" fmla="*/ 525 w 562"/>
              <a:gd name="T95" fmla="*/ 645 h 649"/>
              <a:gd name="T96" fmla="*/ 535 w 562"/>
              <a:gd name="T97" fmla="*/ 648 h 649"/>
              <a:gd name="T98" fmla="*/ 540 w 562"/>
              <a:gd name="T99" fmla="*/ 648 h 649"/>
              <a:gd name="T100" fmla="*/ 545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  <a:gd name="T108" fmla="*/ 556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lnTo>
                  <a:pt x="287" y="433"/>
                </a:lnTo>
                <a:lnTo>
                  <a:pt x="287" y="433"/>
                </a:lnTo>
                <a:cubicBezTo>
                  <a:pt x="287" y="433"/>
                  <a:pt x="287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5" y="432"/>
                </a:cubicBezTo>
                <a:lnTo>
                  <a:pt x="285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2" y="432"/>
                </a:lnTo>
                <a:lnTo>
                  <a:pt x="282" y="432"/>
                </a:lnTo>
                <a:cubicBezTo>
                  <a:pt x="281" y="432"/>
                  <a:pt x="280" y="432"/>
                  <a:pt x="280" y="432"/>
                </a:cubicBez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6" y="433"/>
                  <a:pt x="275" y="433"/>
                  <a:pt x="274" y="433"/>
                </a:cubicBezTo>
                <a:lnTo>
                  <a:pt x="274" y="433"/>
                </a:lnTo>
                <a:lnTo>
                  <a:pt x="274" y="433"/>
                </a:lnTo>
                <a:lnTo>
                  <a:pt x="274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5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cubicBezTo>
                  <a:pt x="561" y="629"/>
                  <a:pt x="561" y="629"/>
                  <a:pt x="561" y="629"/>
                </a:cubicBez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lnTo>
                  <a:pt x="302" y="14"/>
                </a:ln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2" y="12"/>
                  <a:pt x="302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8" y="7"/>
                  <a:pt x="298" y="6"/>
                  <a:pt x="297" y="6"/>
                </a:cubicBezTo>
                <a:lnTo>
                  <a:pt x="297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cubicBezTo>
                  <a:pt x="293" y="3"/>
                  <a:pt x="293" y="3"/>
                  <a:pt x="292" y="3"/>
                </a:cubicBez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1" y="2"/>
                  <a:pt x="291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lnTo>
                  <a:pt x="287" y="1"/>
                </a:lnTo>
                <a:lnTo>
                  <a:pt x="287" y="1"/>
                </a:lnTo>
                <a:lnTo>
                  <a:pt x="286" y="1"/>
                </a:lnTo>
                <a:lnTo>
                  <a:pt x="286" y="1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4" y="0"/>
                  <a:pt x="283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6" y="1"/>
                </a:cubicBezTo>
                <a:lnTo>
                  <a:pt x="276" y="1"/>
                </a:lnTo>
                <a:cubicBezTo>
                  <a:pt x="275" y="1"/>
                  <a:pt x="274" y="1"/>
                  <a:pt x="274" y="1"/>
                </a:cubicBezTo>
                <a:lnTo>
                  <a:pt x="274" y="1"/>
                </a:lnTo>
                <a:cubicBezTo>
                  <a:pt x="274" y="1"/>
                  <a:pt x="274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cubicBezTo>
                  <a:pt x="271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9" y="3"/>
                </a:cubicBez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lnTo>
                  <a:pt x="265" y="6"/>
                </a:lnTo>
                <a:lnTo>
                  <a:pt x="265" y="6"/>
                </a:lnTo>
                <a:cubicBezTo>
                  <a:pt x="265" y="6"/>
                  <a:pt x="265" y="7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8"/>
                </a:cubicBezTo>
                <a:lnTo>
                  <a:pt x="263" y="8"/>
                </a:lnTo>
                <a:lnTo>
                  <a:pt x="263" y="9"/>
                </a:lnTo>
                <a:lnTo>
                  <a:pt x="263" y="9"/>
                </a:lnTo>
                <a:cubicBezTo>
                  <a:pt x="263" y="9"/>
                  <a:pt x="262" y="9"/>
                  <a:pt x="262" y="10"/>
                </a:cubicBezTo>
                <a:lnTo>
                  <a:pt x="262" y="10"/>
                </a:lnTo>
                <a:cubicBezTo>
                  <a:pt x="261" y="10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60" y="14"/>
                  <a:pt x="260" y="14"/>
                </a:cubicBezTo>
                <a:lnTo>
                  <a:pt x="260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cubicBezTo>
                  <a:pt x="0" y="629"/>
                  <a:pt x="0" y="629"/>
                  <a:pt x="1" y="629"/>
                </a:cubicBez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5" y="638"/>
                  <a:pt x="5" y="639"/>
                  <a:pt x="5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cubicBezTo>
                  <a:pt x="6" y="641"/>
                  <a:pt x="6" y="641"/>
                  <a:pt x="7" y="641"/>
                </a:cubicBezTo>
                <a:lnTo>
                  <a:pt x="7" y="641"/>
                </a:lnTo>
                <a:lnTo>
                  <a:pt x="8" y="642"/>
                </a:lnTo>
                <a:lnTo>
                  <a:pt x="9" y="643"/>
                </a:lnTo>
                <a:lnTo>
                  <a:pt x="9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cubicBezTo>
                  <a:pt x="13" y="645"/>
                  <a:pt x="13" y="645"/>
                  <a:pt x="13" y="645"/>
                </a:cubicBezTo>
                <a:lnTo>
                  <a:pt x="13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4" y="646"/>
                  <a:pt x="14" y="646"/>
                  <a:pt x="15" y="646"/>
                </a:cubicBezTo>
                <a:lnTo>
                  <a:pt x="15" y="646"/>
                </a:lnTo>
                <a:cubicBezTo>
                  <a:pt x="16" y="646"/>
                  <a:pt x="16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5" y="645"/>
                </a:cubicBez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cubicBezTo>
                  <a:pt x="525" y="645"/>
                  <a:pt x="525" y="645"/>
                  <a:pt x="526" y="645"/>
                </a:cubicBezTo>
                <a:lnTo>
                  <a:pt x="526" y="645"/>
                </a:lnTo>
                <a:cubicBezTo>
                  <a:pt x="526" y="645"/>
                  <a:pt x="526" y="645"/>
                  <a:pt x="527" y="646"/>
                </a:cubicBezTo>
                <a:lnTo>
                  <a:pt x="527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cubicBezTo>
                  <a:pt x="538" y="648"/>
                  <a:pt x="538" y="648"/>
                  <a:pt x="538" y="648"/>
                </a:cubicBez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8"/>
                </a:lnTo>
                <a:lnTo>
                  <a:pt x="543" y="648"/>
                </a:lnTo>
                <a:cubicBezTo>
                  <a:pt x="543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lnTo>
                  <a:pt x="546" y="646"/>
                </a:lnTo>
                <a:lnTo>
                  <a:pt x="546" y="646"/>
                </a:lnTo>
                <a:cubicBezTo>
                  <a:pt x="547" y="646"/>
                  <a:pt x="547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5"/>
                  <a:pt x="552" y="643"/>
                  <a:pt x="552" y="643"/>
                </a:cubicBezTo>
                <a:lnTo>
                  <a:pt x="552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5" y="641"/>
                  <a:pt x="555" y="641"/>
                  <a:pt x="555" y="641"/>
                </a:cubicBezTo>
                <a:lnTo>
                  <a:pt x="555" y="641"/>
                </a:lnTo>
                <a:cubicBezTo>
                  <a:pt x="555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CuadroTexto 367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90" name="CuadroTexto 389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2769712" y="615915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739928" y="738129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9" name="CuadroTexto 398"/>
          <p:cNvSpPr txBox="1"/>
          <p:nvPr/>
        </p:nvSpPr>
        <p:spPr>
          <a:xfrm>
            <a:off x="2517694" y="854544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2693514" y="9767919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1" name="CuadroTexto 400"/>
          <p:cNvSpPr txBox="1"/>
          <p:nvPr/>
        </p:nvSpPr>
        <p:spPr>
          <a:xfrm>
            <a:off x="2773728" y="1101414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2965652" y="12094112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3" name="CuadroTexto 402"/>
          <p:cNvSpPr txBox="1"/>
          <p:nvPr/>
        </p:nvSpPr>
        <p:spPr>
          <a:xfrm>
            <a:off x="5674533" y="4999742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9183692" y="499974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2704270" y="499113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6" name="CuadroTexto 405"/>
          <p:cNvSpPr txBox="1"/>
          <p:nvPr/>
        </p:nvSpPr>
        <p:spPr>
          <a:xfrm>
            <a:off x="16360108" y="4999742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9829082" y="5001764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2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 216"/>
          <p:cNvSpPr>
            <a:spLocks noChangeShapeType="1"/>
          </p:cNvSpPr>
          <p:nvPr/>
        </p:nvSpPr>
        <p:spPr bwMode="auto">
          <a:xfrm>
            <a:off x="5190198" y="4093973"/>
            <a:ext cx="4660" cy="65255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217"/>
          <p:cNvSpPr>
            <a:spLocks noChangeShapeType="1"/>
          </p:cNvSpPr>
          <p:nvPr/>
        </p:nvSpPr>
        <p:spPr bwMode="auto">
          <a:xfrm>
            <a:off x="5190198" y="4289739"/>
            <a:ext cx="4660" cy="755096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218"/>
          <p:cNvSpPr>
            <a:spLocks noChangeShapeType="1"/>
          </p:cNvSpPr>
          <p:nvPr/>
        </p:nvSpPr>
        <p:spPr bwMode="auto">
          <a:xfrm>
            <a:off x="5190198" y="11905961"/>
            <a:ext cx="4660" cy="65255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219"/>
          <p:cNvSpPr>
            <a:spLocks noChangeShapeType="1"/>
          </p:cNvSpPr>
          <p:nvPr/>
        </p:nvSpPr>
        <p:spPr bwMode="auto">
          <a:xfrm flipH="1">
            <a:off x="21760374" y="5487641"/>
            <a:ext cx="74577" cy="4660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220"/>
          <p:cNvSpPr>
            <a:spLocks noChangeShapeType="1"/>
          </p:cNvSpPr>
          <p:nvPr/>
        </p:nvSpPr>
        <p:spPr bwMode="auto">
          <a:xfrm flipH="1">
            <a:off x="2878298" y="5487641"/>
            <a:ext cx="18765550" cy="4660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222"/>
          <p:cNvSpPr>
            <a:spLocks noChangeShapeType="1"/>
          </p:cNvSpPr>
          <p:nvPr/>
        </p:nvSpPr>
        <p:spPr bwMode="auto">
          <a:xfrm flipH="1">
            <a:off x="21760374" y="6704184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23"/>
          <p:cNvSpPr>
            <a:spLocks noChangeShapeType="1"/>
          </p:cNvSpPr>
          <p:nvPr/>
        </p:nvSpPr>
        <p:spPr bwMode="auto">
          <a:xfrm flipH="1">
            <a:off x="2878298" y="6704184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225"/>
          <p:cNvSpPr>
            <a:spLocks noChangeShapeType="1"/>
          </p:cNvSpPr>
          <p:nvPr/>
        </p:nvSpPr>
        <p:spPr bwMode="auto">
          <a:xfrm flipH="1">
            <a:off x="21760374" y="7701657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226"/>
          <p:cNvSpPr>
            <a:spLocks noChangeShapeType="1"/>
          </p:cNvSpPr>
          <p:nvPr/>
        </p:nvSpPr>
        <p:spPr bwMode="auto">
          <a:xfrm flipH="1">
            <a:off x="2878298" y="7701657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228"/>
          <p:cNvSpPr>
            <a:spLocks noChangeShapeType="1"/>
          </p:cNvSpPr>
          <p:nvPr/>
        </p:nvSpPr>
        <p:spPr bwMode="auto">
          <a:xfrm flipH="1">
            <a:off x="21760374" y="8810997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229"/>
          <p:cNvSpPr>
            <a:spLocks noChangeShapeType="1"/>
          </p:cNvSpPr>
          <p:nvPr/>
        </p:nvSpPr>
        <p:spPr bwMode="auto">
          <a:xfrm flipH="1">
            <a:off x="2878298" y="8810997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231"/>
          <p:cNvSpPr>
            <a:spLocks noChangeShapeType="1"/>
          </p:cNvSpPr>
          <p:nvPr/>
        </p:nvSpPr>
        <p:spPr bwMode="auto">
          <a:xfrm flipH="1">
            <a:off x="21760374" y="9920336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232"/>
          <p:cNvSpPr>
            <a:spLocks noChangeShapeType="1"/>
          </p:cNvSpPr>
          <p:nvPr/>
        </p:nvSpPr>
        <p:spPr bwMode="auto">
          <a:xfrm flipH="1">
            <a:off x="2878298" y="9920336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34"/>
          <p:cNvSpPr>
            <a:spLocks noChangeShapeType="1"/>
          </p:cNvSpPr>
          <p:nvPr/>
        </p:nvSpPr>
        <p:spPr bwMode="auto">
          <a:xfrm flipH="1">
            <a:off x="21760374" y="11029676"/>
            <a:ext cx="74577" cy="4663"/>
          </a:xfrm>
          <a:prstGeom prst="line">
            <a:avLst/>
          </a:prstGeom>
          <a:noFill/>
          <a:ln w="3600" cap="flat">
            <a:solidFill>
              <a:srgbClr val="C8CA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235"/>
          <p:cNvSpPr>
            <a:spLocks noChangeShapeType="1"/>
          </p:cNvSpPr>
          <p:nvPr/>
        </p:nvSpPr>
        <p:spPr bwMode="auto">
          <a:xfrm flipH="1">
            <a:off x="2878298" y="11029676"/>
            <a:ext cx="18765550" cy="4663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Freeform 277"/>
          <p:cNvSpPr>
            <a:spLocks noChangeArrowheads="1"/>
          </p:cNvSpPr>
          <p:nvPr/>
        </p:nvSpPr>
        <p:spPr bwMode="auto">
          <a:xfrm>
            <a:off x="9897900" y="4112618"/>
            <a:ext cx="536024" cy="536027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2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78"/>
          <p:cNvSpPr>
            <a:spLocks noChangeArrowheads="1"/>
          </p:cNvSpPr>
          <p:nvPr/>
        </p:nvSpPr>
        <p:spPr bwMode="auto">
          <a:xfrm>
            <a:off x="6886835" y="4420250"/>
            <a:ext cx="293647" cy="288988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5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3 h 272"/>
              <a:gd name="T22" fmla="*/ 195 w 280"/>
              <a:gd name="T23" fmla="*/ 271 h 272"/>
              <a:gd name="T24" fmla="*/ 195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5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5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4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3" y="0"/>
                  <a:pt x="71" y="0"/>
                </a:cubicBezTo>
                <a:lnTo>
                  <a:pt x="71" y="0"/>
                </a:lnTo>
                <a:cubicBezTo>
                  <a:pt x="89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1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79"/>
          <p:cNvSpPr>
            <a:spLocks noChangeArrowheads="1"/>
          </p:cNvSpPr>
          <p:nvPr/>
        </p:nvSpPr>
        <p:spPr bwMode="auto">
          <a:xfrm>
            <a:off x="6518608" y="4052025"/>
            <a:ext cx="442805" cy="442802"/>
          </a:xfrm>
          <a:custGeom>
            <a:avLst/>
            <a:gdLst>
              <a:gd name="T0" fmla="*/ 208 w 418"/>
              <a:gd name="T1" fmla="*/ 43 h 419"/>
              <a:gd name="T2" fmla="*/ 208 w 418"/>
              <a:gd name="T3" fmla="*/ 43 h 419"/>
              <a:gd name="T4" fmla="*/ 42 w 418"/>
              <a:gd name="T5" fmla="*/ 208 h 419"/>
              <a:gd name="T6" fmla="*/ 42 w 418"/>
              <a:gd name="T7" fmla="*/ 208 h 419"/>
              <a:gd name="T8" fmla="*/ 208 w 418"/>
              <a:gd name="T9" fmla="*/ 375 h 419"/>
              <a:gd name="T10" fmla="*/ 208 w 418"/>
              <a:gd name="T11" fmla="*/ 375 h 419"/>
              <a:gd name="T12" fmla="*/ 374 w 418"/>
              <a:gd name="T13" fmla="*/ 208 h 419"/>
              <a:gd name="T14" fmla="*/ 374 w 418"/>
              <a:gd name="T15" fmla="*/ 208 h 419"/>
              <a:gd name="T16" fmla="*/ 208 w 418"/>
              <a:gd name="T17" fmla="*/ 43 h 419"/>
              <a:gd name="T18" fmla="*/ 208 w 418"/>
              <a:gd name="T19" fmla="*/ 418 h 419"/>
              <a:gd name="T20" fmla="*/ 208 w 418"/>
              <a:gd name="T21" fmla="*/ 418 h 419"/>
              <a:gd name="T22" fmla="*/ 0 w 418"/>
              <a:gd name="T23" fmla="*/ 208 h 419"/>
              <a:gd name="T24" fmla="*/ 0 w 418"/>
              <a:gd name="T25" fmla="*/ 208 h 419"/>
              <a:gd name="T26" fmla="*/ 208 w 418"/>
              <a:gd name="T27" fmla="*/ 0 h 419"/>
              <a:gd name="T28" fmla="*/ 208 w 418"/>
              <a:gd name="T29" fmla="*/ 0 h 419"/>
              <a:gd name="T30" fmla="*/ 417 w 418"/>
              <a:gd name="T31" fmla="*/ 208 h 419"/>
              <a:gd name="T32" fmla="*/ 417 w 418"/>
              <a:gd name="T33" fmla="*/ 208 h 419"/>
              <a:gd name="T34" fmla="*/ 208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8" y="43"/>
                </a:moveTo>
                <a:lnTo>
                  <a:pt x="208" y="43"/>
                </a:lnTo>
                <a:cubicBezTo>
                  <a:pt x="117" y="43"/>
                  <a:pt x="42" y="117"/>
                  <a:pt x="42" y="208"/>
                </a:cubicBezTo>
                <a:lnTo>
                  <a:pt x="42" y="208"/>
                </a:lnTo>
                <a:cubicBezTo>
                  <a:pt x="42" y="300"/>
                  <a:pt x="117" y="375"/>
                  <a:pt x="208" y="375"/>
                </a:cubicBezTo>
                <a:lnTo>
                  <a:pt x="208" y="375"/>
                </a:lnTo>
                <a:cubicBezTo>
                  <a:pt x="300" y="375"/>
                  <a:pt x="374" y="300"/>
                  <a:pt x="374" y="208"/>
                </a:cubicBezTo>
                <a:lnTo>
                  <a:pt x="374" y="208"/>
                </a:lnTo>
                <a:cubicBezTo>
                  <a:pt x="374" y="117"/>
                  <a:pt x="300" y="43"/>
                  <a:pt x="208" y="43"/>
                </a:cubicBezTo>
                <a:close/>
                <a:moveTo>
                  <a:pt x="208" y="418"/>
                </a:moveTo>
                <a:lnTo>
                  <a:pt x="208" y="418"/>
                </a:lnTo>
                <a:cubicBezTo>
                  <a:pt x="93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8" y="0"/>
                </a:cubicBezTo>
                <a:lnTo>
                  <a:pt x="208" y="0"/>
                </a:lnTo>
                <a:cubicBezTo>
                  <a:pt x="323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3" y="418"/>
                  <a:pt x="208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80"/>
          <p:cNvSpPr>
            <a:spLocks noChangeArrowheads="1"/>
          </p:cNvSpPr>
          <p:nvPr/>
        </p:nvSpPr>
        <p:spPr bwMode="auto">
          <a:xfrm>
            <a:off x="13258545" y="4084651"/>
            <a:ext cx="531364" cy="591960"/>
          </a:xfrm>
          <a:custGeom>
            <a:avLst/>
            <a:gdLst>
              <a:gd name="T0" fmla="*/ 461 w 504"/>
              <a:gd name="T1" fmla="*/ 440 h 562"/>
              <a:gd name="T2" fmla="*/ 431 w 504"/>
              <a:gd name="T3" fmla="*/ 440 h 562"/>
              <a:gd name="T4" fmla="*/ 431 w 504"/>
              <a:gd name="T5" fmla="*/ 351 h 562"/>
              <a:gd name="T6" fmla="*/ 431 w 504"/>
              <a:gd name="T7" fmla="*/ 351 h 562"/>
              <a:gd name="T8" fmla="*/ 404 w 504"/>
              <a:gd name="T9" fmla="*/ 324 h 562"/>
              <a:gd name="T10" fmla="*/ 104 w 504"/>
              <a:gd name="T11" fmla="*/ 324 h 562"/>
              <a:gd name="T12" fmla="*/ 104 w 504"/>
              <a:gd name="T13" fmla="*/ 324 h 562"/>
              <a:gd name="T14" fmla="*/ 76 w 504"/>
              <a:gd name="T15" fmla="*/ 351 h 562"/>
              <a:gd name="T16" fmla="*/ 76 w 504"/>
              <a:gd name="T17" fmla="*/ 440 h 562"/>
              <a:gd name="T18" fmla="*/ 42 w 504"/>
              <a:gd name="T19" fmla="*/ 440 h 562"/>
              <a:gd name="T20" fmla="*/ 42 w 504"/>
              <a:gd name="T21" fmla="*/ 173 h 562"/>
              <a:gd name="T22" fmla="*/ 104 w 504"/>
              <a:gd name="T23" fmla="*/ 173 h 562"/>
              <a:gd name="T24" fmla="*/ 404 w 504"/>
              <a:gd name="T25" fmla="*/ 173 h 562"/>
              <a:gd name="T26" fmla="*/ 461 w 504"/>
              <a:gd name="T27" fmla="*/ 173 h 562"/>
              <a:gd name="T28" fmla="*/ 461 w 504"/>
              <a:gd name="T29" fmla="*/ 440 h 562"/>
              <a:gd name="T30" fmla="*/ 388 w 504"/>
              <a:gd name="T31" fmla="*/ 518 h 562"/>
              <a:gd name="T32" fmla="*/ 119 w 504"/>
              <a:gd name="T33" fmla="*/ 518 h 562"/>
              <a:gd name="T34" fmla="*/ 119 w 504"/>
              <a:gd name="T35" fmla="*/ 367 h 562"/>
              <a:gd name="T36" fmla="*/ 388 w 504"/>
              <a:gd name="T37" fmla="*/ 367 h 562"/>
              <a:gd name="T38" fmla="*/ 388 w 504"/>
              <a:gd name="T39" fmla="*/ 518 h 562"/>
              <a:gd name="T40" fmla="*/ 119 w 504"/>
              <a:gd name="T41" fmla="*/ 43 h 562"/>
              <a:gd name="T42" fmla="*/ 388 w 504"/>
              <a:gd name="T43" fmla="*/ 43 h 562"/>
              <a:gd name="T44" fmla="*/ 388 w 504"/>
              <a:gd name="T45" fmla="*/ 131 h 562"/>
              <a:gd name="T46" fmla="*/ 119 w 504"/>
              <a:gd name="T47" fmla="*/ 131 h 562"/>
              <a:gd name="T48" fmla="*/ 119 w 504"/>
              <a:gd name="T49" fmla="*/ 43 h 562"/>
              <a:gd name="T50" fmla="*/ 473 w 504"/>
              <a:gd name="T51" fmla="*/ 131 h 562"/>
              <a:gd name="T52" fmla="*/ 431 w 504"/>
              <a:gd name="T53" fmla="*/ 131 h 562"/>
              <a:gd name="T54" fmla="*/ 431 w 504"/>
              <a:gd name="T55" fmla="*/ 25 h 562"/>
              <a:gd name="T56" fmla="*/ 431 w 504"/>
              <a:gd name="T57" fmla="*/ 25 h 562"/>
              <a:gd name="T58" fmla="*/ 404 w 504"/>
              <a:gd name="T59" fmla="*/ 0 h 562"/>
              <a:gd name="T60" fmla="*/ 104 w 504"/>
              <a:gd name="T61" fmla="*/ 0 h 562"/>
              <a:gd name="T62" fmla="*/ 104 w 504"/>
              <a:gd name="T63" fmla="*/ 0 h 562"/>
              <a:gd name="T64" fmla="*/ 76 w 504"/>
              <a:gd name="T65" fmla="*/ 25 h 562"/>
              <a:gd name="T66" fmla="*/ 76 w 504"/>
              <a:gd name="T67" fmla="*/ 131 h 562"/>
              <a:gd name="T68" fmla="*/ 29 w 504"/>
              <a:gd name="T69" fmla="*/ 131 h 562"/>
              <a:gd name="T70" fmla="*/ 29 w 504"/>
              <a:gd name="T71" fmla="*/ 131 h 562"/>
              <a:gd name="T72" fmla="*/ 0 w 504"/>
              <a:gd name="T73" fmla="*/ 161 h 562"/>
              <a:gd name="T74" fmla="*/ 0 w 504"/>
              <a:gd name="T75" fmla="*/ 453 h 562"/>
              <a:gd name="T76" fmla="*/ 0 w 504"/>
              <a:gd name="T77" fmla="*/ 453 h 562"/>
              <a:gd name="T78" fmla="*/ 29 w 504"/>
              <a:gd name="T79" fmla="*/ 482 h 562"/>
              <a:gd name="T80" fmla="*/ 76 w 504"/>
              <a:gd name="T81" fmla="*/ 482 h 562"/>
              <a:gd name="T82" fmla="*/ 76 w 504"/>
              <a:gd name="T83" fmla="*/ 534 h 562"/>
              <a:gd name="T84" fmla="*/ 76 w 504"/>
              <a:gd name="T85" fmla="*/ 534 h 562"/>
              <a:gd name="T86" fmla="*/ 104 w 504"/>
              <a:gd name="T87" fmla="*/ 561 h 562"/>
              <a:gd name="T88" fmla="*/ 404 w 504"/>
              <a:gd name="T89" fmla="*/ 561 h 562"/>
              <a:gd name="T90" fmla="*/ 404 w 504"/>
              <a:gd name="T91" fmla="*/ 561 h 562"/>
              <a:gd name="T92" fmla="*/ 431 w 504"/>
              <a:gd name="T93" fmla="*/ 534 h 562"/>
              <a:gd name="T94" fmla="*/ 431 w 504"/>
              <a:gd name="T95" fmla="*/ 482 h 562"/>
              <a:gd name="T96" fmla="*/ 473 w 504"/>
              <a:gd name="T97" fmla="*/ 482 h 562"/>
              <a:gd name="T98" fmla="*/ 473 w 504"/>
              <a:gd name="T99" fmla="*/ 482 h 562"/>
              <a:gd name="T100" fmla="*/ 503 w 504"/>
              <a:gd name="T101" fmla="*/ 453 h 562"/>
              <a:gd name="T102" fmla="*/ 503 w 504"/>
              <a:gd name="T103" fmla="*/ 161 h 562"/>
              <a:gd name="T104" fmla="*/ 503 w 504"/>
              <a:gd name="T105" fmla="*/ 161 h 562"/>
              <a:gd name="T106" fmla="*/ 473 w 504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4" h="562">
                <a:moveTo>
                  <a:pt x="461" y="440"/>
                </a:moveTo>
                <a:lnTo>
                  <a:pt x="431" y="440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6"/>
                  <a:pt x="76" y="351"/>
                </a:cubicBezTo>
                <a:lnTo>
                  <a:pt x="76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8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8" y="367"/>
                </a:lnTo>
                <a:lnTo>
                  <a:pt x="388" y="518"/>
                </a:lnTo>
                <a:close/>
                <a:moveTo>
                  <a:pt x="119" y="43"/>
                </a:moveTo>
                <a:lnTo>
                  <a:pt x="388" y="43"/>
                </a:lnTo>
                <a:lnTo>
                  <a:pt x="388" y="131"/>
                </a:lnTo>
                <a:lnTo>
                  <a:pt x="119" y="131"/>
                </a:lnTo>
                <a:lnTo>
                  <a:pt x="119" y="43"/>
                </a:lnTo>
                <a:close/>
                <a:moveTo>
                  <a:pt x="473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6" y="11"/>
                  <a:pt x="76" y="25"/>
                </a:cubicBezTo>
                <a:lnTo>
                  <a:pt x="76" y="131"/>
                </a:lnTo>
                <a:lnTo>
                  <a:pt x="29" y="131"/>
                </a:lnTo>
                <a:lnTo>
                  <a:pt x="29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29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3" y="482"/>
                </a:lnTo>
                <a:lnTo>
                  <a:pt x="473" y="482"/>
                </a:lnTo>
                <a:cubicBezTo>
                  <a:pt x="490" y="482"/>
                  <a:pt x="503" y="469"/>
                  <a:pt x="503" y="453"/>
                </a:cubicBezTo>
                <a:lnTo>
                  <a:pt x="503" y="161"/>
                </a:lnTo>
                <a:lnTo>
                  <a:pt x="503" y="161"/>
                </a:lnTo>
                <a:cubicBezTo>
                  <a:pt x="503" y="144"/>
                  <a:pt x="490" y="131"/>
                  <a:pt x="473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81"/>
          <p:cNvSpPr>
            <a:spLocks noChangeArrowheads="1"/>
          </p:cNvSpPr>
          <p:nvPr/>
        </p:nvSpPr>
        <p:spPr bwMode="auto">
          <a:xfrm>
            <a:off x="13468295" y="4308384"/>
            <a:ext cx="125848" cy="46611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82"/>
          <p:cNvSpPr>
            <a:spLocks noChangeArrowheads="1"/>
          </p:cNvSpPr>
          <p:nvPr/>
        </p:nvSpPr>
        <p:spPr bwMode="auto">
          <a:xfrm>
            <a:off x="16535293" y="4154569"/>
            <a:ext cx="699164" cy="447465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3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7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381 h 425"/>
              <a:gd name="T60" fmla="*/ 330 w 661"/>
              <a:gd name="T61" fmla="*/ 162 h 425"/>
              <a:gd name="T62" fmla="*/ 563 w 661"/>
              <a:gd name="T63" fmla="*/ 43 h 425"/>
              <a:gd name="T64" fmla="*/ 660 w 661"/>
              <a:gd name="T65" fmla="*/ 30 h 425"/>
              <a:gd name="T66" fmla="*/ 658 w 661"/>
              <a:gd name="T67" fmla="*/ 19 h 425"/>
              <a:gd name="T68" fmla="*/ 654 w 661"/>
              <a:gd name="T69" fmla="*/ 14 h 425"/>
              <a:gd name="T70" fmla="*/ 627 w 661"/>
              <a:gd name="T71" fmla="*/ 0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92 h 425"/>
              <a:gd name="T82" fmla="*/ 33 w 661"/>
              <a:gd name="T83" fmla="*/ 424 h 425"/>
              <a:gd name="T84" fmla="*/ 627 w 661"/>
              <a:gd name="T85" fmla="*/ 424 h 425"/>
              <a:gd name="T86" fmla="*/ 660 w 661"/>
              <a:gd name="T87" fmla="*/ 32 h 425"/>
              <a:gd name="T88" fmla="*/ 660 w 661"/>
              <a:gd name="T89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1" y="206"/>
                  <a:pt x="321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3" y="207"/>
                  <a:pt x="323" y="207"/>
                </a:cubicBezTo>
                <a:lnTo>
                  <a:pt x="323" y="207"/>
                </a:lnTo>
                <a:cubicBezTo>
                  <a:pt x="323" y="207"/>
                  <a:pt x="323" y="207"/>
                  <a:pt x="324" y="207"/>
                </a:cubicBez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4" y="207"/>
                  <a:pt x="334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9" y="205"/>
                  <a:pt x="339" y="205"/>
                </a:cubicBez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5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1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0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83"/>
          <p:cNvSpPr>
            <a:spLocks noChangeArrowheads="1"/>
          </p:cNvSpPr>
          <p:nvPr/>
        </p:nvSpPr>
        <p:spPr bwMode="auto">
          <a:xfrm>
            <a:off x="19746782" y="4093973"/>
            <a:ext cx="596620" cy="685182"/>
          </a:xfrm>
          <a:custGeom>
            <a:avLst/>
            <a:gdLst>
              <a:gd name="T0" fmla="*/ 294 w 563"/>
              <a:gd name="T1" fmla="*/ 435 h 649"/>
              <a:gd name="T2" fmla="*/ 291 w 563"/>
              <a:gd name="T3" fmla="*/ 434 h 649"/>
              <a:gd name="T4" fmla="*/ 287 w 563"/>
              <a:gd name="T5" fmla="*/ 433 h 649"/>
              <a:gd name="T6" fmla="*/ 284 w 563"/>
              <a:gd name="T7" fmla="*/ 432 h 649"/>
              <a:gd name="T8" fmla="*/ 281 w 563"/>
              <a:gd name="T9" fmla="*/ 432 h 649"/>
              <a:gd name="T10" fmla="*/ 277 w 563"/>
              <a:gd name="T11" fmla="*/ 432 h 649"/>
              <a:gd name="T12" fmla="*/ 274 w 563"/>
              <a:gd name="T13" fmla="*/ 433 h 649"/>
              <a:gd name="T14" fmla="*/ 271 w 563"/>
              <a:gd name="T15" fmla="*/ 434 h 649"/>
              <a:gd name="T16" fmla="*/ 269 w 563"/>
              <a:gd name="T17" fmla="*/ 435 h 649"/>
              <a:gd name="T18" fmla="*/ 557 w 563"/>
              <a:gd name="T19" fmla="*/ 639 h 649"/>
              <a:gd name="T20" fmla="*/ 559 w 563"/>
              <a:gd name="T21" fmla="*/ 636 h 649"/>
              <a:gd name="T22" fmla="*/ 561 w 563"/>
              <a:gd name="T23" fmla="*/ 629 h 649"/>
              <a:gd name="T24" fmla="*/ 562 w 563"/>
              <a:gd name="T25" fmla="*/ 626 h 649"/>
              <a:gd name="T26" fmla="*/ 562 w 563"/>
              <a:gd name="T27" fmla="*/ 624 h 649"/>
              <a:gd name="T28" fmla="*/ 561 w 563"/>
              <a:gd name="T29" fmla="*/ 617 h 649"/>
              <a:gd name="T30" fmla="*/ 303 w 563"/>
              <a:gd name="T31" fmla="*/ 14 h 649"/>
              <a:gd name="T32" fmla="*/ 302 w 563"/>
              <a:gd name="T33" fmla="*/ 12 h 649"/>
              <a:gd name="T34" fmla="*/ 300 w 563"/>
              <a:gd name="T35" fmla="*/ 9 h 649"/>
              <a:gd name="T36" fmla="*/ 298 w 563"/>
              <a:gd name="T37" fmla="*/ 6 h 649"/>
              <a:gd name="T38" fmla="*/ 294 w 563"/>
              <a:gd name="T39" fmla="*/ 4 h 649"/>
              <a:gd name="T40" fmla="*/ 292 w 563"/>
              <a:gd name="T41" fmla="*/ 2 h 649"/>
              <a:gd name="T42" fmla="*/ 290 w 563"/>
              <a:gd name="T43" fmla="*/ 1 h 649"/>
              <a:gd name="T44" fmla="*/ 286 w 563"/>
              <a:gd name="T45" fmla="*/ 1 h 649"/>
              <a:gd name="T46" fmla="*/ 283 w 563"/>
              <a:gd name="T47" fmla="*/ 0 h 649"/>
              <a:gd name="T48" fmla="*/ 279 w 563"/>
              <a:gd name="T49" fmla="*/ 0 h 649"/>
              <a:gd name="T50" fmla="*/ 276 w 563"/>
              <a:gd name="T51" fmla="*/ 1 h 649"/>
              <a:gd name="T52" fmla="*/ 273 w 563"/>
              <a:gd name="T53" fmla="*/ 2 h 649"/>
              <a:gd name="T54" fmla="*/ 270 w 563"/>
              <a:gd name="T55" fmla="*/ 3 h 649"/>
              <a:gd name="T56" fmla="*/ 267 w 563"/>
              <a:gd name="T57" fmla="*/ 4 h 649"/>
              <a:gd name="T58" fmla="*/ 265 w 563"/>
              <a:gd name="T59" fmla="*/ 7 h 649"/>
              <a:gd name="T60" fmla="*/ 262 w 563"/>
              <a:gd name="T61" fmla="*/ 10 h 649"/>
              <a:gd name="T62" fmla="*/ 260 w 563"/>
              <a:gd name="T63" fmla="*/ 12 h 649"/>
              <a:gd name="T64" fmla="*/ 2 w 563"/>
              <a:gd name="T65" fmla="*/ 615 h 649"/>
              <a:gd name="T66" fmla="*/ 2 w 563"/>
              <a:gd name="T67" fmla="*/ 618 h 649"/>
              <a:gd name="T68" fmla="*/ 0 w 563"/>
              <a:gd name="T69" fmla="*/ 623 h 649"/>
              <a:gd name="T70" fmla="*/ 0 w 563"/>
              <a:gd name="T71" fmla="*/ 626 h 649"/>
              <a:gd name="T72" fmla="*/ 1 w 563"/>
              <a:gd name="T73" fmla="*/ 629 h 649"/>
              <a:gd name="T74" fmla="*/ 3 w 563"/>
              <a:gd name="T75" fmla="*/ 635 h 649"/>
              <a:gd name="T76" fmla="*/ 5 w 563"/>
              <a:gd name="T77" fmla="*/ 637 h 649"/>
              <a:gd name="T78" fmla="*/ 6 w 563"/>
              <a:gd name="T79" fmla="*/ 640 h 649"/>
              <a:gd name="T80" fmla="*/ 9 w 563"/>
              <a:gd name="T81" fmla="*/ 642 h 649"/>
              <a:gd name="T82" fmla="*/ 13 w 563"/>
              <a:gd name="T83" fmla="*/ 645 h 649"/>
              <a:gd name="T84" fmla="*/ 15 w 563"/>
              <a:gd name="T85" fmla="*/ 646 h 649"/>
              <a:gd name="T86" fmla="*/ 19 w 563"/>
              <a:gd name="T87" fmla="*/ 648 h 649"/>
              <a:gd name="T88" fmla="*/ 22 w 563"/>
              <a:gd name="T89" fmla="*/ 648 h 649"/>
              <a:gd name="T90" fmla="*/ 27 w 563"/>
              <a:gd name="T91" fmla="*/ 648 h 649"/>
              <a:gd name="T92" fmla="*/ 38 w 563"/>
              <a:gd name="T93" fmla="*/ 645 h 649"/>
              <a:gd name="T94" fmla="*/ 525 w 563"/>
              <a:gd name="T95" fmla="*/ 645 h 649"/>
              <a:gd name="T96" fmla="*/ 527 w 563"/>
              <a:gd name="T97" fmla="*/ 646 h 649"/>
              <a:gd name="T98" fmla="*/ 538 w 563"/>
              <a:gd name="T99" fmla="*/ 648 h 649"/>
              <a:gd name="T100" fmla="*/ 542 w 563"/>
              <a:gd name="T101" fmla="*/ 648 h 649"/>
              <a:gd name="T102" fmla="*/ 545 w 563"/>
              <a:gd name="T103" fmla="*/ 647 h 649"/>
              <a:gd name="T104" fmla="*/ 547 w 563"/>
              <a:gd name="T105" fmla="*/ 646 h 649"/>
              <a:gd name="T106" fmla="*/ 553 w 563"/>
              <a:gd name="T107" fmla="*/ 643 h 649"/>
              <a:gd name="T108" fmla="*/ 555 w 563"/>
              <a:gd name="T109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649">
                <a:moveTo>
                  <a:pt x="295" y="435"/>
                </a:move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0" y="433"/>
                  <a:pt x="290" y="433"/>
                  <a:pt x="290" y="433"/>
                </a:cubicBezTo>
                <a:lnTo>
                  <a:pt x="290" y="433"/>
                </a:lnTo>
                <a:cubicBezTo>
                  <a:pt x="289" y="433"/>
                  <a:pt x="289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8" y="433"/>
                  <a:pt x="287" y="433"/>
                </a:cubicBezTo>
                <a:lnTo>
                  <a:pt x="287" y="433"/>
                </a:lnTo>
                <a:cubicBezTo>
                  <a:pt x="287" y="433"/>
                  <a:pt x="287" y="433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2" y="432"/>
                  <a:pt x="282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0" y="432"/>
                  <a:pt x="279" y="432"/>
                </a:cubicBezTo>
                <a:lnTo>
                  <a:pt x="279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7" y="433"/>
                  <a:pt x="276" y="433"/>
                </a:cubicBezTo>
                <a:lnTo>
                  <a:pt x="276" y="433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4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3" y="433"/>
                  <a:pt x="273" y="434"/>
                </a:cubicBezTo>
                <a:lnTo>
                  <a:pt x="273" y="434"/>
                </a:lnTo>
                <a:cubicBezTo>
                  <a:pt x="273" y="434"/>
                  <a:pt x="272" y="434"/>
                  <a:pt x="271" y="434"/>
                </a:cubicBezTo>
                <a:lnTo>
                  <a:pt x="271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0" y="435"/>
                  <a:pt x="270" y="435"/>
                  <a:pt x="269" y="435"/>
                </a:cubicBez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lnTo>
                  <a:pt x="268" y="435"/>
                </a:lnTo>
                <a:lnTo>
                  <a:pt x="77" y="561"/>
                </a:lnTo>
                <a:lnTo>
                  <a:pt x="282" y="84"/>
                </a:lnTo>
                <a:lnTo>
                  <a:pt x="485" y="561"/>
                </a:lnTo>
                <a:lnTo>
                  <a:pt x="295" y="435"/>
                </a:lnTo>
                <a:close/>
                <a:moveTo>
                  <a:pt x="557" y="639"/>
                </a:moveTo>
                <a:lnTo>
                  <a:pt x="557" y="639"/>
                </a:lnTo>
                <a:cubicBezTo>
                  <a:pt x="557" y="639"/>
                  <a:pt x="557" y="638"/>
                  <a:pt x="558" y="637"/>
                </a:cubicBezTo>
                <a:lnTo>
                  <a:pt x="558" y="637"/>
                </a:lnTo>
                <a:lnTo>
                  <a:pt x="558" y="637"/>
                </a:lnTo>
                <a:lnTo>
                  <a:pt x="558" y="637"/>
                </a:lnTo>
                <a:cubicBezTo>
                  <a:pt x="558" y="637"/>
                  <a:pt x="559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1" y="633"/>
                  <a:pt x="561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2" y="628"/>
                  <a:pt x="562" y="628"/>
                </a:cubicBezTo>
                <a:lnTo>
                  <a:pt x="562" y="628"/>
                </a:lnTo>
                <a:cubicBezTo>
                  <a:pt x="562" y="627"/>
                  <a:pt x="562" y="627"/>
                  <a:pt x="562" y="626"/>
                </a:cubicBezTo>
                <a:lnTo>
                  <a:pt x="562" y="626"/>
                </a:lnTo>
                <a:lnTo>
                  <a:pt x="562" y="626"/>
                </a:lnTo>
                <a:lnTo>
                  <a:pt x="562" y="626"/>
                </a:lnTo>
                <a:cubicBezTo>
                  <a:pt x="562" y="625"/>
                  <a:pt x="562" y="624"/>
                  <a:pt x="562" y="624"/>
                </a:cubicBezTo>
                <a:lnTo>
                  <a:pt x="562" y="624"/>
                </a:lnTo>
                <a:lnTo>
                  <a:pt x="562" y="624"/>
                </a:lnTo>
                <a:lnTo>
                  <a:pt x="562" y="624"/>
                </a:lnTo>
                <a:cubicBezTo>
                  <a:pt x="562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1" y="618"/>
                  <a:pt x="561" y="618"/>
                  <a:pt x="561" y="617"/>
                </a:cubicBezTo>
                <a:lnTo>
                  <a:pt x="561" y="617"/>
                </a:lnTo>
                <a:lnTo>
                  <a:pt x="561" y="617"/>
                </a:lnTo>
                <a:lnTo>
                  <a:pt x="561" y="617"/>
                </a:lnTo>
                <a:cubicBezTo>
                  <a:pt x="561" y="617"/>
                  <a:pt x="560" y="616"/>
                  <a:pt x="560" y="615"/>
                </a:cubicBezTo>
                <a:lnTo>
                  <a:pt x="560" y="615"/>
                </a:lnTo>
                <a:lnTo>
                  <a:pt x="560" y="615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3" y="13"/>
                  <a:pt x="303" y="12"/>
                </a:cubicBezTo>
                <a:lnTo>
                  <a:pt x="303" y="12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1"/>
                  <a:pt x="301" y="11"/>
                  <a:pt x="301" y="10"/>
                </a:cubicBezTo>
                <a:lnTo>
                  <a:pt x="301" y="10"/>
                </a:lnTo>
                <a:lnTo>
                  <a:pt x="301" y="10"/>
                </a:lnTo>
                <a:lnTo>
                  <a:pt x="301" y="10"/>
                </a:lnTo>
                <a:cubicBezTo>
                  <a:pt x="301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9" y="8"/>
                </a:cubicBezTo>
                <a:lnTo>
                  <a:pt x="299" y="8"/>
                </a:lnTo>
                <a:cubicBezTo>
                  <a:pt x="299" y="7"/>
                  <a:pt x="299" y="7"/>
                  <a:pt x="298" y="7"/>
                </a:cubicBezTo>
                <a:lnTo>
                  <a:pt x="298" y="7"/>
                </a:lnTo>
                <a:lnTo>
                  <a:pt x="298" y="6"/>
                </a:lnTo>
                <a:lnTo>
                  <a:pt x="298" y="6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cubicBezTo>
                  <a:pt x="297" y="5"/>
                  <a:pt x="296" y="5"/>
                  <a:pt x="296" y="5"/>
                </a:cubicBezTo>
                <a:lnTo>
                  <a:pt x="296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4" y="3"/>
                </a:cubicBezTo>
                <a:lnTo>
                  <a:pt x="294" y="3"/>
                </a:lnTo>
                <a:cubicBezTo>
                  <a:pt x="293" y="3"/>
                  <a:pt x="293" y="3"/>
                  <a:pt x="293" y="3"/>
                </a:cubicBezTo>
                <a:lnTo>
                  <a:pt x="293" y="3"/>
                </a:lnTo>
                <a:cubicBezTo>
                  <a:pt x="292" y="3"/>
                  <a:pt x="292" y="3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lnTo>
                  <a:pt x="291" y="2"/>
                </a:lnTo>
                <a:lnTo>
                  <a:pt x="291" y="2"/>
                </a:lnTo>
                <a:cubicBezTo>
                  <a:pt x="290" y="1"/>
                  <a:pt x="290" y="1"/>
                  <a:pt x="290" y="1"/>
                </a:cubicBezTo>
                <a:lnTo>
                  <a:pt x="290" y="1"/>
                </a:lnTo>
                <a:cubicBezTo>
                  <a:pt x="289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cubicBezTo>
                  <a:pt x="282" y="0"/>
                  <a:pt x="282" y="0"/>
                  <a:pt x="282" y="0"/>
                </a:cubicBezTo>
                <a:lnTo>
                  <a:pt x="282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cubicBezTo>
                  <a:pt x="280" y="0"/>
                  <a:pt x="279" y="0"/>
                  <a:pt x="279" y="0"/>
                </a:cubicBez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6" y="1"/>
                </a:cubicBezTo>
                <a:lnTo>
                  <a:pt x="276" y="1"/>
                </a:lnTo>
                <a:cubicBezTo>
                  <a:pt x="276" y="1"/>
                  <a:pt x="275" y="1"/>
                  <a:pt x="274" y="1"/>
                </a:cubicBezTo>
                <a:lnTo>
                  <a:pt x="274" y="1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2"/>
                </a:cubicBezTo>
                <a:lnTo>
                  <a:pt x="273" y="2"/>
                </a:lnTo>
                <a:lnTo>
                  <a:pt x="272" y="2"/>
                </a:lnTo>
                <a:lnTo>
                  <a:pt x="272" y="2"/>
                </a:lnTo>
                <a:cubicBezTo>
                  <a:pt x="272" y="2"/>
                  <a:pt x="272" y="2"/>
                  <a:pt x="271" y="2"/>
                </a:cubicBezTo>
                <a:lnTo>
                  <a:pt x="271" y="2"/>
                </a:lnTo>
                <a:cubicBezTo>
                  <a:pt x="271" y="3"/>
                  <a:pt x="271" y="3"/>
                  <a:pt x="270" y="3"/>
                </a:cubicBezTo>
                <a:lnTo>
                  <a:pt x="270" y="3"/>
                </a:lnTo>
                <a:lnTo>
                  <a:pt x="270" y="3"/>
                </a:lnTo>
                <a:lnTo>
                  <a:pt x="270" y="3"/>
                </a:lnTo>
                <a:cubicBezTo>
                  <a:pt x="269" y="4"/>
                  <a:pt x="269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5" y="7"/>
                </a:lnTo>
                <a:lnTo>
                  <a:pt x="265" y="7"/>
                </a:lnTo>
                <a:cubicBezTo>
                  <a:pt x="265" y="7"/>
                  <a:pt x="264" y="7"/>
                  <a:pt x="264" y="8"/>
                </a:cubicBezTo>
                <a:lnTo>
                  <a:pt x="264" y="8"/>
                </a:lnTo>
                <a:cubicBezTo>
                  <a:pt x="263" y="8"/>
                  <a:pt x="263" y="9"/>
                  <a:pt x="263" y="9"/>
                </a:cubicBezTo>
                <a:lnTo>
                  <a:pt x="263" y="9"/>
                </a:lnTo>
                <a:cubicBezTo>
                  <a:pt x="263" y="9"/>
                  <a:pt x="263" y="9"/>
                  <a:pt x="262" y="10"/>
                </a:cubicBezTo>
                <a:lnTo>
                  <a:pt x="262" y="10"/>
                </a:lnTo>
                <a:lnTo>
                  <a:pt x="262" y="10"/>
                </a:lnTo>
                <a:lnTo>
                  <a:pt x="262" y="10"/>
                </a:lnTo>
                <a:cubicBezTo>
                  <a:pt x="262" y="11"/>
                  <a:pt x="262" y="11"/>
                  <a:pt x="261" y="12"/>
                </a:cubicBezTo>
                <a:lnTo>
                  <a:pt x="261" y="12"/>
                </a:lnTo>
                <a:cubicBezTo>
                  <a:pt x="261" y="12"/>
                  <a:pt x="261" y="12"/>
                  <a:pt x="260" y="12"/>
                </a:cubicBezTo>
                <a:lnTo>
                  <a:pt x="260" y="12"/>
                </a:lnTo>
                <a:cubicBezTo>
                  <a:pt x="260" y="13"/>
                  <a:pt x="260" y="14"/>
                  <a:pt x="260" y="14"/>
                </a:cubicBezTo>
                <a:lnTo>
                  <a:pt x="260" y="14"/>
                </a:lnTo>
                <a:lnTo>
                  <a:pt x="260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2" y="617"/>
                  <a:pt x="2" y="617"/>
                </a:cubicBezTo>
                <a:lnTo>
                  <a:pt x="2" y="617"/>
                </a:lnTo>
                <a:lnTo>
                  <a:pt x="2" y="617"/>
                </a:lnTo>
                <a:lnTo>
                  <a:pt x="2" y="617"/>
                </a:lnTo>
                <a:cubicBezTo>
                  <a:pt x="2" y="618"/>
                  <a:pt x="2" y="618"/>
                  <a:pt x="2" y="618"/>
                </a:cubicBezTo>
                <a:lnTo>
                  <a:pt x="2" y="618"/>
                </a:lnTo>
                <a:cubicBezTo>
                  <a:pt x="1" y="619"/>
                  <a:pt x="1" y="620"/>
                  <a:pt x="1" y="622"/>
                </a:cubicBezTo>
                <a:lnTo>
                  <a:pt x="1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1" y="627"/>
                  <a:pt x="1" y="628"/>
                </a:cubicBezTo>
                <a:lnTo>
                  <a:pt x="1" y="628"/>
                </a:lnTo>
                <a:cubicBezTo>
                  <a:pt x="1" y="628"/>
                  <a:pt x="1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2" y="630"/>
                  <a:pt x="2" y="631"/>
                </a:cubicBezTo>
                <a:lnTo>
                  <a:pt x="2" y="631"/>
                </a:lnTo>
                <a:lnTo>
                  <a:pt x="2" y="631"/>
                </a:lnTo>
                <a:lnTo>
                  <a:pt x="2" y="631"/>
                </a:lnTo>
                <a:cubicBezTo>
                  <a:pt x="2" y="633"/>
                  <a:pt x="2" y="634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4" y="635"/>
                </a:cubicBezTo>
                <a:lnTo>
                  <a:pt x="4" y="635"/>
                </a:lnTo>
                <a:cubicBezTo>
                  <a:pt x="4" y="635"/>
                  <a:pt x="4" y="635"/>
                  <a:pt x="4" y="636"/>
                </a:cubicBezTo>
                <a:lnTo>
                  <a:pt x="4" y="636"/>
                </a:lnTo>
                <a:cubicBezTo>
                  <a:pt x="4" y="636"/>
                  <a:pt x="4" y="637"/>
                  <a:pt x="5" y="637"/>
                </a:cubicBezTo>
                <a:lnTo>
                  <a:pt x="5" y="637"/>
                </a:lnTo>
                <a:lnTo>
                  <a:pt x="5" y="637"/>
                </a:lnTo>
                <a:lnTo>
                  <a:pt x="5" y="637"/>
                </a:lnTo>
                <a:cubicBezTo>
                  <a:pt x="5" y="638"/>
                  <a:pt x="5" y="639"/>
                  <a:pt x="5" y="639"/>
                </a:cubicBezTo>
                <a:lnTo>
                  <a:pt x="6" y="640"/>
                </a:lnTo>
                <a:lnTo>
                  <a:pt x="6" y="640"/>
                </a:lnTo>
                <a:cubicBezTo>
                  <a:pt x="6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cubicBezTo>
                  <a:pt x="8" y="641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9" y="643"/>
                  <a:pt x="9" y="643"/>
                </a:cubicBezTo>
                <a:lnTo>
                  <a:pt x="9" y="643"/>
                </a:lnTo>
                <a:cubicBezTo>
                  <a:pt x="10" y="643"/>
                  <a:pt x="11" y="645"/>
                  <a:pt x="13" y="645"/>
                </a:cubicBezTo>
                <a:lnTo>
                  <a:pt x="13" y="645"/>
                </a:lnTo>
                <a:lnTo>
                  <a:pt x="13" y="645"/>
                </a:lnTo>
                <a:lnTo>
                  <a:pt x="13" y="645"/>
                </a:lnTo>
                <a:cubicBezTo>
                  <a:pt x="14" y="646"/>
                  <a:pt x="15" y="646"/>
                  <a:pt x="15" y="646"/>
                </a:cubicBez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cubicBezTo>
                  <a:pt x="16" y="646"/>
                  <a:pt x="16" y="647"/>
                  <a:pt x="18" y="647"/>
                </a:cubicBezTo>
                <a:lnTo>
                  <a:pt x="18" y="647"/>
                </a:lnTo>
                <a:lnTo>
                  <a:pt x="18" y="647"/>
                </a:lnTo>
                <a:lnTo>
                  <a:pt x="18" y="647"/>
                </a:lnTo>
                <a:cubicBezTo>
                  <a:pt x="18" y="648"/>
                  <a:pt x="19" y="648"/>
                  <a:pt x="19" y="648"/>
                </a:cubicBezTo>
                <a:lnTo>
                  <a:pt x="19" y="648"/>
                </a:lnTo>
                <a:lnTo>
                  <a:pt x="20" y="648"/>
                </a:lnTo>
                <a:lnTo>
                  <a:pt x="20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3" y="648"/>
                  <a:pt x="24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6" y="648"/>
                  <a:pt x="27" y="648"/>
                </a:cubicBezTo>
                <a:lnTo>
                  <a:pt x="27" y="648"/>
                </a:lnTo>
                <a:cubicBezTo>
                  <a:pt x="30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6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cubicBezTo>
                  <a:pt x="36" y="645"/>
                  <a:pt x="37" y="645"/>
                  <a:pt x="38" y="645"/>
                </a:cubicBezTo>
                <a:lnTo>
                  <a:pt x="38" y="645"/>
                </a:lnTo>
                <a:lnTo>
                  <a:pt x="38" y="645"/>
                </a:lnTo>
                <a:lnTo>
                  <a:pt x="282" y="484"/>
                </a:lnTo>
                <a:lnTo>
                  <a:pt x="525" y="644"/>
                </a:lnTo>
                <a:lnTo>
                  <a:pt x="525" y="644"/>
                </a:lnTo>
                <a:lnTo>
                  <a:pt x="525" y="645"/>
                </a:ln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7" y="645"/>
                  <a:pt x="527" y="645"/>
                  <a:pt x="527" y="645"/>
                </a:cubicBezTo>
                <a:lnTo>
                  <a:pt x="527" y="645"/>
                </a:lnTo>
                <a:cubicBezTo>
                  <a:pt x="527" y="645"/>
                  <a:pt x="527" y="645"/>
                  <a:pt x="527" y="646"/>
                </a:cubicBezTo>
                <a:lnTo>
                  <a:pt x="527" y="646"/>
                </a:lnTo>
                <a:cubicBezTo>
                  <a:pt x="530" y="647"/>
                  <a:pt x="533" y="648"/>
                  <a:pt x="536" y="648"/>
                </a:cubicBezTo>
                <a:lnTo>
                  <a:pt x="536" y="648"/>
                </a:lnTo>
                <a:cubicBezTo>
                  <a:pt x="537" y="648"/>
                  <a:pt x="537" y="648"/>
                  <a:pt x="538" y="648"/>
                </a:cubicBezTo>
                <a:lnTo>
                  <a:pt x="538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9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2" y="648"/>
                  <a:pt x="542" y="648"/>
                </a:cubicBezTo>
                <a:lnTo>
                  <a:pt x="542" y="648"/>
                </a:lnTo>
                <a:cubicBezTo>
                  <a:pt x="543" y="648"/>
                  <a:pt x="543" y="648"/>
                  <a:pt x="543" y="648"/>
                </a:cubicBezTo>
                <a:lnTo>
                  <a:pt x="543" y="648"/>
                </a:lnTo>
                <a:cubicBezTo>
                  <a:pt x="544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cubicBezTo>
                  <a:pt x="546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9" y="646"/>
                  <a:pt x="550" y="645"/>
                </a:cubicBezTo>
                <a:lnTo>
                  <a:pt x="550" y="645"/>
                </a:lnTo>
                <a:lnTo>
                  <a:pt x="550" y="645"/>
                </a:lnTo>
                <a:lnTo>
                  <a:pt x="550" y="645"/>
                </a:lnTo>
                <a:cubicBezTo>
                  <a:pt x="551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4" y="642"/>
                </a:cubicBezTo>
                <a:lnTo>
                  <a:pt x="554" y="642"/>
                </a:lnTo>
                <a:lnTo>
                  <a:pt x="555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6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7" y="639"/>
                  <a:pt x="557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84"/>
          <p:cNvSpPr>
            <a:spLocks noChangeArrowheads="1"/>
          </p:cNvSpPr>
          <p:nvPr/>
        </p:nvSpPr>
        <p:spPr bwMode="auto">
          <a:xfrm>
            <a:off x="6588526" y="58791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85"/>
          <p:cNvSpPr>
            <a:spLocks noChangeArrowheads="1"/>
          </p:cNvSpPr>
          <p:nvPr/>
        </p:nvSpPr>
        <p:spPr bwMode="auto">
          <a:xfrm>
            <a:off x="6588526" y="69652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86"/>
          <p:cNvSpPr>
            <a:spLocks noChangeArrowheads="1"/>
          </p:cNvSpPr>
          <p:nvPr/>
        </p:nvSpPr>
        <p:spPr bwMode="auto">
          <a:xfrm>
            <a:off x="6588526" y="80512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87"/>
          <p:cNvSpPr>
            <a:spLocks noChangeArrowheads="1"/>
          </p:cNvSpPr>
          <p:nvPr/>
        </p:nvSpPr>
        <p:spPr bwMode="auto">
          <a:xfrm>
            <a:off x="6588526" y="91419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88"/>
          <p:cNvSpPr>
            <a:spLocks noChangeArrowheads="1"/>
          </p:cNvSpPr>
          <p:nvPr/>
        </p:nvSpPr>
        <p:spPr bwMode="auto">
          <a:xfrm>
            <a:off x="6588526" y="102279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89"/>
          <p:cNvSpPr>
            <a:spLocks noChangeArrowheads="1"/>
          </p:cNvSpPr>
          <p:nvPr/>
        </p:nvSpPr>
        <p:spPr bwMode="auto">
          <a:xfrm>
            <a:off x="6588526" y="113140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90"/>
          <p:cNvSpPr>
            <a:spLocks noChangeArrowheads="1"/>
          </p:cNvSpPr>
          <p:nvPr/>
        </p:nvSpPr>
        <p:spPr bwMode="auto">
          <a:xfrm>
            <a:off x="9907222" y="58791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91"/>
          <p:cNvSpPr>
            <a:spLocks noChangeArrowheads="1"/>
          </p:cNvSpPr>
          <p:nvPr/>
        </p:nvSpPr>
        <p:spPr bwMode="auto">
          <a:xfrm>
            <a:off x="9907222" y="69652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92"/>
          <p:cNvSpPr>
            <a:spLocks noChangeArrowheads="1"/>
          </p:cNvSpPr>
          <p:nvPr/>
        </p:nvSpPr>
        <p:spPr bwMode="auto">
          <a:xfrm>
            <a:off x="9907222" y="80512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93"/>
          <p:cNvSpPr>
            <a:spLocks noChangeArrowheads="1"/>
          </p:cNvSpPr>
          <p:nvPr/>
        </p:nvSpPr>
        <p:spPr bwMode="auto">
          <a:xfrm>
            <a:off x="9907222" y="91419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94"/>
          <p:cNvSpPr>
            <a:spLocks noChangeArrowheads="1"/>
          </p:cNvSpPr>
          <p:nvPr/>
        </p:nvSpPr>
        <p:spPr bwMode="auto">
          <a:xfrm>
            <a:off x="9907222" y="102279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95"/>
          <p:cNvSpPr>
            <a:spLocks noChangeArrowheads="1"/>
          </p:cNvSpPr>
          <p:nvPr/>
        </p:nvSpPr>
        <p:spPr bwMode="auto">
          <a:xfrm>
            <a:off x="9907222" y="113140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96"/>
          <p:cNvSpPr>
            <a:spLocks noChangeArrowheads="1"/>
          </p:cNvSpPr>
          <p:nvPr/>
        </p:nvSpPr>
        <p:spPr bwMode="auto">
          <a:xfrm>
            <a:off x="13267867" y="58791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97"/>
          <p:cNvSpPr>
            <a:spLocks noChangeArrowheads="1"/>
          </p:cNvSpPr>
          <p:nvPr/>
        </p:nvSpPr>
        <p:spPr bwMode="auto">
          <a:xfrm>
            <a:off x="13267867" y="69652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98"/>
          <p:cNvSpPr>
            <a:spLocks noChangeArrowheads="1"/>
          </p:cNvSpPr>
          <p:nvPr/>
        </p:nvSpPr>
        <p:spPr bwMode="auto">
          <a:xfrm>
            <a:off x="13267867" y="80512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99"/>
          <p:cNvSpPr>
            <a:spLocks noChangeArrowheads="1"/>
          </p:cNvSpPr>
          <p:nvPr/>
        </p:nvSpPr>
        <p:spPr bwMode="auto">
          <a:xfrm>
            <a:off x="13267867" y="91419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300"/>
          <p:cNvSpPr>
            <a:spLocks noChangeArrowheads="1"/>
          </p:cNvSpPr>
          <p:nvPr/>
        </p:nvSpPr>
        <p:spPr bwMode="auto">
          <a:xfrm>
            <a:off x="13267867" y="102279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01"/>
          <p:cNvSpPr>
            <a:spLocks noChangeArrowheads="1"/>
          </p:cNvSpPr>
          <p:nvPr/>
        </p:nvSpPr>
        <p:spPr bwMode="auto">
          <a:xfrm>
            <a:off x="13267867" y="113140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02"/>
          <p:cNvSpPr>
            <a:spLocks noChangeArrowheads="1"/>
          </p:cNvSpPr>
          <p:nvPr/>
        </p:nvSpPr>
        <p:spPr bwMode="auto">
          <a:xfrm>
            <a:off x="16623852" y="58791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03"/>
          <p:cNvSpPr>
            <a:spLocks noChangeArrowheads="1"/>
          </p:cNvSpPr>
          <p:nvPr/>
        </p:nvSpPr>
        <p:spPr bwMode="auto">
          <a:xfrm>
            <a:off x="16623852" y="69652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4"/>
          <p:cNvSpPr>
            <a:spLocks noChangeArrowheads="1"/>
          </p:cNvSpPr>
          <p:nvPr/>
        </p:nvSpPr>
        <p:spPr bwMode="auto">
          <a:xfrm>
            <a:off x="16623852" y="80512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5"/>
          <p:cNvSpPr>
            <a:spLocks noChangeArrowheads="1"/>
          </p:cNvSpPr>
          <p:nvPr/>
        </p:nvSpPr>
        <p:spPr bwMode="auto">
          <a:xfrm>
            <a:off x="16623852" y="91419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6"/>
          <p:cNvSpPr>
            <a:spLocks noChangeArrowheads="1"/>
          </p:cNvSpPr>
          <p:nvPr/>
        </p:nvSpPr>
        <p:spPr bwMode="auto">
          <a:xfrm>
            <a:off x="16623852" y="102279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7"/>
          <p:cNvSpPr>
            <a:spLocks noChangeArrowheads="1"/>
          </p:cNvSpPr>
          <p:nvPr/>
        </p:nvSpPr>
        <p:spPr bwMode="auto">
          <a:xfrm>
            <a:off x="16623852" y="113140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8"/>
          <p:cNvSpPr>
            <a:spLocks noChangeArrowheads="1"/>
          </p:cNvSpPr>
          <p:nvPr/>
        </p:nvSpPr>
        <p:spPr bwMode="auto">
          <a:xfrm>
            <a:off x="19784071" y="58791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9"/>
          <p:cNvSpPr>
            <a:spLocks noChangeArrowheads="1"/>
          </p:cNvSpPr>
          <p:nvPr/>
        </p:nvSpPr>
        <p:spPr bwMode="auto">
          <a:xfrm>
            <a:off x="19784071" y="69652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10"/>
          <p:cNvSpPr>
            <a:spLocks noChangeArrowheads="1"/>
          </p:cNvSpPr>
          <p:nvPr/>
        </p:nvSpPr>
        <p:spPr bwMode="auto">
          <a:xfrm>
            <a:off x="19784071" y="80512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11"/>
          <p:cNvSpPr>
            <a:spLocks noChangeArrowheads="1"/>
          </p:cNvSpPr>
          <p:nvPr/>
        </p:nvSpPr>
        <p:spPr bwMode="auto">
          <a:xfrm>
            <a:off x="19784071" y="91419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12"/>
          <p:cNvSpPr>
            <a:spLocks noChangeArrowheads="1"/>
          </p:cNvSpPr>
          <p:nvPr/>
        </p:nvSpPr>
        <p:spPr bwMode="auto">
          <a:xfrm>
            <a:off x="19784071" y="102279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13"/>
          <p:cNvSpPr>
            <a:spLocks noChangeArrowheads="1"/>
          </p:cNvSpPr>
          <p:nvPr/>
        </p:nvSpPr>
        <p:spPr bwMode="auto">
          <a:xfrm>
            <a:off x="19784071" y="113140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CuadroTexto 37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80" name="CuadroTexto 37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3299110" y="587039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8" name="CuadroTexto 387"/>
          <p:cNvSpPr txBox="1"/>
          <p:nvPr/>
        </p:nvSpPr>
        <p:spPr>
          <a:xfrm>
            <a:off x="3269326" y="69361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9" name="CuadroTexto 388"/>
          <p:cNvSpPr txBox="1"/>
          <p:nvPr/>
        </p:nvSpPr>
        <p:spPr>
          <a:xfrm>
            <a:off x="3043303" y="80160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3224143" y="910466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2" name="CuadroTexto 391"/>
          <p:cNvSpPr txBox="1"/>
          <p:nvPr/>
        </p:nvSpPr>
        <p:spPr>
          <a:xfrm>
            <a:off x="3303126" y="102200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3495050" y="112879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6081322" y="482805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9314557" y="483624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2573440" y="482805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6051927" y="4828059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213254" y="4824588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27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/>
          <p:cNvSpPr>
            <a:spLocks noChangeArrowheads="1"/>
          </p:cNvSpPr>
          <p:nvPr/>
        </p:nvSpPr>
        <p:spPr bwMode="auto">
          <a:xfrm>
            <a:off x="2330053" y="5342933"/>
            <a:ext cx="2514674" cy="1266973"/>
          </a:xfrm>
          <a:custGeom>
            <a:avLst/>
            <a:gdLst>
              <a:gd name="T0" fmla="*/ 2300 w 2301"/>
              <a:gd name="T1" fmla="*/ 1159 h 1160"/>
              <a:gd name="T2" fmla="*/ 0 w 2301"/>
              <a:gd name="T3" fmla="*/ 1159 h 1160"/>
              <a:gd name="T4" fmla="*/ 0 w 2301"/>
              <a:gd name="T5" fmla="*/ 0 h 1160"/>
              <a:gd name="T6" fmla="*/ 2300 w 2301"/>
              <a:gd name="T7" fmla="*/ 0 h 1160"/>
              <a:gd name="T8" fmla="*/ 2300 w 2301"/>
              <a:gd name="T9" fmla="*/ 115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160">
                <a:moveTo>
                  <a:pt x="2300" y="1159"/>
                </a:moveTo>
                <a:lnTo>
                  <a:pt x="0" y="1159"/>
                </a:lnTo>
                <a:lnTo>
                  <a:pt x="0" y="0"/>
                </a:lnTo>
                <a:lnTo>
                  <a:pt x="2300" y="0"/>
                </a:lnTo>
                <a:lnTo>
                  <a:pt x="2300" y="11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"/>
          <p:cNvSpPr>
            <a:spLocks noChangeArrowheads="1"/>
          </p:cNvSpPr>
          <p:nvPr/>
        </p:nvSpPr>
        <p:spPr bwMode="auto">
          <a:xfrm>
            <a:off x="2330053" y="6614721"/>
            <a:ext cx="2514674" cy="1035739"/>
          </a:xfrm>
          <a:custGeom>
            <a:avLst/>
            <a:gdLst>
              <a:gd name="T0" fmla="*/ 2300 w 2301"/>
              <a:gd name="T1" fmla="*/ 945 h 946"/>
              <a:gd name="T2" fmla="*/ 0 w 2301"/>
              <a:gd name="T3" fmla="*/ 945 h 946"/>
              <a:gd name="T4" fmla="*/ 0 w 2301"/>
              <a:gd name="T5" fmla="*/ 0 h 946"/>
              <a:gd name="T6" fmla="*/ 2300 w 2301"/>
              <a:gd name="T7" fmla="*/ 0 h 946"/>
              <a:gd name="T8" fmla="*/ 2300 w 2301"/>
              <a:gd name="T9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946">
                <a:moveTo>
                  <a:pt x="2300" y="945"/>
                </a:moveTo>
                <a:lnTo>
                  <a:pt x="0" y="945"/>
                </a:lnTo>
                <a:lnTo>
                  <a:pt x="0" y="0"/>
                </a:lnTo>
                <a:lnTo>
                  <a:pt x="2300" y="0"/>
                </a:lnTo>
                <a:lnTo>
                  <a:pt x="2300" y="9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"/>
          <p:cNvSpPr>
            <a:spLocks noChangeArrowheads="1"/>
          </p:cNvSpPr>
          <p:nvPr/>
        </p:nvSpPr>
        <p:spPr bwMode="auto">
          <a:xfrm>
            <a:off x="2330053" y="7631191"/>
            <a:ext cx="2514674" cy="1151353"/>
          </a:xfrm>
          <a:custGeom>
            <a:avLst/>
            <a:gdLst>
              <a:gd name="T0" fmla="*/ 2300 w 2301"/>
              <a:gd name="T1" fmla="*/ 1053 h 1054"/>
              <a:gd name="T2" fmla="*/ 0 w 2301"/>
              <a:gd name="T3" fmla="*/ 1053 h 1054"/>
              <a:gd name="T4" fmla="*/ 0 w 2301"/>
              <a:gd name="T5" fmla="*/ 0 h 1054"/>
              <a:gd name="T6" fmla="*/ 2300 w 2301"/>
              <a:gd name="T7" fmla="*/ 0 h 1054"/>
              <a:gd name="T8" fmla="*/ 2300 w 2301"/>
              <a:gd name="T9" fmla="*/ 1053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4">
                <a:moveTo>
                  <a:pt x="2300" y="1053"/>
                </a:moveTo>
                <a:lnTo>
                  <a:pt x="0" y="1053"/>
                </a:lnTo>
                <a:lnTo>
                  <a:pt x="0" y="0"/>
                </a:lnTo>
                <a:lnTo>
                  <a:pt x="2300" y="0"/>
                </a:lnTo>
                <a:lnTo>
                  <a:pt x="2300" y="10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"/>
          <p:cNvSpPr>
            <a:spLocks noChangeArrowheads="1"/>
          </p:cNvSpPr>
          <p:nvPr/>
        </p:nvSpPr>
        <p:spPr bwMode="auto">
          <a:xfrm>
            <a:off x="2330053" y="8787362"/>
            <a:ext cx="2514674" cy="1151353"/>
          </a:xfrm>
          <a:custGeom>
            <a:avLst/>
            <a:gdLst>
              <a:gd name="T0" fmla="*/ 2300 w 2301"/>
              <a:gd name="T1" fmla="*/ 1052 h 1053"/>
              <a:gd name="T2" fmla="*/ 0 w 2301"/>
              <a:gd name="T3" fmla="*/ 1052 h 1053"/>
              <a:gd name="T4" fmla="*/ 0 w 2301"/>
              <a:gd name="T5" fmla="*/ 0 h 1053"/>
              <a:gd name="T6" fmla="*/ 2300 w 2301"/>
              <a:gd name="T7" fmla="*/ 0 h 1053"/>
              <a:gd name="T8" fmla="*/ 2300 w 2301"/>
              <a:gd name="T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3">
                <a:moveTo>
                  <a:pt x="2300" y="1052"/>
                </a:moveTo>
                <a:lnTo>
                  <a:pt x="0" y="1052"/>
                </a:lnTo>
                <a:lnTo>
                  <a:pt x="0" y="0"/>
                </a:lnTo>
                <a:lnTo>
                  <a:pt x="2300" y="0"/>
                </a:lnTo>
                <a:lnTo>
                  <a:pt x="2300" y="10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5"/>
          <p:cNvSpPr>
            <a:spLocks noChangeArrowheads="1"/>
          </p:cNvSpPr>
          <p:nvPr/>
        </p:nvSpPr>
        <p:spPr bwMode="auto">
          <a:xfrm>
            <a:off x="2330053" y="9943534"/>
            <a:ext cx="2514674" cy="1151353"/>
          </a:xfrm>
          <a:custGeom>
            <a:avLst/>
            <a:gdLst>
              <a:gd name="T0" fmla="*/ 2300 w 2301"/>
              <a:gd name="T1" fmla="*/ 1053 h 1054"/>
              <a:gd name="T2" fmla="*/ 0 w 2301"/>
              <a:gd name="T3" fmla="*/ 1053 h 1054"/>
              <a:gd name="T4" fmla="*/ 0 w 2301"/>
              <a:gd name="T5" fmla="*/ 0 h 1054"/>
              <a:gd name="T6" fmla="*/ 2300 w 2301"/>
              <a:gd name="T7" fmla="*/ 0 h 1054"/>
              <a:gd name="T8" fmla="*/ 2300 w 2301"/>
              <a:gd name="T9" fmla="*/ 1053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4">
                <a:moveTo>
                  <a:pt x="2300" y="1053"/>
                </a:moveTo>
                <a:lnTo>
                  <a:pt x="0" y="1053"/>
                </a:lnTo>
                <a:lnTo>
                  <a:pt x="0" y="0"/>
                </a:lnTo>
                <a:lnTo>
                  <a:pt x="2300" y="0"/>
                </a:lnTo>
                <a:lnTo>
                  <a:pt x="2300" y="10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6"/>
          <p:cNvSpPr>
            <a:spLocks noChangeArrowheads="1"/>
          </p:cNvSpPr>
          <p:nvPr/>
        </p:nvSpPr>
        <p:spPr bwMode="auto">
          <a:xfrm>
            <a:off x="2330053" y="11085252"/>
            <a:ext cx="2514674" cy="1151356"/>
          </a:xfrm>
          <a:custGeom>
            <a:avLst/>
            <a:gdLst>
              <a:gd name="T0" fmla="*/ 2300 w 2301"/>
              <a:gd name="T1" fmla="*/ 1052 h 1053"/>
              <a:gd name="T2" fmla="*/ 0 w 2301"/>
              <a:gd name="T3" fmla="*/ 1052 h 1053"/>
              <a:gd name="T4" fmla="*/ 0 w 2301"/>
              <a:gd name="T5" fmla="*/ 0 h 1053"/>
              <a:gd name="T6" fmla="*/ 2300 w 2301"/>
              <a:gd name="T7" fmla="*/ 0 h 1053"/>
              <a:gd name="T8" fmla="*/ 2300 w 2301"/>
              <a:gd name="T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1053">
                <a:moveTo>
                  <a:pt x="2300" y="1052"/>
                </a:moveTo>
                <a:lnTo>
                  <a:pt x="0" y="1052"/>
                </a:lnTo>
                <a:lnTo>
                  <a:pt x="0" y="0"/>
                </a:lnTo>
                <a:lnTo>
                  <a:pt x="2300" y="0"/>
                </a:lnTo>
                <a:lnTo>
                  <a:pt x="2300" y="105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Line 223"/>
          <p:cNvSpPr>
            <a:spLocks noChangeShapeType="1"/>
          </p:cNvSpPr>
          <p:nvPr/>
        </p:nvSpPr>
        <p:spPr bwMode="auto">
          <a:xfrm>
            <a:off x="4849542" y="4109683"/>
            <a:ext cx="4819" cy="780415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226"/>
          <p:cNvSpPr>
            <a:spLocks noChangeShapeType="1"/>
          </p:cNvSpPr>
          <p:nvPr/>
        </p:nvSpPr>
        <p:spPr bwMode="auto">
          <a:xfrm flipH="1">
            <a:off x="2460121" y="5347751"/>
            <a:ext cx="19394781" cy="481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229"/>
          <p:cNvSpPr>
            <a:spLocks noChangeShapeType="1"/>
          </p:cNvSpPr>
          <p:nvPr/>
        </p:nvSpPr>
        <p:spPr bwMode="auto">
          <a:xfrm flipH="1">
            <a:off x="2460121" y="6605087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32"/>
          <p:cNvSpPr>
            <a:spLocks noChangeShapeType="1"/>
          </p:cNvSpPr>
          <p:nvPr/>
        </p:nvSpPr>
        <p:spPr bwMode="auto">
          <a:xfrm flipH="1">
            <a:off x="2460121" y="7640825"/>
            <a:ext cx="19394781" cy="4816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235"/>
          <p:cNvSpPr>
            <a:spLocks noChangeShapeType="1"/>
          </p:cNvSpPr>
          <p:nvPr/>
        </p:nvSpPr>
        <p:spPr bwMode="auto">
          <a:xfrm flipH="1">
            <a:off x="2460121" y="8782543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238"/>
          <p:cNvSpPr>
            <a:spLocks noChangeShapeType="1"/>
          </p:cNvSpPr>
          <p:nvPr/>
        </p:nvSpPr>
        <p:spPr bwMode="auto">
          <a:xfrm flipH="1">
            <a:off x="2460121" y="9929080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Line 241"/>
          <p:cNvSpPr>
            <a:spLocks noChangeShapeType="1"/>
          </p:cNvSpPr>
          <p:nvPr/>
        </p:nvSpPr>
        <p:spPr bwMode="auto">
          <a:xfrm flipH="1">
            <a:off x="2460121" y="11075617"/>
            <a:ext cx="19394781" cy="4819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Freeform 283"/>
          <p:cNvSpPr>
            <a:spLocks noChangeArrowheads="1"/>
          </p:cNvSpPr>
          <p:nvPr/>
        </p:nvSpPr>
        <p:spPr bwMode="auto">
          <a:xfrm>
            <a:off x="9715098" y="3926622"/>
            <a:ext cx="554000" cy="554000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4 w 509"/>
              <a:gd name="T9" fmla="*/ 506 h 507"/>
              <a:gd name="T10" fmla="*/ 484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8 w 509"/>
              <a:gd name="T25" fmla="*/ 500 h 507"/>
              <a:gd name="T26" fmla="*/ 8 w 509"/>
              <a:gd name="T27" fmla="*/ 500 h 507"/>
              <a:gd name="T28" fmla="*/ 8 w 509"/>
              <a:gd name="T29" fmla="*/ 470 h 507"/>
              <a:gd name="T30" fmla="*/ 223 w 509"/>
              <a:gd name="T31" fmla="*/ 255 h 507"/>
              <a:gd name="T32" fmla="*/ 8 w 509"/>
              <a:gd name="T33" fmla="*/ 39 h 507"/>
              <a:gd name="T34" fmla="*/ 8 w 509"/>
              <a:gd name="T35" fmla="*/ 39 h 507"/>
              <a:gd name="T36" fmla="*/ 8 w 509"/>
              <a:gd name="T37" fmla="*/ 9 h 507"/>
              <a:gd name="T38" fmla="*/ 8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7" y="0"/>
                  <a:pt x="30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284"/>
          <p:cNvSpPr>
            <a:spLocks noChangeArrowheads="1"/>
          </p:cNvSpPr>
          <p:nvPr/>
        </p:nvSpPr>
        <p:spPr bwMode="auto">
          <a:xfrm>
            <a:off x="6603069" y="4249388"/>
            <a:ext cx="308312" cy="298678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9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7" y="59"/>
                  <a:pt x="47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4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90" y="0"/>
                  <a:pt x="106" y="7"/>
                  <a:pt x="119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7" y="269"/>
                  <a:pt x="202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85"/>
          <p:cNvSpPr>
            <a:spLocks noChangeArrowheads="1"/>
          </p:cNvSpPr>
          <p:nvPr/>
        </p:nvSpPr>
        <p:spPr bwMode="auto">
          <a:xfrm>
            <a:off x="6227314" y="3863998"/>
            <a:ext cx="457653" cy="457650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86"/>
          <p:cNvSpPr>
            <a:spLocks noChangeArrowheads="1"/>
          </p:cNvSpPr>
          <p:nvPr/>
        </p:nvSpPr>
        <p:spPr bwMode="auto">
          <a:xfrm>
            <a:off x="13193248" y="3897718"/>
            <a:ext cx="554000" cy="611809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4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4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1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1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287"/>
          <p:cNvSpPr>
            <a:spLocks noChangeArrowheads="1"/>
          </p:cNvSpPr>
          <p:nvPr/>
        </p:nvSpPr>
        <p:spPr bwMode="auto">
          <a:xfrm>
            <a:off x="13405213" y="4128952"/>
            <a:ext cx="130071" cy="48174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288"/>
          <p:cNvSpPr>
            <a:spLocks noChangeArrowheads="1"/>
          </p:cNvSpPr>
          <p:nvPr/>
        </p:nvSpPr>
        <p:spPr bwMode="auto">
          <a:xfrm>
            <a:off x="16575051" y="3969980"/>
            <a:ext cx="722607" cy="462469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3 w 661"/>
              <a:gd name="T15" fmla="*/ 207 h 425"/>
              <a:gd name="T16" fmla="*/ 323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7 w 661"/>
              <a:gd name="T27" fmla="*/ 208 h 425"/>
              <a:gd name="T28" fmla="*/ 329 w 661"/>
              <a:gd name="T29" fmla="*/ 208 h 425"/>
              <a:gd name="T30" fmla="*/ 329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2 w 661"/>
              <a:gd name="T39" fmla="*/ 207 h 425"/>
              <a:gd name="T40" fmla="*/ 333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7 w 661"/>
              <a:gd name="T53" fmla="*/ 206 h 425"/>
              <a:gd name="T54" fmla="*/ 338 w 661"/>
              <a:gd name="T55" fmla="*/ 205 h 425"/>
              <a:gd name="T56" fmla="*/ 338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29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5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7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19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1" y="206"/>
                  <a:pt x="321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3" y="207"/>
                  <a:pt x="323" y="207"/>
                </a:cubicBez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5" y="207"/>
                  <a:pt x="325" y="207"/>
                </a:cubicBez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7" y="208"/>
                </a:cubicBezTo>
                <a:lnTo>
                  <a:pt x="327" y="208"/>
                </a:lnTo>
                <a:lnTo>
                  <a:pt x="327" y="208"/>
                </a:lnTo>
                <a:cubicBezTo>
                  <a:pt x="328" y="208"/>
                  <a:pt x="329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29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cubicBezTo>
                  <a:pt x="331" y="208"/>
                  <a:pt x="331" y="207"/>
                  <a:pt x="332" y="207"/>
                </a:cubicBezTo>
                <a:lnTo>
                  <a:pt x="332" y="207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3" y="207"/>
                  <a:pt x="334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5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29" y="162"/>
                </a:moveTo>
                <a:lnTo>
                  <a:pt x="96" y="43"/>
                </a:lnTo>
                <a:lnTo>
                  <a:pt x="563" y="43"/>
                </a:lnTo>
                <a:lnTo>
                  <a:pt x="329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5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1" y="6"/>
                  <a:pt x="5" y="14"/>
                </a:cubicBezTo>
                <a:lnTo>
                  <a:pt x="5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0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89"/>
          <p:cNvSpPr>
            <a:spLocks noChangeArrowheads="1"/>
          </p:cNvSpPr>
          <p:nvPr/>
        </p:nvSpPr>
        <p:spPr bwMode="auto">
          <a:xfrm>
            <a:off x="19899045" y="3907353"/>
            <a:ext cx="616625" cy="708157"/>
          </a:xfrm>
          <a:custGeom>
            <a:avLst/>
            <a:gdLst>
              <a:gd name="T0" fmla="*/ 294 w 563"/>
              <a:gd name="T1" fmla="*/ 435 h 649"/>
              <a:gd name="T2" fmla="*/ 291 w 563"/>
              <a:gd name="T3" fmla="*/ 434 h 649"/>
              <a:gd name="T4" fmla="*/ 287 w 563"/>
              <a:gd name="T5" fmla="*/ 433 h 649"/>
              <a:gd name="T6" fmla="*/ 284 w 563"/>
              <a:gd name="T7" fmla="*/ 432 h 649"/>
              <a:gd name="T8" fmla="*/ 280 w 563"/>
              <a:gd name="T9" fmla="*/ 432 h 649"/>
              <a:gd name="T10" fmla="*/ 277 w 563"/>
              <a:gd name="T11" fmla="*/ 432 h 649"/>
              <a:gd name="T12" fmla="*/ 274 w 563"/>
              <a:gd name="T13" fmla="*/ 433 h 649"/>
              <a:gd name="T14" fmla="*/ 270 w 563"/>
              <a:gd name="T15" fmla="*/ 434 h 649"/>
              <a:gd name="T16" fmla="*/ 269 w 563"/>
              <a:gd name="T17" fmla="*/ 435 h 649"/>
              <a:gd name="T18" fmla="*/ 557 w 563"/>
              <a:gd name="T19" fmla="*/ 639 h 649"/>
              <a:gd name="T20" fmla="*/ 559 w 563"/>
              <a:gd name="T21" fmla="*/ 636 h 649"/>
              <a:gd name="T22" fmla="*/ 561 w 563"/>
              <a:gd name="T23" fmla="*/ 629 h 649"/>
              <a:gd name="T24" fmla="*/ 562 w 563"/>
              <a:gd name="T25" fmla="*/ 626 h 649"/>
              <a:gd name="T26" fmla="*/ 562 w 563"/>
              <a:gd name="T27" fmla="*/ 624 h 649"/>
              <a:gd name="T28" fmla="*/ 561 w 563"/>
              <a:gd name="T29" fmla="*/ 617 h 649"/>
              <a:gd name="T30" fmla="*/ 303 w 563"/>
              <a:gd name="T31" fmla="*/ 14 h 649"/>
              <a:gd name="T32" fmla="*/ 302 w 563"/>
              <a:gd name="T33" fmla="*/ 12 h 649"/>
              <a:gd name="T34" fmla="*/ 300 w 563"/>
              <a:gd name="T35" fmla="*/ 9 h 649"/>
              <a:gd name="T36" fmla="*/ 298 w 563"/>
              <a:gd name="T37" fmla="*/ 6 h 649"/>
              <a:gd name="T38" fmla="*/ 294 w 563"/>
              <a:gd name="T39" fmla="*/ 4 h 649"/>
              <a:gd name="T40" fmla="*/ 291 w 563"/>
              <a:gd name="T41" fmla="*/ 2 h 649"/>
              <a:gd name="T42" fmla="*/ 289 w 563"/>
              <a:gd name="T43" fmla="*/ 1 h 649"/>
              <a:gd name="T44" fmla="*/ 286 w 563"/>
              <a:gd name="T45" fmla="*/ 1 h 649"/>
              <a:gd name="T46" fmla="*/ 282 w 563"/>
              <a:gd name="T47" fmla="*/ 0 h 649"/>
              <a:gd name="T48" fmla="*/ 279 w 563"/>
              <a:gd name="T49" fmla="*/ 0 h 649"/>
              <a:gd name="T50" fmla="*/ 275 w 563"/>
              <a:gd name="T51" fmla="*/ 1 h 649"/>
              <a:gd name="T52" fmla="*/ 272 w 563"/>
              <a:gd name="T53" fmla="*/ 2 h 649"/>
              <a:gd name="T54" fmla="*/ 270 w 563"/>
              <a:gd name="T55" fmla="*/ 3 h 649"/>
              <a:gd name="T56" fmla="*/ 267 w 563"/>
              <a:gd name="T57" fmla="*/ 4 h 649"/>
              <a:gd name="T58" fmla="*/ 264 w 563"/>
              <a:gd name="T59" fmla="*/ 7 h 649"/>
              <a:gd name="T60" fmla="*/ 262 w 563"/>
              <a:gd name="T61" fmla="*/ 10 h 649"/>
              <a:gd name="T62" fmla="*/ 260 w 563"/>
              <a:gd name="T63" fmla="*/ 12 h 649"/>
              <a:gd name="T64" fmla="*/ 2 w 563"/>
              <a:gd name="T65" fmla="*/ 615 h 649"/>
              <a:gd name="T66" fmla="*/ 1 w 563"/>
              <a:gd name="T67" fmla="*/ 618 h 649"/>
              <a:gd name="T68" fmla="*/ 0 w 563"/>
              <a:gd name="T69" fmla="*/ 623 h 649"/>
              <a:gd name="T70" fmla="*/ 0 w 563"/>
              <a:gd name="T71" fmla="*/ 626 h 649"/>
              <a:gd name="T72" fmla="*/ 1 w 563"/>
              <a:gd name="T73" fmla="*/ 629 h 649"/>
              <a:gd name="T74" fmla="*/ 3 w 563"/>
              <a:gd name="T75" fmla="*/ 635 h 649"/>
              <a:gd name="T76" fmla="*/ 4 w 563"/>
              <a:gd name="T77" fmla="*/ 637 h 649"/>
              <a:gd name="T78" fmla="*/ 7 w 563"/>
              <a:gd name="T79" fmla="*/ 641 h 649"/>
              <a:gd name="T80" fmla="*/ 9 w 563"/>
              <a:gd name="T81" fmla="*/ 643 h 649"/>
              <a:gd name="T82" fmla="*/ 15 w 563"/>
              <a:gd name="T83" fmla="*/ 646 h 649"/>
              <a:gd name="T84" fmla="*/ 17 w 563"/>
              <a:gd name="T85" fmla="*/ 647 h 649"/>
              <a:gd name="T86" fmla="*/ 22 w 563"/>
              <a:gd name="T87" fmla="*/ 648 h 649"/>
              <a:gd name="T88" fmla="*/ 24 w 563"/>
              <a:gd name="T89" fmla="*/ 648 h 649"/>
              <a:gd name="T90" fmla="*/ 36 w 563"/>
              <a:gd name="T91" fmla="*/ 645 h 649"/>
              <a:gd name="T92" fmla="*/ 282 w 563"/>
              <a:gd name="T93" fmla="*/ 484 h 649"/>
              <a:gd name="T94" fmla="*/ 526 w 563"/>
              <a:gd name="T95" fmla="*/ 645 h 649"/>
              <a:gd name="T96" fmla="*/ 535 w 563"/>
              <a:gd name="T97" fmla="*/ 648 h 649"/>
              <a:gd name="T98" fmla="*/ 540 w 563"/>
              <a:gd name="T99" fmla="*/ 648 h 649"/>
              <a:gd name="T100" fmla="*/ 545 w 563"/>
              <a:gd name="T101" fmla="*/ 647 h 649"/>
              <a:gd name="T102" fmla="*/ 547 w 563"/>
              <a:gd name="T103" fmla="*/ 646 h 649"/>
              <a:gd name="T104" fmla="*/ 550 w 563"/>
              <a:gd name="T105" fmla="*/ 645 h 649"/>
              <a:gd name="T106" fmla="*/ 555 w 563"/>
              <a:gd name="T107" fmla="*/ 641 h 649"/>
              <a:gd name="T108" fmla="*/ 557 w 563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649">
                <a:moveTo>
                  <a:pt x="295" y="435"/>
                </a:move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1" y="434"/>
                  <a:pt x="291" y="434"/>
                </a:cubicBezTo>
                <a:lnTo>
                  <a:pt x="291" y="434"/>
                </a:lnTo>
                <a:cubicBezTo>
                  <a:pt x="290" y="433"/>
                  <a:pt x="290" y="433"/>
                  <a:pt x="290" y="433"/>
                </a:cubicBezTo>
                <a:lnTo>
                  <a:pt x="290" y="433"/>
                </a:lnTo>
                <a:cubicBezTo>
                  <a:pt x="289" y="433"/>
                  <a:pt x="289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8" y="433"/>
                  <a:pt x="287" y="433"/>
                </a:cubicBezTo>
                <a:lnTo>
                  <a:pt x="287" y="433"/>
                </a:lnTo>
                <a:cubicBezTo>
                  <a:pt x="287" y="433"/>
                  <a:pt x="287" y="433"/>
                  <a:pt x="287" y="432"/>
                </a:cubicBezTo>
                <a:lnTo>
                  <a:pt x="287" y="432"/>
                </a:lnTo>
                <a:cubicBezTo>
                  <a:pt x="286" y="432"/>
                  <a:pt x="285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3" y="432"/>
                </a:cubicBezTo>
                <a:lnTo>
                  <a:pt x="283" y="432"/>
                </a:lnTo>
                <a:cubicBezTo>
                  <a:pt x="282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80" y="432"/>
                  <a:pt x="280" y="432"/>
                  <a:pt x="279" y="432"/>
                </a:cubicBezTo>
                <a:lnTo>
                  <a:pt x="279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7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5" y="433"/>
                  <a:pt x="275" y="433"/>
                </a:cubicBezTo>
                <a:lnTo>
                  <a:pt x="275" y="433"/>
                </a:lnTo>
                <a:cubicBezTo>
                  <a:pt x="274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70" y="435"/>
                  <a:pt x="269" y="435"/>
                  <a:pt x="269" y="435"/>
                </a:cubicBez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lnTo>
                  <a:pt x="269" y="435"/>
                </a:lnTo>
                <a:cubicBezTo>
                  <a:pt x="268" y="435"/>
                  <a:pt x="268" y="435"/>
                  <a:pt x="268" y="435"/>
                </a:cubicBezTo>
                <a:lnTo>
                  <a:pt x="77" y="561"/>
                </a:lnTo>
                <a:lnTo>
                  <a:pt x="281" y="84"/>
                </a:lnTo>
                <a:lnTo>
                  <a:pt x="485" y="561"/>
                </a:lnTo>
                <a:lnTo>
                  <a:pt x="295" y="435"/>
                </a:lnTo>
                <a:close/>
                <a:moveTo>
                  <a:pt x="557" y="639"/>
                </a:moveTo>
                <a:lnTo>
                  <a:pt x="557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8" y="637"/>
                </a:lnTo>
                <a:lnTo>
                  <a:pt x="558" y="637"/>
                </a:lnTo>
                <a:cubicBezTo>
                  <a:pt x="558" y="637"/>
                  <a:pt x="559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1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2" y="628"/>
                </a:cubicBezTo>
                <a:lnTo>
                  <a:pt x="562" y="628"/>
                </a:lnTo>
                <a:cubicBezTo>
                  <a:pt x="562" y="627"/>
                  <a:pt x="562" y="627"/>
                  <a:pt x="562" y="626"/>
                </a:cubicBezTo>
                <a:lnTo>
                  <a:pt x="562" y="626"/>
                </a:lnTo>
                <a:lnTo>
                  <a:pt x="562" y="626"/>
                </a:lnTo>
                <a:lnTo>
                  <a:pt x="562" y="626"/>
                </a:lnTo>
                <a:cubicBezTo>
                  <a:pt x="562" y="625"/>
                  <a:pt x="562" y="624"/>
                  <a:pt x="562" y="624"/>
                </a:cubicBezTo>
                <a:lnTo>
                  <a:pt x="562" y="624"/>
                </a:lnTo>
                <a:lnTo>
                  <a:pt x="562" y="624"/>
                </a:lnTo>
                <a:lnTo>
                  <a:pt x="562" y="624"/>
                </a:lnTo>
                <a:cubicBezTo>
                  <a:pt x="562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1" y="618"/>
                  <a:pt x="561" y="618"/>
                  <a:pt x="561" y="617"/>
                </a:cubicBezTo>
                <a:lnTo>
                  <a:pt x="561" y="617"/>
                </a:lnTo>
                <a:lnTo>
                  <a:pt x="561" y="617"/>
                </a:lnTo>
                <a:lnTo>
                  <a:pt x="561" y="617"/>
                </a:lnTo>
                <a:cubicBezTo>
                  <a:pt x="561" y="617"/>
                  <a:pt x="560" y="616"/>
                  <a:pt x="560" y="615"/>
                </a:cubicBezTo>
                <a:lnTo>
                  <a:pt x="560" y="615"/>
                </a:lnTo>
                <a:lnTo>
                  <a:pt x="560" y="615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3" y="13"/>
                  <a:pt x="303" y="12"/>
                </a:cubicBezTo>
                <a:lnTo>
                  <a:pt x="303" y="12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1"/>
                  <a:pt x="301" y="11"/>
                  <a:pt x="301" y="10"/>
                </a:cubicBezTo>
                <a:lnTo>
                  <a:pt x="301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9" y="8"/>
                </a:cubicBezTo>
                <a:lnTo>
                  <a:pt x="299" y="8"/>
                </a:lnTo>
                <a:cubicBezTo>
                  <a:pt x="299" y="7"/>
                  <a:pt x="299" y="7"/>
                  <a:pt x="298" y="7"/>
                </a:cubicBezTo>
                <a:lnTo>
                  <a:pt x="298" y="7"/>
                </a:lnTo>
                <a:lnTo>
                  <a:pt x="298" y="6"/>
                </a:lnTo>
                <a:lnTo>
                  <a:pt x="298" y="6"/>
                </a:lnTo>
                <a:cubicBezTo>
                  <a:pt x="297" y="6"/>
                  <a:pt x="297" y="6"/>
                  <a:pt x="296" y="6"/>
                </a:cubicBezTo>
                <a:lnTo>
                  <a:pt x="296" y="6"/>
                </a:lnTo>
                <a:cubicBezTo>
                  <a:pt x="296" y="5"/>
                  <a:pt x="296" y="5"/>
                  <a:pt x="296" y="5"/>
                </a:cubicBezTo>
                <a:lnTo>
                  <a:pt x="296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4" y="3"/>
                </a:cubicBezTo>
                <a:lnTo>
                  <a:pt x="294" y="3"/>
                </a:lnTo>
                <a:cubicBezTo>
                  <a:pt x="293" y="3"/>
                  <a:pt x="293" y="3"/>
                  <a:pt x="293" y="3"/>
                </a:cubicBezTo>
                <a:lnTo>
                  <a:pt x="293" y="3"/>
                </a:lnTo>
                <a:cubicBezTo>
                  <a:pt x="292" y="3"/>
                  <a:pt x="292" y="3"/>
                  <a:pt x="291" y="2"/>
                </a:cubicBezTo>
                <a:lnTo>
                  <a:pt x="291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2"/>
                  <a:pt x="290" y="2"/>
                </a:cubicBezTo>
                <a:lnTo>
                  <a:pt x="290" y="2"/>
                </a:lnTo>
                <a:cubicBezTo>
                  <a:pt x="290" y="1"/>
                  <a:pt x="290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cubicBezTo>
                  <a:pt x="288" y="1"/>
                  <a:pt x="288" y="1"/>
                  <a:pt x="287" y="1"/>
                </a:cubicBezTo>
                <a:lnTo>
                  <a:pt x="287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5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2" y="0"/>
                </a:lnTo>
                <a:lnTo>
                  <a:pt x="282" y="0"/>
                </a:lnTo>
                <a:cubicBezTo>
                  <a:pt x="281" y="0"/>
                  <a:pt x="280" y="0"/>
                  <a:pt x="280" y="0"/>
                </a:cubicBezTo>
                <a:lnTo>
                  <a:pt x="280" y="0"/>
                </a:lnTo>
                <a:lnTo>
                  <a:pt x="279" y="0"/>
                </a:ln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5" y="1"/>
                  <a:pt x="275" y="1"/>
                  <a:pt x="274" y="1"/>
                </a:cubicBezTo>
                <a:lnTo>
                  <a:pt x="274" y="1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lnTo>
                  <a:pt x="269" y="3"/>
                </a:lnTo>
                <a:lnTo>
                  <a:pt x="269" y="3"/>
                </a:lnTo>
                <a:cubicBezTo>
                  <a:pt x="269" y="4"/>
                  <a:pt x="268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cubicBezTo>
                  <a:pt x="263" y="8"/>
                  <a:pt x="263" y="9"/>
                  <a:pt x="263" y="9"/>
                </a:cubicBezTo>
                <a:lnTo>
                  <a:pt x="263" y="9"/>
                </a:lnTo>
                <a:cubicBezTo>
                  <a:pt x="263" y="9"/>
                  <a:pt x="263" y="9"/>
                  <a:pt x="262" y="10"/>
                </a:cubicBezTo>
                <a:lnTo>
                  <a:pt x="262" y="10"/>
                </a:lnTo>
                <a:cubicBezTo>
                  <a:pt x="262" y="10"/>
                  <a:pt x="262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1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1" y="628"/>
                </a:cubicBezTo>
                <a:lnTo>
                  <a:pt x="1" y="628"/>
                </a:lnTo>
                <a:cubicBezTo>
                  <a:pt x="1" y="628"/>
                  <a:pt x="1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cubicBezTo>
                  <a:pt x="5" y="637"/>
                  <a:pt x="5" y="637"/>
                  <a:pt x="5" y="637"/>
                </a:cubicBezTo>
                <a:lnTo>
                  <a:pt x="5" y="637"/>
                </a:lnTo>
                <a:cubicBezTo>
                  <a:pt x="5" y="638"/>
                  <a:pt x="5" y="639"/>
                  <a:pt x="5" y="639"/>
                </a:cubicBezTo>
                <a:lnTo>
                  <a:pt x="6" y="640"/>
                </a:lnTo>
                <a:lnTo>
                  <a:pt x="6" y="640"/>
                </a:lnTo>
                <a:cubicBezTo>
                  <a:pt x="6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cubicBezTo>
                  <a:pt x="8" y="641"/>
                  <a:pt x="8" y="642"/>
                  <a:pt x="9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5" y="646"/>
                </a:cubicBez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cubicBezTo>
                  <a:pt x="16" y="646"/>
                  <a:pt x="16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8" y="648"/>
                  <a:pt x="18" y="648"/>
                  <a:pt x="19" y="648"/>
                </a:cubicBezTo>
                <a:lnTo>
                  <a:pt x="20" y="648"/>
                </a:lnTo>
                <a:lnTo>
                  <a:pt x="20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3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7" y="648"/>
                </a:cubicBezTo>
                <a:lnTo>
                  <a:pt x="27" y="648"/>
                </a:lnTo>
                <a:cubicBezTo>
                  <a:pt x="30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6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38" y="645"/>
                </a:lnTo>
                <a:lnTo>
                  <a:pt x="282" y="484"/>
                </a:lnTo>
                <a:lnTo>
                  <a:pt x="524" y="644"/>
                </a:lnTo>
                <a:lnTo>
                  <a:pt x="524" y="644"/>
                </a:lnTo>
                <a:cubicBezTo>
                  <a:pt x="524" y="644"/>
                  <a:pt x="524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7" y="645"/>
                  <a:pt x="527" y="646"/>
                </a:cubicBezTo>
                <a:lnTo>
                  <a:pt x="527" y="646"/>
                </a:lnTo>
                <a:cubicBezTo>
                  <a:pt x="530" y="647"/>
                  <a:pt x="533" y="648"/>
                  <a:pt x="535" y="648"/>
                </a:cubicBezTo>
                <a:lnTo>
                  <a:pt x="535" y="648"/>
                </a:lnTo>
                <a:cubicBezTo>
                  <a:pt x="537" y="648"/>
                  <a:pt x="537" y="648"/>
                  <a:pt x="538" y="648"/>
                </a:cubicBezTo>
                <a:lnTo>
                  <a:pt x="538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9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8"/>
                </a:lnTo>
                <a:lnTo>
                  <a:pt x="543" y="648"/>
                </a:lnTo>
                <a:cubicBezTo>
                  <a:pt x="543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cubicBezTo>
                  <a:pt x="546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9" y="646"/>
                  <a:pt x="550" y="645"/>
                </a:cubicBezTo>
                <a:lnTo>
                  <a:pt x="550" y="645"/>
                </a:lnTo>
                <a:lnTo>
                  <a:pt x="550" y="645"/>
                </a:lnTo>
                <a:lnTo>
                  <a:pt x="550" y="645"/>
                </a:lnTo>
                <a:cubicBezTo>
                  <a:pt x="551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4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6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7" y="639"/>
                  <a:pt x="557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290"/>
          <p:cNvSpPr>
            <a:spLocks noChangeArrowheads="1"/>
          </p:cNvSpPr>
          <p:nvPr/>
        </p:nvSpPr>
        <p:spPr bwMode="auto">
          <a:xfrm>
            <a:off x="9792177" y="5598255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4 h 690"/>
              <a:gd name="T8" fmla="*/ 0 w 6652"/>
              <a:gd name="T9" fmla="*/ 344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4 h 690"/>
              <a:gd name="T18" fmla="*/ 6651 w 6652"/>
              <a:gd name="T19" fmla="*/ 344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4"/>
                  <a:pt x="6651" y="344"/>
                </a:cubicBezTo>
                <a:lnTo>
                  <a:pt x="6651" y="344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291"/>
          <p:cNvSpPr>
            <a:spLocks noChangeArrowheads="1"/>
          </p:cNvSpPr>
          <p:nvPr/>
        </p:nvSpPr>
        <p:spPr bwMode="auto">
          <a:xfrm>
            <a:off x="9792177" y="11359844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5 h 690"/>
              <a:gd name="T8" fmla="*/ 0 w 6652"/>
              <a:gd name="T9" fmla="*/ 345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5 h 690"/>
              <a:gd name="T18" fmla="*/ 6651 w 6652"/>
              <a:gd name="T19" fmla="*/ 345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5"/>
                  <a:pt x="6651" y="345"/>
                </a:cubicBezTo>
                <a:lnTo>
                  <a:pt x="6651" y="345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292"/>
          <p:cNvSpPr>
            <a:spLocks noChangeArrowheads="1"/>
          </p:cNvSpPr>
          <p:nvPr/>
        </p:nvSpPr>
        <p:spPr bwMode="auto">
          <a:xfrm>
            <a:off x="13279961" y="6744792"/>
            <a:ext cx="7269431" cy="756327"/>
          </a:xfrm>
          <a:custGeom>
            <a:avLst/>
            <a:gdLst>
              <a:gd name="T0" fmla="*/ 6308 w 6653"/>
              <a:gd name="T1" fmla="*/ 690 h 691"/>
              <a:gd name="T2" fmla="*/ 344 w 6653"/>
              <a:gd name="T3" fmla="*/ 690 h 691"/>
              <a:gd name="T4" fmla="*/ 344 w 6653"/>
              <a:gd name="T5" fmla="*/ 690 h 691"/>
              <a:gd name="T6" fmla="*/ 0 w 6653"/>
              <a:gd name="T7" fmla="*/ 345 h 691"/>
              <a:gd name="T8" fmla="*/ 0 w 6653"/>
              <a:gd name="T9" fmla="*/ 345 h 691"/>
              <a:gd name="T10" fmla="*/ 344 w 6653"/>
              <a:gd name="T11" fmla="*/ 0 h 691"/>
              <a:gd name="T12" fmla="*/ 6308 w 6653"/>
              <a:gd name="T13" fmla="*/ 0 h 691"/>
              <a:gd name="T14" fmla="*/ 6308 w 6653"/>
              <a:gd name="T15" fmla="*/ 0 h 691"/>
              <a:gd name="T16" fmla="*/ 6652 w 6653"/>
              <a:gd name="T17" fmla="*/ 345 h 691"/>
              <a:gd name="T18" fmla="*/ 6652 w 6653"/>
              <a:gd name="T19" fmla="*/ 345 h 691"/>
              <a:gd name="T20" fmla="*/ 6308 w 6653"/>
              <a:gd name="T21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3" h="691">
                <a:moveTo>
                  <a:pt x="6308" y="690"/>
                </a:moveTo>
                <a:lnTo>
                  <a:pt x="344" y="690"/>
                </a:lnTo>
                <a:lnTo>
                  <a:pt x="344" y="690"/>
                </a:lnTo>
                <a:cubicBezTo>
                  <a:pt x="154" y="690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8" y="0"/>
                </a:lnTo>
                <a:lnTo>
                  <a:pt x="6308" y="0"/>
                </a:lnTo>
                <a:cubicBezTo>
                  <a:pt x="6498" y="0"/>
                  <a:pt x="6652" y="155"/>
                  <a:pt x="6652" y="345"/>
                </a:cubicBezTo>
                <a:lnTo>
                  <a:pt x="6652" y="345"/>
                </a:lnTo>
                <a:cubicBezTo>
                  <a:pt x="6652" y="535"/>
                  <a:pt x="6498" y="690"/>
                  <a:pt x="6308" y="6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293"/>
          <p:cNvSpPr>
            <a:spLocks noChangeArrowheads="1"/>
          </p:cNvSpPr>
          <p:nvPr/>
        </p:nvSpPr>
        <p:spPr bwMode="auto">
          <a:xfrm>
            <a:off x="16926721" y="10141045"/>
            <a:ext cx="4316375" cy="751512"/>
          </a:xfrm>
          <a:custGeom>
            <a:avLst/>
            <a:gdLst>
              <a:gd name="T0" fmla="*/ 3604 w 3949"/>
              <a:gd name="T1" fmla="*/ 689 h 690"/>
              <a:gd name="T2" fmla="*/ 344 w 3949"/>
              <a:gd name="T3" fmla="*/ 689 h 690"/>
              <a:gd name="T4" fmla="*/ 344 w 3949"/>
              <a:gd name="T5" fmla="*/ 689 h 690"/>
              <a:gd name="T6" fmla="*/ 0 w 3949"/>
              <a:gd name="T7" fmla="*/ 345 h 690"/>
              <a:gd name="T8" fmla="*/ 0 w 3949"/>
              <a:gd name="T9" fmla="*/ 345 h 690"/>
              <a:gd name="T10" fmla="*/ 344 w 3949"/>
              <a:gd name="T11" fmla="*/ 0 h 690"/>
              <a:gd name="T12" fmla="*/ 3604 w 3949"/>
              <a:gd name="T13" fmla="*/ 0 h 690"/>
              <a:gd name="T14" fmla="*/ 3604 w 3949"/>
              <a:gd name="T15" fmla="*/ 0 h 690"/>
              <a:gd name="T16" fmla="*/ 3948 w 3949"/>
              <a:gd name="T17" fmla="*/ 345 h 690"/>
              <a:gd name="T18" fmla="*/ 3948 w 3949"/>
              <a:gd name="T19" fmla="*/ 345 h 690"/>
              <a:gd name="T20" fmla="*/ 3604 w 3949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9" h="690">
                <a:moveTo>
                  <a:pt x="360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3604" y="0"/>
                </a:lnTo>
                <a:lnTo>
                  <a:pt x="3604" y="0"/>
                </a:lnTo>
                <a:cubicBezTo>
                  <a:pt x="3794" y="0"/>
                  <a:pt x="3948" y="154"/>
                  <a:pt x="3948" y="345"/>
                </a:cubicBezTo>
                <a:lnTo>
                  <a:pt x="3948" y="345"/>
                </a:lnTo>
                <a:cubicBezTo>
                  <a:pt x="3948" y="535"/>
                  <a:pt x="3794" y="689"/>
                  <a:pt x="3604" y="6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294"/>
          <p:cNvSpPr>
            <a:spLocks noChangeArrowheads="1"/>
          </p:cNvSpPr>
          <p:nvPr/>
        </p:nvSpPr>
        <p:spPr bwMode="auto">
          <a:xfrm>
            <a:off x="6506722" y="7838337"/>
            <a:ext cx="10694589" cy="751512"/>
          </a:xfrm>
          <a:custGeom>
            <a:avLst/>
            <a:gdLst>
              <a:gd name="T0" fmla="*/ 9444 w 9790"/>
              <a:gd name="T1" fmla="*/ 689 h 690"/>
              <a:gd name="T2" fmla="*/ 344 w 9790"/>
              <a:gd name="T3" fmla="*/ 689 h 690"/>
              <a:gd name="T4" fmla="*/ 344 w 9790"/>
              <a:gd name="T5" fmla="*/ 689 h 690"/>
              <a:gd name="T6" fmla="*/ 0 w 9790"/>
              <a:gd name="T7" fmla="*/ 344 h 690"/>
              <a:gd name="T8" fmla="*/ 0 w 9790"/>
              <a:gd name="T9" fmla="*/ 344 h 690"/>
              <a:gd name="T10" fmla="*/ 344 w 9790"/>
              <a:gd name="T11" fmla="*/ 0 h 690"/>
              <a:gd name="T12" fmla="*/ 9444 w 9790"/>
              <a:gd name="T13" fmla="*/ 0 h 690"/>
              <a:gd name="T14" fmla="*/ 9444 w 9790"/>
              <a:gd name="T15" fmla="*/ 0 h 690"/>
              <a:gd name="T16" fmla="*/ 9789 w 9790"/>
              <a:gd name="T17" fmla="*/ 344 h 690"/>
              <a:gd name="T18" fmla="*/ 9789 w 9790"/>
              <a:gd name="T19" fmla="*/ 344 h 690"/>
              <a:gd name="T20" fmla="*/ 9444 w 9790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90" h="690">
                <a:moveTo>
                  <a:pt x="944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9444" y="0"/>
                </a:lnTo>
                <a:lnTo>
                  <a:pt x="9444" y="0"/>
                </a:lnTo>
                <a:cubicBezTo>
                  <a:pt x="9634" y="0"/>
                  <a:pt x="9789" y="154"/>
                  <a:pt x="9789" y="344"/>
                </a:cubicBezTo>
                <a:lnTo>
                  <a:pt x="9789" y="344"/>
                </a:lnTo>
                <a:cubicBezTo>
                  <a:pt x="9789" y="535"/>
                  <a:pt x="9634" y="689"/>
                  <a:pt x="9444" y="6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295"/>
          <p:cNvSpPr>
            <a:spLocks noChangeArrowheads="1"/>
          </p:cNvSpPr>
          <p:nvPr/>
        </p:nvSpPr>
        <p:spPr bwMode="auto">
          <a:xfrm>
            <a:off x="6506722" y="9023413"/>
            <a:ext cx="14129384" cy="751512"/>
          </a:xfrm>
          <a:custGeom>
            <a:avLst/>
            <a:gdLst>
              <a:gd name="T0" fmla="*/ 12586 w 12932"/>
              <a:gd name="T1" fmla="*/ 689 h 690"/>
              <a:gd name="T2" fmla="*/ 344 w 12932"/>
              <a:gd name="T3" fmla="*/ 689 h 690"/>
              <a:gd name="T4" fmla="*/ 344 w 12932"/>
              <a:gd name="T5" fmla="*/ 689 h 690"/>
              <a:gd name="T6" fmla="*/ 0 w 12932"/>
              <a:gd name="T7" fmla="*/ 345 h 690"/>
              <a:gd name="T8" fmla="*/ 0 w 12932"/>
              <a:gd name="T9" fmla="*/ 345 h 690"/>
              <a:gd name="T10" fmla="*/ 344 w 12932"/>
              <a:gd name="T11" fmla="*/ 0 h 690"/>
              <a:gd name="T12" fmla="*/ 12586 w 12932"/>
              <a:gd name="T13" fmla="*/ 0 h 690"/>
              <a:gd name="T14" fmla="*/ 12586 w 12932"/>
              <a:gd name="T15" fmla="*/ 0 h 690"/>
              <a:gd name="T16" fmla="*/ 12931 w 12932"/>
              <a:gd name="T17" fmla="*/ 345 h 690"/>
              <a:gd name="T18" fmla="*/ 12931 w 12932"/>
              <a:gd name="T19" fmla="*/ 345 h 690"/>
              <a:gd name="T20" fmla="*/ 12586 w 1293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32" h="690">
                <a:moveTo>
                  <a:pt x="1258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12586" y="0"/>
                </a:lnTo>
                <a:lnTo>
                  <a:pt x="12586" y="0"/>
                </a:lnTo>
                <a:cubicBezTo>
                  <a:pt x="12777" y="0"/>
                  <a:pt x="12931" y="154"/>
                  <a:pt x="12931" y="345"/>
                </a:cubicBezTo>
                <a:lnTo>
                  <a:pt x="12931" y="345"/>
                </a:lnTo>
                <a:cubicBezTo>
                  <a:pt x="12931" y="535"/>
                  <a:pt x="12777" y="689"/>
                  <a:pt x="12586" y="6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296"/>
          <p:cNvSpPr>
            <a:spLocks noChangeArrowheads="1"/>
          </p:cNvSpPr>
          <p:nvPr/>
        </p:nvSpPr>
        <p:spPr bwMode="auto">
          <a:xfrm>
            <a:off x="10110124" y="5949923"/>
            <a:ext cx="6633537" cy="57809"/>
          </a:xfrm>
          <a:custGeom>
            <a:avLst/>
            <a:gdLst>
              <a:gd name="T0" fmla="*/ 6043 w 6070"/>
              <a:gd name="T1" fmla="*/ 50 h 51"/>
              <a:gd name="T2" fmla="*/ 25 w 6070"/>
              <a:gd name="T3" fmla="*/ 50 h 51"/>
              <a:gd name="T4" fmla="*/ 25 w 6070"/>
              <a:gd name="T5" fmla="*/ 50 h 51"/>
              <a:gd name="T6" fmla="*/ 0 w 6070"/>
              <a:gd name="T7" fmla="*/ 24 h 51"/>
              <a:gd name="T8" fmla="*/ 0 w 6070"/>
              <a:gd name="T9" fmla="*/ 24 h 51"/>
              <a:gd name="T10" fmla="*/ 25 w 6070"/>
              <a:gd name="T11" fmla="*/ 0 h 51"/>
              <a:gd name="T12" fmla="*/ 6043 w 6070"/>
              <a:gd name="T13" fmla="*/ 0 h 51"/>
              <a:gd name="T14" fmla="*/ 6043 w 6070"/>
              <a:gd name="T15" fmla="*/ 0 h 51"/>
              <a:gd name="T16" fmla="*/ 6069 w 6070"/>
              <a:gd name="T17" fmla="*/ 24 h 51"/>
              <a:gd name="T18" fmla="*/ 6069 w 6070"/>
              <a:gd name="T19" fmla="*/ 24 h 51"/>
              <a:gd name="T20" fmla="*/ 6043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3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1"/>
                  <a:pt x="6069" y="24"/>
                </a:cubicBezTo>
                <a:lnTo>
                  <a:pt x="6069" y="24"/>
                </a:lnTo>
                <a:cubicBezTo>
                  <a:pt x="6069" y="39"/>
                  <a:pt x="6057" y="50"/>
                  <a:pt x="6043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297"/>
          <p:cNvSpPr>
            <a:spLocks noChangeArrowheads="1"/>
          </p:cNvSpPr>
          <p:nvPr/>
        </p:nvSpPr>
        <p:spPr bwMode="auto">
          <a:xfrm>
            <a:off x="10110124" y="11711512"/>
            <a:ext cx="6633537" cy="57809"/>
          </a:xfrm>
          <a:custGeom>
            <a:avLst/>
            <a:gdLst>
              <a:gd name="T0" fmla="*/ 6043 w 6070"/>
              <a:gd name="T1" fmla="*/ 51 h 52"/>
              <a:gd name="T2" fmla="*/ 25 w 6070"/>
              <a:gd name="T3" fmla="*/ 51 h 52"/>
              <a:gd name="T4" fmla="*/ 25 w 6070"/>
              <a:gd name="T5" fmla="*/ 51 h 52"/>
              <a:gd name="T6" fmla="*/ 0 w 6070"/>
              <a:gd name="T7" fmla="*/ 26 h 52"/>
              <a:gd name="T8" fmla="*/ 0 w 6070"/>
              <a:gd name="T9" fmla="*/ 26 h 52"/>
              <a:gd name="T10" fmla="*/ 25 w 6070"/>
              <a:gd name="T11" fmla="*/ 0 h 52"/>
              <a:gd name="T12" fmla="*/ 6043 w 6070"/>
              <a:gd name="T13" fmla="*/ 0 h 52"/>
              <a:gd name="T14" fmla="*/ 6043 w 6070"/>
              <a:gd name="T15" fmla="*/ 0 h 52"/>
              <a:gd name="T16" fmla="*/ 6069 w 6070"/>
              <a:gd name="T17" fmla="*/ 26 h 52"/>
              <a:gd name="T18" fmla="*/ 6069 w 6070"/>
              <a:gd name="T19" fmla="*/ 26 h 52"/>
              <a:gd name="T20" fmla="*/ 6043 w 6070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2">
                <a:moveTo>
                  <a:pt x="604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2"/>
                  <a:pt x="6069" y="26"/>
                </a:cubicBezTo>
                <a:lnTo>
                  <a:pt x="6069" y="26"/>
                </a:lnTo>
                <a:cubicBezTo>
                  <a:pt x="6069" y="40"/>
                  <a:pt x="6057" y="51"/>
                  <a:pt x="604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298"/>
          <p:cNvSpPr>
            <a:spLocks noChangeArrowheads="1"/>
          </p:cNvSpPr>
          <p:nvPr/>
        </p:nvSpPr>
        <p:spPr bwMode="auto">
          <a:xfrm>
            <a:off x="6921017" y="8185188"/>
            <a:ext cx="9861183" cy="57809"/>
          </a:xfrm>
          <a:custGeom>
            <a:avLst/>
            <a:gdLst>
              <a:gd name="T0" fmla="*/ 8999 w 9026"/>
              <a:gd name="T1" fmla="*/ 51 h 52"/>
              <a:gd name="T2" fmla="*/ 26 w 9026"/>
              <a:gd name="T3" fmla="*/ 51 h 52"/>
              <a:gd name="T4" fmla="*/ 26 w 9026"/>
              <a:gd name="T5" fmla="*/ 51 h 52"/>
              <a:gd name="T6" fmla="*/ 0 w 9026"/>
              <a:gd name="T7" fmla="*/ 26 h 52"/>
              <a:gd name="T8" fmla="*/ 0 w 9026"/>
              <a:gd name="T9" fmla="*/ 26 h 52"/>
              <a:gd name="T10" fmla="*/ 26 w 9026"/>
              <a:gd name="T11" fmla="*/ 0 h 52"/>
              <a:gd name="T12" fmla="*/ 8999 w 9026"/>
              <a:gd name="T13" fmla="*/ 0 h 52"/>
              <a:gd name="T14" fmla="*/ 8999 w 9026"/>
              <a:gd name="T15" fmla="*/ 0 h 52"/>
              <a:gd name="T16" fmla="*/ 9025 w 9026"/>
              <a:gd name="T17" fmla="*/ 26 h 52"/>
              <a:gd name="T18" fmla="*/ 9025 w 9026"/>
              <a:gd name="T19" fmla="*/ 26 h 52"/>
              <a:gd name="T20" fmla="*/ 8999 w 9026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26" h="52">
                <a:moveTo>
                  <a:pt x="8999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8999" y="0"/>
                </a:lnTo>
                <a:lnTo>
                  <a:pt x="8999" y="0"/>
                </a:lnTo>
                <a:cubicBezTo>
                  <a:pt x="9013" y="0"/>
                  <a:pt x="9025" y="12"/>
                  <a:pt x="9025" y="26"/>
                </a:cubicBezTo>
                <a:lnTo>
                  <a:pt x="9025" y="26"/>
                </a:lnTo>
                <a:cubicBezTo>
                  <a:pt x="9025" y="40"/>
                  <a:pt x="9013" y="51"/>
                  <a:pt x="8999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299"/>
          <p:cNvSpPr>
            <a:spLocks noChangeArrowheads="1"/>
          </p:cNvSpPr>
          <p:nvPr/>
        </p:nvSpPr>
        <p:spPr bwMode="auto">
          <a:xfrm>
            <a:off x="6863208" y="9375083"/>
            <a:ext cx="13411592" cy="57809"/>
          </a:xfrm>
          <a:custGeom>
            <a:avLst/>
            <a:gdLst>
              <a:gd name="T0" fmla="*/ 12250 w 12277"/>
              <a:gd name="T1" fmla="*/ 50 h 51"/>
              <a:gd name="T2" fmla="*/ 25 w 12277"/>
              <a:gd name="T3" fmla="*/ 50 h 51"/>
              <a:gd name="T4" fmla="*/ 25 w 12277"/>
              <a:gd name="T5" fmla="*/ 50 h 51"/>
              <a:gd name="T6" fmla="*/ 0 w 12277"/>
              <a:gd name="T7" fmla="*/ 25 h 51"/>
              <a:gd name="T8" fmla="*/ 0 w 12277"/>
              <a:gd name="T9" fmla="*/ 25 h 51"/>
              <a:gd name="T10" fmla="*/ 25 w 12277"/>
              <a:gd name="T11" fmla="*/ 0 h 51"/>
              <a:gd name="T12" fmla="*/ 12250 w 12277"/>
              <a:gd name="T13" fmla="*/ 0 h 51"/>
              <a:gd name="T14" fmla="*/ 12250 w 12277"/>
              <a:gd name="T15" fmla="*/ 0 h 51"/>
              <a:gd name="T16" fmla="*/ 12276 w 12277"/>
              <a:gd name="T17" fmla="*/ 25 h 51"/>
              <a:gd name="T18" fmla="*/ 12276 w 12277"/>
              <a:gd name="T19" fmla="*/ 25 h 51"/>
              <a:gd name="T20" fmla="*/ 12250 w 12277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77" h="51">
                <a:moveTo>
                  <a:pt x="12250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0"/>
                  <a:pt x="11" y="0"/>
                  <a:pt x="25" y="0"/>
                </a:cubicBezTo>
                <a:lnTo>
                  <a:pt x="12250" y="0"/>
                </a:lnTo>
                <a:lnTo>
                  <a:pt x="12250" y="0"/>
                </a:lnTo>
                <a:cubicBezTo>
                  <a:pt x="12264" y="0"/>
                  <a:pt x="12276" y="10"/>
                  <a:pt x="12276" y="25"/>
                </a:cubicBezTo>
                <a:lnTo>
                  <a:pt x="12276" y="25"/>
                </a:lnTo>
                <a:cubicBezTo>
                  <a:pt x="12276" y="39"/>
                  <a:pt x="12264" y="50"/>
                  <a:pt x="12250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00"/>
          <p:cNvSpPr>
            <a:spLocks noChangeArrowheads="1"/>
          </p:cNvSpPr>
          <p:nvPr/>
        </p:nvSpPr>
        <p:spPr bwMode="auto">
          <a:xfrm>
            <a:off x="13597909" y="7096460"/>
            <a:ext cx="6633537" cy="57809"/>
          </a:xfrm>
          <a:custGeom>
            <a:avLst/>
            <a:gdLst>
              <a:gd name="T0" fmla="*/ 6044 w 6070"/>
              <a:gd name="T1" fmla="*/ 50 h 51"/>
              <a:gd name="T2" fmla="*/ 26 w 6070"/>
              <a:gd name="T3" fmla="*/ 50 h 51"/>
              <a:gd name="T4" fmla="*/ 26 w 6070"/>
              <a:gd name="T5" fmla="*/ 50 h 51"/>
              <a:gd name="T6" fmla="*/ 0 w 6070"/>
              <a:gd name="T7" fmla="*/ 25 h 51"/>
              <a:gd name="T8" fmla="*/ 0 w 6070"/>
              <a:gd name="T9" fmla="*/ 25 h 51"/>
              <a:gd name="T10" fmla="*/ 26 w 6070"/>
              <a:gd name="T11" fmla="*/ 0 h 51"/>
              <a:gd name="T12" fmla="*/ 6044 w 6070"/>
              <a:gd name="T13" fmla="*/ 0 h 51"/>
              <a:gd name="T14" fmla="*/ 6044 w 6070"/>
              <a:gd name="T15" fmla="*/ 0 h 51"/>
              <a:gd name="T16" fmla="*/ 6069 w 6070"/>
              <a:gd name="T17" fmla="*/ 25 h 51"/>
              <a:gd name="T18" fmla="*/ 6069 w 6070"/>
              <a:gd name="T19" fmla="*/ 25 h 51"/>
              <a:gd name="T20" fmla="*/ 6044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4" y="50"/>
                </a:moveTo>
                <a:lnTo>
                  <a:pt x="26" y="50"/>
                </a:lnTo>
                <a:lnTo>
                  <a:pt x="26" y="50"/>
                </a:lnTo>
                <a:cubicBezTo>
                  <a:pt x="12" y="50"/>
                  <a:pt x="0" y="40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6044" y="0"/>
                </a:lnTo>
                <a:lnTo>
                  <a:pt x="6044" y="0"/>
                </a:lnTo>
                <a:cubicBezTo>
                  <a:pt x="6059" y="0"/>
                  <a:pt x="6069" y="11"/>
                  <a:pt x="6069" y="25"/>
                </a:cubicBezTo>
                <a:lnTo>
                  <a:pt x="6069" y="25"/>
                </a:lnTo>
                <a:cubicBezTo>
                  <a:pt x="6069" y="40"/>
                  <a:pt x="6059" y="50"/>
                  <a:pt x="604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01"/>
          <p:cNvSpPr>
            <a:spLocks noChangeArrowheads="1"/>
          </p:cNvSpPr>
          <p:nvPr/>
        </p:nvSpPr>
        <p:spPr bwMode="auto">
          <a:xfrm>
            <a:off x="17215764" y="10487897"/>
            <a:ext cx="3733470" cy="57809"/>
          </a:xfrm>
          <a:custGeom>
            <a:avLst/>
            <a:gdLst>
              <a:gd name="T0" fmla="*/ 3393 w 3419"/>
              <a:gd name="T1" fmla="*/ 51 h 52"/>
              <a:gd name="T2" fmla="*/ 25 w 3419"/>
              <a:gd name="T3" fmla="*/ 51 h 52"/>
              <a:gd name="T4" fmla="*/ 25 w 3419"/>
              <a:gd name="T5" fmla="*/ 51 h 52"/>
              <a:gd name="T6" fmla="*/ 0 w 3419"/>
              <a:gd name="T7" fmla="*/ 26 h 52"/>
              <a:gd name="T8" fmla="*/ 0 w 3419"/>
              <a:gd name="T9" fmla="*/ 26 h 52"/>
              <a:gd name="T10" fmla="*/ 25 w 3419"/>
              <a:gd name="T11" fmla="*/ 0 h 52"/>
              <a:gd name="T12" fmla="*/ 3393 w 3419"/>
              <a:gd name="T13" fmla="*/ 0 h 52"/>
              <a:gd name="T14" fmla="*/ 3393 w 3419"/>
              <a:gd name="T15" fmla="*/ 0 h 52"/>
              <a:gd name="T16" fmla="*/ 3418 w 3419"/>
              <a:gd name="T17" fmla="*/ 26 h 52"/>
              <a:gd name="T18" fmla="*/ 3418 w 3419"/>
              <a:gd name="T19" fmla="*/ 26 h 52"/>
              <a:gd name="T20" fmla="*/ 3393 w 3419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9" h="52">
                <a:moveTo>
                  <a:pt x="339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39"/>
                  <a:pt x="0" y="26"/>
                </a:cubicBezTo>
                <a:lnTo>
                  <a:pt x="0" y="26"/>
                </a:lnTo>
                <a:cubicBezTo>
                  <a:pt x="0" y="11"/>
                  <a:pt x="11" y="0"/>
                  <a:pt x="25" y="0"/>
                </a:cubicBezTo>
                <a:lnTo>
                  <a:pt x="3393" y="0"/>
                </a:lnTo>
                <a:lnTo>
                  <a:pt x="3393" y="0"/>
                </a:lnTo>
                <a:cubicBezTo>
                  <a:pt x="3407" y="0"/>
                  <a:pt x="3418" y="11"/>
                  <a:pt x="3418" y="26"/>
                </a:cubicBezTo>
                <a:lnTo>
                  <a:pt x="3418" y="26"/>
                </a:lnTo>
                <a:cubicBezTo>
                  <a:pt x="3418" y="39"/>
                  <a:pt x="3407" y="51"/>
                  <a:pt x="33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02"/>
          <p:cNvSpPr>
            <a:spLocks noChangeArrowheads="1"/>
          </p:cNvSpPr>
          <p:nvPr/>
        </p:nvSpPr>
        <p:spPr bwMode="auto">
          <a:xfrm>
            <a:off x="11285565" y="5805401"/>
            <a:ext cx="173426" cy="332401"/>
          </a:xfrm>
          <a:custGeom>
            <a:avLst/>
            <a:gdLst>
              <a:gd name="T0" fmla="*/ 141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03"/>
          <p:cNvSpPr>
            <a:spLocks noChangeArrowheads="1"/>
          </p:cNvSpPr>
          <p:nvPr/>
        </p:nvSpPr>
        <p:spPr bwMode="auto">
          <a:xfrm>
            <a:off x="18579082" y="6951938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04"/>
          <p:cNvSpPr>
            <a:spLocks noChangeArrowheads="1"/>
          </p:cNvSpPr>
          <p:nvPr/>
        </p:nvSpPr>
        <p:spPr bwMode="auto">
          <a:xfrm>
            <a:off x="19022281" y="10348194"/>
            <a:ext cx="173426" cy="332398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6 h 305"/>
              <a:gd name="T10" fmla="*/ 0 w 158"/>
              <a:gd name="T11" fmla="*/ 16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6 h 305"/>
              <a:gd name="T20" fmla="*/ 157 w 158"/>
              <a:gd name="T21" fmla="*/ 287 h 305"/>
              <a:gd name="T22" fmla="*/ 157 w 158"/>
              <a:gd name="T23" fmla="*/ 287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6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05"/>
          <p:cNvSpPr>
            <a:spLocks noChangeArrowheads="1"/>
          </p:cNvSpPr>
          <p:nvPr/>
        </p:nvSpPr>
        <p:spPr bwMode="auto">
          <a:xfrm>
            <a:off x="8640824" y="9235377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7" y="8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49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06"/>
          <p:cNvSpPr>
            <a:spLocks noChangeArrowheads="1"/>
          </p:cNvSpPr>
          <p:nvPr/>
        </p:nvSpPr>
        <p:spPr bwMode="auto">
          <a:xfrm>
            <a:off x="13063181" y="8055120"/>
            <a:ext cx="173426" cy="332398"/>
          </a:xfrm>
          <a:custGeom>
            <a:avLst/>
            <a:gdLst>
              <a:gd name="T0" fmla="*/ 140 w 159"/>
              <a:gd name="T1" fmla="*/ 303 h 304"/>
              <a:gd name="T2" fmla="*/ 17 w 159"/>
              <a:gd name="T3" fmla="*/ 303 h 304"/>
              <a:gd name="T4" fmla="*/ 17 w 159"/>
              <a:gd name="T5" fmla="*/ 303 h 304"/>
              <a:gd name="T6" fmla="*/ 0 w 159"/>
              <a:gd name="T7" fmla="*/ 287 h 304"/>
              <a:gd name="T8" fmla="*/ 0 w 159"/>
              <a:gd name="T9" fmla="*/ 16 h 304"/>
              <a:gd name="T10" fmla="*/ 0 w 159"/>
              <a:gd name="T11" fmla="*/ 16 h 304"/>
              <a:gd name="T12" fmla="*/ 17 w 159"/>
              <a:gd name="T13" fmla="*/ 0 h 304"/>
              <a:gd name="T14" fmla="*/ 140 w 159"/>
              <a:gd name="T15" fmla="*/ 0 h 304"/>
              <a:gd name="T16" fmla="*/ 140 w 159"/>
              <a:gd name="T17" fmla="*/ 0 h 304"/>
              <a:gd name="T18" fmla="*/ 158 w 159"/>
              <a:gd name="T19" fmla="*/ 16 h 304"/>
              <a:gd name="T20" fmla="*/ 158 w 159"/>
              <a:gd name="T21" fmla="*/ 287 h 304"/>
              <a:gd name="T22" fmla="*/ 158 w 159"/>
              <a:gd name="T23" fmla="*/ 287 h 304"/>
              <a:gd name="T24" fmla="*/ 140 w 159"/>
              <a:gd name="T2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04">
                <a:moveTo>
                  <a:pt x="140" y="303"/>
                </a:moveTo>
                <a:lnTo>
                  <a:pt x="17" y="303"/>
                </a:lnTo>
                <a:lnTo>
                  <a:pt x="17" y="303"/>
                </a:lnTo>
                <a:cubicBezTo>
                  <a:pt x="8" y="303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8" y="7"/>
                  <a:pt x="158" y="16"/>
                </a:cubicBezTo>
                <a:lnTo>
                  <a:pt x="158" y="287"/>
                </a:lnTo>
                <a:lnTo>
                  <a:pt x="158" y="287"/>
                </a:lnTo>
                <a:cubicBezTo>
                  <a:pt x="158" y="296"/>
                  <a:pt x="149" y="303"/>
                  <a:pt x="140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07"/>
          <p:cNvSpPr>
            <a:spLocks noChangeArrowheads="1"/>
          </p:cNvSpPr>
          <p:nvPr/>
        </p:nvSpPr>
        <p:spPr bwMode="auto">
          <a:xfrm>
            <a:off x="16290827" y="11552540"/>
            <a:ext cx="173426" cy="332398"/>
          </a:xfrm>
          <a:custGeom>
            <a:avLst/>
            <a:gdLst>
              <a:gd name="T0" fmla="*/ 141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7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CuadroTexto 43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2765710" y="575609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2761326" y="68345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CuadroTexto 442"/>
          <p:cNvSpPr txBox="1"/>
          <p:nvPr/>
        </p:nvSpPr>
        <p:spPr>
          <a:xfrm>
            <a:off x="2624203" y="79144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>
            <a:off x="2741543" y="904116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CuadroTexto 444"/>
          <p:cNvSpPr txBox="1"/>
          <p:nvPr/>
        </p:nvSpPr>
        <p:spPr>
          <a:xfrm>
            <a:off x="2769726" y="1022006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2885450" y="113768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5816629" y="458742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9140743" y="460706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2509091" y="458742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0" name="CuadroTexto 449"/>
          <p:cNvSpPr txBox="1"/>
          <p:nvPr/>
        </p:nvSpPr>
        <p:spPr>
          <a:xfrm>
            <a:off x="16042126" y="4574963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9391888" y="4582966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217"/>
          <p:cNvSpPr>
            <a:spLocks noChangeShapeType="1"/>
          </p:cNvSpPr>
          <p:nvPr/>
        </p:nvSpPr>
        <p:spPr bwMode="auto">
          <a:xfrm>
            <a:off x="5462778" y="4394245"/>
            <a:ext cx="4478" cy="7256875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220"/>
          <p:cNvSpPr>
            <a:spLocks noChangeShapeType="1"/>
          </p:cNvSpPr>
          <p:nvPr/>
        </p:nvSpPr>
        <p:spPr bwMode="auto">
          <a:xfrm flipH="1">
            <a:off x="3240920" y="5545491"/>
            <a:ext cx="18034678" cy="4478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223"/>
          <p:cNvSpPr>
            <a:spLocks noChangeShapeType="1"/>
          </p:cNvSpPr>
          <p:nvPr/>
        </p:nvSpPr>
        <p:spPr bwMode="auto">
          <a:xfrm flipH="1">
            <a:off x="3240920" y="6714653"/>
            <a:ext cx="18034678" cy="4481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226"/>
          <p:cNvSpPr>
            <a:spLocks noChangeShapeType="1"/>
          </p:cNvSpPr>
          <p:nvPr/>
        </p:nvSpPr>
        <p:spPr bwMode="auto">
          <a:xfrm flipH="1">
            <a:off x="3240920" y="7673277"/>
            <a:ext cx="18034678" cy="4481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229"/>
          <p:cNvSpPr>
            <a:spLocks noChangeShapeType="1"/>
          </p:cNvSpPr>
          <p:nvPr/>
        </p:nvSpPr>
        <p:spPr bwMode="auto">
          <a:xfrm flipH="1">
            <a:off x="3240920" y="8739411"/>
            <a:ext cx="18034678" cy="4481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232"/>
          <p:cNvSpPr>
            <a:spLocks noChangeShapeType="1"/>
          </p:cNvSpPr>
          <p:nvPr/>
        </p:nvSpPr>
        <p:spPr bwMode="auto">
          <a:xfrm flipH="1">
            <a:off x="3240920" y="9801066"/>
            <a:ext cx="18034678" cy="4478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235"/>
          <p:cNvSpPr>
            <a:spLocks noChangeShapeType="1"/>
          </p:cNvSpPr>
          <p:nvPr/>
        </p:nvSpPr>
        <p:spPr bwMode="auto">
          <a:xfrm flipH="1">
            <a:off x="3240920" y="10867199"/>
            <a:ext cx="18034678" cy="4478"/>
          </a:xfrm>
          <a:prstGeom prst="line">
            <a:avLst/>
          </a:pr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Freeform 277"/>
          <p:cNvSpPr>
            <a:spLocks noChangeArrowheads="1"/>
          </p:cNvSpPr>
          <p:nvPr/>
        </p:nvSpPr>
        <p:spPr bwMode="auto">
          <a:xfrm>
            <a:off x="9987126" y="4219544"/>
            <a:ext cx="515147" cy="515147"/>
          </a:xfrm>
          <a:custGeom>
            <a:avLst/>
            <a:gdLst>
              <a:gd name="T0" fmla="*/ 499 w 509"/>
              <a:gd name="T1" fmla="*/ 470 h 507"/>
              <a:gd name="T2" fmla="*/ 499 w 509"/>
              <a:gd name="T3" fmla="*/ 470 h 507"/>
              <a:gd name="T4" fmla="*/ 499 w 509"/>
              <a:gd name="T5" fmla="*/ 500 h 507"/>
              <a:gd name="T6" fmla="*/ 499 w 509"/>
              <a:gd name="T7" fmla="*/ 500 h 507"/>
              <a:gd name="T8" fmla="*/ 484 w 509"/>
              <a:gd name="T9" fmla="*/ 506 h 507"/>
              <a:gd name="T10" fmla="*/ 484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499 w 509"/>
              <a:gd name="T49" fmla="*/ 9 h 507"/>
              <a:gd name="T50" fmla="*/ 499 w 509"/>
              <a:gd name="T51" fmla="*/ 9 h 507"/>
              <a:gd name="T52" fmla="*/ 499 w 509"/>
              <a:gd name="T53" fmla="*/ 39 h 507"/>
              <a:gd name="T54" fmla="*/ 284 w 509"/>
              <a:gd name="T55" fmla="*/ 255 h 507"/>
              <a:gd name="T56" fmla="*/ 499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499" y="470"/>
                </a:moveTo>
                <a:lnTo>
                  <a:pt x="499" y="470"/>
                </a:lnTo>
                <a:cubicBezTo>
                  <a:pt x="508" y="478"/>
                  <a:pt x="508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29" y="506"/>
                  <a:pt x="24" y="506"/>
                </a:cubicBezTo>
                <a:lnTo>
                  <a:pt x="24" y="506"/>
                </a:lnTo>
                <a:cubicBezTo>
                  <a:pt x="18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0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8" y="17"/>
                  <a:pt x="508" y="31"/>
                  <a:pt x="499" y="39"/>
                </a:cubicBezTo>
                <a:lnTo>
                  <a:pt x="284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78"/>
          <p:cNvSpPr>
            <a:spLocks noChangeArrowheads="1"/>
          </p:cNvSpPr>
          <p:nvPr/>
        </p:nvSpPr>
        <p:spPr bwMode="auto">
          <a:xfrm>
            <a:off x="7093335" y="4519672"/>
            <a:ext cx="282210" cy="277732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5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3 h 272"/>
              <a:gd name="T22" fmla="*/ 195 w 280"/>
              <a:gd name="T23" fmla="*/ 271 h 272"/>
              <a:gd name="T24" fmla="*/ 195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4 w 280"/>
              <a:gd name="T33" fmla="*/ 19 h 272"/>
              <a:gd name="T34" fmla="*/ 24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5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59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5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5" y="271"/>
                </a:moveTo>
                <a:lnTo>
                  <a:pt x="195" y="271"/>
                </a:lnTo>
                <a:cubicBezTo>
                  <a:pt x="190" y="271"/>
                  <a:pt x="184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4" y="19"/>
                </a:cubicBezTo>
                <a:lnTo>
                  <a:pt x="24" y="19"/>
                </a:lnTo>
                <a:cubicBezTo>
                  <a:pt x="37" y="7"/>
                  <a:pt x="53" y="0"/>
                  <a:pt x="71" y="0"/>
                </a:cubicBezTo>
                <a:lnTo>
                  <a:pt x="71" y="0"/>
                </a:lnTo>
                <a:cubicBezTo>
                  <a:pt x="88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6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6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5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79"/>
          <p:cNvSpPr>
            <a:spLocks noChangeArrowheads="1"/>
          </p:cNvSpPr>
          <p:nvPr/>
        </p:nvSpPr>
        <p:spPr bwMode="auto">
          <a:xfrm>
            <a:off x="6739449" y="4165789"/>
            <a:ext cx="425559" cy="425556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80"/>
          <p:cNvSpPr>
            <a:spLocks noChangeArrowheads="1"/>
          </p:cNvSpPr>
          <p:nvPr/>
        </p:nvSpPr>
        <p:spPr bwMode="auto">
          <a:xfrm>
            <a:off x="13216882" y="4192666"/>
            <a:ext cx="515150" cy="568902"/>
          </a:xfrm>
          <a:custGeom>
            <a:avLst/>
            <a:gdLst>
              <a:gd name="T0" fmla="*/ 462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5 w 505"/>
              <a:gd name="T11" fmla="*/ 324 h 562"/>
              <a:gd name="T12" fmla="*/ 105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3 h 562"/>
              <a:gd name="T22" fmla="*/ 105 w 505"/>
              <a:gd name="T23" fmla="*/ 173 h 562"/>
              <a:gd name="T24" fmla="*/ 405 w 505"/>
              <a:gd name="T25" fmla="*/ 173 h 562"/>
              <a:gd name="T26" fmla="*/ 462 w 505"/>
              <a:gd name="T27" fmla="*/ 173 h 562"/>
              <a:gd name="T28" fmla="*/ 462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5 w 505"/>
              <a:gd name="T61" fmla="*/ 0 h 562"/>
              <a:gd name="T62" fmla="*/ 105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5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2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3"/>
                </a:lnTo>
                <a:lnTo>
                  <a:pt x="105" y="173"/>
                </a:lnTo>
                <a:lnTo>
                  <a:pt x="405" y="173"/>
                </a:lnTo>
                <a:lnTo>
                  <a:pt x="462" y="173"/>
                </a:lnTo>
                <a:lnTo>
                  <a:pt x="462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5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1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1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81"/>
          <p:cNvSpPr>
            <a:spLocks noChangeArrowheads="1"/>
          </p:cNvSpPr>
          <p:nvPr/>
        </p:nvSpPr>
        <p:spPr bwMode="auto">
          <a:xfrm>
            <a:off x="13418463" y="4407685"/>
            <a:ext cx="120947" cy="44796"/>
          </a:xfrm>
          <a:custGeom>
            <a:avLst/>
            <a:gdLst>
              <a:gd name="T0" fmla="*/ 99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82"/>
          <p:cNvSpPr>
            <a:spLocks noChangeArrowheads="1"/>
          </p:cNvSpPr>
          <p:nvPr/>
        </p:nvSpPr>
        <p:spPr bwMode="auto">
          <a:xfrm>
            <a:off x="16361527" y="4264339"/>
            <a:ext cx="671933" cy="430037"/>
          </a:xfrm>
          <a:custGeom>
            <a:avLst/>
            <a:gdLst>
              <a:gd name="T0" fmla="*/ 44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2 w 662"/>
              <a:gd name="T9" fmla="*/ 206 h 425"/>
              <a:gd name="T10" fmla="*/ 323 w 662"/>
              <a:gd name="T11" fmla="*/ 207 h 425"/>
              <a:gd name="T12" fmla="*/ 323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6 w 662"/>
              <a:gd name="T19" fmla="*/ 207 h 425"/>
              <a:gd name="T20" fmla="*/ 326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9 w 662"/>
              <a:gd name="T27" fmla="*/ 208 h 425"/>
              <a:gd name="T28" fmla="*/ 329 w 662"/>
              <a:gd name="T29" fmla="*/ 208 h 425"/>
              <a:gd name="T30" fmla="*/ 330 w 662"/>
              <a:gd name="T31" fmla="*/ 208 h 425"/>
              <a:gd name="T32" fmla="*/ 330 w 662"/>
              <a:gd name="T33" fmla="*/ 208 h 425"/>
              <a:gd name="T34" fmla="*/ 332 w 662"/>
              <a:gd name="T35" fmla="*/ 208 h 425"/>
              <a:gd name="T36" fmla="*/ 333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7 w 662"/>
              <a:gd name="T49" fmla="*/ 207 h 425"/>
              <a:gd name="T50" fmla="*/ 337 w 662"/>
              <a:gd name="T51" fmla="*/ 207 h 425"/>
              <a:gd name="T52" fmla="*/ 338 w 662"/>
              <a:gd name="T53" fmla="*/ 206 h 425"/>
              <a:gd name="T54" fmla="*/ 338 w 662"/>
              <a:gd name="T55" fmla="*/ 206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381 h 425"/>
              <a:gd name="T62" fmla="*/ 330 w 662"/>
              <a:gd name="T63" fmla="*/ 162 h 425"/>
              <a:gd name="T64" fmla="*/ 564 w 662"/>
              <a:gd name="T65" fmla="*/ 43 h 425"/>
              <a:gd name="T66" fmla="*/ 661 w 662"/>
              <a:gd name="T67" fmla="*/ 30 h 425"/>
              <a:gd name="T68" fmla="*/ 659 w 662"/>
              <a:gd name="T69" fmla="*/ 19 h 425"/>
              <a:gd name="T70" fmla="*/ 655 w 662"/>
              <a:gd name="T71" fmla="*/ 14 h 425"/>
              <a:gd name="T72" fmla="*/ 628 w 662"/>
              <a:gd name="T73" fmla="*/ 0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1 w 662"/>
              <a:gd name="T81" fmla="*/ 30 h 425"/>
              <a:gd name="T82" fmla="*/ 1 w 662"/>
              <a:gd name="T83" fmla="*/ 392 h 425"/>
              <a:gd name="T84" fmla="*/ 33 w 662"/>
              <a:gd name="T85" fmla="*/ 424 h 425"/>
              <a:gd name="T86" fmla="*/ 628 w 662"/>
              <a:gd name="T87" fmla="*/ 424 h 425"/>
              <a:gd name="T88" fmla="*/ 661 w 662"/>
              <a:gd name="T89" fmla="*/ 32 h 425"/>
              <a:gd name="T90" fmla="*/ 661 w 662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1" y="205"/>
                  <a:pt x="321" y="206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7"/>
                </a:cubicBezTo>
                <a:lnTo>
                  <a:pt x="323" y="207"/>
                </a:lnTo>
                <a:lnTo>
                  <a:pt x="323" y="207"/>
                </a:lnTo>
                <a:lnTo>
                  <a:pt x="323" y="207"/>
                </a:lnTo>
                <a:cubicBezTo>
                  <a:pt x="324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cubicBezTo>
                  <a:pt x="325" y="207"/>
                  <a:pt x="325" y="207"/>
                  <a:pt x="326" y="207"/>
                </a:cubicBez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7"/>
                </a:cubicBezTo>
                <a:lnTo>
                  <a:pt x="334" y="207"/>
                </a:lnTo>
                <a:cubicBezTo>
                  <a:pt x="334" y="207"/>
                  <a:pt x="334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cubicBezTo>
                  <a:pt x="336" y="207"/>
                  <a:pt x="336" y="207"/>
                  <a:pt x="337" y="207"/>
                </a:cubicBezTo>
                <a:lnTo>
                  <a:pt x="337" y="207"/>
                </a:lnTo>
                <a:lnTo>
                  <a:pt x="337" y="207"/>
                </a:lnTo>
                <a:lnTo>
                  <a:pt x="337" y="207"/>
                </a:lnTo>
                <a:cubicBezTo>
                  <a:pt x="338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9" y="206"/>
                  <a:pt x="340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6" y="16"/>
                  <a:pt x="655" y="14"/>
                </a:cubicBezTo>
                <a:lnTo>
                  <a:pt x="655" y="14"/>
                </a:lnTo>
                <a:cubicBezTo>
                  <a:pt x="649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4"/>
                </a:cubicBezTo>
                <a:lnTo>
                  <a:pt x="6" y="14"/>
                </a:lnTo>
                <a:cubicBezTo>
                  <a:pt x="5" y="16"/>
                  <a:pt x="4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2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83"/>
          <p:cNvSpPr>
            <a:spLocks noChangeArrowheads="1"/>
          </p:cNvSpPr>
          <p:nvPr/>
        </p:nvSpPr>
        <p:spPr bwMode="auto">
          <a:xfrm>
            <a:off x="19452419" y="4201625"/>
            <a:ext cx="573383" cy="658493"/>
          </a:xfrm>
          <a:custGeom>
            <a:avLst/>
            <a:gdLst>
              <a:gd name="T0" fmla="*/ 294 w 563"/>
              <a:gd name="T1" fmla="*/ 435 h 649"/>
              <a:gd name="T2" fmla="*/ 291 w 563"/>
              <a:gd name="T3" fmla="*/ 434 h 649"/>
              <a:gd name="T4" fmla="*/ 287 w 563"/>
              <a:gd name="T5" fmla="*/ 433 h 649"/>
              <a:gd name="T6" fmla="*/ 284 w 563"/>
              <a:gd name="T7" fmla="*/ 432 h 649"/>
              <a:gd name="T8" fmla="*/ 281 w 563"/>
              <a:gd name="T9" fmla="*/ 432 h 649"/>
              <a:gd name="T10" fmla="*/ 277 w 563"/>
              <a:gd name="T11" fmla="*/ 432 h 649"/>
              <a:gd name="T12" fmla="*/ 274 w 563"/>
              <a:gd name="T13" fmla="*/ 433 h 649"/>
              <a:gd name="T14" fmla="*/ 271 w 563"/>
              <a:gd name="T15" fmla="*/ 434 h 649"/>
              <a:gd name="T16" fmla="*/ 268 w 563"/>
              <a:gd name="T17" fmla="*/ 435 h 649"/>
              <a:gd name="T18" fmla="*/ 557 w 563"/>
              <a:gd name="T19" fmla="*/ 639 h 649"/>
              <a:gd name="T20" fmla="*/ 559 w 563"/>
              <a:gd name="T21" fmla="*/ 636 h 649"/>
              <a:gd name="T22" fmla="*/ 561 w 563"/>
              <a:gd name="T23" fmla="*/ 629 h 649"/>
              <a:gd name="T24" fmla="*/ 562 w 563"/>
              <a:gd name="T25" fmla="*/ 626 h 649"/>
              <a:gd name="T26" fmla="*/ 562 w 563"/>
              <a:gd name="T27" fmla="*/ 624 h 649"/>
              <a:gd name="T28" fmla="*/ 561 w 563"/>
              <a:gd name="T29" fmla="*/ 617 h 649"/>
              <a:gd name="T30" fmla="*/ 303 w 563"/>
              <a:gd name="T31" fmla="*/ 14 h 649"/>
              <a:gd name="T32" fmla="*/ 301 w 563"/>
              <a:gd name="T33" fmla="*/ 10 h 649"/>
              <a:gd name="T34" fmla="*/ 299 w 563"/>
              <a:gd name="T35" fmla="*/ 8 h 649"/>
              <a:gd name="T36" fmla="*/ 296 w 563"/>
              <a:gd name="T37" fmla="*/ 6 h 649"/>
              <a:gd name="T38" fmla="*/ 293 w 563"/>
              <a:gd name="T39" fmla="*/ 3 h 649"/>
              <a:gd name="T40" fmla="*/ 291 w 563"/>
              <a:gd name="T41" fmla="*/ 2 h 649"/>
              <a:gd name="T42" fmla="*/ 288 w 563"/>
              <a:gd name="T43" fmla="*/ 1 h 649"/>
              <a:gd name="T44" fmla="*/ 285 w 563"/>
              <a:gd name="T45" fmla="*/ 0 h 649"/>
              <a:gd name="T46" fmla="*/ 281 w 563"/>
              <a:gd name="T47" fmla="*/ 0 h 649"/>
              <a:gd name="T48" fmla="*/ 278 w 563"/>
              <a:gd name="T49" fmla="*/ 0 h 649"/>
              <a:gd name="T50" fmla="*/ 274 w 563"/>
              <a:gd name="T51" fmla="*/ 1 h 649"/>
              <a:gd name="T52" fmla="*/ 272 w 563"/>
              <a:gd name="T53" fmla="*/ 2 h 649"/>
              <a:gd name="T54" fmla="*/ 269 w 563"/>
              <a:gd name="T55" fmla="*/ 3 h 649"/>
              <a:gd name="T56" fmla="*/ 266 w 563"/>
              <a:gd name="T57" fmla="*/ 6 h 649"/>
              <a:gd name="T58" fmla="*/ 264 w 563"/>
              <a:gd name="T59" fmla="*/ 8 h 649"/>
              <a:gd name="T60" fmla="*/ 261 w 563"/>
              <a:gd name="T61" fmla="*/ 10 h 649"/>
              <a:gd name="T62" fmla="*/ 260 w 563"/>
              <a:gd name="T63" fmla="*/ 14 h 649"/>
              <a:gd name="T64" fmla="*/ 2 w 563"/>
              <a:gd name="T65" fmla="*/ 615 h 649"/>
              <a:gd name="T66" fmla="*/ 1 w 563"/>
              <a:gd name="T67" fmla="*/ 618 h 649"/>
              <a:gd name="T68" fmla="*/ 0 w 563"/>
              <a:gd name="T69" fmla="*/ 623 h 649"/>
              <a:gd name="T70" fmla="*/ 0 w 563"/>
              <a:gd name="T71" fmla="*/ 626 h 649"/>
              <a:gd name="T72" fmla="*/ 1 w 563"/>
              <a:gd name="T73" fmla="*/ 629 h 649"/>
              <a:gd name="T74" fmla="*/ 3 w 563"/>
              <a:gd name="T75" fmla="*/ 635 h 649"/>
              <a:gd name="T76" fmla="*/ 4 w 563"/>
              <a:gd name="T77" fmla="*/ 637 h 649"/>
              <a:gd name="T78" fmla="*/ 7 w 563"/>
              <a:gd name="T79" fmla="*/ 641 h 649"/>
              <a:gd name="T80" fmla="*/ 9 w 563"/>
              <a:gd name="T81" fmla="*/ 643 h 649"/>
              <a:gd name="T82" fmla="*/ 14 w 563"/>
              <a:gd name="T83" fmla="*/ 646 h 649"/>
              <a:gd name="T84" fmla="*/ 17 w 563"/>
              <a:gd name="T85" fmla="*/ 647 h 649"/>
              <a:gd name="T86" fmla="*/ 20 w 563"/>
              <a:gd name="T87" fmla="*/ 648 h 649"/>
              <a:gd name="T88" fmla="*/ 24 w 563"/>
              <a:gd name="T89" fmla="*/ 648 h 649"/>
              <a:gd name="T90" fmla="*/ 35 w 563"/>
              <a:gd name="T91" fmla="*/ 646 h 649"/>
              <a:gd name="T92" fmla="*/ 37 w 563"/>
              <a:gd name="T93" fmla="*/ 645 h 649"/>
              <a:gd name="T94" fmla="*/ 526 w 563"/>
              <a:gd name="T95" fmla="*/ 645 h 649"/>
              <a:gd name="T96" fmla="*/ 535 w 563"/>
              <a:gd name="T97" fmla="*/ 648 h 649"/>
              <a:gd name="T98" fmla="*/ 540 w 563"/>
              <a:gd name="T99" fmla="*/ 648 h 649"/>
              <a:gd name="T100" fmla="*/ 543 w 563"/>
              <a:gd name="T101" fmla="*/ 648 h 649"/>
              <a:gd name="T102" fmla="*/ 547 w 563"/>
              <a:gd name="T103" fmla="*/ 646 h 649"/>
              <a:gd name="T104" fmla="*/ 549 w 563"/>
              <a:gd name="T105" fmla="*/ 645 h 649"/>
              <a:gd name="T106" fmla="*/ 553 w 563"/>
              <a:gd name="T107" fmla="*/ 642 h 649"/>
              <a:gd name="T108" fmla="*/ 556 w 563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649">
                <a:moveTo>
                  <a:pt x="295" y="435"/>
                </a:moveTo>
                <a:lnTo>
                  <a:pt x="295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3" y="434"/>
                </a:cubicBezTo>
                <a:lnTo>
                  <a:pt x="293" y="434"/>
                </a:lnTo>
                <a:lnTo>
                  <a:pt x="292" y="434"/>
                </a:ln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9" y="433"/>
                  <a:pt x="289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8" y="433"/>
                  <a:pt x="287" y="433"/>
                </a:cubicBezTo>
                <a:lnTo>
                  <a:pt x="287" y="433"/>
                </a:lnTo>
                <a:cubicBezTo>
                  <a:pt x="287" y="433"/>
                  <a:pt x="287" y="433"/>
                  <a:pt x="287" y="432"/>
                </a:cubicBezTo>
                <a:lnTo>
                  <a:pt x="287" y="432"/>
                </a:lnTo>
                <a:cubicBezTo>
                  <a:pt x="286" y="432"/>
                  <a:pt x="285" y="432"/>
                  <a:pt x="285" y="432"/>
                </a:cubicBezTo>
                <a:lnTo>
                  <a:pt x="285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3" y="432"/>
                </a:cubicBezTo>
                <a:lnTo>
                  <a:pt x="283" y="432"/>
                </a:lnTo>
                <a:cubicBezTo>
                  <a:pt x="282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1" y="432"/>
                  <a:pt x="281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79" y="432"/>
                </a:cubicBezTo>
                <a:lnTo>
                  <a:pt x="279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8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7" y="433"/>
                  <a:pt x="276" y="433"/>
                  <a:pt x="276" y="433"/>
                </a:cubicBezTo>
                <a:lnTo>
                  <a:pt x="276" y="433"/>
                </a:lnTo>
                <a:lnTo>
                  <a:pt x="275" y="433"/>
                </a:lnTo>
                <a:lnTo>
                  <a:pt x="275" y="433"/>
                </a:lnTo>
                <a:cubicBezTo>
                  <a:pt x="274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lnTo>
                  <a:pt x="271" y="434"/>
                </a:lnTo>
                <a:lnTo>
                  <a:pt x="271" y="434"/>
                </a:lnTo>
                <a:cubicBezTo>
                  <a:pt x="270" y="435"/>
                  <a:pt x="270" y="435"/>
                  <a:pt x="269" y="435"/>
                </a:cubicBezTo>
                <a:lnTo>
                  <a:pt x="269" y="435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5" y="561"/>
                </a:lnTo>
                <a:lnTo>
                  <a:pt x="295" y="435"/>
                </a:lnTo>
                <a:close/>
                <a:moveTo>
                  <a:pt x="557" y="639"/>
                </a:moveTo>
                <a:lnTo>
                  <a:pt x="557" y="639"/>
                </a:lnTo>
                <a:cubicBezTo>
                  <a:pt x="557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9" y="636"/>
                </a:cubicBezTo>
                <a:lnTo>
                  <a:pt x="559" y="636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1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2" y="627"/>
                  <a:pt x="562" y="626"/>
                </a:cubicBezTo>
                <a:lnTo>
                  <a:pt x="562" y="626"/>
                </a:lnTo>
                <a:lnTo>
                  <a:pt x="562" y="626"/>
                </a:lnTo>
                <a:lnTo>
                  <a:pt x="562" y="626"/>
                </a:lnTo>
                <a:cubicBezTo>
                  <a:pt x="562" y="625"/>
                  <a:pt x="562" y="624"/>
                  <a:pt x="562" y="624"/>
                </a:cubicBezTo>
                <a:lnTo>
                  <a:pt x="562" y="624"/>
                </a:lnTo>
                <a:lnTo>
                  <a:pt x="562" y="624"/>
                </a:lnTo>
                <a:lnTo>
                  <a:pt x="562" y="624"/>
                </a:lnTo>
                <a:cubicBezTo>
                  <a:pt x="562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1" y="618"/>
                  <a:pt x="561" y="618"/>
                  <a:pt x="561" y="617"/>
                </a:cubicBezTo>
                <a:lnTo>
                  <a:pt x="561" y="617"/>
                </a:lnTo>
                <a:lnTo>
                  <a:pt x="561" y="617"/>
                </a:lnTo>
                <a:lnTo>
                  <a:pt x="561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lnTo>
                  <a:pt x="560" y="615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2" y="12"/>
                </a:lnTo>
                <a:lnTo>
                  <a:pt x="302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lnTo>
                  <a:pt x="301" y="10"/>
                </a:lnTo>
                <a:lnTo>
                  <a:pt x="301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9" y="7"/>
                  <a:pt x="298" y="7"/>
                  <a:pt x="298" y="7"/>
                </a:cubicBezTo>
                <a:lnTo>
                  <a:pt x="298" y="7"/>
                </a:lnTo>
                <a:lnTo>
                  <a:pt x="298" y="6"/>
                </a:lnTo>
                <a:lnTo>
                  <a:pt x="298" y="6"/>
                </a:lnTo>
                <a:cubicBezTo>
                  <a:pt x="297" y="6"/>
                  <a:pt x="297" y="6"/>
                  <a:pt x="296" y="6"/>
                </a:cubicBezTo>
                <a:lnTo>
                  <a:pt x="296" y="6"/>
                </a:lnTo>
                <a:cubicBezTo>
                  <a:pt x="296" y="5"/>
                  <a:pt x="296" y="5"/>
                  <a:pt x="296" y="5"/>
                </a:cubicBezTo>
                <a:lnTo>
                  <a:pt x="296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3" y="3"/>
                </a:lnTo>
                <a:lnTo>
                  <a:pt x="293" y="3"/>
                </a:lnTo>
                <a:cubicBezTo>
                  <a:pt x="292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1"/>
                  <a:pt x="289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lnTo>
                  <a:pt x="287" y="1"/>
                </a:lnTo>
                <a:lnTo>
                  <a:pt x="287" y="1"/>
                </a:lnTo>
                <a:lnTo>
                  <a:pt x="286" y="1"/>
                </a:lnTo>
                <a:lnTo>
                  <a:pt x="286" y="1"/>
                </a:lnTo>
                <a:cubicBezTo>
                  <a:pt x="285" y="0"/>
                  <a:pt x="285" y="0"/>
                  <a:pt x="285" y="0"/>
                </a:cubicBezTo>
                <a:lnTo>
                  <a:pt x="285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1" y="0"/>
                  <a:pt x="281" y="0"/>
                  <a:pt x="280" y="0"/>
                </a:cubicBezTo>
                <a:lnTo>
                  <a:pt x="280" y="0"/>
                </a:lnTo>
                <a:lnTo>
                  <a:pt x="279" y="0"/>
                </a:lnTo>
                <a:lnTo>
                  <a:pt x="279" y="0"/>
                </a:lnTo>
                <a:lnTo>
                  <a:pt x="278" y="0"/>
                </a:lnTo>
                <a:lnTo>
                  <a:pt x="278" y="0"/>
                </a:lnTo>
                <a:cubicBezTo>
                  <a:pt x="277" y="0"/>
                  <a:pt x="277" y="0"/>
                  <a:pt x="277" y="1"/>
                </a:cubicBezTo>
                <a:lnTo>
                  <a:pt x="277" y="1"/>
                </a:lnTo>
                <a:cubicBezTo>
                  <a:pt x="276" y="1"/>
                  <a:pt x="276" y="1"/>
                  <a:pt x="276" y="1"/>
                </a:cubicBezTo>
                <a:lnTo>
                  <a:pt x="276" y="1"/>
                </a:lnTo>
                <a:cubicBezTo>
                  <a:pt x="275" y="1"/>
                  <a:pt x="275" y="1"/>
                  <a:pt x="274" y="1"/>
                </a:cubicBezTo>
                <a:lnTo>
                  <a:pt x="274" y="1"/>
                </a:lnTo>
                <a:cubicBezTo>
                  <a:pt x="274" y="1"/>
                  <a:pt x="274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1" y="3"/>
                  <a:pt x="270" y="3"/>
                </a:cubicBezTo>
                <a:lnTo>
                  <a:pt x="270" y="3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cubicBezTo>
                  <a:pt x="269" y="4"/>
                  <a:pt x="268" y="4"/>
                  <a:pt x="268" y="4"/>
                </a:cubicBezTo>
                <a:lnTo>
                  <a:pt x="268" y="4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5" y="7"/>
                </a:lnTo>
                <a:lnTo>
                  <a:pt x="265" y="7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cubicBezTo>
                  <a:pt x="263" y="8"/>
                  <a:pt x="263" y="9"/>
                  <a:pt x="263" y="9"/>
                </a:cubicBezTo>
                <a:lnTo>
                  <a:pt x="263" y="9"/>
                </a:lnTo>
                <a:cubicBezTo>
                  <a:pt x="263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60" y="14"/>
                </a:cubicBezTo>
                <a:lnTo>
                  <a:pt x="260" y="14"/>
                </a:lnTo>
                <a:lnTo>
                  <a:pt x="260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5" y="638"/>
                  <a:pt x="5" y="639"/>
                  <a:pt x="5" y="639"/>
                </a:cubicBezTo>
                <a:lnTo>
                  <a:pt x="6" y="640"/>
                </a:lnTo>
                <a:lnTo>
                  <a:pt x="6" y="640"/>
                </a:lnTo>
                <a:cubicBezTo>
                  <a:pt x="6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cubicBezTo>
                  <a:pt x="8" y="641"/>
                  <a:pt x="8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3" y="645"/>
                </a:cubicBezTo>
                <a:lnTo>
                  <a:pt x="13" y="645"/>
                </a:lnTo>
                <a:lnTo>
                  <a:pt x="13" y="645"/>
                </a:lnTo>
                <a:lnTo>
                  <a:pt x="13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lnTo>
                  <a:pt x="15" y="646"/>
                </a:lnTo>
                <a:cubicBezTo>
                  <a:pt x="16" y="646"/>
                  <a:pt x="16" y="647"/>
                  <a:pt x="17" y="647"/>
                </a:cubicBezTo>
                <a:lnTo>
                  <a:pt x="17" y="647"/>
                </a:lnTo>
                <a:cubicBezTo>
                  <a:pt x="17" y="647"/>
                  <a:pt x="17" y="647"/>
                  <a:pt x="18" y="647"/>
                </a:cubicBezTo>
                <a:lnTo>
                  <a:pt x="18" y="647"/>
                </a:lnTo>
                <a:cubicBezTo>
                  <a:pt x="18" y="648"/>
                  <a:pt x="19" y="648"/>
                  <a:pt x="19" y="648"/>
                </a:cubicBezTo>
                <a:lnTo>
                  <a:pt x="19" y="648"/>
                </a:lnTo>
                <a:cubicBezTo>
                  <a:pt x="19" y="648"/>
                  <a:pt x="19" y="648"/>
                  <a:pt x="20" y="648"/>
                </a:cubicBezTo>
                <a:lnTo>
                  <a:pt x="20" y="648"/>
                </a:lnTo>
                <a:cubicBezTo>
                  <a:pt x="20" y="648"/>
                  <a:pt x="21" y="648"/>
                  <a:pt x="22" y="648"/>
                </a:cubicBezTo>
                <a:lnTo>
                  <a:pt x="22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3" y="648"/>
                  <a:pt x="24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2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7" y="645"/>
                  <a:pt x="527" y="646"/>
                </a:cubicBezTo>
                <a:lnTo>
                  <a:pt x="527" y="646"/>
                </a:lnTo>
                <a:cubicBezTo>
                  <a:pt x="530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8" y="648"/>
                </a:cubicBezTo>
                <a:lnTo>
                  <a:pt x="538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9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3" y="648"/>
                </a:lnTo>
                <a:lnTo>
                  <a:pt x="543" y="648"/>
                </a:lnTo>
                <a:cubicBezTo>
                  <a:pt x="543" y="648"/>
                  <a:pt x="544" y="648"/>
                  <a:pt x="545" y="647"/>
                </a:cubicBezTo>
                <a:lnTo>
                  <a:pt x="545" y="647"/>
                </a:lnTo>
                <a:lnTo>
                  <a:pt x="545" y="647"/>
                </a:lnTo>
                <a:lnTo>
                  <a:pt x="545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8" y="646"/>
                  <a:pt x="548" y="646"/>
                  <a:pt x="549" y="645"/>
                </a:cubicBezTo>
                <a:lnTo>
                  <a:pt x="549" y="645"/>
                </a:lnTo>
                <a:cubicBezTo>
                  <a:pt x="550" y="645"/>
                  <a:pt x="550" y="645"/>
                  <a:pt x="550" y="645"/>
                </a:cubicBezTo>
                <a:lnTo>
                  <a:pt x="550" y="645"/>
                </a:lnTo>
                <a:cubicBezTo>
                  <a:pt x="551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4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lnTo>
                  <a:pt x="555" y="641"/>
                </a:lnTo>
                <a:cubicBezTo>
                  <a:pt x="556" y="640"/>
                  <a:pt x="556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7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84"/>
          <p:cNvSpPr>
            <a:spLocks noChangeArrowheads="1"/>
          </p:cNvSpPr>
          <p:nvPr/>
        </p:nvSpPr>
        <p:spPr bwMode="auto">
          <a:xfrm>
            <a:off x="6806643" y="5917293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85"/>
          <p:cNvSpPr>
            <a:spLocks noChangeArrowheads="1"/>
          </p:cNvSpPr>
          <p:nvPr/>
        </p:nvSpPr>
        <p:spPr bwMode="auto">
          <a:xfrm>
            <a:off x="6806643" y="6965508"/>
            <a:ext cx="501710" cy="501710"/>
          </a:xfrm>
          <a:custGeom>
            <a:avLst/>
            <a:gdLst>
              <a:gd name="T0" fmla="*/ 330 w 494"/>
              <a:gd name="T1" fmla="*/ 492 h 493"/>
              <a:gd name="T2" fmla="*/ 164 w 494"/>
              <a:gd name="T3" fmla="*/ 492 h 493"/>
              <a:gd name="T4" fmla="*/ 164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4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4" y="492"/>
                </a:lnTo>
                <a:lnTo>
                  <a:pt x="164" y="492"/>
                </a:lnTo>
                <a:cubicBezTo>
                  <a:pt x="74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86"/>
          <p:cNvSpPr>
            <a:spLocks noChangeArrowheads="1"/>
          </p:cNvSpPr>
          <p:nvPr/>
        </p:nvSpPr>
        <p:spPr bwMode="auto">
          <a:xfrm>
            <a:off x="6806643" y="800924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87"/>
          <p:cNvSpPr>
            <a:spLocks noChangeArrowheads="1"/>
          </p:cNvSpPr>
          <p:nvPr/>
        </p:nvSpPr>
        <p:spPr bwMode="auto">
          <a:xfrm>
            <a:off x="6806643" y="9057460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88"/>
          <p:cNvSpPr>
            <a:spLocks noChangeArrowheads="1"/>
          </p:cNvSpPr>
          <p:nvPr/>
        </p:nvSpPr>
        <p:spPr bwMode="auto">
          <a:xfrm>
            <a:off x="6806643" y="1010119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89"/>
          <p:cNvSpPr>
            <a:spLocks noChangeArrowheads="1"/>
          </p:cNvSpPr>
          <p:nvPr/>
        </p:nvSpPr>
        <p:spPr bwMode="auto">
          <a:xfrm>
            <a:off x="6806643" y="11144932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90"/>
          <p:cNvSpPr>
            <a:spLocks noChangeArrowheads="1"/>
          </p:cNvSpPr>
          <p:nvPr/>
        </p:nvSpPr>
        <p:spPr bwMode="auto">
          <a:xfrm>
            <a:off x="9996085" y="5917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91"/>
          <p:cNvSpPr>
            <a:spLocks noChangeArrowheads="1"/>
          </p:cNvSpPr>
          <p:nvPr/>
        </p:nvSpPr>
        <p:spPr bwMode="auto">
          <a:xfrm>
            <a:off x="9996085" y="69655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92"/>
          <p:cNvSpPr>
            <a:spLocks noChangeArrowheads="1"/>
          </p:cNvSpPr>
          <p:nvPr/>
        </p:nvSpPr>
        <p:spPr bwMode="auto">
          <a:xfrm>
            <a:off x="9996085" y="80092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93"/>
          <p:cNvSpPr>
            <a:spLocks noChangeArrowheads="1"/>
          </p:cNvSpPr>
          <p:nvPr/>
        </p:nvSpPr>
        <p:spPr bwMode="auto">
          <a:xfrm>
            <a:off x="9996085" y="90574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94"/>
          <p:cNvSpPr>
            <a:spLocks noChangeArrowheads="1"/>
          </p:cNvSpPr>
          <p:nvPr/>
        </p:nvSpPr>
        <p:spPr bwMode="auto">
          <a:xfrm>
            <a:off x="9996085" y="101011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95"/>
          <p:cNvSpPr>
            <a:spLocks noChangeArrowheads="1"/>
          </p:cNvSpPr>
          <p:nvPr/>
        </p:nvSpPr>
        <p:spPr bwMode="auto">
          <a:xfrm>
            <a:off x="9996085" y="11144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96"/>
          <p:cNvSpPr>
            <a:spLocks noChangeArrowheads="1"/>
          </p:cNvSpPr>
          <p:nvPr/>
        </p:nvSpPr>
        <p:spPr bwMode="auto">
          <a:xfrm>
            <a:off x="13221363" y="5917293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97"/>
          <p:cNvSpPr>
            <a:spLocks noChangeArrowheads="1"/>
          </p:cNvSpPr>
          <p:nvPr/>
        </p:nvSpPr>
        <p:spPr bwMode="auto">
          <a:xfrm>
            <a:off x="13221363" y="6965508"/>
            <a:ext cx="501710" cy="501710"/>
          </a:xfrm>
          <a:custGeom>
            <a:avLst/>
            <a:gdLst>
              <a:gd name="T0" fmla="*/ 330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30 w 493"/>
              <a:gd name="T15" fmla="*/ 0 h 493"/>
              <a:gd name="T16" fmla="*/ 330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30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98"/>
          <p:cNvSpPr>
            <a:spLocks noChangeArrowheads="1"/>
          </p:cNvSpPr>
          <p:nvPr/>
        </p:nvSpPr>
        <p:spPr bwMode="auto">
          <a:xfrm>
            <a:off x="13221363" y="800924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99"/>
          <p:cNvSpPr>
            <a:spLocks noChangeArrowheads="1"/>
          </p:cNvSpPr>
          <p:nvPr/>
        </p:nvSpPr>
        <p:spPr bwMode="auto">
          <a:xfrm>
            <a:off x="13221363" y="9057460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00"/>
          <p:cNvSpPr>
            <a:spLocks noChangeArrowheads="1"/>
          </p:cNvSpPr>
          <p:nvPr/>
        </p:nvSpPr>
        <p:spPr bwMode="auto">
          <a:xfrm>
            <a:off x="13221363" y="1010119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01"/>
          <p:cNvSpPr>
            <a:spLocks noChangeArrowheads="1"/>
          </p:cNvSpPr>
          <p:nvPr/>
        </p:nvSpPr>
        <p:spPr bwMode="auto">
          <a:xfrm>
            <a:off x="13221363" y="11144932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02"/>
          <p:cNvSpPr>
            <a:spLocks noChangeArrowheads="1"/>
          </p:cNvSpPr>
          <p:nvPr/>
        </p:nvSpPr>
        <p:spPr bwMode="auto">
          <a:xfrm>
            <a:off x="16446640" y="5917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03"/>
          <p:cNvSpPr>
            <a:spLocks noChangeArrowheads="1"/>
          </p:cNvSpPr>
          <p:nvPr/>
        </p:nvSpPr>
        <p:spPr bwMode="auto">
          <a:xfrm>
            <a:off x="16446640" y="69655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4"/>
          <p:cNvSpPr>
            <a:spLocks noChangeArrowheads="1"/>
          </p:cNvSpPr>
          <p:nvPr/>
        </p:nvSpPr>
        <p:spPr bwMode="auto">
          <a:xfrm>
            <a:off x="16446640" y="80092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5"/>
          <p:cNvSpPr>
            <a:spLocks noChangeArrowheads="1"/>
          </p:cNvSpPr>
          <p:nvPr/>
        </p:nvSpPr>
        <p:spPr bwMode="auto">
          <a:xfrm>
            <a:off x="16446640" y="90574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6"/>
          <p:cNvSpPr>
            <a:spLocks noChangeArrowheads="1"/>
          </p:cNvSpPr>
          <p:nvPr/>
        </p:nvSpPr>
        <p:spPr bwMode="auto">
          <a:xfrm>
            <a:off x="16446640" y="101011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7"/>
          <p:cNvSpPr>
            <a:spLocks noChangeArrowheads="1"/>
          </p:cNvSpPr>
          <p:nvPr/>
        </p:nvSpPr>
        <p:spPr bwMode="auto">
          <a:xfrm>
            <a:off x="16446640" y="11144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8"/>
          <p:cNvSpPr>
            <a:spLocks noChangeArrowheads="1"/>
          </p:cNvSpPr>
          <p:nvPr/>
        </p:nvSpPr>
        <p:spPr bwMode="auto">
          <a:xfrm>
            <a:off x="19488255" y="5917293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9"/>
          <p:cNvSpPr>
            <a:spLocks noChangeArrowheads="1"/>
          </p:cNvSpPr>
          <p:nvPr/>
        </p:nvSpPr>
        <p:spPr bwMode="auto">
          <a:xfrm>
            <a:off x="19488255" y="6965508"/>
            <a:ext cx="501710" cy="50171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10"/>
          <p:cNvSpPr>
            <a:spLocks noChangeArrowheads="1"/>
          </p:cNvSpPr>
          <p:nvPr/>
        </p:nvSpPr>
        <p:spPr bwMode="auto">
          <a:xfrm>
            <a:off x="19488255" y="800924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11"/>
          <p:cNvSpPr>
            <a:spLocks noChangeArrowheads="1"/>
          </p:cNvSpPr>
          <p:nvPr/>
        </p:nvSpPr>
        <p:spPr bwMode="auto">
          <a:xfrm>
            <a:off x="19488255" y="9057460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12"/>
          <p:cNvSpPr>
            <a:spLocks noChangeArrowheads="1"/>
          </p:cNvSpPr>
          <p:nvPr/>
        </p:nvSpPr>
        <p:spPr bwMode="auto">
          <a:xfrm>
            <a:off x="19488255" y="1010119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13"/>
          <p:cNvSpPr>
            <a:spLocks noChangeArrowheads="1"/>
          </p:cNvSpPr>
          <p:nvPr/>
        </p:nvSpPr>
        <p:spPr bwMode="auto">
          <a:xfrm>
            <a:off x="19488255" y="11144932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14"/>
          <p:cNvSpPr>
            <a:spLocks noChangeArrowheads="1"/>
          </p:cNvSpPr>
          <p:nvPr/>
        </p:nvSpPr>
        <p:spPr bwMode="auto">
          <a:xfrm>
            <a:off x="9928890" y="5903855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15"/>
          <p:cNvSpPr>
            <a:spLocks noChangeArrowheads="1"/>
          </p:cNvSpPr>
          <p:nvPr/>
        </p:nvSpPr>
        <p:spPr bwMode="auto">
          <a:xfrm>
            <a:off x="16357049" y="5903855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1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16"/>
          <p:cNvSpPr>
            <a:spLocks noChangeArrowheads="1"/>
          </p:cNvSpPr>
          <p:nvPr/>
        </p:nvSpPr>
        <p:spPr bwMode="auto">
          <a:xfrm>
            <a:off x="19385227" y="5903855"/>
            <a:ext cx="649534" cy="479311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2 w 638"/>
              <a:gd name="T11" fmla="*/ 270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17"/>
          <p:cNvSpPr>
            <a:spLocks noChangeArrowheads="1"/>
          </p:cNvSpPr>
          <p:nvPr/>
        </p:nvSpPr>
        <p:spPr bwMode="auto">
          <a:xfrm>
            <a:off x="16357049" y="6947590"/>
            <a:ext cx="649534" cy="479314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1 w 638"/>
              <a:gd name="T11" fmla="*/ 271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18"/>
          <p:cNvSpPr>
            <a:spLocks noChangeArrowheads="1"/>
          </p:cNvSpPr>
          <p:nvPr/>
        </p:nvSpPr>
        <p:spPr bwMode="auto">
          <a:xfrm>
            <a:off x="19385227" y="6947590"/>
            <a:ext cx="649534" cy="479314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2 w 638"/>
              <a:gd name="T11" fmla="*/ 271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19"/>
          <p:cNvSpPr>
            <a:spLocks noChangeArrowheads="1"/>
          </p:cNvSpPr>
          <p:nvPr/>
        </p:nvSpPr>
        <p:spPr bwMode="auto">
          <a:xfrm>
            <a:off x="9928890" y="6947590"/>
            <a:ext cx="645056" cy="479314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1 h 471"/>
              <a:gd name="T8" fmla="*/ 6 w 637"/>
              <a:gd name="T9" fmla="*/ 271 h 471"/>
              <a:gd name="T10" fmla="*/ 31 w 637"/>
              <a:gd name="T11" fmla="*/ 271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1"/>
                </a:cubicBezTo>
                <a:lnTo>
                  <a:pt x="6" y="271"/>
                </a:lnTo>
                <a:cubicBezTo>
                  <a:pt x="13" y="264"/>
                  <a:pt x="24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20"/>
          <p:cNvSpPr>
            <a:spLocks noChangeArrowheads="1"/>
          </p:cNvSpPr>
          <p:nvPr/>
        </p:nvSpPr>
        <p:spPr bwMode="auto">
          <a:xfrm>
            <a:off x="13082495" y="6947590"/>
            <a:ext cx="649537" cy="479314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6 h 471"/>
              <a:gd name="T4" fmla="*/ 7 w 639"/>
              <a:gd name="T5" fmla="*/ 296 h 471"/>
              <a:gd name="T6" fmla="*/ 7 w 639"/>
              <a:gd name="T7" fmla="*/ 271 h 471"/>
              <a:gd name="T8" fmla="*/ 7 w 639"/>
              <a:gd name="T9" fmla="*/ 271 h 471"/>
              <a:gd name="T10" fmla="*/ 32 w 639"/>
              <a:gd name="T11" fmla="*/ 271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6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21"/>
          <p:cNvSpPr>
            <a:spLocks noChangeArrowheads="1"/>
          </p:cNvSpPr>
          <p:nvPr/>
        </p:nvSpPr>
        <p:spPr bwMode="auto">
          <a:xfrm>
            <a:off x="13082495" y="10078798"/>
            <a:ext cx="649537" cy="479311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5 h 471"/>
              <a:gd name="T4" fmla="*/ 7 w 639"/>
              <a:gd name="T5" fmla="*/ 295 h 471"/>
              <a:gd name="T6" fmla="*/ 7 w 639"/>
              <a:gd name="T7" fmla="*/ 270 h 471"/>
              <a:gd name="T8" fmla="*/ 7 w 639"/>
              <a:gd name="T9" fmla="*/ 270 h 471"/>
              <a:gd name="T10" fmla="*/ 32 w 639"/>
              <a:gd name="T11" fmla="*/ 270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9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22"/>
          <p:cNvSpPr>
            <a:spLocks noChangeArrowheads="1"/>
          </p:cNvSpPr>
          <p:nvPr/>
        </p:nvSpPr>
        <p:spPr bwMode="auto">
          <a:xfrm>
            <a:off x="16357049" y="90216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1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3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23"/>
          <p:cNvSpPr>
            <a:spLocks noChangeArrowheads="1"/>
          </p:cNvSpPr>
          <p:nvPr/>
        </p:nvSpPr>
        <p:spPr bwMode="auto">
          <a:xfrm>
            <a:off x="19385227" y="9021624"/>
            <a:ext cx="649534" cy="479311"/>
          </a:xfrm>
          <a:custGeom>
            <a:avLst/>
            <a:gdLst>
              <a:gd name="T0" fmla="*/ 175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5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24"/>
          <p:cNvSpPr>
            <a:spLocks noChangeArrowheads="1"/>
          </p:cNvSpPr>
          <p:nvPr/>
        </p:nvSpPr>
        <p:spPr bwMode="auto">
          <a:xfrm>
            <a:off x="9928890" y="9021624"/>
            <a:ext cx="645056" cy="479311"/>
          </a:xfrm>
          <a:custGeom>
            <a:avLst/>
            <a:gdLst>
              <a:gd name="T0" fmla="*/ 174 w 637"/>
              <a:gd name="T1" fmla="*/ 462 h 470"/>
              <a:gd name="T2" fmla="*/ 6 w 637"/>
              <a:gd name="T3" fmla="*/ 294 h 470"/>
              <a:gd name="T4" fmla="*/ 6 w 637"/>
              <a:gd name="T5" fmla="*/ 294 h 470"/>
              <a:gd name="T6" fmla="*/ 6 w 637"/>
              <a:gd name="T7" fmla="*/ 270 h 470"/>
              <a:gd name="T8" fmla="*/ 6 w 637"/>
              <a:gd name="T9" fmla="*/ 270 h 470"/>
              <a:gd name="T10" fmla="*/ 31 w 637"/>
              <a:gd name="T11" fmla="*/ 270 h 470"/>
              <a:gd name="T12" fmla="*/ 174 w 637"/>
              <a:gd name="T13" fmla="*/ 413 h 470"/>
              <a:gd name="T14" fmla="*/ 174 w 637"/>
              <a:gd name="T15" fmla="*/ 413 h 470"/>
              <a:gd name="T16" fmla="*/ 199 w 637"/>
              <a:gd name="T17" fmla="*/ 413 h 470"/>
              <a:gd name="T18" fmla="*/ 605 w 637"/>
              <a:gd name="T19" fmla="*/ 6 h 470"/>
              <a:gd name="T20" fmla="*/ 605 w 637"/>
              <a:gd name="T21" fmla="*/ 6 h 470"/>
              <a:gd name="T22" fmla="*/ 630 w 637"/>
              <a:gd name="T23" fmla="*/ 6 h 470"/>
              <a:gd name="T24" fmla="*/ 630 w 637"/>
              <a:gd name="T25" fmla="*/ 6 h 470"/>
              <a:gd name="T26" fmla="*/ 630 w 637"/>
              <a:gd name="T27" fmla="*/ 31 h 470"/>
              <a:gd name="T28" fmla="*/ 199 w 637"/>
              <a:gd name="T29" fmla="*/ 462 h 470"/>
              <a:gd name="T30" fmla="*/ 199 w 637"/>
              <a:gd name="T31" fmla="*/ 462 h 470"/>
              <a:gd name="T32" fmla="*/ 174 w 637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6" y="13"/>
                  <a:pt x="636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25"/>
          <p:cNvSpPr>
            <a:spLocks noChangeArrowheads="1"/>
          </p:cNvSpPr>
          <p:nvPr/>
        </p:nvSpPr>
        <p:spPr bwMode="auto">
          <a:xfrm>
            <a:off x="6690175" y="90216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6 w 638"/>
              <a:gd name="T3" fmla="*/ 294 h 470"/>
              <a:gd name="T4" fmla="*/ 6 w 638"/>
              <a:gd name="T5" fmla="*/ 294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6 h 470"/>
              <a:gd name="T20" fmla="*/ 605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26"/>
          <p:cNvSpPr>
            <a:spLocks noChangeArrowheads="1"/>
          </p:cNvSpPr>
          <p:nvPr/>
        </p:nvSpPr>
        <p:spPr bwMode="auto">
          <a:xfrm>
            <a:off x="9928890" y="8027163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5 h 471"/>
              <a:gd name="T4" fmla="*/ 6 w 637"/>
              <a:gd name="T5" fmla="*/ 295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27"/>
          <p:cNvSpPr>
            <a:spLocks noChangeArrowheads="1"/>
          </p:cNvSpPr>
          <p:nvPr/>
        </p:nvSpPr>
        <p:spPr bwMode="auto">
          <a:xfrm>
            <a:off x="6690175" y="8027163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6 w 638"/>
              <a:gd name="T3" fmla="*/ 295 h 471"/>
              <a:gd name="T4" fmla="*/ 6 w 638"/>
              <a:gd name="T5" fmla="*/ 295 h 471"/>
              <a:gd name="T6" fmla="*/ 6 w 638"/>
              <a:gd name="T7" fmla="*/ 270 h 471"/>
              <a:gd name="T8" fmla="*/ 6 w 638"/>
              <a:gd name="T9" fmla="*/ 270 h 471"/>
              <a:gd name="T10" fmla="*/ 32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5 w 638"/>
              <a:gd name="T19" fmla="*/ 7 h 471"/>
              <a:gd name="T20" fmla="*/ 605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28"/>
          <p:cNvSpPr>
            <a:spLocks noChangeArrowheads="1"/>
          </p:cNvSpPr>
          <p:nvPr/>
        </p:nvSpPr>
        <p:spPr bwMode="auto">
          <a:xfrm>
            <a:off x="13082495" y="9021624"/>
            <a:ext cx="649537" cy="479311"/>
          </a:xfrm>
          <a:custGeom>
            <a:avLst/>
            <a:gdLst>
              <a:gd name="T0" fmla="*/ 175 w 639"/>
              <a:gd name="T1" fmla="*/ 462 h 470"/>
              <a:gd name="T2" fmla="*/ 7 w 639"/>
              <a:gd name="T3" fmla="*/ 294 h 470"/>
              <a:gd name="T4" fmla="*/ 7 w 639"/>
              <a:gd name="T5" fmla="*/ 294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6 h 470"/>
              <a:gd name="T20" fmla="*/ 606 w 639"/>
              <a:gd name="T21" fmla="*/ 6 h 470"/>
              <a:gd name="T22" fmla="*/ 631 w 639"/>
              <a:gd name="T23" fmla="*/ 6 h 470"/>
              <a:gd name="T24" fmla="*/ 631 w 639"/>
              <a:gd name="T25" fmla="*/ 6 h 470"/>
              <a:gd name="T26" fmla="*/ 631 w 639"/>
              <a:gd name="T27" fmla="*/ 31 h 470"/>
              <a:gd name="T28" fmla="*/ 200 w 639"/>
              <a:gd name="T29" fmla="*/ 462 h 470"/>
              <a:gd name="T30" fmla="*/ 200 w 639"/>
              <a:gd name="T31" fmla="*/ 462 h 470"/>
              <a:gd name="T32" fmla="*/ 175 w 639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3" y="419"/>
                  <a:pt x="200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1" y="6"/>
                </a:cubicBezTo>
                <a:lnTo>
                  <a:pt x="631" y="6"/>
                </a:lnTo>
                <a:cubicBezTo>
                  <a:pt x="638" y="13"/>
                  <a:pt x="638" y="24"/>
                  <a:pt x="631" y="31"/>
                </a:cubicBezTo>
                <a:lnTo>
                  <a:pt x="200" y="462"/>
                </a:lnTo>
                <a:lnTo>
                  <a:pt x="200" y="462"/>
                </a:lnTo>
                <a:cubicBezTo>
                  <a:pt x="193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29"/>
          <p:cNvSpPr>
            <a:spLocks noChangeArrowheads="1"/>
          </p:cNvSpPr>
          <p:nvPr/>
        </p:nvSpPr>
        <p:spPr bwMode="auto">
          <a:xfrm>
            <a:off x="19385227" y="11109095"/>
            <a:ext cx="649534" cy="479311"/>
          </a:xfrm>
          <a:custGeom>
            <a:avLst/>
            <a:gdLst>
              <a:gd name="T0" fmla="*/ 175 w 638"/>
              <a:gd name="T1" fmla="*/ 463 h 470"/>
              <a:gd name="T2" fmla="*/ 7 w 638"/>
              <a:gd name="T3" fmla="*/ 295 h 470"/>
              <a:gd name="T4" fmla="*/ 7 w 638"/>
              <a:gd name="T5" fmla="*/ 295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7 h 470"/>
              <a:gd name="T20" fmla="*/ 606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5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30"/>
          <p:cNvSpPr>
            <a:spLocks noChangeArrowheads="1"/>
          </p:cNvSpPr>
          <p:nvPr/>
        </p:nvSpPr>
        <p:spPr bwMode="auto">
          <a:xfrm>
            <a:off x="6690175" y="11109095"/>
            <a:ext cx="649534" cy="479311"/>
          </a:xfrm>
          <a:custGeom>
            <a:avLst/>
            <a:gdLst>
              <a:gd name="T0" fmla="*/ 174 w 638"/>
              <a:gd name="T1" fmla="*/ 463 h 470"/>
              <a:gd name="T2" fmla="*/ 6 w 638"/>
              <a:gd name="T3" fmla="*/ 295 h 470"/>
              <a:gd name="T4" fmla="*/ 6 w 638"/>
              <a:gd name="T5" fmla="*/ 295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7 h 470"/>
              <a:gd name="T20" fmla="*/ 605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4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4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31"/>
          <p:cNvSpPr>
            <a:spLocks noChangeArrowheads="1"/>
          </p:cNvSpPr>
          <p:nvPr/>
        </p:nvSpPr>
        <p:spPr bwMode="auto">
          <a:xfrm>
            <a:off x="13082495" y="11109095"/>
            <a:ext cx="649537" cy="479311"/>
          </a:xfrm>
          <a:custGeom>
            <a:avLst/>
            <a:gdLst>
              <a:gd name="T0" fmla="*/ 175 w 639"/>
              <a:gd name="T1" fmla="*/ 463 h 470"/>
              <a:gd name="T2" fmla="*/ 7 w 639"/>
              <a:gd name="T3" fmla="*/ 295 h 470"/>
              <a:gd name="T4" fmla="*/ 7 w 639"/>
              <a:gd name="T5" fmla="*/ 295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7 h 470"/>
              <a:gd name="T20" fmla="*/ 606 w 639"/>
              <a:gd name="T21" fmla="*/ 7 h 470"/>
              <a:gd name="T22" fmla="*/ 631 w 639"/>
              <a:gd name="T23" fmla="*/ 7 h 470"/>
              <a:gd name="T24" fmla="*/ 631 w 639"/>
              <a:gd name="T25" fmla="*/ 7 h 470"/>
              <a:gd name="T26" fmla="*/ 631 w 639"/>
              <a:gd name="T27" fmla="*/ 32 h 470"/>
              <a:gd name="T28" fmla="*/ 200 w 639"/>
              <a:gd name="T29" fmla="*/ 463 h 470"/>
              <a:gd name="T30" fmla="*/ 200 w 639"/>
              <a:gd name="T31" fmla="*/ 463 h 470"/>
              <a:gd name="T32" fmla="*/ 175 w 639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CuadroTexto 396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3584860" y="5908491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3555076" y="69361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1" name="CuadroTexto 400"/>
          <p:cNvSpPr txBox="1"/>
          <p:nvPr/>
        </p:nvSpPr>
        <p:spPr>
          <a:xfrm>
            <a:off x="3329053" y="79779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3509893" y="904751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3" name="CuadroTexto 402"/>
          <p:cNvSpPr txBox="1"/>
          <p:nvPr/>
        </p:nvSpPr>
        <p:spPr>
          <a:xfrm>
            <a:off x="3588876" y="10124813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3780800" y="110593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6235729" y="4835079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9400063" y="485563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2511061" y="4834589"/>
            <a:ext cx="19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5824943" y="4822487"/>
            <a:ext cx="174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8907272" y="4840417"/>
            <a:ext cx="16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5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256"/>
          <p:cNvSpPr>
            <a:spLocks noChangeArrowheads="1"/>
          </p:cNvSpPr>
          <p:nvPr/>
        </p:nvSpPr>
        <p:spPr bwMode="auto">
          <a:xfrm>
            <a:off x="10129157" y="4300071"/>
            <a:ext cx="575607" cy="575607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3 w 508"/>
              <a:gd name="T31" fmla="*/ 255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3 w 508"/>
              <a:gd name="T55" fmla="*/ 255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4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4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6" y="0"/>
                  <a:pt x="29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7"/>
                  <a:pt x="507" y="31"/>
                  <a:pt x="499" y="39"/>
                </a:cubicBezTo>
                <a:lnTo>
                  <a:pt x="283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57"/>
          <p:cNvSpPr>
            <a:spLocks noChangeArrowheads="1"/>
          </p:cNvSpPr>
          <p:nvPr/>
        </p:nvSpPr>
        <p:spPr bwMode="auto">
          <a:xfrm>
            <a:off x="6895753" y="4635426"/>
            <a:ext cx="315333" cy="310327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8 w 280"/>
              <a:gd name="T17" fmla="*/ 49 h 272"/>
              <a:gd name="T18" fmla="*/ 88 w 280"/>
              <a:gd name="T19" fmla="*/ 49 h 272"/>
              <a:gd name="T20" fmla="*/ 71 w 280"/>
              <a:gd name="T21" fmla="*/ 43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58"/>
          <p:cNvSpPr>
            <a:spLocks noChangeArrowheads="1"/>
          </p:cNvSpPr>
          <p:nvPr/>
        </p:nvSpPr>
        <p:spPr bwMode="auto">
          <a:xfrm>
            <a:off x="6500339" y="4235004"/>
            <a:ext cx="475499" cy="475499"/>
          </a:xfrm>
          <a:custGeom>
            <a:avLst/>
            <a:gdLst>
              <a:gd name="T0" fmla="*/ 210 w 419"/>
              <a:gd name="T1" fmla="*/ 43 h 419"/>
              <a:gd name="T2" fmla="*/ 210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10 w 419"/>
              <a:gd name="T9" fmla="*/ 375 h 419"/>
              <a:gd name="T10" fmla="*/ 210 w 419"/>
              <a:gd name="T11" fmla="*/ 375 h 419"/>
              <a:gd name="T12" fmla="*/ 376 w 419"/>
              <a:gd name="T13" fmla="*/ 208 h 419"/>
              <a:gd name="T14" fmla="*/ 376 w 419"/>
              <a:gd name="T15" fmla="*/ 208 h 419"/>
              <a:gd name="T16" fmla="*/ 210 w 419"/>
              <a:gd name="T17" fmla="*/ 43 h 419"/>
              <a:gd name="T18" fmla="*/ 210 w 419"/>
              <a:gd name="T19" fmla="*/ 418 h 419"/>
              <a:gd name="T20" fmla="*/ 210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10 w 419"/>
              <a:gd name="T27" fmla="*/ 0 h 419"/>
              <a:gd name="T28" fmla="*/ 210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10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10" y="43"/>
                </a:moveTo>
                <a:lnTo>
                  <a:pt x="210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10" y="375"/>
                </a:cubicBezTo>
                <a:lnTo>
                  <a:pt x="210" y="375"/>
                </a:lnTo>
                <a:cubicBezTo>
                  <a:pt x="302" y="375"/>
                  <a:pt x="376" y="300"/>
                  <a:pt x="376" y="208"/>
                </a:cubicBezTo>
                <a:lnTo>
                  <a:pt x="376" y="208"/>
                </a:lnTo>
                <a:cubicBezTo>
                  <a:pt x="376" y="117"/>
                  <a:pt x="302" y="43"/>
                  <a:pt x="210" y="43"/>
                </a:cubicBezTo>
                <a:close/>
                <a:moveTo>
                  <a:pt x="210" y="418"/>
                </a:moveTo>
                <a:lnTo>
                  <a:pt x="210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10" y="0"/>
                </a:cubicBezTo>
                <a:lnTo>
                  <a:pt x="210" y="0"/>
                </a:lnTo>
                <a:cubicBezTo>
                  <a:pt x="325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5" y="418"/>
                  <a:pt x="210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259"/>
          <p:cNvSpPr>
            <a:spLocks noChangeArrowheads="1"/>
          </p:cNvSpPr>
          <p:nvPr/>
        </p:nvSpPr>
        <p:spPr bwMode="auto">
          <a:xfrm>
            <a:off x="13742961" y="4270040"/>
            <a:ext cx="575607" cy="635671"/>
          </a:xfrm>
          <a:custGeom>
            <a:avLst/>
            <a:gdLst>
              <a:gd name="T0" fmla="*/ 462 w 506"/>
              <a:gd name="T1" fmla="*/ 440 h 562"/>
              <a:gd name="T2" fmla="*/ 432 w 506"/>
              <a:gd name="T3" fmla="*/ 440 h 562"/>
              <a:gd name="T4" fmla="*/ 432 w 506"/>
              <a:gd name="T5" fmla="*/ 351 h 562"/>
              <a:gd name="T6" fmla="*/ 432 w 506"/>
              <a:gd name="T7" fmla="*/ 351 h 562"/>
              <a:gd name="T8" fmla="*/ 406 w 506"/>
              <a:gd name="T9" fmla="*/ 324 h 562"/>
              <a:gd name="T10" fmla="*/ 105 w 506"/>
              <a:gd name="T11" fmla="*/ 324 h 562"/>
              <a:gd name="T12" fmla="*/ 105 w 506"/>
              <a:gd name="T13" fmla="*/ 324 h 562"/>
              <a:gd name="T14" fmla="*/ 78 w 506"/>
              <a:gd name="T15" fmla="*/ 351 h 562"/>
              <a:gd name="T16" fmla="*/ 78 w 506"/>
              <a:gd name="T17" fmla="*/ 440 h 562"/>
              <a:gd name="T18" fmla="*/ 44 w 506"/>
              <a:gd name="T19" fmla="*/ 440 h 562"/>
              <a:gd name="T20" fmla="*/ 44 w 506"/>
              <a:gd name="T21" fmla="*/ 173 h 562"/>
              <a:gd name="T22" fmla="*/ 105 w 506"/>
              <a:gd name="T23" fmla="*/ 173 h 562"/>
              <a:gd name="T24" fmla="*/ 406 w 506"/>
              <a:gd name="T25" fmla="*/ 173 h 562"/>
              <a:gd name="T26" fmla="*/ 462 w 506"/>
              <a:gd name="T27" fmla="*/ 173 h 562"/>
              <a:gd name="T28" fmla="*/ 462 w 506"/>
              <a:gd name="T29" fmla="*/ 440 h 562"/>
              <a:gd name="T30" fmla="*/ 390 w 506"/>
              <a:gd name="T31" fmla="*/ 518 h 562"/>
              <a:gd name="T32" fmla="*/ 120 w 506"/>
              <a:gd name="T33" fmla="*/ 518 h 562"/>
              <a:gd name="T34" fmla="*/ 120 w 506"/>
              <a:gd name="T35" fmla="*/ 367 h 562"/>
              <a:gd name="T36" fmla="*/ 390 w 506"/>
              <a:gd name="T37" fmla="*/ 367 h 562"/>
              <a:gd name="T38" fmla="*/ 390 w 506"/>
              <a:gd name="T39" fmla="*/ 518 h 562"/>
              <a:gd name="T40" fmla="*/ 120 w 506"/>
              <a:gd name="T41" fmla="*/ 43 h 562"/>
              <a:gd name="T42" fmla="*/ 390 w 506"/>
              <a:gd name="T43" fmla="*/ 43 h 562"/>
              <a:gd name="T44" fmla="*/ 390 w 506"/>
              <a:gd name="T45" fmla="*/ 131 h 562"/>
              <a:gd name="T46" fmla="*/ 120 w 506"/>
              <a:gd name="T47" fmla="*/ 131 h 562"/>
              <a:gd name="T48" fmla="*/ 120 w 506"/>
              <a:gd name="T49" fmla="*/ 43 h 562"/>
              <a:gd name="T50" fmla="*/ 475 w 506"/>
              <a:gd name="T51" fmla="*/ 131 h 562"/>
              <a:gd name="T52" fmla="*/ 432 w 506"/>
              <a:gd name="T53" fmla="*/ 131 h 562"/>
              <a:gd name="T54" fmla="*/ 432 w 506"/>
              <a:gd name="T55" fmla="*/ 25 h 562"/>
              <a:gd name="T56" fmla="*/ 432 w 506"/>
              <a:gd name="T57" fmla="*/ 25 h 562"/>
              <a:gd name="T58" fmla="*/ 406 w 506"/>
              <a:gd name="T59" fmla="*/ 0 h 562"/>
              <a:gd name="T60" fmla="*/ 105 w 506"/>
              <a:gd name="T61" fmla="*/ 0 h 562"/>
              <a:gd name="T62" fmla="*/ 105 w 506"/>
              <a:gd name="T63" fmla="*/ 0 h 562"/>
              <a:gd name="T64" fmla="*/ 78 w 506"/>
              <a:gd name="T65" fmla="*/ 25 h 562"/>
              <a:gd name="T66" fmla="*/ 78 w 506"/>
              <a:gd name="T67" fmla="*/ 131 h 562"/>
              <a:gd name="T68" fmla="*/ 31 w 506"/>
              <a:gd name="T69" fmla="*/ 131 h 562"/>
              <a:gd name="T70" fmla="*/ 31 w 506"/>
              <a:gd name="T71" fmla="*/ 131 h 562"/>
              <a:gd name="T72" fmla="*/ 0 w 506"/>
              <a:gd name="T73" fmla="*/ 161 h 562"/>
              <a:gd name="T74" fmla="*/ 0 w 506"/>
              <a:gd name="T75" fmla="*/ 453 h 562"/>
              <a:gd name="T76" fmla="*/ 0 w 506"/>
              <a:gd name="T77" fmla="*/ 453 h 562"/>
              <a:gd name="T78" fmla="*/ 31 w 506"/>
              <a:gd name="T79" fmla="*/ 482 h 562"/>
              <a:gd name="T80" fmla="*/ 78 w 506"/>
              <a:gd name="T81" fmla="*/ 482 h 562"/>
              <a:gd name="T82" fmla="*/ 78 w 506"/>
              <a:gd name="T83" fmla="*/ 534 h 562"/>
              <a:gd name="T84" fmla="*/ 78 w 506"/>
              <a:gd name="T85" fmla="*/ 534 h 562"/>
              <a:gd name="T86" fmla="*/ 105 w 506"/>
              <a:gd name="T87" fmla="*/ 561 h 562"/>
              <a:gd name="T88" fmla="*/ 406 w 506"/>
              <a:gd name="T89" fmla="*/ 561 h 562"/>
              <a:gd name="T90" fmla="*/ 406 w 506"/>
              <a:gd name="T91" fmla="*/ 561 h 562"/>
              <a:gd name="T92" fmla="*/ 432 w 506"/>
              <a:gd name="T93" fmla="*/ 534 h 562"/>
              <a:gd name="T94" fmla="*/ 432 w 506"/>
              <a:gd name="T95" fmla="*/ 482 h 562"/>
              <a:gd name="T96" fmla="*/ 475 w 506"/>
              <a:gd name="T97" fmla="*/ 482 h 562"/>
              <a:gd name="T98" fmla="*/ 475 w 506"/>
              <a:gd name="T99" fmla="*/ 482 h 562"/>
              <a:gd name="T100" fmla="*/ 505 w 506"/>
              <a:gd name="T101" fmla="*/ 453 h 562"/>
              <a:gd name="T102" fmla="*/ 505 w 506"/>
              <a:gd name="T103" fmla="*/ 161 h 562"/>
              <a:gd name="T104" fmla="*/ 505 w 506"/>
              <a:gd name="T105" fmla="*/ 161 h 562"/>
              <a:gd name="T106" fmla="*/ 475 w 506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6" h="562">
                <a:moveTo>
                  <a:pt x="462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6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6"/>
                  <a:pt x="78" y="351"/>
                </a:cubicBezTo>
                <a:lnTo>
                  <a:pt x="78" y="440"/>
                </a:lnTo>
                <a:lnTo>
                  <a:pt x="44" y="440"/>
                </a:lnTo>
                <a:lnTo>
                  <a:pt x="44" y="173"/>
                </a:lnTo>
                <a:lnTo>
                  <a:pt x="105" y="173"/>
                </a:lnTo>
                <a:lnTo>
                  <a:pt x="406" y="173"/>
                </a:lnTo>
                <a:lnTo>
                  <a:pt x="462" y="173"/>
                </a:lnTo>
                <a:lnTo>
                  <a:pt x="462" y="440"/>
                </a:lnTo>
                <a:close/>
                <a:moveTo>
                  <a:pt x="390" y="518"/>
                </a:moveTo>
                <a:lnTo>
                  <a:pt x="120" y="518"/>
                </a:lnTo>
                <a:lnTo>
                  <a:pt x="120" y="367"/>
                </a:lnTo>
                <a:lnTo>
                  <a:pt x="390" y="367"/>
                </a:lnTo>
                <a:lnTo>
                  <a:pt x="390" y="518"/>
                </a:lnTo>
                <a:close/>
                <a:moveTo>
                  <a:pt x="120" y="43"/>
                </a:moveTo>
                <a:lnTo>
                  <a:pt x="390" y="43"/>
                </a:lnTo>
                <a:lnTo>
                  <a:pt x="390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5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1" y="0"/>
                  <a:pt x="406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1"/>
                </a:lnTo>
                <a:lnTo>
                  <a:pt x="31" y="131"/>
                </a:lnTo>
                <a:lnTo>
                  <a:pt x="31" y="131"/>
                </a:lnTo>
                <a:cubicBezTo>
                  <a:pt x="14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4" y="482"/>
                  <a:pt x="31" y="482"/>
                </a:cubicBezTo>
                <a:lnTo>
                  <a:pt x="78" y="482"/>
                </a:lnTo>
                <a:lnTo>
                  <a:pt x="78" y="534"/>
                </a:lnTo>
                <a:lnTo>
                  <a:pt x="78" y="534"/>
                </a:lnTo>
                <a:cubicBezTo>
                  <a:pt x="78" y="549"/>
                  <a:pt x="90" y="561"/>
                  <a:pt x="105" y="561"/>
                </a:cubicBezTo>
                <a:lnTo>
                  <a:pt x="406" y="561"/>
                </a:lnTo>
                <a:lnTo>
                  <a:pt x="406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5" y="482"/>
                </a:lnTo>
                <a:lnTo>
                  <a:pt x="475" y="482"/>
                </a:lnTo>
                <a:cubicBezTo>
                  <a:pt x="491" y="482"/>
                  <a:pt x="505" y="469"/>
                  <a:pt x="505" y="453"/>
                </a:cubicBezTo>
                <a:lnTo>
                  <a:pt x="505" y="161"/>
                </a:lnTo>
                <a:lnTo>
                  <a:pt x="505" y="161"/>
                </a:lnTo>
                <a:cubicBezTo>
                  <a:pt x="505" y="144"/>
                  <a:pt x="491" y="131"/>
                  <a:pt x="475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260"/>
          <p:cNvSpPr>
            <a:spLocks noChangeArrowheads="1"/>
          </p:cNvSpPr>
          <p:nvPr/>
        </p:nvSpPr>
        <p:spPr bwMode="auto">
          <a:xfrm>
            <a:off x="13963192" y="4510293"/>
            <a:ext cx="135144" cy="50053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1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261"/>
          <p:cNvSpPr>
            <a:spLocks noChangeArrowheads="1"/>
          </p:cNvSpPr>
          <p:nvPr/>
        </p:nvSpPr>
        <p:spPr bwMode="auto">
          <a:xfrm>
            <a:off x="17256659" y="4350124"/>
            <a:ext cx="750790" cy="480506"/>
          </a:xfrm>
          <a:custGeom>
            <a:avLst/>
            <a:gdLst>
              <a:gd name="T0" fmla="*/ 43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1 w 662"/>
              <a:gd name="T9" fmla="*/ 206 h 425"/>
              <a:gd name="T10" fmla="*/ 322 w 662"/>
              <a:gd name="T11" fmla="*/ 207 h 425"/>
              <a:gd name="T12" fmla="*/ 322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8 h 425"/>
              <a:gd name="T28" fmla="*/ 330 w 662"/>
              <a:gd name="T29" fmla="*/ 208 h 425"/>
              <a:gd name="T30" fmla="*/ 330 w 662"/>
              <a:gd name="T31" fmla="*/ 208 h 425"/>
              <a:gd name="T32" fmla="*/ 331 w 662"/>
              <a:gd name="T33" fmla="*/ 208 h 425"/>
              <a:gd name="T34" fmla="*/ 331 w 662"/>
              <a:gd name="T35" fmla="*/ 208 h 425"/>
              <a:gd name="T36" fmla="*/ 332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6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4 h 425"/>
              <a:gd name="T60" fmla="*/ 43 w 662"/>
              <a:gd name="T61" fmla="*/ 381 h 425"/>
              <a:gd name="T62" fmla="*/ 97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8 w 662"/>
              <a:gd name="T69" fmla="*/ 19 h 425"/>
              <a:gd name="T70" fmla="*/ 654 w 662"/>
              <a:gd name="T71" fmla="*/ 14 h 425"/>
              <a:gd name="T72" fmla="*/ 33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7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5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6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62"/>
          <p:cNvSpPr>
            <a:spLocks noChangeArrowheads="1"/>
          </p:cNvSpPr>
          <p:nvPr/>
        </p:nvSpPr>
        <p:spPr bwMode="auto">
          <a:xfrm>
            <a:off x="20710294" y="4280050"/>
            <a:ext cx="635671" cy="735776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6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7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5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3 w 562"/>
              <a:gd name="T51" fmla="*/ 1 h 649"/>
              <a:gd name="T52" fmla="*/ 271 w 562"/>
              <a:gd name="T53" fmla="*/ 2 h 649"/>
              <a:gd name="T54" fmla="*/ 269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6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281 w 562"/>
              <a:gd name="T93" fmla="*/ 484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4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  <a:gd name="T108" fmla="*/ 556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4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80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3" y="433"/>
                  <a:pt x="273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1" y="12"/>
                </a:lnTo>
                <a:lnTo>
                  <a:pt x="301" y="12"/>
                </a:lnTo>
                <a:cubicBezTo>
                  <a:pt x="301" y="11"/>
                  <a:pt x="300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299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5" y="6"/>
                </a:cubicBezTo>
                <a:lnTo>
                  <a:pt x="295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4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3" y="3"/>
                  <a:pt x="292" y="3"/>
                </a:cubicBezTo>
                <a:lnTo>
                  <a:pt x="292" y="3"/>
                </a:lnTo>
                <a:cubicBezTo>
                  <a:pt x="291" y="3"/>
                  <a:pt x="291" y="3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4" y="0"/>
                  <a:pt x="284" y="0"/>
                </a:cubicBez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8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5" y="1"/>
                  <a:pt x="274" y="1"/>
                  <a:pt x="273" y="1"/>
                </a:cubicBez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1"/>
                  <a:pt x="272" y="2"/>
                </a:cubicBez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0" y="3"/>
                  <a:pt x="269" y="3"/>
                </a:cubicBez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4"/>
                </a:cubicBezTo>
                <a:lnTo>
                  <a:pt x="266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lnTo>
                  <a:pt x="264" y="7"/>
                </a:lnTo>
                <a:lnTo>
                  <a:pt x="264" y="7"/>
                </a:lnTo>
                <a:cubicBezTo>
                  <a:pt x="264" y="7"/>
                  <a:pt x="263" y="7"/>
                  <a:pt x="263" y="8"/>
                </a:cubicBezTo>
                <a:lnTo>
                  <a:pt x="263" y="8"/>
                </a:lnTo>
                <a:cubicBezTo>
                  <a:pt x="262" y="8"/>
                  <a:pt x="262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4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lnTo>
                  <a:pt x="6" y="641"/>
                </a:lnTo>
                <a:lnTo>
                  <a:pt x="6" y="641"/>
                </a:lnTo>
                <a:cubicBezTo>
                  <a:pt x="7" y="641"/>
                  <a:pt x="7" y="642"/>
                  <a:pt x="8" y="642"/>
                </a:cubicBez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1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5" y="645"/>
                </a:cubicBezTo>
                <a:lnTo>
                  <a:pt x="35" y="645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lnTo>
                  <a:pt x="541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cubicBezTo>
                  <a:pt x="546" y="646"/>
                  <a:pt x="546" y="646"/>
                  <a:pt x="547" y="646"/>
                </a:cubicBez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2" y="643"/>
                </a:cubicBezTo>
                <a:lnTo>
                  <a:pt x="552" y="643"/>
                </a:lnTo>
                <a:cubicBezTo>
                  <a:pt x="552" y="643"/>
                  <a:pt x="552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63"/>
          <p:cNvSpPr>
            <a:spLocks noChangeArrowheads="1"/>
          </p:cNvSpPr>
          <p:nvPr/>
        </p:nvSpPr>
        <p:spPr bwMode="auto">
          <a:xfrm>
            <a:off x="6580423" y="6197070"/>
            <a:ext cx="600632" cy="580611"/>
          </a:xfrm>
          <a:custGeom>
            <a:avLst/>
            <a:gdLst>
              <a:gd name="T0" fmla="*/ 27 w 530"/>
              <a:gd name="T1" fmla="*/ 61 h 513"/>
              <a:gd name="T2" fmla="*/ 27 w 530"/>
              <a:gd name="T3" fmla="*/ 61 h 513"/>
              <a:gd name="T4" fmla="*/ 130 w 530"/>
              <a:gd name="T5" fmla="*/ 2 h 513"/>
              <a:gd name="T6" fmla="*/ 130 w 530"/>
              <a:gd name="T7" fmla="*/ 2 h 513"/>
              <a:gd name="T8" fmla="*/ 29 w 530"/>
              <a:gd name="T9" fmla="*/ 122 h 513"/>
              <a:gd name="T10" fmla="*/ 29 w 530"/>
              <a:gd name="T11" fmla="*/ 122 h 513"/>
              <a:gd name="T12" fmla="*/ 225 w 530"/>
              <a:gd name="T13" fmla="*/ 8 h 513"/>
              <a:gd name="T14" fmla="*/ 225 w 530"/>
              <a:gd name="T15" fmla="*/ 8 h 513"/>
              <a:gd name="T16" fmla="*/ 4 w 530"/>
              <a:gd name="T17" fmla="*/ 199 h 513"/>
              <a:gd name="T18" fmla="*/ 4 w 530"/>
              <a:gd name="T19" fmla="*/ 199 h 513"/>
              <a:gd name="T20" fmla="*/ 318 w 530"/>
              <a:gd name="T21" fmla="*/ 17 h 513"/>
              <a:gd name="T22" fmla="*/ 318 w 530"/>
              <a:gd name="T23" fmla="*/ 17 h 513"/>
              <a:gd name="T24" fmla="*/ 17 w 530"/>
              <a:gd name="T25" fmla="*/ 255 h 513"/>
              <a:gd name="T26" fmla="*/ 17 w 530"/>
              <a:gd name="T27" fmla="*/ 255 h 513"/>
              <a:gd name="T28" fmla="*/ 420 w 530"/>
              <a:gd name="T29" fmla="*/ 22 h 513"/>
              <a:gd name="T30" fmla="*/ 420 w 530"/>
              <a:gd name="T31" fmla="*/ 22 h 513"/>
              <a:gd name="T32" fmla="*/ 6 w 530"/>
              <a:gd name="T33" fmla="*/ 320 h 513"/>
              <a:gd name="T34" fmla="*/ 6 w 530"/>
              <a:gd name="T35" fmla="*/ 320 h 513"/>
              <a:gd name="T36" fmla="*/ 472 w 530"/>
              <a:gd name="T37" fmla="*/ 51 h 513"/>
              <a:gd name="T38" fmla="*/ 472 w 530"/>
              <a:gd name="T39" fmla="*/ 51 h 513"/>
              <a:gd name="T40" fmla="*/ 8 w 530"/>
              <a:gd name="T41" fmla="*/ 377 h 513"/>
              <a:gd name="T42" fmla="*/ 8 w 530"/>
              <a:gd name="T43" fmla="*/ 377 h 513"/>
              <a:gd name="T44" fmla="*/ 508 w 530"/>
              <a:gd name="T45" fmla="*/ 89 h 513"/>
              <a:gd name="T46" fmla="*/ 508 w 530"/>
              <a:gd name="T47" fmla="*/ 89 h 513"/>
              <a:gd name="T48" fmla="*/ 33 w 530"/>
              <a:gd name="T49" fmla="*/ 419 h 513"/>
              <a:gd name="T50" fmla="*/ 33 w 530"/>
              <a:gd name="T51" fmla="*/ 419 h 513"/>
              <a:gd name="T52" fmla="*/ 464 w 530"/>
              <a:gd name="T53" fmla="*/ 171 h 513"/>
              <a:gd name="T54" fmla="*/ 464 w 530"/>
              <a:gd name="T55" fmla="*/ 171 h 513"/>
              <a:gd name="T56" fmla="*/ 55 w 530"/>
              <a:gd name="T57" fmla="*/ 469 h 513"/>
              <a:gd name="T58" fmla="*/ 55 w 530"/>
              <a:gd name="T59" fmla="*/ 469 h 513"/>
              <a:gd name="T60" fmla="*/ 509 w 530"/>
              <a:gd name="T61" fmla="*/ 207 h 513"/>
              <a:gd name="T62" fmla="*/ 509 w 530"/>
              <a:gd name="T63" fmla="*/ 207 h 513"/>
              <a:gd name="T64" fmla="*/ 126 w 530"/>
              <a:gd name="T65" fmla="*/ 487 h 513"/>
              <a:gd name="T66" fmla="*/ 126 w 530"/>
              <a:gd name="T67" fmla="*/ 487 h 513"/>
              <a:gd name="T68" fmla="*/ 525 w 530"/>
              <a:gd name="T69" fmla="*/ 257 h 513"/>
              <a:gd name="T70" fmla="*/ 525 w 530"/>
              <a:gd name="T71" fmla="*/ 257 h 513"/>
              <a:gd name="T72" fmla="*/ 195 w 530"/>
              <a:gd name="T73" fmla="*/ 505 h 513"/>
              <a:gd name="T74" fmla="*/ 195 w 530"/>
              <a:gd name="T75" fmla="*/ 505 h 513"/>
              <a:gd name="T76" fmla="*/ 507 w 530"/>
              <a:gd name="T77" fmla="*/ 325 h 513"/>
              <a:gd name="T78" fmla="*/ 507 w 530"/>
              <a:gd name="T79" fmla="*/ 325 h 513"/>
              <a:gd name="T80" fmla="*/ 350 w 530"/>
              <a:gd name="T81" fmla="*/ 475 h 513"/>
              <a:gd name="T82" fmla="*/ 350 w 530"/>
              <a:gd name="T83" fmla="*/ 475 h 513"/>
              <a:gd name="T84" fmla="*/ 449 w 530"/>
              <a:gd name="T85" fmla="*/ 4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0" h="513">
                <a:moveTo>
                  <a:pt x="27" y="61"/>
                </a:moveTo>
                <a:lnTo>
                  <a:pt x="27" y="61"/>
                </a:lnTo>
                <a:cubicBezTo>
                  <a:pt x="28" y="63"/>
                  <a:pt x="129" y="0"/>
                  <a:pt x="130" y="2"/>
                </a:cubicBezTo>
                <a:lnTo>
                  <a:pt x="130" y="2"/>
                </a:lnTo>
                <a:cubicBezTo>
                  <a:pt x="132" y="5"/>
                  <a:pt x="27" y="118"/>
                  <a:pt x="29" y="122"/>
                </a:cubicBezTo>
                <a:lnTo>
                  <a:pt x="29" y="122"/>
                </a:lnTo>
                <a:cubicBezTo>
                  <a:pt x="32" y="128"/>
                  <a:pt x="223" y="3"/>
                  <a:pt x="225" y="8"/>
                </a:cubicBezTo>
                <a:lnTo>
                  <a:pt x="225" y="8"/>
                </a:lnTo>
                <a:cubicBezTo>
                  <a:pt x="229" y="15"/>
                  <a:pt x="0" y="192"/>
                  <a:pt x="4" y="199"/>
                </a:cubicBezTo>
                <a:lnTo>
                  <a:pt x="4" y="199"/>
                </a:lnTo>
                <a:cubicBezTo>
                  <a:pt x="9" y="207"/>
                  <a:pt x="314" y="10"/>
                  <a:pt x="318" y="17"/>
                </a:cubicBezTo>
                <a:lnTo>
                  <a:pt x="318" y="17"/>
                </a:lnTo>
                <a:cubicBezTo>
                  <a:pt x="323" y="25"/>
                  <a:pt x="13" y="248"/>
                  <a:pt x="17" y="255"/>
                </a:cubicBezTo>
                <a:lnTo>
                  <a:pt x="17" y="255"/>
                </a:lnTo>
                <a:cubicBezTo>
                  <a:pt x="22" y="265"/>
                  <a:pt x="414" y="10"/>
                  <a:pt x="420" y="22"/>
                </a:cubicBezTo>
                <a:lnTo>
                  <a:pt x="420" y="22"/>
                </a:lnTo>
                <a:cubicBezTo>
                  <a:pt x="427" y="32"/>
                  <a:pt x="0" y="309"/>
                  <a:pt x="6" y="320"/>
                </a:cubicBezTo>
                <a:lnTo>
                  <a:pt x="6" y="320"/>
                </a:lnTo>
                <a:cubicBezTo>
                  <a:pt x="13" y="331"/>
                  <a:pt x="465" y="39"/>
                  <a:pt x="472" y="51"/>
                </a:cubicBezTo>
                <a:lnTo>
                  <a:pt x="472" y="51"/>
                </a:lnTo>
                <a:cubicBezTo>
                  <a:pt x="479" y="63"/>
                  <a:pt x="2" y="366"/>
                  <a:pt x="8" y="377"/>
                </a:cubicBezTo>
                <a:lnTo>
                  <a:pt x="8" y="377"/>
                </a:lnTo>
                <a:cubicBezTo>
                  <a:pt x="15" y="388"/>
                  <a:pt x="502" y="78"/>
                  <a:pt x="508" y="89"/>
                </a:cubicBezTo>
                <a:lnTo>
                  <a:pt x="508" y="89"/>
                </a:lnTo>
                <a:cubicBezTo>
                  <a:pt x="517" y="104"/>
                  <a:pt x="27" y="408"/>
                  <a:pt x="33" y="419"/>
                </a:cubicBezTo>
                <a:lnTo>
                  <a:pt x="33" y="419"/>
                </a:lnTo>
                <a:cubicBezTo>
                  <a:pt x="40" y="431"/>
                  <a:pt x="455" y="158"/>
                  <a:pt x="464" y="171"/>
                </a:cubicBezTo>
                <a:lnTo>
                  <a:pt x="464" y="171"/>
                </a:lnTo>
                <a:cubicBezTo>
                  <a:pt x="468" y="181"/>
                  <a:pt x="47" y="456"/>
                  <a:pt x="55" y="469"/>
                </a:cubicBezTo>
                <a:lnTo>
                  <a:pt x="55" y="469"/>
                </a:lnTo>
                <a:cubicBezTo>
                  <a:pt x="61" y="479"/>
                  <a:pt x="503" y="198"/>
                  <a:pt x="509" y="207"/>
                </a:cubicBezTo>
                <a:lnTo>
                  <a:pt x="509" y="207"/>
                </a:lnTo>
                <a:cubicBezTo>
                  <a:pt x="515" y="219"/>
                  <a:pt x="120" y="476"/>
                  <a:pt x="126" y="487"/>
                </a:cubicBezTo>
                <a:lnTo>
                  <a:pt x="126" y="487"/>
                </a:lnTo>
                <a:cubicBezTo>
                  <a:pt x="131" y="497"/>
                  <a:pt x="518" y="246"/>
                  <a:pt x="525" y="257"/>
                </a:cubicBezTo>
                <a:lnTo>
                  <a:pt x="525" y="257"/>
                </a:lnTo>
                <a:cubicBezTo>
                  <a:pt x="529" y="265"/>
                  <a:pt x="189" y="495"/>
                  <a:pt x="195" y="505"/>
                </a:cubicBezTo>
                <a:lnTo>
                  <a:pt x="195" y="505"/>
                </a:lnTo>
                <a:cubicBezTo>
                  <a:pt x="199" y="512"/>
                  <a:pt x="504" y="319"/>
                  <a:pt x="507" y="325"/>
                </a:cubicBezTo>
                <a:lnTo>
                  <a:pt x="507" y="325"/>
                </a:lnTo>
                <a:cubicBezTo>
                  <a:pt x="510" y="328"/>
                  <a:pt x="347" y="470"/>
                  <a:pt x="350" y="475"/>
                </a:cubicBezTo>
                <a:lnTo>
                  <a:pt x="350" y="475"/>
                </a:lnTo>
                <a:cubicBezTo>
                  <a:pt x="352" y="480"/>
                  <a:pt x="446" y="413"/>
                  <a:pt x="449" y="41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264"/>
          <p:cNvSpPr>
            <a:spLocks noChangeArrowheads="1"/>
          </p:cNvSpPr>
          <p:nvPr/>
        </p:nvSpPr>
        <p:spPr bwMode="auto">
          <a:xfrm>
            <a:off x="6580423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65"/>
          <p:cNvSpPr>
            <a:spLocks noChangeArrowheads="1"/>
          </p:cNvSpPr>
          <p:nvPr/>
        </p:nvSpPr>
        <p:spPr bwMode="auto">
          <a:xfrm>
            <a:off x="6580423" y="853452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66"/>
          <p:cNvSpPr>
            <a:spLocks noChangeArrowheads="1"/>
          </p:cNvSpPr>
          <p:nvPr/>
        </p:nvSpPr>
        <p:spPr bwMode="auto">
          <a:xfrm>
            <a:off x="6560402" y="9685740"/>
            <a:ext cx="600632" cy="590622"/>
          </a:xfrm>
          <a:custGeom>
            <a:avLst/>
            <a:gdLst>
              <a:gd name="T0" fmla="*/ 76 w 531"/>
              <a:gd name="T1" fmla="*/ 54 h 519"/>
              <a:gd name="T2" fmla="*/ 76 w 531"/>
              <a:gd name="T3" fmla="*/ 54 h 519"/>
              <a:gd name="T4" fmla="*/ 112 w 531"/>
              <a:gd name="T5" fmla="*/ 33 h 519"/>
              <a:gd name="T6" fmla="*/ 112 w 531"/>
              <a:gd name="T7" fmla="*/ 33 h 519"/>
              <a:gd name="T8" fmla="*/ 3 w 531"/>
              <a:gd name="T9" fmla="*/ 156 h 519"/>
              <a:gd name="T10" fmla="*/ 3 w 531"/>
              <a:gd name="T11" fmla="*/ 156 h 519"/>
              <a:gd name="T12" fmla="*/ 229 w 531"/>
              <a:gd name="T13" fmla="*/ 24 h 519"/>
              <a:gd name="T14" fmla="*/ 229 w 531"/>
              <a:gd name="T15" fmla="*/ 24 h 519"/>
              <a:gd name="T16" fmla="*/ 13 w 531"/>
              <a:gd name="T17" fmla="*/ 204 h 519"/>
              <a:gd name="T18" fmla="*/ 13 w 531"/>
              <a:gd name="T19" fmla="*/ 204 h 519"/>
              <a:gd name="T20" fmla="*/ 355 w 531"/>
              <a:gd name="T21" fmla="*/ 7 h 519"/>
              <a:gd name="T22" fmla="*/ 355 w 531"/>
              <a:gd name="T23" fmla="*/ 7 h 519"/>
              <a:gd name="T24" fmla="*/ 8 w 531"/>
              <a:gd name="T25" fmla="*/ 265 h 519"/>
              <a:gd name="T26" fmla="*/ 8 w 531"/>
              <a:gd name="T27" fmla="*/ 265 h 519"/>
              <a:gd name="T28" fmla="*/ 446 w 531"/>
              <a:gd name="T29" fmla="*/ 12 h 519"/>
              <a:gd name="T30" fmla="*/ 446 w 531"/>
              <a:gd name="T31" fmla="*/ 12 h 519"/>
              <a:gd name="T32" fmla="*/ 23 w 531"/>
              <a:gd name="T33" fmla="*/ 314 h 519"/>
              <a:gd name="T34" fmla="*/ 23 w 531"/>
              <a:gd name="T35" fmla="*/ 314 h 519"/>
              <a:gd name="T36" fmla="*/ 472 w 531"/>
              <a:gd name="T37" fmla="*/ 56 h 519"/>
              <a:gd name="T38" fmla="*/ 472 w 531"/>
              <a:gd name="T39" fmla="*/ 56 h 519"/>
              <a:gd name="T40" fmla="*/ 41 w 531"/>
              <a:gd name="T41" fmla="*/ 360 h 519"/>
              <a:gd name="T42" fmla="*/ 41 w 531"/>
              <a:gd name="T43" fmla="*/ 360 h 519"/>
              <a:gd name="T44" fmla="*/ 513 w 531"/>
              <a:gd name="T45" fmla="*/ 87 h 519"/>
              <a:gd name="T46" fmla="*/ 513 w 531"/>
              <a:gd name="T47" fmla="*/ 87 h 519"/>
              <a:gd name="T48" fmla="*/ 61 w 531"/>
              <a:gd name="T49" fmla="*/ 403 h 519"/>
              <a:gd name="T50" fmla="*/ 61 w 531"/>
              <a:gd name="T51" fmla="*/ 403 h 519"/>
              <a:gd name="T52" fmla="*/ 523 w 531"/>
              <a:gd name="T53" fmla="*/ 137 h 519"/>
              <a:gd name="T54" fmla="*/ 523 w 531"/>
              <a:gd name="T55" fmla="*/ 137 h 519"/>
              <a:gd name="T56" fmla="*/ 37 w 531"/>
              <a:gd name="T57" fmla="*/ 475 h 519"/>
              <a:gd name="T58" fmla="*/ 37 w 531"/>
              <a:gd name="T59" fmla="*/ 475 h 519"/>
              <a:gd name="T60" fmla="*/ 521 w 531"/>
              <a:gd name="T61" fmla="*/ 196 h 519"/>
              <a:gd name="T62" fmla="*/ 521 w 531"/>
              <a:gd name="T63" fmla="*/ 196 h 519"/>
              <a:gd name="T64" fmla="*/ 126 w 531"/>
              <a:gd name="T65" fmla="*/ 486 h 519"/>
              <a:gd name="T66" fmla="*/ 126 w 531"/>
              <a:gd name="T67" fmla="*/ 486 h 519"/>
              <a:gd name="T68" fmla="*/ 495 w 531"/>
              <a:gd name="T69" fmla="*/ 273 h 519"/>
              <a:gd name="T70" fmla="*/ 495 w 531"/>
              <a:gd name="T71" fmla="*/ 273 h 519"/>
              <a:gd name="T72" fmla="*/ 197 w 531"/>
              <a:gd name="T73" fmla="*/ 510 h 519"/>
              <a:gd name="T74" fmla="*/ 197 w 531"/>
              <a:gd name="T75" fmla="*/ 510 h 519"/>
              <a:gd name="T76" fmla="*/ 508 w 531"/>
              <a:gd name="T77" fmla="*/ 330 h 519"/>
              <a:gd name="T78" fmla="*/ 508 w 531"/>
              <a:gd name="T79" fmla="*/ 330 h 519"/>
              <a:gd name="T80" fmla="*/ 290 w 531"/>
              <a:gd name="T81" fmla="*/ 510 h 519"/>
              <a:gd name="T82" fmla="*/ 290 w 531"/>
              <a:gd name="T83" fmla="*/ 510 h 519"/>
              <a:gd name="T84" fmla="*/ 482 w 531"/>
              <a:gd name="T85" fmla="*/ 39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" h="519">
                <a:moveTo>
                  <a:pt x="76" y="54"/>
                </a:moveTo>
                <a:lnTo>
                  <a:pt x="76" y="54"/>
                </a:lnTo>
                <a:cubicBezTo>
                  <a:pt x="77" y="55"/>
                  <a:pt x="111" y="31"/>
                  <a:pt x="112" y="33"/>
                </a:cubicBezTo>
                <a:lnTo>
                  <a:pt x="112" y="33"/>
                </a:lnTo>
                <a:cubicBezTo>
                  <a:pt x="114" y="37"/>
                  <a:pt x="0" y="151"/>
                  <a:pt x="3" y="156"/>
                </a:cubicBezTo>
                <a:lnTo>
                  <a:pt x="3" y="156"/>
                </a:lnTo>
                <a:cubicBezTo>
                  <a:pt x="6" y="161"/>
                  <a:pt x="227" y="19"/>
                  <a:pt x="229" y="24"/>
                </a:cubicBezTo>
                <a:lnTo>
                  <a:pt x="229" y="24"/>
                </a:lnTo>
                <a:cubicBezTo>
                  <a:pt x="234" y="31"/>
                  <a:pt x="9" y="197"/>
                  <a:pt x="13" y="204"/>
                </a:cubicBezTo>
                <a:lnTo>
                  <a:pt x="13" y="204"/>
                </a:lnTo>
                <a:cubicBezTo>
                  <a:pt x="19" y="214"/>
                  <a:pt x="351" y="0"/>
                  <a:pt x="355" y="7"/>
                </a:cubicBezTo>
                <a:lnTo>
                  <a:pt x="355" y="7"/>
                </a:lnTo>
                <a:cubicBezTo>
                  <a:pt x="360" y="17"/>
                  <a:pt x="2" y="255"/>
                  <a:pt x="8" y="265"/>
                </a:cubicBezTo>
                <a:lnTo>
                  <a:pt x="8" y="265"/>
                </a:lnTo>
                <a:cubicBezTo>
                  <a:pt x="12" y="273"/>
                  <a:pt x="441" y="2"/>
                  <a:pt x="446" y="12"/>
                </a:cubicBezTo>
                <a:lnTo>
                  <a:pt x="446" y="12"/>
                </a:lnTo>
                <a:cubicBezTo>
                  <a:pt x="452" y="21"/>
                  <a:pt x="17" y="305"/>
                  <a:pt x="23" y="314"/>
                </a:cubicBezTo>
                <a:lnTo>
                  <a:pt x="23" y="314"/>
                </a:lnTo>
                <a:cubicBezTo>
                  <a:pt x="28" y="324"/>
                  <a:pt x="466" y="46"/>
                  <a:pt x="472" y="56"/>
                </a:cubicBezTo>
                <a:lnTo>
                  <a:pt x="472" y="56"/>
                </a:lnTo>
                <a:cubicBezTo>
                  <a:pt x="480" y="69"/>
                  <a:pt x="33" y="347"/>
                  <a:pt x="41" y="360"/>
                </a:cubicBezTo>
                <a:lnTo>
                  <a:pt x="41" y="360"/>
                </a:lnTo>
                <a:cubicBezTo>
                  <a:pt x="46" y="369"/>
                  <a:pt x="507" y="75"/>
                  <a:pt x="513" y="87"/>
                </a:cubicBezTo>
                <a:lnTo>
                  <a:pt x="513" y="87"/>
                </a:lnTo>
                <a:cubicBezTo>
                  <a:pt x="521" y="100"/>
                  <a:pt x="55" y="393"/>
                  <a:pt x="61" y="403"/>
                </a:cubicBezTo>
                <a:lnTo>
                  <a:pt x="61" y="403"/>
                </a:lnTo>
                <a:cubicBezTo>
                  <a:pt x="67" y="413"/>
                  <a:pt x="515" y="124"/>
                  <a:pt x="523" y="137"/>
                </a:cubicBezTo>
                <a:lnTo>
                  <a:pt x="523" y="137"/>
                </a:lnTo>
                <a:cubicBezTo>
                  <a:pt x="530" y="149"/>
                  <a:pt x="28" y="460"/>
                  <a:pt x="37" y="475"/>
                </a:cubicBezTo>
                <a:lnTo>
                  <a:pt x="37" y="475"/>
                </a:lnTo>
                <a:cubicBezTo>
                  <a:pt x="44" y="486"/>
                  <a:pt x="514" y="184"/>
                  <a:pt x="521" y="196"/>
                </a:cubicBezTo>
                <a:lnTo>
                  <a:pt x="521" y="196"/>
                </a:lnTo>
                <a:cubicBezTo>
                  <a:pt x="529" y="208"/>
                  <a:pt x="119" y="473"/>
                  <a:pt x="126" y="486"/>
                </a:cubicBezTo>
                <a:lnTo>
                  <a:pt x="126" y="486"/>
                </a:lnTo>
                <a:cubicBezTo>
                  <a:pt x="130" y="494"/>
                  <a:pt x="490" y="264"/>
                  <a:pt x="495" y="273"/>
                </a:cubicBezTo>
                <a:lnTo>
                  <a:pt x="495" y="273"/>
                </a:lnTo>
                <a:cubicBezTo>
                  <a:pt x="499" y="281"/>
                  <a:pt x="192" y="502"/>
                  <a:pt x="197" y="510"/>
                </a:cubicBezTo>
                <a:lnTo>
                  <a:pt x="197" y="510"/>
                </a:lnTo>
                <a:cubicBezTo>
                  <a:pt x="201" y="518"/>
                  <a:pt x="505" y="324"/>
                  <a:pt x="508" y="330"/>
                </a:cubicBezTo>
                <a:lnTo>
                  <a:pt x="508" y="330"/>
                </a:lnTo>
                <a:cubicBezTo>
                  <a:pt x="511" y="336"/>
                  <a:pt x="286" y="503"/>
                  <a:pt x="290" y="510"/>
                </a:cubicBezTo>
                <a:lnTo>
                  <a:pt x="290" y="510"/>
                </a:lnTo>
                <a:cubicBezTo>
                  <a:pt x="293" y="516"/>
                  <a:pt x="480" y="394"/>
                  <a:pt x="482" y="399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267"/>
          <p:cNvSpPr>
            <a:spLocks noChangeArrowheads="1"/>
          </p:cNvSpPr>
          <p:nvPr/>
        </p:nvSpPr>
        <p:spPr bwMode="auto">
          <a:xfrm>
            <a:off x="6560402" y="10856973"/>
            <a:ext cx="570601" cy="600632"/>
          </a:xfrm>
          <a:custGeom>
            <a:avLst/>
            <a:gdLst>
              <a:gd name="T0" fmla="*/ 67 w 502"/>
              <a:gd name="T1" fmla="*/ 60 h 527"/>
              <a:gd name="T2" fmla="*/ 67 w 502"/>
              <a:gd name="T3" fmla="*/ 60 h 527"/>
              <a:gd name="T4" fmla="*/ 162 w 502"/>
              <a:gd name="T5" fmla="*/ 5 h 527"/>
              <a:gd name="T6" fmla="*/ 162 w 502"/>
              <a:gd name="T7" fmla="*/ 5 h 527"/>
              <a:gd name="T8" fmla="*/ 13 w 502"/>
              <a:gd name="T9" fmla="*/ 152 h 527"/>
              <a:gd name="T10" fmla="*/ 13 w 502"/>
              <a:gd name="T11" fmla="*/ 152 h 527"/>
              <a:gd name="T12" fmla="*/ 263 w 502"/>
              <a:gd name="T13" fmla="*/ 7 h 527"/>
              <a:gd name="T14" fmla="*/ 263 w 502"/>
              <a:gd name="T15" fmla="*/ 7 h 527"/>
              <a:gd name="T16" fmla="*/ 8 w 502"/>
              <a:gd name="T17" fmla="*/ 210 h 527"/>
              <a:gd name="T18" fmla="*/ 8 w 502"/>
              <a:gd name="T19" fmla="*/ 210 h 527"/>
              <a:gd name="T20" fmla="*/ 356 w 502"/>
              <a:gd name="T21" fmla="*/ 8 h 527"/>
              <a:gd name="T22" fmla="*/ 356 w 502"/>
              <a:gd name="T23" fmla="*/ 8 h 527"/>
              <a:gd name="T24" fmla="*/ 7 w 502"/>
              <a:gd name="T25" fmla="*/ 265 h 527"/>
              <a:gd name="T26" fmla="*/ 7 w 502"/>
              <a:gd name="T27" fmla="*/ 265 h 527"/>
              <a:gd name="T28" fmla="*/ 436 w 502"/>
              <a:gd name="T29" fmla="*/ 17 h 527"/>
              <a:gd name="T30" fmla="*/ 436 w 502"/>
              <a:gd name="T31" fmla="*/ 17 h 527"/>
              <a:gd name="T32" fmla="*/ 20 w 502"/>
              <a:gd name="T33" fmla="*/ 319 h 527"/>
              <a:gd name="T34" fmla="*/ 20 w 502"/>
              <a:gd name="T35" fmla="*/ 319 h 527"/>
              <a:gd name="T36" fmla="*/ 438 w 502"/>
              <a:gd name="T37" fmla="*/ 77 h 527"/>
              <a:gd name="T38" fmla="*/ 438 w 502"/>
              <a:gd name="T39" fmla="*/ 77 h 527"/>
              <a:gd name="T40" fmla="*/ 38 w 502"/>
              <a:gd name="T41" fmla="*/ 370 h 527"/>
              <a:gd name="T42" fmla="*/ 38 w 502"/>
              <a:gd name="T43" fmla="*/ 370 h 527"/>
              <a:gd name="T44" fmla="*/ 459 w 502"/>
              <a:gd name="T45" fmla="*/ 127 h 527"/>
              <a:gd name="T46" fmla="*/ 459 w 502"/>
              <a:gd name="T47" fmla="*/ 127 h 527"/>
              <a:gd name="T48" fmla="*/ 32 w 502"/>
              <a:gd name="T49" fmla="*/ 438 h 527"/>
              <a:gd name="T50" fmla="*/ 32 w 502"/>
              <a:gd name="T51" fmla="*/ 438 h 527"/>
              <a:gd name="T52" fmla="*/ 486 w 502"/>
              <a:gd name="T53" fmla="*/ 175 h 527"/>
              <a:gd name="T54" fmla="*/ 486 w 502"/>
              <a:gd name="T55" fmla="*/ 175 h 527"/>
              <a:gd name="T56" fmla="*/ 63 w 502"/>
              <a:gd name="T57" fmla="*/ 476 h 527"/>
              <a:gd name="T58" fmla="*/ 63 w 502"/>
              <a:gd name="T59" fmla="*/ 476 h 527"/>
              <a:gd name="T60" fmla="*/ 473 w 502"/>
              <a:gd name="T61" fmla="*/ 239 h 527"/>
              <a:gd name="T62" fmla="*/ 473 w 502"/>
              <a:gd name="T63" fmla="*/ 239 h 527"/>
              <a:gd name="T64" fmla="*/ 126 w 502"/>
              <a:gd name="T65" fmla="*/ 504 h 527"/>
              <a:gd name="T66" fmla="*/ 126 w 502"/>
              <a:gd name="T67" fmla="*/ 504 h 527"/>
              <a:gd name="T68" fmla="*/ 485 w 502"/>
              <a:gd name="T69" fmla="*/ 297 h 527"/>
              <a:gd name="T70" fmla="*/ 485 w 502"/>
              <a:gd name="T71" fmla="*/ 297 h 527"/>
              <a:gd name="T72" fmla="*/ 207 w 502"/>
              <a:gd name="T73" fmla="*/ 519 h 527"/>
              <a:gd name="T74" fmla="*/ 207 w 502"/>
              <a:gd name="T75" fmla="*/ 519 h 527"/>
              <a:gd name="T76" fmla="*/ 497 w 502"/>
              <a:gd name="T77" fmla="*/ 353 h 527"/>
              <a:gd name="T78" fmla="*/ 497 w 502"/>
              <a:gd name="T79" fmla="*/ 353 h 527"/>
              <a:gd name="T80" fmla="*/ 310 w 502"/>
              <a:gd name="T81" fmla="*/ 516 h 527"/>
              <a:gd name="T82" fmla="*/ 310 w 502"/>
              <a:gd name="T83" fmla="*/ 516 h 527"/>
              <a:gd name="T84" fmla="*/ 467 w 502"/>
              <a:gd name="T85" fmla="*/ 4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527">
                <a:moveTo>
                  <a:pt x="67" y="60"/>
                </a:moveTo>
                <a:lnTo>
                  <a:pt x="67" y="60"/>
                </a:lnTo>
                <a:cubicBezTo>
                  <a:pt x="68" y="62"/>
                  <a:pt x="161" y="3"/>
                  <a:pt x="162" y="5"/>
                </a:cubicBezTo>
                <a:lnTo>
                  <a:pt x="162" y="5"/>
                </a:lnTo>
                <a:cubicBezTo>
                  <a:pt x="164" y="8"/>
                  <a:pt x="10" y="148"/>
                  <a:pt x="13" y="152"/>
                </a:cubicBezTo>
                <a:lnTo>
                  <a:pt x="13" y="152"/>
                </a:lnTo>
                <a:cubicBezTo>
                  <a:pt x="15" y="157"/>
                  <a:pt x="260" y="0"/>
                  <a:pt x="263" y="7"/>
                </a:cubicBezTo>
                <a:lnTo>
                  <a:pt x="263" y="7"/>
                </a:lnTo>
                <a:cubicBezTo>
                  <a:pt x="268" y="14"/>
                  <a:pt x="4" y="203"/>
                  <a:pt x="8" y="210"/>
                </a:cubicBezTo>
                <a:lnTo>
                  <a:pt x="8" y="210"/>
                </a:lnTo>
                <a:cubicBezTo>
                  <a:pt x="13" y="219"/>
                  <a:pt x="352" y="1"/>
                  <a:pt x="356" y="8"/>
                </a:cubicBezTo>
                <a:lnTo>
                  <a:pt x="356" y="8"/>
                </a:lnTo>
                <a:cubicBezTo>
                  <a:pt x="362" y="18"/>
                  <a:pt x="0" y="254"/>
                  <a:pt x="7" y="265"/>
                </a:cubicBezTo>
                <a:lnTo>
                  <a:pt x="7" y="265"/>
                </a:lnTo>
                <a:cubicBezTo>
                  <a:pt x="12" y="274"/>
                  <a:pt x="430" y="6"/>
                  <a:pt x="436" y="17"/>
                </a:cubicBezTo>
                <a:lnTo>
                  <a:pt x="436" y="17"/>
                </a:lnTo>
                <a:cubicBezTo>
                  <a:pt x="442" y="27"/>
                  <a:pt x="14" y="310"/>
                  <a:pt x="20" y="319"/>
                </a:cubicBezTo>
                <a:lnTo>
                  <a:pt x="20" y="319"/>
                </a:lnTo>
                <a:cubicBezTo>
                  <a:pt x="26" y="331"/>
                  <a:pt x="431" y="66"/>
                  <a:pt x="438" y="77"/>
                </a:cubicBezTo>
                <a:lnTo>
                  <a:pt x="438" y="77"/>
                </a:lnTo>
                <a:cubicBezTo>
                  <a:pt x="443" y="87"/>
                  <a:pt x="32" y="358"/>
                  <a:pt x="38" y="370"/>
                </a:cubicBezTo>
                <a:lnTo>
                  <a:pt x="38" y="370"/>
                </a:lnTo>
                <a:cubicBezTo>
                  <a:pt x="46" y="383"/>
                  <a:pt x="452" y="114"/>
                  <a:pt x="459" y="127"/>
                </a:cubicBezTo>
                <a:lnTo>
                  <a:pt x="459" y="127"/>
                </a:lnTo>
                <a:cubicBezTo>
                  <a:pt x="465" y="138"/>
                  <a:pt x="26" y="427"/>
                  <a:pt x="32" y="438"/>
                </a:cubicBezTo>
                <a:lnTo>
                  <a:pt x="32" y="438"/>
                </a:lnTo>
                <a:cubicBezTo>
                  <a:pt x="38" y="448"/>
                  <a:pt x="479" y="164"/>
                  <a:pt x="486" y="175"/>
                </a:cubicBezTo>
                <a:lnTo>
                  <a:pt x="486" y="175"/>
                </a:lnTo>
                <a:cubicBezTo>
                  <a:pt x="491" y="185"/>
                  <a:pt x="57" y="466"/>
                  <a:pt x="63" y="476"/>
                </a:cubicBezTo>
                <a:lnTo>
                  <a:pt x="63" y="476"/>
                </a:lnTo>
                <a:cubicBezTo>
                  <a:pt x="68" y="484"/>
                  <a:pt x="467" y="230"/>
                  <a:pt x="473" y="239"/>
                </a:cubicBezTo>
                <a:lnTo>
                  <a:pt x="473" y="239"/>
                </a:lnTo>
                <a:cubicBezTo>
                  <a:pt x="479" y="249"/>
                  <a:pt x="120" y="493"/>
                  <a:pt x="126" y="504"/>
                </a:cubicBezTo>
                <a:lnTo>
                  <a:pt x="126" y="504"/>
                </a:lnTo>
                <a:cubicBezTo>
                  <a:pt x="133" y="514"/>
                  <a:pt x="479" y="286"/>
                  <a:pt x="485" y="297"/>
                </a:cubicBezTo>
                <a:lnTo>
                  <a:pt x="485" y="297"/>
                </a:lnTo>
                <a:cubicBezTo>
                  <a:pt x="490" y="306"/>
                  <a:pt x="202" y="512"/>
                  <a:pt x="207" y="519"/>
                </a:cubicBezTo>
                <a:lnTo>
                  <a:pt x="207" y="519"/>
                </a:lnTo>
                <a:cubicBezTo>
                  <a:pt x="211" y="526"/>
                  <a:pt x="493" y="346"/>
                  <a:pt x="497" y="353"/>
                </a:cubicBezTo>
                <a:lnTo>
                  <a:pt x="497" y="353"/>
                </a:lnTo>
                <a:cubicBezTo>
                  <a:pt x="501" y="359"/>
                  <a:pt x="307" y="511"/>
                  <a:pt x="310" y="516"/>
                </a:cubicBezTo>
                <a:lnTo>
                  <a:pt x="310" y="516"/>
                </a:lnTo>
                <a:cubicBezTo>
                  <a:pt x="313" y="520"/>
                  <a:pt x="464" y="421"/>
                  <a:pt x="467" y="42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Freeform 268"/>
          <p:cNvSpPr>
            <a:spLocks noChangeArrowheads="1"/>
          </p:cNvSpPr>
          <p:nvPr/>
        </p:nvSpPr>
        <p:spPr bwMode="auto">
          <a:xfrm>
            <a:off x="6580423" y="12038216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69"/>
          <p:cNvSpPr>
            <a:spLocks noChangeArrowheads="1"/>
          </p:cNvSpPr>
          <p:nvPr/>
        </p:nvSpPr>
        <p:spPr bwMode="auto">
          <a:xfrm>
            <a:off x="10099125" y="6182052"/>
            <a:ext cx="630664" cy="575607"/>
          </a:xfrm>
          <a:custGeom>
            <a:avLst/>
            <a:gdLst>
              <a:gd name="T0" fmla="*/ 66 w 555"/>
              <a:gd name="T1" fmla="*/ 72 h 507"/>
              <a:gd name="T2" fmla="*/ 66 w 555"/>
              <a:gd name="T3" fmla="*/ 72 h 507"/>
              <a:gd name="T4" fmla="*/ 174 w 555"/>
              <a:gd name="T5" fmla="*/ 9 h 507"/>
              <a:gd name="T6" fmla="*/ 174 w 555"/>
              <a:gd name="T7" fmla="*/ 9 h 507"/>
              <a:gd name="T8" fmla="*/ 38 w 555"/>
              <a:gd name="T9" fmla="*/ 148 h 507"/>
              <a:gd name="T10" fmla="*/ 38 w 555"/>
              <a:gd name="T11" fmla="*/ 148 h 507"/>
              <a:gd name="T12" fmla="*/ 265 w 555"/>
              <a:gd name="T13" fmla="*/ 17 h 507"/>
              <a:gd name="T14" fmla="*/ 265 w 555"/>
              <a:gd name="T15" fmla="*/ 17 h 507"/>
              <a:gd name="T16" fmla="*/ 4 w 555"/>
              <a:gd name="T17" fmla="*/ 231 h 507"/>
              <a:gd name="T18" fmla="*/ 4 w 555"/>
              <a:gd name="T19" fmla="*/ 231 h 507"/>
              <a:gd name="T20" fmla="*/ 390 w 555"/>
              <a:gd name="T21" fmla="*/ 8 h 507"/>
              <a:gd name="T22" fmla="*/ 390 w 555"/>
              <a:gd name="T23" fmla="*/ 8 h 507"/>
              <a:gd name="T24" fmla="*/ 46 w 555"/>
              <a:gd name="T25" fmla="*/ 270 h 507"/>
              <a:gd name="T26" fmla="*/ 46 w 555"/>
              <a:gd name="T27" fmla="*/ 270 h 507"/>
              <a:gd name="T28" fmla="*/ 418 w 555"/>
              <a:gd name="T29" fmla="*/ 56 h 507"/>
              <a:gd name="T30" fmla="*/ 418 w 555"/>
              <a:gd name="T31" fmla="*/ 56 h 507"/>
              <a:gd name="T32" fmla="*/ 49 w 555"/>
              <a:gd name="T33" fmla="*/ 330 h 507"/>
              <a:gd name="T34" fmla="*/ 49 w 555"/>
              <a:gd name="T35" fmla="*/ 330 h 507"/>
              <a:gd name="T36" fmla="*/ 472 w 555"/>
              <a:gd name="T37" fmla="*/ 86 h 507"/>
              <a:gd name="T38" fmla="*/ 472 w 555"/>
              <a:gd name="T39" fmla="*/ 86 h 507"/>
              <a:gd name="T40" fmla="*/ 8 w 555"/>
              <a:gd name="T41" fmla="*/ 414 h 507"/>
              <a:gd name="T42" fmla="*/ 8 w 555"/>
              <a:gd name="T43" fmla="*/ 414 h 507"/>
              <a:gd name="T44" fmla="*/ 517 w 555"/>
              <a:gd name="T45" fmla="*/ 121 h 507"/>
              <a:gd name="T46" fmla="*/ 517 w 555"/>
              <a:gd name="T47" fmla="*/ 121 h 507"/>
              <a:gd name="T48" fmla="*/ 90 w 555"/>
              <a:gd name="T49" fmla="*/ 425 h 507"/>
              <a:gd name="T50" fmla="*/ 90 w 555"/>
              <a:gd name="T51" fmla="*/ 425 h 507"/>
              <a:gd name="T52" fmla="*/ 548 w 555"/>
              <a:gd name="T53" fmla="*/ 160 h 507"/>
              <a:gd name="T54" fmla="*/ 548 w 555"/>
              <a:gd name="T55" fmla="*/ 160 h 507"/>
              <a:gd name="T56" fmla="*/ 139 w 555"/>
              <a:gd name="T57" fmla="*/ 458 h 507"/>
              <a:gd name="T58" fmla="*/ 139 w 555"/>
              <a:gd name="T59" fmla="*/ 458 h 507"/>
              <a:gd name="T60" fmla="*/ 539 w 555"/>
              <a:gd name="T61" fmla="*/ 227 h 507"/>
              <a:gd name="T62" fmla="*/ 539 w 555"/>
              <a:gd name="T63" fmla="*/ 227 h 507"/>
              <a:gd name="T64" fmla="*/ 197 w 555"/>
              <a:gd name="T65" fmla="*/ 486 h 507"/>
              <a:gd name="T66" fmla="*/ 197 w 555"/>
              <a:gd name="T67" fmla="*/ 486 h 507"/>
              <a:gd name="T68" fmla="*/ 544 w 555"/>
              <a:gd name="T69" fmla="*/ 286 h 507"/>
              <a:gd name="T70" fmla="*/ 544 w 555"/>
              <a:gd name="T71" fmla="*/ 286 h 507"/>
              <a:gd name="T72" fmla="*/ 272 w 555"/>
              <a:gd name="T73" fmla="*/ 500 h 507"/>
              <a:gd name="T74" fmla="*/ 272 w 555"/>
              <a:gd name="T75" fmla="*/ 500 h 507"/>
              <a:gd name="T76" fmla="*/ 495 w 555"/>
              <a:gd name="T77" fmla="*/ 371 h 507"/>
              <a:gd name="T78" fmla="*/ 495 w 555"/>
              <a:gd name="T79" fmla="*/ 371 h 507"/>
              <a:gd name="T80" fmla="*/ 370 w 555"/>
              <a:gd name="T81" fmla="*/ 499 h 507"/>
              <a:gd name="T82" fmla="*/ 370 w 555"/>
              <a:gd name="T83" fmla="*/ 499 h 507"/>
              <a:gd name="T84" fmla="*/ 524 w 555"/>
              <a:gd name="T85" fmla="*/ 41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5" h="507">
                <a:moveTo>
                  <a:pt x="66" y="72"/>
                </a:moveTo>
                <a:lnTo>
                  <a:pt x="66" y="72"/>
                </a:lnTo>
                <a:cubicBezTo>
                  <a:pt x="67" y="74"/>
                  <a:pt x="173" y="7"/>
                  <a:pt x="174" y="9"/>
                </a:cubicBezTo>
                <a:lnTo>
                  <a:pt x="174" y="9"/>
                </a:lnTo>
                <a:cubicBezTo>
                  <a:pt x="176" y="13"/>
                  <a:pt x="36" y="143"/>
                  <a:pt x="38" y="148"/>
                </a:cubicBezTo>
                <a:lnTo>
                  <a:pt x="38" y="148"/>
                </a:lnTo>
                <a:cubicBezTo>
                  <a:pt x="43" y="155"/>
                  <a:pt x="262" y="10"/>
                  <a:pt x="265" y="17"/>
                </a:cubicBezTo>
                <a:lnTo>
                  <a:pt x="265" y="17"/>
                </a:lnTo>
                <a:cubicBezTo>
                  <a:pt x="270" y="23"/>
                  <a:pt x="0" y="225"/>
                  <a:pt x="4" y="231"/>
                </a:cubicBezTo>
                <a:lnTo>
                  <a:pt x="4" y="231"/>
                </a:lnTo>
                <a:cubicBezTo>
                  <a:pt x="8" y="239"/>
                  <a:pt x="386" y="0"/>
                  <a:pt x="390" y="8"/>
                </a:cubicBezTo>
                <a:lnTo>
                  <a:pt x="390" y="8"/>
                </a:lnTo>
                <a:cubicBezTo>
                  <a:pt x="396" y="17"/>
                  <a:pt x="40" y="260"/>
                  <a:pt x="46" y="270"/>
                </a:cubicBezTo>
                <a:lnTo>
                  <a:pt x="46" y="270"/>
                </a:lnTo>
                <a:cubicBezTo>
                  <a:pt x="51" y="280"/>
                  <a:pt x="413" y="47"/>
                  <a:pt x="418" y="56"/>
                </a:cubicBezTo>
                <a:lnTo>
                  <a:pt x="418" y="56"/>
                </a:lnTo>
                <a:cubicBezTo>
                  <a:pt x="423" y="66"/>
                  <a:pt x="43" y="321"/>
                  <a:pt x="49" y="330"/>
                </a:cubicBezTo>
                <a:lnTo>
                  <a:pt x="49" y="330"/>
                </a:lnTo>
                <a:cubicBezTo>
                  <a:pt x="54" y="340"/>
                  <a:pt x="465" y="75"/>
                  <a:pt x="472" y="86"/>
                </a:cubicBezTo>
                <a:lnTo>
                  <a:pt x="472" y="86"/>
                </a:lnTo>
                <a:cubicBezTo>
                  <a:pt x="478" y="97"/>
                  <a:pt x="2" y="402"/>
                  <a:pt x="8" y="414"/>
                </a:cubicBezTo>
                <a:lnTo>
                  <a:pt x="8" y="414"/>
                </a:lnTo>
                <a:cubicBezTo>
                  <a:pt x="15" y="425"/>
                  <a:pt x="510" y="108"/>
                  <a:pt x="517" y="121"/>
                </a:cubicBezTo>
                <a:lnTo>
                  <a:pt x="517" y="121"/>
                </a:lnTo>
                <a:cubicBezTo>
                  <a:pt x="525" y="133"/>
                  <a:pt x="84" y="413"/>
                  <a:pt x="90" y="425"/>
                </a:cubicBezTo>
                <a:lnTo>
                  <a:pt x="90" y="425"/>
                </a:lnTo>
                <a:cubicBezTo>
                  <a:pt x="96" y="434"/>
                  <a:pt x="541" y="149"/>
                  <a:pt x="548" y="160"/>
                </a:cubicBezTo>
                <a:lnTo>
                  <a:pt x="548" y="160"/>
                </a:lnTo>
                <a:cubicBezTo>
                  <a:pt x="554" y="171"/>
                  <a:pt x="134" y="448"/>
                  <a:pt x="139" y="458"/>
                </a:cubicBezTo>
                <a:lnTo>
                  <a:pt x="139" y="458"/>
                </a:lnTo>
                <a:cubicBezTo>
                  <a:pt x="146" y="468"/>
                  <a:pt x="532" y="215"/>
                  <a:pt x="539" y="227"/>
                </a:cubicBezTo>
                <a:lnTo>
                  <a:pt x="539" y="227"/>
                </a:lnTo>
                <a:cubicBezTo>
                  <a:pt x="543" y="235"/>
                  <a:pt x="193" y="478"/>
                  <a:pt x="197" y="486"/>
                </a:cubicBezTo>
                <a:lnTo>
                  <a:pt x="197" y="486"/>
                </a:lnTo>
                <a:cubicBezTo>
                  <a:pt x="202" y="495"/>
                  <a:pt x="539" y="275"/>
                  <a:pt x="544" y="286"/>
                </a:cubicBezTo>
                <a:lnTo>
                  <a:pt x="544" y="286"/>
                </a:lnTo>
                <a:cubicBezTo>
                  <a:pt x="548" y="292"/>
                  <a:pt x="267" y="492"/>
                  <a:pt x="272" y="500"/>
                </a:cubicBezTo>
                <a:lnTo>
                  <a:pt x="272" y="500"/>
                </a:lnTo>
                <a:cubicBezTo>
                  <a:pt x="276" y="506"/>
                  <a:pt x="491" y="364"/>
                  <a:pt x="495" y="371"/>
                </a:cubicBezTo>
                <a:lnTo>
                  <a:pt x="495" y="371"/>
                </a:lnTo>
                <a:cubicBezTo>
                  <a:pt x="497" y="374"/>
                  <a:pt x="367" y="495"/>
                  <a:pt x="370" y="499"/>
                </a:cubicBezTo>
                <a:lnTo>
                  <a:pt x="370" y="499"/>
                </a:lnTo>
                <a:cubicBezTo>
                  <a:pt x="372" y="503"/>
                  <a:pt x="522" y="406"/>
                  <a:pt x="524" y="410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Freeform 270"/>
          <p:cNvSpPr>
            <a:spLocks noChangeArrowheads="1"/>
          </p:cNvSpPr>
          <p:nvPr/>
        </p:nvSpPr>
        <p:spPr bwMode="auto">
          <a:xfrm>
            <a:off x="10139167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271"/>
          <p:cNvSpPr>
            <a:spLocks noChangeArrowheads="1"/>
          </p:cNvSpPr>
          <p:nvPr/>
        </p:nvSpPr>
        <p:spPr bwMode="auto">
          <a:xfrm>
            <a:off x="10124153" y="8524518"/>
            <a:ext cx="600632" cy="580611"/>
          </a:xfrm>
          <a:custGeom>
            <a:avLst/>
            <a:gdLst>
              <a:gd name="T0" fmla="*/ 33 w 529"/>
              <a:gd name="T1" fmla="*/ 74 h 511"/>
              <a:gd name="T2" fmla="*/ 33 w 529"/>
              <a:gd name="T3" fmla="*/ 74 h 511"/>
              <a:gd name="T4" fmla="*/ 142 w 529"/>
              <a:gd name="T5" fmla="*/ 11 h 511"/>
              <a:gd name="T6" fmla="*/ 142 w 529"/>
              <a:gd name="T7" fmla="*/ 11 h 511"/>
              <a:gd name="T8" fmla="*/ 8 w 529"/>
              <a:gd name="T9" fmla="*/ 146 h 511"/>
              <a:gd name="T10" fmla="*/ 8 w 529"/>
              <a:gd name="T11" fmla="*/ 146 h 511"/>
              <a:gd name="T12" fmla="*/ 252 w 529"/>
              <a:gd name="T13" fmla="*/ 5 h 511"/>
              <a:gd name="T14" fmla="*/ 252 w 529"/>
              <a:gd name="T15" fmla="*/ 5 h 511"/>
              <a:gd name="T16" fmla="*/ 4 w 529"/>
              <a:gd name="T17" fmla="*/ 202 h 511"/>
              <a:gd name="T18" fmla="*/ 4 w 529"/>
              <a:gd name="T19" fmla="*/ 202 h 511"/>
              <a:gd name="T20" fmla="*/ 302 w 529"/>
              <a:gd name="T21" fmla="*/ 30 h 511"/>
              <a:gd name="T22" fmla="*/ 302 w 529"/>
              <a:gd name="T23" fmla="*/ 30 h 511"/>
              <a:gd name="T24" fmla="*/ 26 w 529"/>
              <a:gd name="T25" fmla="*/ 248 h 511"/>
              <a:gd name="T26" fmla="*/ 26 w 529"/>
              <a:gd name="T27" fmla="*/ 248 h 511"/>
              <a:gd name="T28" fmla="*/ 401 w 529"/>
              <a:gd name="T29" fmla="*/ 32 h 511"/>
              <a:gd name="T30" fmla="*/ 401 w 529"/>
              <a:gd name="T31" fmla="*/ 32 h 511"/>
              <a:gd name="T32" fmla="*/ 14 w 529"/>
              <a:gd name="T33" fmla="*/ 320 h 511"/>
              <a:gd name="T34" fmla="*/ 14 w 529"/>
              <a:gd name="T35" fmla="*/ 320 h 511"/>
              <a:gd name="T36" fmla="*/ 435 w 529"/>
              <a:gd name="T37" fmla="*/ 76 h 511"/>
              <a:gd name="T38" fmla="*/ 435 w 529"/>
              <a:gd name="T39" fmla="*/ 76 h 511"/>
              <a:gd name="T40" fmla="*/ 18 w 529"/>
              <a:gd name="T41" fmla="*/ 374 h 511"/>
              <a:gd name="T42" fmla="*/ 18 w 529"/>
              <a:gd name="T43" fmla="*/ 374 h 511"/>
              <a:gd name="T44" fmla="*/ 473 w 529"/>
              <a:gd name="T45" fmla="*/ 112 h 511"/>
              <a:gd name="T46" fmla="*/ 473 w 529"/>
              <a:gd name="T47" fmla="*/ 112 h 511"/>
              <a:gd name="T48" fmla="*/ 63 w 529"/>
              <a:gd name="T49" fmla="*/ 412 h 511"/>
              <a:gd name="T50" fmla="*/ 63 w 529"/>
              <a:gd name="T51" fmla="*/ 412 h 511"/>
              <a:gd name="T52" fmla="*/ 510 w 529"/>
              <a:gd name="T53" fmla="*/ 154 h 511"/>
              <a:gd name="T54" fmla="*/ 510 w 529"/>
              <a:gd name="T55" fmla="*/ 154 h 511"/>
              <a:gd name="T56" fmla="*/ 52 w 529"/>
              <a:gd name="T57" fmla="*/ 477 h 511"/>
              <a:gd name="T58" fmla="*/ 52 w 529"/>
              <a:gd name="T59" fmla="*/ 477 h 511"/>
              <a:gd name="T60" fmla="*/ 522 w 529"/>
              <a:gd name="T61" fmla="*/ 206 h 511"/>
              <a:gd name="T62" fmla="*/ 522 w 529"/>
              <a:gd name="T63" fmla="*/ 206 h 511"/>
              <a:gd name="T64" fmla="*/ 112 w 529"/>
              <a:gd name="T65" fmla="*/ 501 h 511"/>
              <a:gd name="T66" fmla="*/ 112 w 529"/>
              <a:gd name="T67" fmla="*/ 501 h 511"/>
              <a:gd name="T68" fmla="*/ 478 w 529"/>
              <a:gd name="T69" fmla="*/ 289 h 511"/>
              <a:gd name="T70" fmla="*/ 478 w 529"/>
              <a:gd name="T71" fmla="*/ 289 h 511"/>
              <a:gd name="T72" fmla="*/ 239 w 529"/>
              <a:gd name="T73" fmla="*/ 488 h 511"/>
              <a:gd name="T74" fmla="*/ 239 w 529"/>
              <a:gd name="T75" fmla="*/ 488 h 511"/>
              <a:gd name="T76" fmla="*/ 506 w 529"/>
              <a:gd name="T77" fmla="*/ 334 h 511"/>
              <a:gd name="T78" fmla="*/ 506 w 529"/>
              <a:gd name="T79" fmla="*/ 334 h 511"/>
              <a:gd name="T80" fmla="*/ 332 w 529"/>
              <a:gd name="T81" fmla="*/ 500 h 511"/>
              <a:gd name="T82" fmla="*/ 332 w 529"/>
              <a:gd name="T83" fmla="*/ 500 h 511"/>
              <a:gd name="T84" fmla="*/ 482 w 529"/>
              <a:gd name="T85" fmla="*/ 41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9" h="511">
                <a:moveTo>
                  <a:pt x="33" y="74"/>
                </a:moveTo>
                <a:lnTo>
                  <a:pt x="33" y="74"/>
                </a:lnTo>
                <a:cubicBezTo>
                  <a:pt x="33" y="76"/>
                  <a:pt x="141" y="10"/>
                  <a:pt x="142" y="11"/>
                </a:cubicBezTo>
                <a:lnTo>
                  <a:pt x="142" y="11"/>
                </a:lnTo>
                <a:cubicBezTo>
                  <a:pt x="144" y="15"/>
                  <a:pt x="5" y="141"/>
                  <a:pt x="8" y="146"/>
                </a:cubicBezTo>
                <a:lnTo>
                  <a:pt x="8" y="146"/>
                </a:lnTo>
                <a:cubicBezTo>
                  <a:pt x="11" y="152"/>
                  <a:pt x="249" y="0"/>
                  <a:pt x="252" y="5"/>
                </a:cubicBezTo>
                <a:lnTo>
                  <a:pt x="252" y="5"/>
                </a:lnTo>
                <a:cubicBezTo>
                  <a:pt x="256" y="11"/>
                  <a:pt x="0" y="194"/>
                  <a:pt x="4" y="202"/>
                </a:cubicBezTo>
                <a:lnTo>
                  <a:pt x="4" y="202"/>
                </a:lnTo>
                <a:cubicBezTo>
                  <a:pt x="8" y="209"/>
                  <a:pt x="298" y="23"/>
                  <a:pt x="302" y="30"/>
                </a:cubicBezTo>
                <a:lnTo>
                  <a:pt x="302" y="30"/>
                </a:lnTo>
                <a:cubicBezTo>
                  <a:pt x="307" y="39"/>
                  <a:pt x="21" y="240"/>
                  <a:pt x="26" y="248"/>
                </a:cubicBezTo>
                <a:lnTo>
                  <a:pt x="26" y="248"/>
                </a:lnTo>
                <a:cubicBezTo>
                  <a:pt x="32" y="259"/>
                  <a:pt x="394" y="20"/>
                  <a:pt x="401" y="32"/>
                </a:cubicBezTo>
                <a:lnTo>
                  <a:pt x="401" y="32"/>
                </a:lnTo>
                <a:cubicBezTo>
                  <a:pt x="408" y="44"/>
                  <a:pt x="9" y="311"/>
                  <a:pt x="14" y="320"/>
                </a:cubicBezTo>
                <a:lnTo>
                  <a:pt x="14" y="320"/>
                </a:lnTo>
                <a:cubicBezTo>
                  <a:pt x="21" y="332"/>
                  <a:pt x="429" y="65"/>
                  <a:pt x="435" y="76"/>
                </a:cubicBezTo>
                <a:lnTo>
                  <a:pt x="435" y="76"/>
                </a:lnTo>
                <a:cubicBezTo>
                  <a:pt x="440" y="86"/>
                  <a:pt x="12" y="363"/>
                  <a:pt x="18" y="374"/>
                </a:cubicBezTo>
                <a:lnTo>
                  <a:pt x="18" y="374"/>
                </a:lnTo>
                <a:cubicBezTo>
                  <a:pt x="26" y="388"/>
                  <a:pt x="468" y="103"/>
                  <a:pt x="473" y="112"/>
                </a:cubicBezTo>
                <a:lnTo>
                  <a:pt x="473" y="112"/>
                </a:lnTo>
                <a:cubicBezTo>
                  <a:pt x="480" y="125"/>
                  <a:pt x="57" y="402"/>
                  <a:pt x="63" y="412"/>
                </a:cubicBezTo>
                <a:lnTo>
                  <a:pt x="63" y="412"/>
                </a:lnTo>
                <a:cubicBezTo>
                  <a:pt x="70" y="425"/>
                  <a:pt x="504" y="141"/>
                  <a:pt x="510" y="154"/>
                </a:cubicBezTo>
                <a:lnTo>
                  <a:pt x="510" y="154"/>
                </a:lnTo>
                <a:cubicBezTo>
                  <a:pt x="518" y="166"/>
                  <a:pt x="44" y="464"/>
                  <a:pt x="52" y="477"/>
                </a:cubicBezTo>
                <a:lnTo>
                  <a:pt x="52" y="477"/>
                </a:lnTo>
                <a:cubicBezTo>
                  <a:pt x="57" y="487"/>
                  <a:pt x="516" y="196"/>
                  <a:pt x="522" y="206"/>
                </a:cubicBezTo>
                <a:lnTo>
                  <a:pt x="522" y="206"/>
                </a:lnTo>
                <a:cubicBezTo>
                  <a:pt x="528" y="216"/>
                  <a:pt x="104" y="488"/>
                  <a:pt x="112" y="501"/>
                </a:cubicBezTo>
                <a:lnTo>
                  <a:pt x="112" y="501"/>
                </a:lnTo>
                <a:cubicBezTo>
                  <a:pt x="117" y="510"/>
                  <a:pt x="472" y="279"/>
                  <a:pt x="478" y="289"/>
                </a:cubicBezTo>
                <a:lnTo>
                  <a:pt x="478" y="289"/>
                </a:lnTo>
                <a:cubicBezTo>
                  <a:pt x="482" y="297"/>
                  <a:pt x="236" y="482"/>
                  <a:pt x="239" y="488"/>
                </a:cubicBezTo>
                <a:lnTo>
                  <a:pt x="239" y="488"/>
                </a:lnTo>
                <a:cubicBezTo>
                  <a:pt x="243" y="495"/>
                  <a:pt x="502" y="328"/>
                  <a:pt x="506" y="334"/>
                </a:cubicBezTo>
                <a:lnTo>
                  <a:pt x="506" y="334"/>
                </a:lnTo>
                <a:cubicBezTo>
                  <a:pt x="509" y="341"/>
                  <a:pt x="329" y="495"/>
                  <a:pt x="332" y="500"/>
                </a:cubicBezTo>
                <a:lnTo>
                  <a:pt x="332" y="500"/>
                </a:lnTo>
                <a:cubicBezTo>
                  <a:pt x="334" y="503"/>
                  <a:pt x="480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Freeform 272"/>
          <p:cNvSpPr>
            <a:spLocks noChangeArrowheads="1"/>
          </p:cNvSpPr>
          <p:nvPr/>
        </p:nvSpPr>
        <p:spPr bwMode="auto">
          <a:xfrm>
            <a:off x="101391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273"/>
          <p:cNvSpPr>
            <a:spLocks noChangeArrowheads="1"/>
          </p:cNvSpPr>
          <p:nvPr/>
        </p:nvSpPr>
        <p:spPr bwMode="auto">
          <a:xfrm>
            <a:off x="10129157" y="10841959"/>
            <a:ext cx="600632" cy="610643"/>
          </a:xfrm>
          <a:custGeom>
            <a:avLst/>
            <a:gdLst>
              <a:gd name="T0" fmla="*/ 71 w 528"/>
              <a:gd name="T1" fmla="*/ 66 h 540"/>
              <a:gd name="T2" fmla="*/ 71 w 528"/>
              <a:gd name="T3" fmla="*/ 66 h 540"/>
              <a:gd name="T4" fmla="*/ 162 w 528"/>
              <a:gd name="T5" fmla="*/ 14 h 540"/>
              <a:gd name="T6" fmla="*/ 162 w 528"/>
              <a:gd name="T7" fmla="*/ 14 h 540"/>
              <a:gd name="T8" fmla="*/ 3 w 528"/>
              <a:gd name="T9" fmla="*/ 168 h 540"/>
              <a:gd name="T10" fmla="*/ 3 w 528"/>
              <a:gd name="T11" fmla="*/ 168 h 540"/>
              <a:gd name="T12" fmla="*/ 231 w 528"/>
              <a:gd name="T13" fmla="*/ 36 h 540"/>
              <a:gd name="T14" fmla="*/ 231 w 528"/>
              <a:gd name="T15" fmla="*/ 36 h 540"/>
              <a:gd name="T16" fmla="*/ 24 w 528"/>
              <a:gd name="T17" fmla="*/ 215 h 540"/>
              <a:gd name="T18" fmla="*/ 24 w 528"/>
              <a:gd name="T19" fmla="*/ 215 h 540"/>
              <a:gd name="T20" fmla="*/ 379 w 528"/>
              <a:gd name="T21" fmla="*/ 10 h 540"/>
              <a:gd name="T22" fmla="*/ 379 w 528"/>
              <a:gd name="T23" fmla="*/ 10 h 540"/>
              <a:gd name="T24" fmla="*/ 31 w 528"/>
              <a:gd name="T25" fmla="*/ 268 h 540"/>
              <a:gd name="T26" fmla="*/ 31 w 528"/>
              <a:gd name="T27" fmla="*/ 268 h 540"/>
              <a:gd name="T28" fmla="*/ 445 w 528"/>
              <a:gd name="T29" fmla="*/ 30 h 540"/>
              <a:gd name="T30" fmla="*/ 445 w 528"/>
              <a:gd name="T31" fmla="*/ 30 h 540"/>
              <a:gd name="T32" fmla="*/ 33 w 528"/>
              <a:gd name="T33" fmla="*/ 328 h 540"/>
              <a:gd name="T34" fmla="*/ 33 w 528"/>
              <a:gd name="T35" fmla="*/ 328 h 540"/>
              <a:gd name="T36" fmla="*/ 496 w 528"/>
              <a:gd name="T37" fmla="*/ 61 h 540"/>
              <a:gd name="T38" fmla="*/ 496 w 528"/>
              <a:gd name="T39" fmla="*/ 61 h 540"/>
              <a:gd name="T40" fmla="*/ 52 w 528"/>
              <a:gd name="T41" fmla="*/ 382 h 540"/>
              <a:gd name="T42" fmla="*/ 52 w 528"/>
              <a:gd name="T43" fmla="*/ 382 h 540"/>
              <a:gd name="T44" fmla="*/ 501 w 528"/>
              <a:gd name="T45" fmla="*/ 122 h 540"/>
              <a:gd name="T46" fmla="*/ 501 w 528"/>
              <a:gd name="T47" fmla="*/ 122 h 540"/>
              <a:gd name="T48" fmla="*/ 25 w 528"/>
              <a:gd name="T49" fmla="*/ 458 h 540"/>
              <a:gd name="T50" fmla="*/ 25 w 528"/>
              <a:gd name="T51" fmla="*/ 458 h 540"/>
              <a:gd name="T52" fmla="*/ 470 w 528"/>
              <a:gd name="T53" fmla="*/ 201 h 540"/>
              <a:gd name="T54" fmla="*/ 470 w 528"/>
              <a:gd name="T55" fmla="*/ 201 h 540"/>
              <a:gd name="T56" fmla="*/ 67 w 528"/>
              <a:gd name="T57" fmla="*/ 498 h 540"/>
              <a:gd name="T58" fmla="*/ 67 w 528"/>
              <a:gd name="T59" fmla="*/ 498 h 540"/>
              <a:gd name="T60" fmla="*/ 473 w 528"/>
              <a:gd name="T61" fmla="*/ 264 h 540"/>
              <a:gd name="T62" fmla="*/ 473 w 528"/>
              <a:gd name="T63" fmla="*/ 264 h 540"/>
              <a:gd name="T64" fmla="*/ 137 w 528"/>
              <a:gd name="T65" fmla="*/ 520 h 540"/>
              <a:gd name="T66" fmla="*/ 137 w 528"/>
              <a:gd name="T67" fmla="*/ 520 h 540"/>
              <a:gd name="T68" fmla="*/ 522 w 528"/>
              <a:gd name="T69" fmla="*/ 298 h 540"/>
              <a:gd name="T70" fmla="*/ 522 w 528"/>
              <a:gd name="T71" fmla="*/ 298 h 540"/>
              <a:gd name="T72" fmla="*/ 215 w 528"/>
              <a:gd name="T73" fmla="*/ 532 h 540"/>
              <a:gd name="T74" fmla="*/ 215 w 528"/>
              <a:gd name="T75" fmla="*/ 532 h 540"/>
              <a:gd name="T76" fmla="*/ 494 w 528"/>
              <a:gd name="T77" fmla="*/ 371 h 540"/>
              <a:gd name="T78" fmla="*/ 494 w 528"/>
              <a:gd name="T79" fmla="*/ 371 h 540"/>
              <a:gd name="T80" fmla="*/ 318 w 528"/>
              <a:gd name="T81" fmla="*/ 536 h 540"/>
              <a:gd name="T82" fmla="*/ 318 w 528"/>
              <a:gd name="T83" fmla="*/ 536 h 540"/>
              <a:gd name="T84" fmla="*/ 460 w 528"/>
              <a:gd name="T85" fmla="*/ 4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8" h="540">
                <a:moveTo>
                  <a:pt x="71" y="66"/>
                </a:moveTo>
                <a:lnTo>
                  <a:pt x="71" y="66"/>
                </a:lnTo>
                <a:cubicBezTo>
                  <a:pt x="72" y="69"/>
                  <a:pt x="160" y="12"/>
                  <a:pt x="162" y="14"/>
                </a:cubicBezTo>
                <a:lnTo>
                  <a:pt x="162" y="14"/>
                </a:lnTo>
                <a:cubicBezTo>
                  <a:pt x="164" y="19"/>
                  <a:pt x="0" y="163"/>
                  <a:pt x="3" y="168"/>
                </a:cubicBezTo>
                <a:lnTo>
                  <a:pt x="3" y="168"/>
                </a:lnTo>
                <a:cubicBezTo>
                  <a:pt x="7" y="176"/>
                  <a:pt x="228" y="30"/>
                  <a:pt x="231" y="36"/>
                </a:cubicBezTo>
                <a:lnTo>
                  <a:pt x="231" y="36"/>
                </a:lnTo>
                <a:cubicBezTo>
                  <a:pt x="236" y="43"/>
                  <a:pt x="20" y="210"/>
                  <a:pt x="24" y="215"/>
                </a:cubicBezTo>
                <a:lnTo>
                  <a:pt x="24" y="215"/>
                </a:lnTo>
                <a:cubicBezTo>
                  <a:pt x="28" y="223"/>
                  <a:pt x="374" y="0"/>
                  <a:pt x="379" y="10"/>
                </a:cubicBezTo>
                <a:lnTo>
                  <a:pt x="379" y="10"/>
                </a:lnTo>
                <a:cubicBezTo>
                  <a:pt x="384" y="19"/>
                  <a:pt x="25" y="257"/>
                  <a:pt x="31" y="268"/>
                </a:cubicBezTo>
                <a:lnTo>
                  <a:pt x="31" y="268"/>
                </a:lnTo>
                <a:cubicBezTo>
                  <a:pt x="37" y="277"/>
                  <a:pt x="439" y="19"/>
                  <a:pt x="445" y="30"/>
                </a:cubicBezTo>
                <a:lnTo>
                  <a:pt x="445" y="30"/>
                </a:lnTo>
                <a:cubicBezTo>
                  <a:pt x="451" y="40"/>
                  <a:pt x="28" y="318"/>
                  <a:pt x="33" y="328"/>
                </a:cubicBezTo>
                <a:lnTo>
                  <a:pt x="33" y="328"/>
                </a:lnTo>
                <a:cubicBezTo>
                  <a:pt x="39" y="337"/>
                  <a:pt x="491" y="51"/>
                  <a:pt x="496" y="61"/>
                </a:cubicBezTo>
                <a:lnTo>
                  <a:pt x="496" y="61"/>
                </a:lnTo>
                <a:cubicBezTo>
                  <a:pt x="502" y="71"/>
                  <a:pt x="44" y="369"/>
                  <a:pt x="52" y="382"/>
                </a:cubicBezTo>
                <a:lnTo>
                  <a:pt x="52" y="382"/>
                </a:lnTo>
                <a:cubicBezTo>
                  <a:pt x="59" y="395"/>
                  <a:pt x="494" y="110"/>
                  <a:pt x="501" y="122"/>
                </a:cubicBezTo>
                <a:lnTo>
                  <a:pt x="501" y="122"/>
                </a:lnTo>
                <a:cubicBezTo>
                  <a:pt x="510" y="137"/>
                  <a:pt x="17" y="444"/>
                  <a:pt x="25" y="458"/>
                </a:cubicBezTo>
                <a:lnTo>
                  <a:pt x="25" y="458"/>
                </a:lnTo>
                <a:cubicBezTo>
                  <a:pt x="33" y="472"/>
                  <a:pt x="463" y="187"/>
                  <a:pt x="470" y="201"/>
                </a:cubicBezTo>
                <a:lnTo>
                  <a:pt x="470" y="201"/>
                </a:lnTo>
                <a:cubicBezTo>
                  <a:pt x="478" y="214"/>
                  <a:pt x="61" y="487"/>
                  <a:pt x="67" y="498"/>
                </a:cubicBezTo>
                <a:lnTo>
                  <a:pt x="67" y="498"/>
                </a:lnTo>
                <a:cubicBezTo>
                  <a:pt x="73" y="508"/>
                  <a:pt x="466" y="252"/>
                  <a:pt x="473" y="264"/>
                </a:cubicBezTo>
                <a:lnTo>
                  <a:pt x="473" y="264"/>
                </a:lnTo>
                <a:cubicBezTo>
                  <a:pt x="480" y="275"/>
                  <a:pt x="131" y="510"/>
                  <a:pt x="137" y="520"/>
                </a:cubicBezTo>
                <a:lnTo>
                  <a:pt x="137" y="520"/>
                </a:lnTo>
                <a:cubicBezTo>
                  <a:pt x="141" y="527"/>
                  <a:pt x="516" y="288"/>
                  <a:pt x="522" y="298"/>
                </a:cubicBezTo>
                <a:lnTo>
                  <a:pt x="522" y="298"/>
                </a:lnTo>
                <a:cubicBezTo>
                  <a:pt x="527" y="307"/>
                  <a:pt x="211" y="525"/>
                  <a:pt x="215" y="532"/>
                </a:cubicBezTo>
                <a:lnTo>
                  <a:pt x="215" y="532"/>
                </a:lnTo>
                <a:cubicBezTo>
                  <a:pt x="219" y="539"/>
                  <a:pt x="490" y="365"/>
                  <a:pt x="494" y="371"/>
                </a:cubicBezTo>
                <a:lnTo>
                  <a:pt x="494" y="371"/>
                </a:lnTo>
                <a:cubicBezTo>
                  <a:pt x="497" y="377"/>
                  <a:pt x="314" y="530"/>
                  <a:pt x="318" y="536"/>
                </a:cubicBezTo>
                <a:lnTo>
                  <a:pt x="318" y="536"/>
                </a:lnTo>
                <a:cubicBezTo>
                  <a:pt x="319" y="539"/>
                  <a:pt x="457" y="450"/>
                  <a:pt x="460" y="454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274"/>
          <p:cNvSpPr>
            <a:spLocks noChangeArrowheads="1"/>
          </p:cNvSpPr>
          <p:nvPr/>
        </p:nvSpPr>
        <p:spPr bwMode="auto">
          <a:xfrm>
            <a:off x="10124153" y="12013192"/>
            <a:ext cx="585615" cy="585615"/>
          </a:xfrm>
          <a:custGeom>
            <a:avLst/>
            <a:gdLst>
              <a:gd name="T0" fmla="*/ 67 w 514"/>
              <a:gd name="T1" fmla="*/ 69 h 516"/>
              <a:gd name="T2" fmla="*/ 67 w 514"/>
              <a:gd name="T3" fmla="*/ 69 h 516"/>
              <a:gd name="T4" fmla="*/ 151 w 514"/>
              <a:gd name="T5" fmla="*/ 21 h 516"/>
              <a:gd name="T6" fmla="*/ 151 w 514"/>
              <a:gd name="T7" fmla="*/ 21 h 516"/>
              <a:gd name="T8" fmla="*/ 40 w 514"/>
              <a:gd name="T9" fmla="*/ 143 h 516"/>
              <a:gd name="T10" fmla="*/ 40 w 514"/>
              <a:gd name="T11" fmla="*/ 143 h 516"/>
              <a:gd name="T12" fmla="*/ 255 w 514"/>
              <a:gd name="T13" fmla="*/ 19 h 516"/>
              <a:gd name="T14" fmla="*/ 255 w 514"/>
              <a:gd name="T15" fmla="*/ 19 h 516"/>
              <a:gd name="T16" fmla="*/ 25 w 514"/>
              <a:gd name="T17" fmla="*/ 206 h 516"/>
              <a:gd name="T18" fmla="*/ 25 w 514"/>
              <a:gd name="T19" fmla="*/ 206 h 516"/>
              <a:gd name="T20" fmla="*/ 370 w 514"/>
              <a:gd name="T21" fmla="*/ 8 h 516"/>
              <a:gd name="T22" fmla="*/ 370 w 514"/>
              <a:gd name="T23" fmla="*/ 8 h 516"/>
              <a:gd name="T24" fmla="*/ 28 w 514"/>
              <a:gd name="T25" fmla="*/ 269 h 516"/>
              <a:gd name="T26" fmla="*/ 28 w 514"/>
              <a:gd name="T27" fmla="*/ 269 h 516"/>
              <a:gd name="T28" fmla="*/ 428 w 514"/>
              <a:gd name="T29" fmla="*/ 38 h 516"/>
              <a:gd name="T30" fmla="*/ 428 w 514"/>
              <a:gd name="T31" fmla="*/ 38 h 516"/>
              <a:gd name="T32" fmla="*/ 40 w 514"/>
              <a:gd name="T33" fmla="*/ 316 h 516"/>
              <a:gd name="T34" fmla="*/ 40 w 514"/>
              <a:gd name="T35" fmla="*/ 316 h 516"/>
              <a:gd name="T36" fmla="*/ 490 w 514"/>
              <a:gd name="T37" fmla="*/ 57 h 516"/>
              <a:gd name="T38" fmla="*/ 490 w 514"/>
              <a:gd name="T39" fmla="*/ 57 h 516"/>
              <a:gd name="T40" fmla="*/ 6 w 514"/>
              <a:gd name="T41" fmla="*/ 394 h 516"/>
              <a:gd name="T42" fmla="*/ 6 w 514"/>
              <a:gd name="T43" fmla="*/ 394 h 516"/>
              <a:gd name="T44" fmla="*/ 505 w 514"/>
              <a:gd name="T45" fmla="*/ 106 h 516"/>
              <a:gd name="T46" fmla="*/ 505 w 514"/>
              <a:gd name="T47" fmla="*/ 106 h 516"/>
              <a:gd name="T48" fmla="*/ 7 w 514"/>
              <a:gd name="T49" fmla="*/ 450 h 516"/>
              <a:gd name="T50" fmla="*/ 7 w 514"/>
              <a:gd name="T51" fmla="*/ 450 h 516"/>
              <a:gd name="T52" fmla="*/ 492 w 514"/>
              <a:gd name="T53" fmla="*/ 170 h 516"/>
              <a:gd name="T54" fmla="*/ 492 w 514"/>
              <a:gd name="T55" fmla="*/ 170 h 516"/>
              <a:gd name="T56" fmla="*/ 66 w 514"/>
              <a:gd name="T57" fmla="*/ 471 h 516"/>
              <a:gd name="T58" fmla="*/ 66 w 514"/>
              <a:gd name="T59" fmla="*/ 471 h 516"/>
              <a:gd name="T60" fmla="*/ 484 w 514"/>
              <a:gd name="T61" fmla="*/ 230 h 516"/>
              <a:gd name="T62" fmla="*/ 484 w 514"/>
              <a:gd name="T63" fmla="*/ 230 h 516"/>
              <a:gd name="T64" fmla="*/ 106 w 514"/>
              <a:gd name="T65" fmla="*/ 502 h 516"/>
              <a:gd name="T66" fmla="*/ 106 w 514"/>
              <a:gd name="T67" fmla="*/ 502 h 516"/>
              <a:gd name="T68" fmla="*/ 495 w 514"/>
              <a:gd name="T69" fmla="*/ 277 h 516"/>
              <a:gd name="T70" fmla="*/ 495 w 514"/>
              <a:gd name="T71" fmla="*/ 277 h 516"/>
              <a:gd name="T72" fmla="*/ 205 w 514"/>
              <a:gd name="T73" fmla="*/ 507 h 516"/>
              <a:gd name="T74" fmla="*/ 205 w 514"/>
              <a:gd name="T75" fmla="*/ 507 h 516"/>
              <a:gd name="T76" fmla="*/ 507 w 514"/>
              <a:gd name="T77" fmla="*/ 333 h 516"/>
              <a:gd name="T78" fmla="*/ 507 w 514"/>
              <a:gd name="T79" fmla="*/ 333 h 516"/>
              <a:gd name="T80" fmla="*/ 307 w 514"/>
              <a:gd name="T81" fmla="*/ 509 h 516"/>
              <a:gd name="T82" fmla="*/ 307 w 514"/>
              <a:gd name="T83" fmla="*/ 509 h 516"/>
              <a:gd name="T84" fmla="*/ 503 w 514"/>
              <a:gd name="T85" fmla="*/ 39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516">
                <a:moveTo>
                  <a:pt x="67" y="69"/>
                </a:moveTo>
                <a:lnTo>
                  <a:pt x="67" y="69"/>
                </a:lnTo>
                <a:cubicBezTo>
                  <a:pt x="68" y="71"/>
                  <a:pt x="150" y="19"/>
                  <a:pt x="151" y="21"/>
                </a:cubicBezTo>
                <a:lnTo>
                  <a:pt x="151" y="21"/>
                </a:lnTo>
                <a:cubicBezTo>
                  <a:pt x="153" y="24"/>
                  <a:pt x="37" y="139"/>
                  <a:pt x="40" y="143"/>
                </a:cubicBezTo>
                <a:lnTo>
                  <a:pt x="40" y="143"/>
                </a:lnTo>
                <a:cubicBezTo>
                  <a:pt x="43" y="148"/>
                  <a:pt x="251" y="12"/>
                  <a:pt x="255" y="19"/>
                </a:cubicBezTo>
                <a:lnTo>
                  <a:pt x="255" y="19"/>
                </a:lnTo>
                <a:cubicBezTo>
                  <a:pt x="258" y="24"/>
                  <a:pt x="21" y="200"/>
                  <a:pt x="25" y="206"/>
                </a:cubicBezTo>
                <a:lnTo>
                  <a:pt x="25" y="206"/>
                </a:lnTo>
                <a:cubicBezTo>
                  <a:pt x="30" y="216"/>
                  <a:pt x="366" y="0"/>
                  <a:pt x="370" y="8"/>
                </a:cubicBezTo>
                <a:lnTo>
                  <a:pt x="370" y="8"/>
                </a:lnTo>
                <a:cubicBezTo>
                  <a:pt x="375" y="16"/>
                  <a:pt x="23" y="261"/>
                  <a:pt x="28" y="269"/>
                </a:cubicBezTo>
                <a:lnTo>
                  <a:pt x="28" y="269"/>
                </a:lnTo>
                <a:cubicBezTo>
                  <a:pt x="34" y="280"/>
                  <a:pt x="423" y="28"/>
                  <a:pt x="428" y="38"/>
                </a:cubicBezTo>
                <a:lnTo>
                  <a:pt x="428" y="38"/>
                </a:lnTo>
                <a:cubicBezTo>
                  <a:pt x="433" y="46"/>
                  <a:pt x="32" y="304"/>
                  <a:pt x="40" y="316"/>
                </a:cubicBezTo>
                <a:lnTo>
                  <a:pt x="40" y="316"/>
                </a:lnTo>
                <a:cubicBezTo>
                  <a:pt x="46" y="329"/>
                  <a:pt x="484" y="47"/>
                  <a:pt x="490" y="57"/>
                </a:cubicBezTo>
                <a:lnTo>
                  <a:pt x="490" y="57"/>
                </a:lnTo>
                <a:cubicBezTo>
                  <a:pt x="497" y="69"/>
                  <a:pt x="0" y="383"/>
                  <a:pt x="6" y="394"/>
                </a:cubicBezTo>
                <a:lnTo>
                  <a:pt x="6" y="394"/>
                </a:lnTo>
                <a:cubicBezTo>
                  <a:pt x="13" y="406"/>
                  <a:pt x="499" y="97"/>
                  <a:pt x="505" y="106"/>
                </a:cubicBezTo>
                <a:lnTo>
                  <a:pt x="505" y="106"/>
                </a:lnTo>
                <a:cubicBezTo>
                  <a:pt x="513" y="121"/>
                  <a:pt x="0" y="438"/>
                  <a:pt x="7" y="450"/>
                </a:cubicBezTo>
                <a:lnTo>
                  <a:pt x="7" y="450"/>
                </a:lnTo>
                <a:cubicBezTo>
                  <a:pt x="13" y="462"/>
                  <a:pt x="485" y="159"/>
                  <a:pt x="492" y="170"/>
                </a:cubicBezTo>
                <a:lnTo>
                  <a:pt x="492" y="170"/>
                </a:lnTo>
                <a:cubicBezTo>
                  <a:pt x="498" y="181"/>
                  <a:pt x="60" y="461"/>
                  <a:pt x="66" y="471"/>
                </a:cubicBezTo>
                <a:lnTo>
                  <a:pt x="66" y="471"/>
                </a:lnTo>
                <a:cubicBezTo>
                  <a:pt x="73" y="484"/>
                  <a:pt x="478" y="220"/>
                  <a:pt x="484" y="230"/>
                </a:cubicBezTo>
                <a:lnTo>
                  <a:pt x="484" y="230"/>
                </a:lnTo>
                <a:cubicBezTo>
                  <a:pt x="489" y="240"/>
                  <a:pt x="101" y="492"/>
                  <a:pt x="106" y="502"/>
                </a:cubicBezTo>
                <a:lnTo>
                  <a:pt x="106" y="502"/>
                </a:lnTo>
                <a:cubicBezTo>
                  <a:pt x="111" y="510"/>
                  <a:pt x="490" y="267"/>
                  <a:pt x="495" y="277"/>
                </a:cubicBezTo>
                <a:lnTo>
                  <a:pt x="495" y="277"/>
                </a:lnTo>
                <a:cubicBezTo>
                  <a:pt x="500" y="285"/>
                  <a:pt x="200" y="498"/>
                  <a:pt x="205" y="507"/>
                </a:cubicBezTo>
                <a:lnTo>
                  <a:pt x="205" y="507"/>
                </a:lnTo>
                <a:cubicBezTo>
                  <a:pt x="210" y="515"/>
                  <a:pt x="501" y="325"/>
                  <a:pt x="507" y="333"/>
                </a:cubicBezTo>
                <a:lnTo>
                  <a:pt x="507" y="333"/>
                </a:lnTo>
                <a:cubicBezTo>
                  <a:pt x="511" y="340"/>
                  <a:pt x="305" y="504"/>
                  <a:pt x="307" y="509"/>
                </a:cubicBezTo>
                <a:lnTo>
                  <a:pt x="307" y="509"/>
                </a:lnTo>
                <a:cubicBezTo>
                  <a:pt x="310" y="514"/>
                  <a:pt x="499" y="390"/>
                  <a:pt x="503" y="39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275"/>
          <p:cNvSpPr>
            <a:spLocks noChangeArrowheads="1"/>
          </p:cNvSpPr>
          <p:nvPr/>
        </p:nvSpPr>
        <p:spPr bwMode="auto">
          <a:xfrm>
            <a:off x="13707925" y="6172042"/>
            <a:ext cx="645678" cy="600632"/>
          </a:xfrm>
          <a:custGeom>
            <a:avLst/>
            <a:gdLst>
              <a:gd name="T0" fmla="*/ 74 w 568"/>
              <a:gd name="T1" fmla="*/ 80 h 530"/>
              <a:gd name="T2" fmla="*/ 74 w 568"/>
              <a:gd name="T3" fmla="*/ 80 h 530"/>
              <a:gd name="T4" fmla="*/ 145 w 568"/>
              <a:gd name="T5" fmla="*/ 38 h 530"/>
              <a:gd name="T6" fmla="*/ 145 w 568"/>
              <a:gd name="T7" fmla="*/ 38 h 530"/>
              <a:gd name="T8" fmla="*/ 15 w 568"/>
              <a:gd name="T9" fmla="*/ 171 h 530"/>
              <a:gd name="T10" fmla="*/ 15 w 568"/>
              <a:gd name="T11" fmla="*/ 171 h 530"/>
              <a:gd name="T12" fmla="*/ 300 w 568"/>
              <a:gd name="T13" fmla="*/ 6 h 530"/>
              <a:gd name="T14" fmla="*/ 300 w 568"/>
              <a:gd name="T15" fmla="*/ 6 h 530"/>
              <a:gd name="T16" fmla="*/ 6 w 568"/>
              <a:gd name="T17" fmla="*/ 237 h 530"/>
              <a:gd name="T18" fmla="*/ 6 w 568"/>
              <a:gd name="T19" fmla="*/ 237 h 530"/>
              <a:gd name="T20" fmla="*/ 390 w 568"/>
              <a:gd name="T21" fmla="*/ 16 h 530"/>
              <a:gd name="T22" fmla="*/ 390 w 568"/>
              <a:gd name="T23" fmla="*/ 16 h 530"/>
              <a:gd name="T24" fmla="*/ 65 w 568"/>
              <a:gd name="T25" fmla="*/ 265 h 530"/>
              <a:gd name="T26" fmla="*/ 65 w 568"/>
              <a:gd name="T27" fmla="*/ 265 h 530"/>
              <a:gd name="T28" fmla="*/ 448 w 568"/>
              <a:gd name="T29" fmla="*/ 45 h 530"/>
              <a:gd name="T30" fmla="*/ 448 w 568"/>
              <a:gd name="T31" fmla="*/ 45 h 530"/>
              <a:gd name="T32" fmla="*/ 59 w 568"/>
              <a:gd name="T33" fmla="*/ 323 h 530"/>
              <a:gd name="T34" fmla="*/ 59 w 568"/>
              <a:gd name="T35" fmla="*/ 323 h 530"/>
              <a:gd name="T36" fmla="*/ 472 w 568"/>
              <a:gd name="T37" fmla="*/ 86 h 530"/>
              <a:gd name="T38" fmla="*/ 472 w 568"/>
              <a:gd name="T39" fmla="*/ 86 h 530"/>
              <a:gd name="T40" fmla="*/ 45 w 568"/>
              <a:gd name="T41" fmla="*/ 387 h 530"/>
              <a:gd name="T42" fmla="*/ 45 w 568"/>
              <a:gd name="T43" fmla="*/ 387 h 530"/>
              <a:gd name="T44" fmla="*/ 491 w 568"/>
              <a:gd name="T45" fmla="*/ 130 h 530"/>
              <a:gd name="T46" fmla="*/ 491 w 568"/>
              <a:gd name="T47" fmla="*/ 130 h 530"/>
              <a:gd name="T48" fmla="*/ 39 w 568"/>
              <a:gd name="T49" fmla="*/ 448 h 530"/>
              <a:gd name="T50" fmla="*/ 39 w 568"/>
              <a:gd name="T51" fmla="*/ 448 h 530"/>
              <a:gd name="T52" fmla="*/ 544 w 568"/>
              <a:gd name="T53" fmla="*/ 156 h 530"/>
              <a:gd name="T54" fmla="*/ 544 w 568"/>
              <a:gd name="T55" fmla="*/ 156 h 530"/>
              <a:gd name="T56" fmla="*/ 97 w 568"/>
              <a:gd name="T57" fmla="*/ 470 h 530"/>
              <a:gd name="T58" fmla="*/ 97 w 568"/>
              <a:gd name="T59" fmla="*/ 470 h 530"/>
              <a:gd name="T60" fmla="*/ 559 w 568"/>
              <a:gd name="T61" fmla="*/ 203 h 530"/>
              <a:gd name="T62" fmla="*/ 559 w 568"/>
              <a:gd name="T63" fmla="*/ 203 h 530"/>
              <a:gd name="T64" fmla="*/ 149 w 568"/>
              <a:gd name="T65" fmla="*/ 496 h 530"/>
              <a:gd name="T66" fmla="*/ 149 w 568"/>
              <a:gd name="T67" fmla="*/ 496 h 530"/>
              <a:gd name="T68" fmla="*/ 538 w 568"/>
              <a:gd name="T69" fmla="*/ 272 h 530"/>
              <a:gd name="T70" fmla="*/ 538 w 568"/>
              <a:gd name="T71" fmla="*/ 272 h 530"/>
              <a:gd name="T72" fmla="*/ 254 w 568"/>
              <a:gd name="T73" fmla="*/ 499 h 530"/>
              <a:gd name="T74" fmla="*/ 254 w 568"/>
              <a:gd name="T75" fmla="*/ 499 h 530"/>
              <a:gd name="T76" fmla="*/ 516 w 568"/>
              <a:gd name="T77" fmla="*/ 347 h 530"/>
              <a:gd name="T78" fmla="*/ 516 w 568"/>
              <a:gd name="T79" fmla="*/ 347 h 530"/>
              <a:gd name="T80" fmla="*/ 313 w 568"/>
              <a:gd name="T81" fmla="*/ 524 h 530"/>
              <a:gd name="T82" fmla="*/ 313 w 568"/>
              <a:gd name="T83" fmla="*/ 524 h 530"/>
              <a:gd name="T84" fmla="*/ 514 w 568"/>
              <a:gd name="T85" fmla="*/ 40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530">
                <a:moveTo>
                  <a:pt x="74" y="80"/>
                </a:moveTo>
                <a:lnTo>
                  <a:pt x="74" y="80"/>
                </a:lnTo>
                <a:cubicBezTo>
                  <a:pt x="75" y="81"/>
                  <a:pt x="144" y="36"/>
                  <a:pt x="145" y="38"/>
                </a:cubicBezTo>
                <a:lnTo>
                  <a:pt x="145" y="38"/>
                </a:lnTo>
                <a:cubicBezTo>
                  <a:pt x="149" y="43"/>
                  <a:pt x="12" y="166"/>
                  <a:pt x="15" y="171"/>
                </a:cubicBezTo>
                <a:lnTo>
                  <a:pt x="15" y="171"/>
                </a:lnTo>
                <a:cubicBezTo>
                  <a:pt x="18" y="177"/>
                  <a:pt x="297" y="0"/>
                  <a:pt x="300" y="6"/>
                </a:cubicBezTo>
                <a:lnTo>
                  <a:pt x="300" y="6"/>
                </a:lnTo>
                <a:cubicBezTo>
                  <a:pt x="305" y="14"/>
                  <a:pt x="0" y="228"/>
                  <a:pt x="6" y="237"/>
                </a:cubicBezTo>
                <a:lnTo>
                  <a:pt x="6" y="237"/>
                </a:lnTo>
                <a:cubicBezTo>
                  <a:pt x="11" y="247"/>
                  <a:pt x="385" y="8"/>
                  <a:pt x="390" y="16"/>
                </a:cubicBezTo>
                <a:lnTo>
                  <a:pt x="390" y="16"/>
                </a:lnTo>
                <a:cubicBezTo>
                  <a:pt x="395" y="25"/>
                  <a:pt x="61" y="258"/>
                  <a:pt x="65" y="265"/>
                </a:cubicBezTo>
                <a:lnTo>
                  <a:pt x="65" y="265"/>
                </a:lnTo>
                <a:cubicBezTo>
                  <a:pt x="71" y="274"/>
                  <a:pt x="441" y="34"/>
                  <a:pt x="448" y="45"/>
                </a:cubicBezTo>
                <a:lnTo>
                  <a:pt x="448" y="45"/>
                </a:lnTo>
                <a:cubicBezTo>
                  <a:pt x="454" y="56"/>
                  <a:pt x="53" y="313"/>
                  <a:pt x="59" y="323"/>
                </a:cubicBezTo>
                <a:lnTo>
                  <a:pt x="59" y="323"/>
                </a:lnTo>
                <a:cubicBezTo>
                  <a:pt x="65" y="334"/>
                  <a:pt x="465" y="74"/>
                  <a:pt x="472" y="86"/>
                </a:cubicBezTo>
                <a:lnTo>
                  <a:pt x="472" y="86"/>
                </a:lnTo>
                <a:cubicBezTo>
                  <a:pt x="478" y="97"/>
                  <a:pt x="39" y="376"/>
                  <a:pt x="45" y="387"/>
                </a:cubicBezTo>
                <a:lnTo>
                  <a:pt x="45" y="387"/>
                </a:lnTo>
                <a:cubicBezTo>
                  <a:pt x="52" y="399"/>
                  <a:pt x="484" y="116"/>
                  <a:pt x="491" y="130"/>
                </a:cubicBezTo>
                <a:lnTo>
                  <a:pt x="491" y="130"/>
                </a:lnTo>
                <a:cubicBezTo>
                  <a:pt x="499" y="142"/>
                  <a:pt x="30" y="433"/>
                  <a:pt x="39" y="448"/>
                </a:cubicBezTo>
                <a:lnTo>
                  <a:pt x="39" y="448"/>
                </a:lnTo>
                <a:cubicBezTo>
                  <a:pt x="46" y="461"/>
                  <a:pt x="536" y="144"/>
                  <a:pt x="544" y="156"/>
                </a:cubicBezTo>
                <a:lnTo>
                  <a:pt x="544" y="156"/>
                </a:lnTo>
                <a:cubicBezTo>
                  <a:pt x="550" y="167"/>
                  <a:pt x="89" y="456"/>
                  <a:pt x="97" y="470"/>
                </a:cubicBezTo>
                <a:lnTo>
                  <a:pt x="97" y="470"/>
                </a:lnTo>
                <a:cubicBezTo>
                  <a:pt x="102" y="479"/>
                  <a:pt x="554" y="194"/>
                  <a:pt x="559" y="203"/>
                </a:cubicBezTo>
                <a:lnTo>
                  <a:pt x="559" y="203"/>
                </a:lnTo>
                <a:cubicBezTo>
                  <a:pt x="567" y="216"/>
                  <a:pt x="144" y="486"/>
                  <a:pt x="149" y="496"/>
                </a:cubicBezTo>
                <a:lnTo>
                  <a:pt x="149" y="496"/>
                </a:lnTo>
                <a:cubicBezTo>
                  <a:pt x="154" y="504"/>
                  <a:pt x="533" y="263"/>
                  <a:pt x="538" y="272"/>
                </a:cubicBezTo>
                <a:lnTo>
                  <a:pt x="538" y="272"/>
                </a:lnTo>
                <a:cubicBezTo>
                  <a:pt x="542" y="279"/>
                  <a:pt x="250" y="491"/>
                  <a:pt x="254" y="499"/>
                </a:cubicBezTo>
                <a:lnTo>
                  <a:pt x="254" y="499"/>
                </a:lnTo>
                <a:cubicBezTo>
                  <a:pt x="259" y="506"/>
                  <a:pt x="512" y="340"/>
                  <a:pt x="516" y="347"/>
                </a:cubicBezTo>
                <a:lnTo>
                  <a:pt x="516" y="347"/>
                </a:lnTo>
                <a:cubicBezTo>
                  <a:pt x="520" y="353"/>
                  <a:pt x="310" y="519"/>
                  <a:pt x="313" y="524"/>
                </a:cubicBezTo>
                <a:lnTo>
                  <a:pt x="313" y="524"/>
                </a:lnTo>
                <a:cubicBezTo>
                  <a:pt x="316" y="529"/>
                  <a:pt x="512" y="402"/>
                  <a:pt x="514" y="40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276"/>
          <p:cNvSpPr>
            <a:spLocks noChangeArrowheads="1"/>
          </p:cNvSpPr>
          <p:nvPr/>
        </p:nvSpPr>
        <p:spPr bwMode="auto">
          <a:xfrm>
            <a:off x="13702918" y="7338271"/>
            <a:ext cx="625660" cy="595625"/>
          </a:xfrm>
          <a:custGeom>
            <a:avLst/>
            <a:gdLst>
              <a:gd name="T0" fmla="*/ 55 w 550"/>
              <a:gd name="T1" fmla="*/ 91 h 526"/>
              <a:gd name="T2" fmla="*/ 55 w 550"/>
              <a:gd name="T3" fmla="*/ 91 h 526"/>
              <a:gd name="T4" fmla="*/ 137 w 550"/>
              <a:gd name="T5" fmla="*/ 43 h 526"/>
              <a:gd name="T6" fmla="*/ 137 w 550"/>
              <a:gd name="T7" fmla="*/ 43 h 526"/>
              <a:gd name="T8" fmla="*/ 70 w 550"/>
              <a:gd name="T9" fmla="*/ 136 h 526"/>
              <a:gd name="T10" fmla="*/ 70 w 550"/>
              <a:gd name="T11" fmla="*/ 136 h 526"/>
              <a:gd name="T12" fmla="*/ 269 w 550"/>
              <a:gd name="T13" fmla="*/ 20 h 526"/>
              <a:gd name="T14" fmla="*/ 269 w 550"/>
              <a:gd name="T15" fmla="*/ 20 h 526"/>
              <a:gd name="T16" fmla="*/ 4 w 550"/>
              <a:gd name="T17" fmla="*/ 238 h 526"/>
              <a:gd name="T18" fmla="*/ 4 w 550"/>
              <a:gd name="T19" fmla="*/ 238 h 526"/>
              <a:gd name="T20" fmla="*/ 401 w 550"/>
              <a:gd name="T21" fmla="*/ 9 h 526"/>
              <a:gd name="T22" fmla="*/ 401 w 550"/>
              <a:gd name="T23" fmla="*/ 9 h 526"/>
              <a:gd name="T24" fmla="*/ 48 w 550"/>
              <a:gd name="T25" fmla="*/ 271 h 526"/>
              <a:gd name="T26" fmla="*/ 48 w 550"/>
              <a:gd name="T27" fmla="*/ 271 h 526"/>
              <a:gd name="T28" fmla="*/ 469 w 550"/>
              <a:gd name="T29" fmla="*/ 28 h 526"/>
              <a:gd name="T30" fmla="*/ 469 w 550"/>
              <a:gd name="T31" fmla="*/ 28 h 526"/>
              <a:gd name="T32" fmla="*/ 31 w 550"/>
              <a:gd name="T33" fmla="*/ 334 h 526"/>
              <a:gd name="T34" fmla="*/ 31 w 550"/>
              <a:gd name="T35" fmla="*/ 334 h 526"/>
              <a:gd name="T36" fmla="*/ 499 w 550"/>
              <a:gd name="T37" fmla="*/ 63 h 526"/>
              <a:gd name="T38" fmla="*/ 499 w 550"/>
              <a:gd name="T39" fmla="*/ 63 h 526"/>
              <a:gd name="T40" fmla="*/ 36 w 550"/>
              <a:gd name="T41" fmla="*/ 384 h 526"/>
              <a:gd name="T42" fmla="*/ 36 w 550"/>
              <a:gd name="T43" fmla="*/ 384 h 526"/>
              <a:gd name="T44" fmla="*/ 532 w 550"/>
              <a:gd name="T45" fmla="*/ 98 h 526"/>
              <a:gd name="T46" fmla="*/ 532 w 550"/>
              <a:gd name="T47" fmla="*/ 98 h 526"/>
              <a:gd name="T48" fmla="*/ 91 w 550"/>
              <a:gd name="T49" fmla="*/ 411 h 526"/>
              <a:gd name="T50" fmla="*/ 91 w 550"/>
              <a:gd name="T51" fmla="*/ 411 h 526"/>
              <a:gd name="T52" fmla="*/ 529 w 550"/>
              <a:gd name="T53" fmla="*/ 157 h 526"/>
              <a:gd name="T54" fmla="*/ 529 w 550"/>
              <a:gd name="T55" fmla="*/ 157 h 526"/>
              <a:gd name="T56" fmla="*/ 94 w 550"/>
              <a:gd name="T57" fmla="*/ 469 h 526"/>
              <a:gd name="T58" fmla="*/ 94 w 550"/>
              <a:gd name="T59" fmla="*/ 469 h 526"/>
              <a:gd name="T60" fmla="*/ 534 w 550"/>
              <a:gd name="T61" fmla="*/ 215 h 526"/>
              <a:gd name="T62" fmla="*/ 534 w 550"/>
              <a:gd name="T63" fmla="*/ 215 h 526"/>
              <a:gd name="T64" fmla="*/ 114 w 550"/>
              <a:gd name="T65" fmla="*/ 516 h 526"/>
              <a:gd name="T66" fmla="*/ 114 w 550"/>
              <a:gd name="T67" fmla="*/ 516 h 526"/>
              <a:gd name="T68" fmla="*/ 516 w 550"/>
              <a:gd name="T69" fmla="*/ 283 h 526"/>
              <a:gd name="T70" fmla="*/ 516 w 550"/>
              <a:gd name="T71" fmla="*/ 283 h 526"/>
              <a:gd name="T72" fmla="*/ 226 w 550"/>
              <a:gd name="T73" fmla="*/ 510 h 526"/>
              <a:gd name="T74" fmla="*/ 226 w 550"/>
              <a:gd name="T75" fmla="*/ 510 h 526"/>
              <a:gd name="T76" fmla="*/ 544 w 550"/>
              <a:gd name="T77" fmla="*/ 326 h 526"/>
              <a:gd name="T78" fmla="*/ 544 w 550"/>
              <a:gd name="T79" fmla="*/ 326 h 526"/>
              <a:gd name="T80" fmla="*/ 324 w 550"/>
              <a:gd name="T81" fmla="*/ 513 h 526"/>
              <a:gd name="T82" fmla="*/ 324 w 550"/>
              <a:gd name="T83" fmla="*/ 513 h 526"/>
              <a:gd name="T84" fmla="*/ 514 w 550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26">
                <a:moveTo>
                  <a:pt x="55" y="91"/>
                </a:moveTo>
                <a:lnTo>
                  <a:pt x="55" y="91"/>
                </a:lnTo>
                <a:cubicBezTo>
                  <a:pt x="55" y="92"/>
                  <a:pt x="136" y="41"/>
                  <a:pt x="137" y="43"/>
                </a:cubicBezTo>
                <a:lnTo>
                  <a:pt x="137" y="43"/>
                </a:lnTo>
                <a:cubicBezTo>
                  <a:pt x="139" y="46"/>
                  <a:pt x="68" y="133"/>
                  <a:pt x="70" y="136"/>
                </a:cubicBezTo>
                <a:lnTo>
                  <a:pt x="70" y="136"/>
                </a:lnTo>
                <a:cubicBezTo>
                  <a:pt x="73" y="141"/>
                  <a:pt x="266" y="15"/>
                  <a:pt x="269" y="20"/>
                </a:cubicBezTo>
                <a:lnTo>
                  <a:pt x="269" y="20"/>
                </a:lnTo>
                <a:cubicBezTo>
                  <a:pt x="273" y="28"/>
                  <a:pt x="0" y="231"/>
                  <a:pt x="4" y="238"/>
                </a:cubicBezTo>
                <a:lnTo>
                  <a:pt x="4" y="238"/>
                </a:lnTo>
                <a:cubicBezTo>
                  <a:pt x="9" y="247"/>
                  <a:pt x="397" y="0"/>
                  <a:pt x="401" y="9"/>
                </a:cubicBezTo>
                <a:lnTo>
                  <a:pt x="401" y="9"/>
                </a:lnTo>
                <a:cubicBezTo>
                  <a:pt x="406" y="17"/>
                  <a:pt x="41" y="260"/>
                  <a:pt x="48" y="271"/>
                </a:cubicBezTo>
                <a:lnTo>
                  <a:pt x="48" y="271"/>
                </a:lnTo>
                <a:cubicBezTo>
                  <a:pt x="55" y="283"/>
                  <a:pt x="463" y="18"/>
                  <a:pt x="469" y="28"/>
                </a:cubicBezTo>
                <a:lnTo>
                  <a:pt x="469" y="28"/>
                </a:lnTo>
                <a:cubicBezTo>
                  <a:pt x="475" y="38"/>
                  <a:pt x="24" y="321"/>
                  <a:pt x="31" y="334"/>
                </a:cubicBezTo>
                <a:lnTo>
                  <a:pt x="31" y="334"/>
                </a:lnTo>
                <a:cubicBezTo>
                  <a:pt x="38" y="346"/>
                  <a:pt x="492" y="51"/>
                  <a:pt x="499" y="63"/>
                </a:cubicBezTo>
                <a:lnTo>
                  <a:pt x="499" y="63"/>
                </a:lnTo>
                <a:cubicBezTo>
                  <a:pt x="507" y="76"/>
                  <a:pt x="30" y="373"/>
                  <a:pt x="36" y="384"/>
                </a:cubicBezTo>
                <a:lnTo>
                  <a:pt x="36" y="384"/>
                </a:lnTo>
                <a:cubicBezTo>
                  <a:pt x="44" y="397"/>
                  <a:pt x="526" y="89"/>
                  <a:pt x="532" y="98"/>
                </a:cubicBezTo>
                <a:lnTo>
                  <a:pt x="532" y="98"/>
                </a:lnTo>
                <a:cubicBezTo>
                  <a:pt x="537" y="108"/>
                  <a:pt x="83" y="399"/>
                  <a:pt x="91" y="411"/>
                </a:cubicBezTo>
                <a:lnTo>
                  <a:pt x="91" y="411"/>
                </a:lnTo>
                <a:cubicBezTo>
                  <a:pt x="96" y="420"/>
                  <a:pt x="523" y="146"/>
                  <a:pt x="529" y="157"/>
                </a:cubicBezTo>
                <a:lnTo>
                  <a:pt x="529" y="157"/>
                </a:lnTo>
                <a:cubicBezTo>
                  <a:pt x="535" y="167"/>
                  <a:pt x="88" y="458"/>
                  <a:pt x="94" y="469"/>
                </a:cubicBezTo>
                <a:lnTo>
                  <a:pt x="94" y="469"/>
                </a:lnTo>
                <a:cubicBezTo>
                  <a:pt x="102" y="482"/>
                  <a:pt x="529" y="207"/>
                  <a:pt x="534" y="215"/>
                </a:cubicBezTo>
                <a:lnTo>
                  <a:pt x="534" y="215"/>
                </a:lnTo>
                <a:cubicBezTo>
                  <a:pt x="541" y="227"/>
                  <a:pt x="108" y="505"/>
                  <a:pt x="114" y="516"/>
                </a:cubicBezTo>
                <a:lnTo>
                  <a:pt x="114" y="516"/>
                </a:lnTo>
                <a:cubicBezTo>
                  <a:pt x="119" y="525"/>
                  <a:pt x="512" y="275"/>
                  <a:pt x="516" y="283"/>
                </a:cubicBezTo>
                <a:lnTo>
                  <a:pt x="516" y="283"/>
                </a:lnTo>
                <a:cubicBezTo>
                  <a:pt x="522" y="293"/>
                  <a:pt x="221" y="502"/>
                  <a:pt x="226" y="510"/>
                </a:cubicBezTo>
                <a:lnTo>
                  <a:pt x="226" y="510"/>
                </a:lnTo>
                <a:cubicBezTo>
                  <a:pt x="230" y="516"/>
                  <a:pt x="541" y="319"/>
                  <a:pt x="544" y="326"/>
                </a:cubicBezTo>
                <a:lnTo>
                  <a:pt x="544" y="326"/>
                </a:lnTo>
                <a:cubicBezTo>
                  <a:pt x="549" y="334"/>
                  <a:pt x="320" y="505"/>
                  <a:pt x="324" y="513"/>
                </a:cubicBezTo>
                <a:lnTo>
                  <a:pt x="324" y="513"/>
                </a:lnTo>
                <a:cubicBezTo>
                  <a:pt x="328" y="518"/>
                  <a:pt x="512" y="398"/>
                  <a:pt x="514" y="403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Freeform 277"/>
          <p:cNvSpPr>
            <a:spLocks noChangeArrowheads="1"/>
          </p:cNvSpPr>
          <p:nvPr/>
        </p:nvSpPr>
        <p:spPr bwMode="auto">
          <a:xfrm>
            <a:off x="13722939" y="8509504"/>
            <a:ext cx="625660" cy="615646"/>
          </a:xfrm>
          <a:custGeom>
            <a:avLst/>
            <a:gdLst>
              <a:gd name="T0" fmla="*/ 85 w 550"/>
              <a:gd name="T1" fmla="*/ 61 h 541"/>
              <a:gd name="T2" fmla="*/ 85 w 550"/>
              <a:gd name="T3" fmla="*/ 61 h 541"/>
              <a:gd name="T4" fmla="*/ 118 w 550"/>
              <a:gd name="T5" fmla="*/ 41 h 541"/>
              <a:gd name="T6" fmla="*/ 118 w 550"/>
              <a:gd name="T7" fmla="*/ 41 h 541"/>
              <a:gd name="T8" fmla="*/ 35 w 550"/>
              <a:gd name="T9" fmla="*/ 152 h 541"/>
              <a:gd name="T10" fmla="*/ 35 w 550"/>
              <a:gd name="T11" fmla="*/ 152 h 541"/>
              <a:gd name="T12" fmla="*/ 226 w 550"/>
              <a:gd name="T13" fmla="*/ 41 h 541"/>
              <a:gd name="T14" fmla="*/ 226 w 550"/>
              <a:gd name="T15" fmla="*/ 41 h 541"/>
              <a:gd name="T16" fmla="*/ 54 w 550"/>
              <a:gd name="T17" fmla="*/ 204 h 541"/>
              <a:gd name="T18" fmla="*/ 54 w 550"/>
              <a:gd name="T19" fmla="*/ 204 h 541"/>
              <a:gd name="T20" fmla="*/ 391 w 550"/>
              <a:gd name="T21" fmla="*/ 9 h 541"/>
              <a:gd name="T22" fmla="*/ 391 w 550"/>
              <a:gd name="T23" fmla="*/ 9 h 541"/>
              <a:gd name="T24" fmla="*/ 6 w 550"/>
              <a:gd name="T25" fmla="*/ 292 h 541"/>
              <a:gd name="T26" fmla="*/ 6 w 550"/>
              <a:gd name="T27" fmla="*/ 292 h 541"/>
              <a:gd name="T28" fmla="*/ 450 w 550"/>
              <a:gd name="T29" fmla="*/ 36 h 541"/>
              <a:gd name="T30" fmla="*/ 450 w 550"/>
              <a:gd name="T31" fmla="*/ 36 h 541"/>
              <a:gd name="T32" fmla="*/ 37 w 550"/>
              <a:gd name="T33" fmla="*/ 332 h 541"/>
              <a:gd name="T34" fmla="*/ 37 w 550"/>
              <a:gd name="T35" fmla="*/ 332 h 541"/>
              <a:gd name="T36" fmla="*/ 471 w 550"/>
              <a:gd name="T37" fmla="*/ 81 h 541"/>
              <a:gd name="T38" fmla="*/ 471 w 550"/>
              <a:gd name="T39" fmla="*/ 81 h 541"/>
              <a:gd name="T40" fmla="*/ 54 w 550"/>
              <a:gd name="T41" fmla="*/ 384 h 541"/>
              <a:gd name="T42" fmla="*/ 54 w 550"/>
              <a:gd name="T43" fmla="*/ 384 h 541"/>
              <a:gd name="T44" fmla="*/ 518 w 550"/>
              <a:gd name="T45" fmla="*/ 115 h 541"/>
              <a:gd name="T46" fmla="*/ 518 w 550"/>
              <a:gd name="T47" fmla="*/ 115 h 541"/>
              <a:gd name="T48" fmla="*/ 81 w 550"/>
              <a:gd name="T49" fmla="*/ 431 h 541"/>
              <a:gd name="T50" fmla="*/ 81 w 550"/>
              <a:gd name="T51" fmla="*/ 431 h 541"/>
              <a:gd name="T52" fmla="*/ 542 w 550"/>
              <a:gd name="T53" fmla="*/ 165 h 541"/>
              <a:gd name="T54" fmla="*/ 542 w 550"/>
              <a:gd name="T55" fmla="*/ 165 h 541"/>
              <a:gd name="T56" fmla="*/ 120 w 550"/>
              <a:gd name="T57" fmla="*/ 470 h 541"/>
              <a:gd name="T58" fmla="*/ 120 w 550"/>
              <a:gd name="T59" fmla="*/ 470 h 541"/>
              <a:gd name="T60" fmla="*/ 526 w 550"/>
              <a:gd name="T61" fmla="*/ 235 h 541"/>
              <a:gd name="T62" fmla="*/ 526 w 550"/>
              <a:gd name="T63" fmla="*/ 235 h 541"/>
              <a:gd name="T64" fmla="*/ 174 w 550"/>
              <a:gd name="T65" fmla="*/ 493 h 541"/>
              <a:gd name="T66" fmla="*/ 174 w 550"/>
              <a:gd name="T67" fmla="*/ 493 h 541"/>
              <a:gd name="T68" fmla="*/ 485 w 550"/>
              <a:gd name="T69" fmla="*/ 313 h 541"/>
              <a:gd name="T70" fmla="*/ 485 w 550"/>
              <a:gd name="T71" fmla="*/ 313 h 541"/>
              <a:gd name="T72" fmla="*/ 198 w 550"/>
              <a:gd name="T73" fmla="*/ 533 h 541"/>
              <a:gd name="T74" fmla="*/ 198 w 550"/>
              <a:gd name="T75" fmla="*/ 533 h 541"/>
              <a:gd name="T76" fmla="*/ 522 w 550"/>
              <a:gd name="T77" fmla="*/ 345 h 541"/>
              <a:gd name="T78" fmla="*/ 522 w 550"/>
              <a:gd name="T79" fmla="*/ 345 h 541"/>
              <a:gd name="T80" fmla="*/ 306 w 550"/>
              <a:gd name="T81" fmla="*/ 528 h 541"/>
              <a:gd name="T82" fmla="*/ 306 w 550"/>
              <a:gd name="T83" fmla="*/ 528 h 541"/>
              <a:gd name="T84" fmla="*/ 507 w 550"/>
              <a:gd name="T85" fmla="*/ 4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41">
                <a:moveTo>
                  <a:pt x="85" y="61"/>
                </a:moveTo>
                <a:lnTo>
                  <a:pt x="85" y="61"/>
                </a:lnTo>
                <a:cubicBezTo>
                  <a:pt x="86" y="62"/>
                  <a:pt x="117" y="40"/>
                  <a:pt x="118" y="41"/>
                </a:cubicBezTo>
                <a:lnTo>
                  <a:pt x="118" y="41"/>
                </a:lnTo>
                <a:cubicBezTo>
                  <a:pt x="120" y="45"/>
                  <a:pt x="33" y="148"/>
                  <a:pt x="35" y="152"/>
                </a:cubicBezTo>
                <a:lnTo>
                  <a:pt x="35" y="152"/>
                </a:lnTo>
                <a:cubicBezTo>
                  <a:pt x="38" y="158"/>
                  <a:pt x="222" y="34"/>
                  <a:pt x="226" y="41"/>
                </a:cubicBezTo>
                <a:lnTo>
                  <a:pt x="226" y="41"/>
                </a:lnTo>
                <a:cubicBezTo>
                  <a:pt x="229" y="46"/>
                  <a:pt x="51" y="199"/>
                  <a:pt x="54" y="204"/>
                </a:cubicBezTo>
                <a:lnTo>
                  <a:pt x="54" y="204"/>
                </a:lnTo>
                <a:cubicBezTo>
                  <a:pt x="60" y="214"/>
                  <a:pt x="385" y="0"/>
                  <a:pt x="391" y="9"/>
                </a:cubicBezTo>
                <a:lnTo>
                  <a:pt x="391" y="9"/>
                </a:lnTo>
                <a:cubicBezTo>
                  <a:pt x="397" y="20"/>
                  <a:pt x="0" y="283"/>
                  <a:pt x="6" y="292"/>
                </a:cubicBezTo>
                <a:lnTo>
                  <a:pt x="6" y="292"/>
                </a:lnTo>
                <a:cubicBezTo>
                  <a:pt x="13" y="304"/>
                  <a:pt x="443" y="24"/>
                  <a:pt x="450" y="36"/>
                </a:cubicBezTo>
                <a:lnTo>
                  <a:pt x="450" y="36"/>
                </a:lnTo>
                <a:cubicBezTo>
                  <a:pt x="457" y="48"/>
                  <a:pt x="30" y="320"/>
                  <a:pt x="37" y="332"/>
                </a:cubicBezTo>
                <a:lnTo>
                  <a:pt x="37" y="332"/>
                </a:lnTo>
                <a:cubicBezTo>
                  <a:pt x="43" y="343"/>
                  <a:pt x="465" y="70"/>
                  <a:pt x="471" y="81"/>
                </a:cubicBezTo>
                <a:lnTo>
                  <a:pt x="471" y="81"/>
                </a:lnTo>
                <a:cubicBezTo>
                  <a:pt x="477" y="91"/>
                  <a:pt x="49" y="375"/>
                  <a:pt x="54" y="384"/>
                </a:cubicBezTo>
                <a:lnTo>
                  <a:pt x="54" y="384"/>
                </a:lnTo>
                <a:cubicBezTo>
                  <a:pt x="60" y="394"/>
                  <a:pt x="513" y="106"/>
                  <a:pt x="518" y="115"/>
                </a:cubicBezTo>
                <a:lnTo>
                  <a:pt x="518" y="115"/>
                </a:lnTo>
                <a:cubicBezTo>
                  <a:pt x="526" y="129"/>
                  <a:pt x="73" y="418"/>
                  <a:pt x="81" y="431"/>
                </a:cubicBezTo>
                <a:lnTo>
                  <a:pt x="81" y="431"/>
                </a:lnTo>
                <a:cubicBezTo>
                  <a:pt x="88" y="443"/>
                  <a:pt x="537" y="156"/>
                  <a:pt x="542" y="165"/>
                </a:cubicBezTo>
                <a:lnTo>
                  <a:pt x="542" y="165"/>
                </a:lnTo>
                <a:cubicBezTo>
                  <a:pt x="549" y="178"/>
                  <a:pt x="115" y="461"/>
                  <a:pt x="120" y="470"/>
                </a:cubicBezTo>
                <a:lnTo>
                  <a:pt x="120" y="470"/>
                </a:lnTo>
                <a:cubicBezTo>
                  <a:pt x="127" y="481"/>
                  <a:pt x="520" y="224"/>
                  <a:pt x="526" y="235"/>
                </a:cubicBezTo>
                <a:lnTo>
                  <a:pt x="526" y="235"/>
                </a:lnTo>
                <a:cubicBezTo>
                  <a:pt x="532" y="245"/>
                  <a:pt x="169" y="484"/>
                  <a:pt x="174" y="493"/>
                </a:cubicBezTo>
                <a:lnTo>
                  <a:pt x="174" y="493"/>
                </a:lnTo>
                <a:cubicBezTo>
                  <a:pt x="178" y="501"/>
                  <a:pt x="479" y="304"/>
                  <a:pt x="485" y="313"/>
                </a:cubicBezTo>
                <a:lnTo>
                  <a:pt x="485" y="313"/>
                </a:lnTo>
                <a:cubicBezTo>
                  <a:pt x="488" y="320"/>
                  <a:pt x="194" y="525"/>
                  <a:pt x="198" y="533"/>
                </a:cubicBezTo>
                <a:lnTo>
                  <a:pt x="198" y="533"/>
                </a:lnTo>
                <a:cubicBezTo>
                  <a:pt x="203" y="540"/>
                  <a:pt x="517" y="338"/>
                  <a:pt x="522" y="345"/>
                </a:cubicBezTo>
                <a:lnTo>
                  <a:pt x="522" y="345"/>
                </a:lnTo>
                <a:cubicBezTo>
                  <a:pt x="526" y="352"/>
                  <a:pt x="303" y="523"/>
                  <a:pt x="306" y="528"/>
                </a:cubicBezTo>
                <a:lnTo>
                  <a:pt x="306" y="528"/>
                </a:lnTo>
                <a:cubicBezTo>
                  <a:pt x="308" y="532"/>
                  <a:pt x="504" y="408"/>
                  <a:pt x="507" y="412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278"/>
          <p:cNvSpPr>
            <a:spLocks noChangeArrowheads="1"/>
          </p:cNvSpPr>
          <p:nvPr/>
        </p:nvSpPr>
        <p:spPr bwMode="auto">
          <a:xfrm>
            <a:off x="137479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279"/>
          <p:cNvSpPr>
            <a:spLocks noChangeArrowheads="1"/>
          </p:cNvSpPr>
          <p:nvPr/>
        </p:nvSpPr>
        <p:spPr bwMode="auto">
          <a:xfrm>
            <a:off x="13747967" y="1087199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280"/>
          <p:cNvSpPr>
            <a:spLocks noChangeArrowheads="1"/>
          </p:cNvSpPr>
          <p:nvPr/>
        </p:nvSpPr>
        <p:spPr bwMode="auto">
          <a:xfrm>
            <a:off x="13712929" y="12023202"/>
            <a:ext cx="615650" cy="580611"/>
          </a:xfrm>
          <a:custGeom>
            <a:avLst/>
            <a:gdLst>
              <a:gd name="T0" fmla="*/ 68 w 544"/>
              <a:gd name="T1" fmla="*/ 69 h 512"/>
              <a:gd name="T2" fmla="*/ 68 w 544"/>
              <a:gd name="T3" fmla="*/ 69 h 512"/>
              <a:gd name="T4" fmla="*/ 139 w 544"/>
              <a:gd name="T5" fmla="*/ 28 h 512"/>
              <a:gd name="T6" fmla="*/ 139 w 544"/>
              <a:gd name="T7" fmla="*/ 28 h 512"/>
              <a:gd name="T8" fmla="*/ 37 w 544"/>
              <a:gd name="T9" fmla="*/ 144 h 512"/>
              <a:gd name="T10" fmla="*/ 37 w 544"/>
              <a:gd name="T11" fmla="*/ 144 h 512"/>
              <a:gd name="T12" fmla="*/ 277 w 544"/>
              <a:gd name="T13" fmla="*/ 6 h 512"/>
              <a:gd name="T14" fmla="*/ 277 w 544"/>
              <a:gd name="T15" fmla="*/ 6 h 512"/>
              <a:gd name="T16" fmla="*/ 14 w 544"/>
              <a:gd name="T17" fmla="*/ 215 h 512"/>
              <a:gd name="T18" fmla="*/ 14 w 544"/>
              <a:gd name="T19" fmla="*/ 215 h 512"/>
              <a:gd name="T20" fmla="*/ 376 w 544"/>
              <a:gd name="T21" fmla="*/ 7 h 512"/>
              <a:gd name="T22" fmla="*/ 376 w 544"/>
              <a:gd name="T23" fmla="*/ 7 h 512"/>
              <a:gd name="T24" fmla="*/ 7 w 544"/>
              <a:gd name="T25" fmla="*/ 279 h 512"/>
              <a:gd name="T26" fmla="*/ 7 w 544"/>
              <a:gd name="T27" fmla="*/ 279 h 512"/>
              <a:gd name="T28" fmla="*/ 423 w 544"/>
              <a:gd name="T29" fmla="*/ 39 h 512"/>
              <a:gd name="T30" fmla="*/ 423 w 544"/>
              <a:gd name="T31" fmla="*/ 39 h 512"/>
              <a:gd name="T32" fmla="*/ 16 w 544"/>
              <a:gd name="T33" fmla="*/ 333 h 512"/>
              <a:gd name="T34" fmla="*/ 16 w 544"/>
              <a:gd name="T35" fmla="*/ 333 h 512"/>
              <a:gd name="T36" fmla="*/ 461 w 544"/>
              <a:gd name="T37" fmla="*/ 76 h 512"/>
              <a:gd name="T38" fmla="*/ 461 w 544"/>
              <a:gd name="T39" fmla="*/ 76 h 512"/>
              <a:gd name="T40" fmla="*/ 30 w 544"/>
              <a:gd name="T41" fmla="*/ 389 h 512"/>
              <a:gd name="T42" fmla="*/ 30 w 544"/>
              <a:gd name="T43" fmla="*/ 389 h 512"/>
              <a:gd name="T44" fmla="*/ 487 w 544"/>
              <a:gd name="T45" fmla="*/ 126 h 512"/>
              <a:gd name="T46" fmla="*/ 487 w 544"/>
              <a:gd name="T47" fmla="*/ 126 h 512"/>
              <a:gd name="T48" fmla="*/ 78 w 544"/>
              <a:gd name="T49" fmla="*/ 422 h 512"/>
              <a:gd name="T50" fmla="*/ 78 w 544"/>
              <a:gd name="T51" fmla="*/ 422 h 512"/>
              <a:gd name="T52" fmla="*/ 534 w 544"/>
              <a:gd name="T53" fmla="*/ 158 h 512"/>
              <a:gd name="T54" fmla="*/ 534 w 544"/>
              <a:gd name="T55" fmla="*/ 158 h 512"/>
              <a:gd name="T56" fmla="*/ 89 w 544"/>
              <a:gd name="T57" fmla="*/ 473 h 512"/>
              <a:gd name="T58" fmla="*/ 89 w 544"/>
              <a:gd name="T59" fmla="*/ 473 h 512"/>
              <a:gd name="T60" fmla="*/ 493 w 544"/>
              <a:gd name="T61" fmla="*/ 241 h 512"/>
              <a:gd name="T62" fmla="*/ 493 w 544"/>
              <a:gd name="T63" fmla="*/ 241 h 512"/>
              <a:gd name="T64" fmla="*/ 167 w 544"/>
              <a:gd name="T65" fmla="*/ 488 h 512"/>
              <a:gd name="T66" fmla="*/ 167 w 544"/>
              <a:gd name="T67" fmla="*/ 488 h 512"/>
              <a:gd name="T68" fmla="*/ 524 w 544"/>
              <a:gd name="T69" fmla="*/ 282 h 512"/>
              <a:gd name="T70" fmla="*/ 524 w 544"/>
              <a:gd name="T71" fmla="*/ 282 h 512"/>
              <a:gd name="T72" fmla="*/ 246 w 544"/>
              <a:gd name="T73" fmla="*/ 505 h 512"/>
              <a:gd name="T74" fmla="*/ 246 w 544"/>
              <a:gd name="T75" fmla="*/ 505 h 512"/>
              <a:gd name="T76" fmla="*/ 529 w 544"/>
              <a:gd name="T77" fmla="*/ 342 h 512"/>
              <a:gd name="T78" fmla="*/ 529 w 544"/>
              <a:gd name="T79" fmla="*/ 342 h 512"/>
              <a:gd name="T80" fmla="*/ 359 w 544"/>
              <a:gd name="T81" fmla="*/ 493 h 512"/>
              <a:gd name="T82" fmla="*/ 359 w 544"/>
              <a:gd name="T83" fmla="*/ 493 h 512"/>
              <a:gd name="T84" fmla="*/ 512 w 544"/>
              <a:gd name="T85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12">
                <a:moveTo>
                  <a:pt x="68" y="69"/>
                </a:moveTo>
                <a:lnTo>
                  <a:pt x="68" y="69"/>
                </a:lnTo>
                <a:cubicBezTo>
                  <a:pt x="69" y="72"/>
                  <a:pt x="139" y="26"/>
                  <a:pt x="139" y="28"/>
                </a:cubicBezTo>
                <a:lnTo>
                  <a:pt x="139" y="28"/>
                </a:lnTo>
                <a:cubicBezTo>
                  <a:pt x="141" y="31"/>
                  <a:pt x="35" y="141"/>
                  <a:pt x="37" y="144"/>
                </a:cubicBezTo>
                <a:lnTo>
                  <a:pt x="37" y="144"/>
                </a:lnTo>
                <a:cubicBezTo>
                  <a:pt x="40" y="149"/>
                  <a:pt x="274" y="1"/>
                  <a:pt x="277" y="6"/>
                </a:cubicBezTo>
                <a:lnTo>
                  <a:pt x="277" y="6"/>
                </a:lnTo>
                <a:cubicBezTo>
                  <a:pt x="282" y="13"/>
                  <a:pt x="11" y="208"/>
                  <a:pt x="14" y="215"/>
                </a:cubicBezTo>
                <a:lnTo>
                  <a:pt x="14" y="215"/>
                </a:lnTo>
                <a:cubicBezTo>
                  <a:pt x="19" y="223"/>
                  <a:pt x="372" y="0"/>
                  <a:pt x="376" y="7"/>
                </a:cubicBezTo>
                <a:lnTo>
                  <a:pt x="376" y="7"/>
                </a:lnTo>
                <a:cubicBezTo>
                  <a:pt x="382" y="17"/>
                  <a:pt x="0" y="267"/>
                  <a:pt x="7" y="279"/>
                </a:cubicBezTo>
                <a:lnTo>
                  <a:pt x="7" y="279"/>
                </a:lnTo>
                <a:cubicBezTo>
                  <a:pt x="11" y="287"/>
                  <a:pt x="418" y="30"/>
                  <a:pt x="423" y="39"/>
                </a:cubicBezTo>
                <a:lnTo>
                  <a:pt x="423" y="39"/>
                </a:lnTo>
                <a:cubicBezTo>
                  <a:pt x="431" y="51"/>
                  <a:pt x="11" y="323"/>
                  <a:pt x="16" y="333"/>
                </a:cubicBezTo>
                <a:lnTo>
                  <a:pt x="16" y="333"/>
                </a:lnTo>
                <a:cubicBezTo>
                  <a:pt x="24" y="345"/>
                  <a:pt x="454" y="63"/>
                  <a:pt x="461" y="76"/>
                </a:cubicBezTo>
                <a:lnTo>
                  <a:pt x="461" y="76"/>
                </a:lnTo>
                <a:cubicBezTo>
                  <a:pt x="469" y="89"/>
                  <a:pt x="24" y="379"/>
                  <a:pt x="30" y="389"/>
                </a:cubicBezTo>
                <a:lnTo>
                  <a:pt x="30" y="389"/>
                </a:lnTo>
                <a:cubicBezTo>
                  <a:pt x="38" y="402"/>
                  <a:pt x="479" y="112"/>
                  <a:pt x="487" y="126"/>
                </a:cubicBezTo>
                <a:lnTo>
                  <a:pt x="487" y="126"/>
                </a:lnTo>
                <a:cubicBezTo>
                  <a:pt x="493" y="135"/>
                  <a:pt x="72" y="412"/>
                  <a:pt x="78" y="422"/>
                </a:cubicBezTo>
                <a:lnTo>
                  <a:pt x="78" y="422"/>
                </a:lnTo>
                <a:cubicBezTo>
                  <a:pt x="85" y="434"/>
                  <a:pt x="528" y="145"/>
                  <a:pt x="534" y="158"/>
                </a:cubicBezTo>
                <a:lnTo>
                  <a:pt x="534" y="158"/>
                </a:lnTo>
                <a:cubicBezTo>
                  <a:pt x="543" y="173"/>
                  <a:pt x="82" y="459"/>
                  <a:pt x="89" y="473"/>
                </a:cubicBezTo>
                <a:lnTo>
                  <a:pt x="89" y="473"/>
                </a:lnTo>
                <a:cubicBezTo>
                  <a:pt x="96" y="484"/>
                  <a:pt x="487" y="229"/>
                  <a:pt x="493" y="241"/>
                </a:cubicBezTo>
                <a:lnTo>
                  <a:pt x="493" y="241"/>
                </a:lnTo>
                <a:cubicBezTo>
                  <a:pt x="498" y="248"/>
                  <a:pt x="161" y="477"/>
                  <a:pt x="167" y="488"/>
                </a:cubicBezTo>
                <a:lnTo>
                  <a:pt x="167" y="488"/>
                </a:lnTo>
                <a:cubicBezTo>
                  <a:pt x="173" y="499"/>
                  <a:pt x="519" y="273"/>
                  <a:pt x="524" y="282"/>
                </a:cubicBezTo>
                <a:lnTo>
                  <a:pt x="524" y="282"/>
                </a:lnTo>
                <a:cubicBezTo>
                  <a:pt x="528" y="288"/>
                  <a:pt x="243" y="499"/>
                  <a:pt x="246" y="505"/>
                </a:cubicBezTo>
                <a:lnTo>
                  <a:pt x="246" y="505"/>
                </a:lnTo>
                <a:cubicBezTo>
                  <a:pt x="250" y="511"/>
                  <a:pt x="524" y="334"/>
                  <a:pt x="529" y="342"/>
                </a:cubicBezTo>
                <a:lnTo>
                  <a:pt x="529" y="342"/>
                </a:lnTo>
                <a:cubicBezTo>
                  <a:pt x="532" y="347"/>
                  <a:pt x="357" y="489"/>
                  <a:pt x="359" y="493"/>
                </a:cubicBezTo>
                <a:lnTo>
                  <a:pt x="359" y="493"/>
                </a:lnTo>
                <a:cubicBezTo>
                  <a:pt x="362" y="498"/>
                  <a:pt x="508" y="400"/>
                  <a:pt x="512" y="405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Freeform 281"/>
          <p:cNvSpPr>
            <a:spLocks noChangeArrowheads="1"/>
          </p:cNvSpPr>
          <p:nvPr/>
        </p:nvSpPr>
        <p:spPr bwMode="auto">
          <a:xfrm>
            <a:off x="17351761" y="619707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282"/>
          <p:cNvSpPr>
            <a:spLocks noChangeArrowheads="1"/>
          </p:cNvSpPr>
          <p:nvPr/>
        </p:nvSpPr>
        <p:spPr bwMode="auto">
          <a:xfrm>
            <a:off x="17331740" y="7353285"/>
            <a:ext cx="625657" cy="585618"/>
          </a:xfrm>
          <a:custGeom>
            <a:avLst/>
            <a:gdLst>
              <a:gd name="T0" fmla="*/ 43 w 552"/>
              <a:gd name="T1" fmla="*/ 75 h 516"/>
              <a:gd name="T2" fmla="*/ 43 w 552"/>
              <a:gd name="T3" fmla="*/ 75 h 516"/>
              <a:gd name="T4" fmla="*/ 171 w 552"/>
              <a:gd name="T5" fmla="*/ 2 h 516"/>
              <a:gd name="T6" fmla="*/ 171 w 552"/>
              <a:gd name="T7" fmla="*/ 2 h 516"/>
              <a:gd name="T8" fmla="*/ 6 w 552"/>
              <a:gd name="T9" fmla="*/ 150 h 516"/>
              <a:gd name="T10" fmla="*/ 6 w 552"/>
              <a:gd name="T11" fmla="*/ 150 h 516"/>
              <a:gd name="T12" fmla="*/ 248 w 552"/>
              <a:gd name="T13" fmla="*/ 10 h 516"/>
              <a:gd name="T14" fmla="*/ 248 w 552"/>
              <a:gd name="T15" fmla="*/ 10 h 516"/>
              <a:gd name="T16" fmla="*/ 28 w 552"/>
              <a:gd name="T17" fmla="*/ 195 h 516"/>
              <a:gd name="T18" fmla="*/ 28 w 552"/>
              <a:gd name="T19" fmla="*/ 195 h 516"/>
              <a:gd name="T20" fmla="*/ 317 w 552"/>
              <a:gd name="T21" fmla="*/ 28 h 516"/>
              <a:gd name="T22" fmla="*/ 317 w 552"/>
              <a:gd name="T23" fmla="*/ 28 h 516"/>
              <a:gd name="T24" fmla="*/ 34 w 552"/>
              <a:gd name="T25" fmla="*/ 252 h 516"/>
              <a:gd name="T26" fmla="*/ 34 w 552"/>
              <a:gd name="T27" fmla="*/ 252 h 516"/>
              <a:gd name="T28" fmla="*/ 392 w 552"/>
              <a:gd name="T29" fmla="*/ 45 h 516"/>
              <a:gd name="T30" fmla="*/ 392 w 552"/>
              <a:gd name="T31" fmla="*/ 45 h 516"/>
              <a:gd name="T32" fmla="*/ 14 w 552"/>
              <a:gd name="T33" fmla="*/ 323 h 516"/>
              <a:gd name="T34" fmla="*/ 14 w 552"/>
              <a:gd name="T35" fmla="*/ 323 h 516"/>
              <a:gd name="T36" fmla="*/ 479 w 552"/>
              <a:gd name="T37" fmla="*/ 55 h 516"/>
              <a:gd name="T38" fmla="*/ 479 w 552"/>
              <a:gd name="T39" fmla="*/ 55 h 516"/>
              <a:gd name="T40" fmla="*/ 6 w 552"/>
              <a:gd name="T41" fmla="*/ 384 h 516"/>
              <a:gd name="T42" fmla="*/ 6 w 552"/>
              <a:gd name="T43" fmla="*/ 384 h 516"/>
              <a:gd name="T44" fmla="*/ 514 w 552"/>
              <a:gd name="T45" fmla="*/ 90 h 516"/>
              <a:gd name="T46" fmla="*/ 514 w 552"/>
              <a:gd name="T47" fmla="*/ 90 h 516"/>
              <a:gd name="T48" fmla="*/ 49 w 552"/>
              <a:gd name="T49" fmla="*/ 423 h 516"/>
              <a:gd name="T50" fmla="*/ 49 w 552"/>
              <a:gd name="T51" fmla="*/ 423 h 516"/>
              <a:gd name="T52" fmla="*/ 488 w 552"/>
              <a:gd name="T53" fmla="*/ 170 h 516"/>
              <a:gd name="T54" fmla="*/ 488 w 552"/>
              <a:gd name="T55" fmla="*/ 170 h 516"/>
              <a:gd name="T56" fmla="*/ 66 w 552"/>
              <a:gd name="T57" fmla="*/ 470 h 516"/>
              <a:gd name="T58" fmla="*/ 66 w 552"/>
              <a:gd name="T59" fmla="*/ 470 h 516"/>
              <a:gd name="T60" fmla="*/ 545 w 552"/>
              <a:gd name="T61" fmla="*/ 193 h 516"/>
              <a:gd name="T62" fmla="*/ 545 w 552"/>
              <a:gd name="T63" fmla="*/ 193 h 516"/>
              <a:gd name="T64" fmla="*/ 114 w 552"/>
              <a:gd name="T65" fmla="*/ 506 h 516"/>
              <a:gd name="T66" fmla="*/ 114 w 552"/>
              <a:gd name="T67" fmla="*/ 506 h 516"/>
              <a:gd name="T68" fmla="*/ 482 w 552"/>
              <a:gd name="T69" fmla="*/ 293 h 516"/>
              <a:gd name="T70" fmla="*/ 482 w 552"/>
              <a:gd name="T71" fmla="*/ 293 h 516"/>
              <a:gd name="T72" fmla="*/ 242 w 552"/>
              <a:gd name="T73" fmla="*/ 489 h 516"/>
              <a:gd name="T74" fmla="*/ 242 w 552"/>
              <a:gd name="T75" fmla="*/ 489 h 516"/>
              <a:gd name="T76" fmla="*/ 533 w 552"/>
              <a:gd name="T77" fmla="*/ 321 h 516"/>
              <a:gd name="T78" fmla="*/ 533 w 552"/>
              <a:gd name="T79" fmla="*/ 321 h 516"/>
              <a:gd name="T80" fmla="*/ 316 w 552"/>
              <a:gd name="T81" fmla="*/ 509 h 516"/>
              <a:gd name="T82" fmla="*/ 316 w 552"/>
              <a:gd name="T83" fmla="*/ 509 h 516"/>
              <a:gd name="T84" fmla="*/ 477 w 552"/>
              <a:gd name="T85" fmla="*/ 4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2" h="516">
                <a:moveTo>
                  <a:pt x="43" y="75"/>
                </a:moveTo>
                <a:lnTo>
                  <a:pt x="43" y="75"/>
                </a:lnTo>
                <a:cubicBezTo>
                  <a:pt x="44" y="77"/>
                  <a:pt x="170" y="0"/>
                  <a:pt x="171" y="2"/>
                </a:cubicBezTo>
                <a:lnTo>
                  <a:pt x="171" y="2"/>
                </a:lnTo>
                <a:cubicBezTo>
                  <a:pt x="174" y="7"/>
                  <a:pt x="4" y="145"/>
                  <a:pt x="6" y="150"/>
                </a:cubicBezTo>
                <a:lnTo>
                  <a:pt x="6" y="150"/>
                </a:lnTo>
                <a:cubicBezTo>
                  <a:pt x="10" y="156"/>
                  <a:pt x="244" y="4"/>
                  <a:pt x="248" y="10"/>
                </a:cubicBezTo>
                <a:lnTo>
                  <a:pt x="248" y="10"/>
                </a:lnTo>
                <a:cubicBezTo>
                  <a:pt x="251" y="15"/>
                  <a:pt x="24" y="189"/>
                  <a:pt x="28" y="195"/>
                </a:cubicBezTo>
                <a:lnTo>
                  <a:pt x="28" y="195"/>
                </a:lnTo>
                <a:cubicBezTo>
                  <a:pt x="32" y="202"/>
                  <a:pt x="312" y="20"/>
                  <a:pt x="317" y="28"/>
                </a:cubicBezTo>
                <a:lnTo>
                  <a:pt x="317" y="28"/>
                </a:lnTo>
                <a:cubicBezTo>
                  <a:pt x="322" y="36"/>
                  <a:pt x="28" y="244"/>
                  <a:pt x="34" y="252"/>
                </a:cubicBezTo>
                <a:lnTo>
                  <a:pt x="34" y="252"/>
                </a:lnTo>
                <a:cubicBezTo>
                  <a:pt x="40" y="264"/>
                  <a:pt x="386" y="36"/>
                  <a:pt x="392" y="45"/>
                </a:cubicBezTo>
                <a:lnTo>
                  <a:pt x="392" y="45"/>
                </a:lnTo>
                <a:cubicBezTo>
                  <a:pt x="398" y="56"/>
                  <a:pt x="9" y="313"/>
                  <a:pt x="14" y="323"/>
                </a:cubicBezTo>
                <a:lnTo>
                  <a:pt x="14" y="323"/>
                </a:lnTo>
                <a:cubicBezTo>
                  <a:pt x="19" y="332"/>
                  <a:pt x="474" y="45"/>
                  <a:pt x="479" y="55"/>
                </a:cubicBezTo>
                <a:lnTo>
                  <a:pt x="479" y="55"/>
                </a:lnTo>
                <a:cubicBezTo>
                  <a:pt x="486" y="67"/>
                  <a:pt x="0" y="372"/>
                  <a:pt x="6" y="384"/>
                </a:cubicBezTo>
                <a:lnTo>
                  <a:pt x="6" y="384"/>
                </a:lnTo>
                <a:cubicBezTo>
                  <a:pt x="13" y="395"/>
                  <a:pt x="507" y="78"/>
                  <a:pt x="514" y="90"/>
                </a:cubicBezTo>
                <a:lnTo>
                  <a:pt x="514" y="90"/>
                </a:lnTo>
                <a:cubicBezTo>
                  <a:pt x="521" y="102"/>
                  <a:pt x="41" y="409"/>
                  <a:pt x="49" y="423"/>
                </a:cubicBezTo>
                <a:lnTo>
                  <a:pt x="49" y="423"/>
                </a:lnTo>
                <a:cubicBezTo>
                  <a:pt x="56" y="434"/>
                  <a:pt x="483" y="160"/>
                  <a:pt x="488" y="170"/>
                </a:cubicBezTo>
                <a:lnTo>
                  <a:pt x="488" y="170"/>
                </a:lnTo>
                <a:cubicBezTo>
                  <a:pt x="495" y="181"/>
                  <a:pt x="60" y="460"/>
                  <a:pt x="66" y="470"/>
                </a:cubicBezTo>
                <a:lnTo>
                  <a:pt x="66" y="470"/>
                </a:lnTo>
                <a:cubicBezTo>
                  <a:pt x="71" y="479"/>
                  <a:pt x="540" y="184"/>
                  <a:pt x="545" y="193"/>
                </a:cubicBezTo>
                <a:lnTo>
                  <a:pt x="545" y="193"/>
                </a:lnTo>
                <a:cubicBezTo>
                  <a:pt x="551" y="202"/>
                  <a:pt x="108" y="495"/>
                  <a:pt x="114" y="506"/>
                </a:cubicBezTo>
                <a:lnTo>
                  <a:pt x="114" y="506"/>
                </a:lnTo>
                <a:cubicBezTo>
                  <a:pt x="119" y="515"/>
                  <a:pt x="477" y="285"/>
                  <a:pt x="482" y="293"/>
                </a:cubicBezTo>
                <a:lnTo>
                  <a:pt x="482" y="293"/>
                </a:lnTo>
                <a:cubicBezTo>
                  <a:pt x="486" y="300"/>
                  <a:pt x="238" y="481"/>
                  <a:pt x="242" y="489"/>
                </a:cubicBezTo>
                <a:lnTo>
                  <a:pt x="242" y="489"/>
                </a:lnTo>
                <a:cubicBezTo>
                  <a:pt x="247" y="496"/>
                  <a:pt x="529" y="314"/>
                  <a:pt x="533" y="321"/>
                </a:cubicBezTo>
                <a:lnTo>
                  <a:pt x="533" y="321"/>
                </a:lnTo>
                <a:cubicBezTo>
                  <a:pt x="537" y="327"/>
                  <a:pt x="312" y="502"/>
                  <a:pt x="316" y="509"/>
                </a:cubicBezTo>
                <a:lnTo>
                  <a:pt x="316" y="509"/>
                </a:lnTo>
                <a:cubicBezTo>
                  <a:pt x="319" y="514"/>
                  <a:pt x="474" y="412"/>
                  <a:pt x="477" y="416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Freeform 283"/>
          <p:cNvSpPr>
            <a:spLocks noChangeArrowheads="1"/>
          </p:cNvSpPr>
          <p:nvPr/>
        </p:nvSpPr>
        <p:spPr bwMode="auto">
          <a:xfrm>
            <a:off x="17306712" y="8534528"/>
            <a:ext cx="645681" cy="565597"/>
          </a:xfrm>
          <a:custGeom>
            <a:avLst/>
            <a:gdLst>
              <a:gd name="T0" fmla="*/ 92 w 569"/>
              <a:gd name="T1" fmla="*/ 43 h 500"/>
              <a:gd name="T2" fmla="*/ 92 w 569"/>
              <a:gd name="T3" fmla="*/ 43 h 500"/>
              <a:gd name="T4" fmla="*/ 143 w 569"/>
              <a:gd name="T5" fmla="*/ 14 h 500"/>
              <a:gd name="T6" fmla="*/ 143 w 569"/>
              <a:gd name="T7" fmla="*/ 14 h 500"/>
              <a:gd name="T8" fmla="*/ 36 w 569"/>
              <a:gd name="T9" fmla="*/ 130 h 500"/>
              <a:gd name="T10" fmla="*/ 36 w 569"/>
              <a:gd name="T11" fmla="*/ 130 h 500"/>
              <a:gd name="T12" fmla="*/ 230 w 569"/>
              <a:gd name="T13" fmla="*/ 18 h 500"/>
              <a:gd name="T14" fmla="*/ 230 w 569"/>
              <a:gd name="T15" fmla="*/ 18 h 500"/>
              <a:gd name="T16" fmla="*/ 17 w 569"/>
              <a:gd name="T17" fmla="*/ 197 h 500"/>
              <a:gd name="T18" fmla="*/ 17 w 569"/>
              <a:gd name="T19" fmla="*/ 197 h 500"/>
              <a:gd name="T20" fmla="*/ 330 w 569"/>
              <a:gd name="T21" fmla="*/ 15 h 500"/>
              <a:gd name="T22" fmla="*/ 330 w 569"/>
              <a:gd name="T23" fmla="*/ 15 h 500"/>
              <a:gd name="T24" fmla="*/ 5 w 569"/>
              <a:gd name="T25" fmla="*/ 265 h 500"/>
              <a:gd name="T26" fmla="*/ 5 w 569"/>
              <a:gd name="T27" fmla="*/ 265 h 500"/>
              <a:gd name="T28" fmla="*/ 447 w 569"/>
              <a:gd name="T29" fmla="*/ 10 h 500"/>
              <a:gd name="T30" fmla="*/ 447 w 569"/>
              <a:gd name="T31" fmla="*/ 10 h 500"/>
              <a:gd name="T32" fmla="*/ 19 w 569"/>
              <a:gd name="T33" fmla="*/ 319 h 500"/>
              <a:gd name="T34" fmla="*/ 19 w 569"/>
              <a:gd name="T35" fmla="*/ 319 h 500"/>
              <a:gd name="T36" fmla="*/ 470 w 569"/>
              <a:gd name="T37" fmla="*/ 59 h 500"/>
              <a:gd name="T38" fmla="*/ 470 w 569"/>
              <a:gd name="T39" fmla="*/ 59 h 500"/>
              <a:gd name="T40" fmla="*/ 48 w 569"/>
              <a:gd name="T41" fmla="*/ 358 h 500"/>
              <a:gd name="T42" fmla="*/ 48 w 569"/>
              <a:gd name="T43" fmla="*/ 358 h 500"/>
              <a:gd name="T44" fmla="*/ 503 w 569"/>
              <a:gd name="T45" fmla="*/ 96 h 500"/>
              <a:gd name="T46" fmla="*/ 503 w 569"/>
              <a:gd name="T47" fmla="*/ 96 h 500"/>
              <a:gd name="T48" fmla="*/ 68 w 569"/>
              <a:gd name="T49" fmla="*/ 410 h 500"/>
              <a:gd name="T50" fmla="*/ 68 w 569"/>
              <a:gd name="T51" fmla="*/ 410 h 500"/>
              <a:gd name="T52" fmla="*/ 546 w 569"/>
              <a:gd name="T53" fmla="*/ 134 h 500"/>
              <a:gd name="T54" fmla="*/ 546 w 569"/>
              <a:gd name="T55" fmla="*/ 134 h 500"/>
              <a:gd name="T56" fmla="*/ 89 w 569"/>
              <a:gd name="T57" fmla="*/ 462 h 500"/>
              <a:gd name="T58" fmla="*/ 89 w 569"/>
              <a:gd name="T59" fmla="*/ 462 h 500"/>
              <a:gd name="T60" fmla="*/ 561 w 569"/>
              <a:gd name="T61" fmla="*/ 189 h 500"/>
              <a:gd name="T62" fmla="*/ 561 w 569"/>
              <a:gd name="T63" fmla="*/ 189 h 500"/>
              <a:gd name="T64" fmla="*/ 182 w 569"/>
              <a:gd name="T65" fmla="*/ 469 h 500"/>
              <a:gd name="T66" fmla="*/ 182 w 569"/>
              <a:gd name="T67" fmla="*/ 469 h 500"/>
              <a:gd name="T68" fmla="*/ 513 w 569"/>
              <a:gd name="T69" fmla="*/ 278 h 500"/>
              <a:gd name="T70" fmla="*/ 513 w 569"/>
              <a:gd name="T71" fmla="*/ 278 h 500"/>
              <a:gd name="T72" fmla="*/ 242 w 569"/>
              <a:gd name="T73" fmla="*/ 493 h 500"/>
              <a:gd name="T74" fmla="*/ 242 w 569"/>
              <a:gd name="T75" fmla="*/ 493 h 500"/>
              <a:gd name="T76" fmla="*/ 553 w 569"/>
              <a:gd name="T77" fmla="*/ 314 h 500"/>
              <a:gd name="T78" fmla="*/ 553 w 569"/>
              <a:gd name="T79" fmla="*/ 314 h 500"/>
              <a:gd name="T80" fmla="*/ 372 w 569"/>
              <a:gd name="T81" fmla="*/ 476 h 500"/>
              <a:gd name="T82" fmla="*/ 372 w 569"/>
              <a:gd name="T83" fmla="*/ 476 h 500"/>
              <a:gd name="T84" fmla="*/ 482 w 569"/>
              <a:gd name="T85" fmla="*/ 41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9" h="500">
                <a:moveTo>
                  <a:pt x="92" y="43"/>
                </a:moveTo>
                <a:lnTo>
                  <a:pt x="92" y="43"/>
                </a:lnTo>
                <a:cubicBezTo>
                  <a:pt x="93" y="45"/>
                  <a:pt x="141" y="13"/>
                  <a:pt x="143" y="14"/>
                </a:cubicBezTo>
                <a:lnTo>
                  <a:pt x="143" y="14"/>
                </a:lnTo>
                <a:cubicBezTo>
                  <a:pt x="144" y="18"/>
                  <a:pt x="34" y="127"/>
                  <a:pt x="36" y="130"/>
                </a:cubicBezTo>
                <a:lnTo>
                  <a:pt x="36" y="130"/>
                </a:lnTo>
                <a:cubicBezTo>
                  <a:pt x="39" y="135"/>
                  <a:pt x="226" y="13"/>
                  <a:pt x="230" y="18"/>
                </a:cubicBezTo>
                <a:lnTo>
                  <a:pt x="230" y="18"/>
                </a:lnTo>
                <a:cubicBezTo>
                  <a:pt x="234" y="24"/>
                  <a:pt x="13" y="191"/>
                  <a:pt x="17" y="197"/>
                </a:cubicBezTo>
                <a:lnTo>
                  <a:pt x="17" y="197"/>
                </a:lnTo>
                <a:cubicBezTo>
                  <a:pt x="20" y="203"/>
                  <a:pt x="325" y="7"/>
                  <a:pt x="330" y="15"/>
                </a:cubicBezTo>
                <a:lnTo>
                  <a:pt x="330" y="15"/>
                </a:lnTo>
                <a:cubicBezTo>
                  <a:pt x="336" y="26"/>
                  <a:pt x="0" y="257"/>
                  <a:pt x="5" y="265"/>
                </a:cubicBezTo>
                <a:lnTo>
                  <a:pt x="5" y="265"/>
                </a:lnTo>
                <a:cubicBezTo>
                  <a:pt x="11" y="276"/>
                  <a:pt x="440" y="0"/>
                  <a:pt x="447" y="10"/>
                </a:cubicBezTo>
                <a:lnTo>
                  <a:pt x="447" y="10"/>
                </a:lnTo>
                <a:cubicBezTo>
                  <a:pt x="453" y="21"/>
                  <a:pt x="13" y="309"/>
                  <a:pt x="19" y="319"/>
                </a:cubicBezTo>
                <a:lnTo>
                  <a:pt x="19" y="319"/>
                </a:lnTo>
                <a:cubicBezTo>
                  <a:pt x="24" y="328"/>
                  <a:pt x="464" y="47"/>
                  <a:pt x="470" y="59"/>
                </a:cubicBezTo>
                <a:lnTo>
                  <a:pt x="470" y="59"/>
                </a:lnTo>
                <a:cubicBezTo>
                  <a:pt x="476" y="68"/>
                  <a:pt x="42" y="346"/>
                  <a:pt x="48" y="358"/>
                </a:cubicBezTo>
                <a:lnTo>
                  <a:pt x="48" y="358"/>
                </a:lnTo>
                <a:cubicBezTo>
                  <a:pt x="57" y="372"/>
                  <a:pt x="497" y="86"/>
                  <a:pt x="503" y="96"/>
                </a:cubicBezTo>
                <a:lnTo>
                  <a:pt x="503" y="96"/>
                </a:lnTo>
                <a:cubicBezTo>
                  <a:pt x="508" y="106"/>
                  <a:pt x="60" y="397"/>
                  <a:pt x="68" y="410"/>
                </a:cubicBezTo>
                <a:lnTo>
                  <a:pt x="68" y="410"/>
                </a:lnTo>
                <a:cubicBezTo>
                  <a:pt x="74" y="421"/>
                  <a:pt x="540" y="124"/>
                  <a:pt x="546" y="134"/>
                </a:cubicBezTo>
                <a:lnTo>
                  <a:pt x="546" y="134"/>
                </a:lnTo>
                <a:cubicBezTo>
                  <a:pt x="553" y="147"/>
                  <a:pt x="82" y="450"/>
                  <a:pt x="89" y="462"/>
                </a:cubicBezTo>
                <a:lnTo>
                  <a:pt x="89" y="462"/>
                </a:lnTo>
                <a:cubicBezTo>
                  <a:pt x="96" y="474"/>
                  <a:pt x="555" y="178"/>
                  <a:pt x="561" y="189"/>
                </a:cubicBezTo>
                <a:lnTo>
                  <a:pt x="561" y="189"/>
                </a:lnTo>
                <a:cubicBezTo>
                  <a:pt x="568" y="201"/>
                  <a:pt x="176" y="458"/>
                  <a:pt x="182" y="469"/>
                </a:cubicBezTo>
                <a:lnTo>
                  <a:pt x="182" y="469"/>
                </a:lnTo>
                <a:cubicBezTo>
                  <a:pt x="189" y="479"/>
                  <a:pt x="508" y="269"/>
                  <a:pt x="513" y="278"/>
                </a:cubicBezTo>
                <a:lnTo>
                  <a:pt x="513" y="278"/>
                </a:lnTo>
                <a:cubicBezTo>
                  <a:pt x="518" y="286"/>
                  <a:pt x="238" y="484"/>
                  <a:pt x="242" y="493"/>
                </a:cubicBezTo>
                <a:lnTo>
                  <a:pt x="242" y="493"/>
                </a:lnTo>
                <a:cubicBezTo>
                  <a:pt x="246" y="499"/>
                  <a:pt x="549" y="308"/>
                  <a:pt x="553" y="314"/>
                </a:cubicBezTo>
                <a:lnTo>
                  <a:pt x="553" y="314"/>
                </a:lnTo>
                <a:cubicBezTo>
                  <a:pt x="556" y="319"/>
                  <a:pt x="369" y="471"/>
                  <a:pt x="372" y="476"/>
                </a:cubicBezTo>
                <a:lnTo>
                  <a:pt x="372" y="476"/>
                </a:lnTo>
                <a:cubicBezTo>
                  <a:pt x="375" y="481"/>
                  <a:pt x="479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284"/>
          <p:cNvSpPr>
            <a:spLocks noChangeArrowheads="1"/>
          </p:cNvSpPr>
          <p:nvPr/>
        </p:nvSpPr>
        <p:spPr bwMode="auto">
          <a:xfrm>
            <a:off x="17341750" y="9690747"/>
            <a:ext cx="610643" cy="585615"/>
          </a:xfrm>
          <a:custGeom>
            <a:avLst/>
            <a:gdLst>
              <a:gd name="T0" fmla="*/ 36 w 540"/>
              <a:gd name="T1" fmla="*/ 72 h 515"/>
              <a:gd name="T2" fmla="*/ 36 w 540"/>
              <a:gd name="T3" fmla="*/ 72 h 515"/>
              <a:gd name="T4" fmla="*/ 156 w 540"/>
              <a:gd name="T5" fmla="*/ 2 h 515"/>
              <a:gd name="T6" fmla="*/ 156 w 540"/>
              <a:gd name="T7" fmla="*/ 2 h 515"/>
              <a:gd name="T8" fmla="*/ 3 w 540"/>
              <a:gd name="T9" fmla="*/ 144 h 515"/>
              <a:gd name="T10" fmla="*/ 3 w 540"/>
              <a:gd name="T11" fmla="*/ 144 h 515"/>
              <a:gd name="T12" fmla="*/ 229 w 540"/>
              <a:gd name="T13" fmla="*/ 13 h 515"/>
              <a:gd name="T14" fmla="*/ 229 w 540"/>
              <a:gd name="T15" fmla="*/ 13 h 515"/>
              <a:gd name="T16" fmla="*/ 27 w 540"/>
              <a:gd name="T17" fmla="*/ 193 h 515"/>
              <a:gd name="T18" fmla="*/ 27 w 540"/>
              <a:gd name="T19" fmla="*/ 193 h 515"/>
              <a:gd name="T20" fmla="*/ 322 w 540"/>
              <a:gd name="T21" fmla="*/ 23 h 515"/>
              <a:gd name="T22" fmla="*/ 322 w 540"/>
              <a:gd name="T23" fmla="*/ 23 h 515"/>
              <a:gd name="T24" fmla="*/ 5 w 540"/>
              <a:gd name="T25" fmla="*/ 269 h 515"/>
              <a:gd name="T26" fmla="*/ 5 w 540"/>
              <a:gd name="T27" fmla="*/ 269 h 515"/>
              <a:gd name="T28" fmla="*/ 449 w 540"/>
              <a:gd name="T29" fmla="*/ 13 h 515"/>
              <a:gd name="T30" fmla="*/ 449 w 540"/>
              <a:gd name="T31" fmla="*/ 13 h 515"/>
              <a:gd name="T32" fmla="*/ 31 w 540"/>
              <a:gd name="T33" fmla="*/ 319 h 515"/>
              <a:gd name="T34" fmla="*/ 31 w 540"/>
              <a:gd name="T35" fmla="*/ 319 h 515"/>
              <a:gd name="T36" fmla="*/ 454 w 540"/>
              <a:gd name="T37" fmla="*/ 75 h 515"/>
              <a:gd name="T38" fmla="*/ 454 w 540"/>
              <a:gd name="T39" fmla="*/ 75 h 515"/>
              <a:gd name="T40" fmla="*/ 40 w 540"/>
              <a:gd name="T41" fmla="*/ 374 h 515"/>
              <a:gd name="T42" fmla="*/ 40 w 540"/>
              <a:gd name="T43" fmla="*/ 374 h 515"/>
              <a:gd name="T44" fmla="*/ 511 w 540"/>
              <a:gd name="T45" fmla="*/ 102 h 515"/>
              <a:gd name="T46" fmla="*/ 511 w 540"/>
              <a:gd name="T47" fmla="*/ 102 h 515"/>
              <a:gd name="T48" fmla="*/ 17 w 540"/>
              <a:gd name="T49" fmla="*/ 451 h 515"/>
              <a:gd name="T50" fmla="*/ 17 w 540"/>
              <a:gd name="T51" fmla="*/ 451 h 515"/>
              <a:gd name="T52" fmla="*/ 474 w 540"/>
              <a:gd name="T53" fmla="*/ 187 h 515"/>
              <a:gd name="T54" fmla="*/ 474 w 540"/>
              <a:gd name="T55" fmla="*/ 187 h 515"/>
              <a:gd name="T56" fmla="*/ 99 w 540"/>
              <a:gd name="T57" fmla="*/ 459 h 515"/>
              <a:gd name="T58" fmla="*/ 99 w 540"/>
              <a:gd name="T59" fmla="*/ 459 h 515"/>
              <a:gd name="T60" fmla="*/ 532 w 540"/>
              <a:gd name="T61" fmla="*/ 209 h 515"/>
              <a:gd name="T62" fmla="*/ 532 w 540"/>
              <a:gd name="T63" fmla="*/ 209 h 515"/>
              <a:gd name="T64" fmla="*/ 128 w 540"/>
              <a:gd name="T65" fmla="*/ 506 h 515"/>
              <a:gd name="T66" fmla="*/ 128 w 540"/>
              <a:gd name="T67" fmla="*/ 506 h 515"/>
              <a:gd name="T68" fmla="*/ 510 w 540"/>
              <a:gd name="T69" fmla="*/ 285 h 515"/>
              <a:gd name="T70" fmla="*/ 510 w 540"/>
              <a:gd name="T71" fmla="*/ 285 h 515"/>
              <a:gd name="T72" fmla="*/ 254 w 540"/>
              <a:gd name="T73" fmla="*/ 486 h 515"/>
              <a:gd name="T74" fmla="*/ 254 w 540"/>
              <a:gd name="T75" fmla="*/ 486 h 515"/>
              <a:gd name="T76" fmla="*/ 534 w 540"/>
              <a:gd name="T77" fmla="*/ 325 h 515"/>
              <a:gd name="T78" fmla="*/ 534 w 540"/>
              <a:gd name="T79" fmla="*/ 325 h 515"/>
              <a:gd name="T80" fmla="*/ 348 w 540"/>
              <a:gd name="T81" fmla="*/ 495 h 515"/>
              <a:gd name="T82" fmla="*/ 348 w 540"/>
              <a:gd name="T83" fmla="*/ 495 h 515"/>
              <a:gd name="T84" fmla="*/ 501 w 540"/>
              <a:gd name="T85" fmla="*/ 40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0" h="515">
                <a:moveTo>
                  <a:pt x="36" y="72"/>
                </a:moveTo>
                <a:lnTo>
                  <a:pt x="36" y="72"/>
                </a:lnTo>
                <a:cubicBezTo>
                  <a:pt x="37" y="73"/>
                  <a:pt x="155" y="0"/>
                  <a:pt x="156" y="2"/>
                </a:cubicBezTo>
                <a:lnTo>
                  <a:pt x="156" y="2"/>
                </a:lnTo>
                <a:cubicBezTo>
                  <a:pt x="157" y="6"/>
                  <a:pt x="0" y="139"/>
                  <a:pt x="3" y="144"/>
                </a:cubicBezTo>
                <a:lnTo>
                  <a:pt x="3" y="144"/>
                </a:lnTo>
                <a:cubicBezTo>
                  <a:pt x="6" y="149"/>
                  <a:pt x="225" y="7"/>
                  <a:pt x="229" y="13"/>
                </a:cubicBezTo>
                <a:lnTo>
                  <a:pt x="229" y="13"/>
                </a:lnTo>
                <a:cubicBezTo>
                  <a:pt x="232" y="18"/>
                  <a:pt x="24" y="187"/>
                  <a:pt x="27" y="193"/>
                </a:cubicBezTo>
                <a:lnTo>
                  <a:pt x="27" y="193"/>
                </a:lnTo>
                <a:cubicBezTo>
                  <a:pt x="31" y="200"/>
                  <a:pt x="317" y="13"/>
                  <a:pt x="322" y="23"/>
                </a:cubicBezTo>
                <a:lnTo>
                  <a:pt x="322" y="23"/>
                </a:lnTo>
                <a:cubicBezTo>
                  <a:pt x="328" y="31"/>
                  <a:pt x="0" y="259"/>
                  <a:pt x="5" y="269"/>
                </a:cubicBezTo>
                <a:lnTo>
                  <a:pt x="5" y="269"/>
                </a:lnTo>
                <a:cubicBezTo>
                  <a:pt x="12" y="280"/>
                  <a:pt x="443" y="2"/>
                  <a:pt x="449" y="13"/>
                </a:cubicBezTo>
                <a:lnTo>
                  <a:pt x="449" y="13"/>
                </a:lnTo>
                <a:cubicBezTo>
                  <a:pt x="456" y="24"/>
                  <a:pt x="24" y="306"/>
                  <a:pt x="31" y="319"/>
                </a:cubicBezTo>
                <a:lnTo>
                  <a:pt x="31" y="319"/>
                </a:lnTo>
                <a:cubicBezTo>
                  <a:pt x="38" y="330"/>
                  <a:pt x="448" y="66"/>
                  <a:pt x="454" y="75"/>
                </a:cubicBezTo>
                <a:lnTo>
                  <a:pt x="454" y="75"/>
                </a:lnTo>
                <a:cubicBezTo>
                  <a:pt x="461" y="88"/>
                  <a:pt x="33" y="361"/>
                  <a:pt x="40" y="374"/>
                </a:cubicBezTo>
                <a:lnTo>
                  <a:pt x="40" y="374"/>
                </a:lnTo>
                <a:cubicBezTo>
                  <a:pt x="47" y="387"/>
                  <a:pt x="503" y="89"/>
                  <a:pt x="511" y="102"/>
                </a:cubicBezTo>
                <a:lnTo>
                  <a:pt x="511" y="102"/>
                </a:lnTo>
                <a:cubicBezTo>
                  <a:pt x="518" y="115"/>
                  <a:pt x="8" y="437"/>
                  <a:pt x="17" y="451"/>
                </a:cubicBezTo>
                <a:lnTo>
                  <a:pt x="17" y="451"/>
                </a:lnTo>
                <a:cubicBezTo>
                  <a:pt x="24" y="463"/>
                  <a:pt x="469" y="177"/>
                  <a:pt x="474" y="187"/>
                </a:cubicBezTo>
                <a:lnTo>
                  <a:pt x="474" y="187"/>
                </a:lnTo>
                <a:cubicBezTo>
                  <a:pt x="480" y="196"/>
                  <a:pt x="93" y="449"/>
                  <a:pt x="99" y="459"/>
                </a:cubicBezTo>
                <a:lnTo>
                  <a:pt x="99" y="459"/>
                </a:lnTo>
                <a:cubicBezTo>
                  <a:pt x="104" y="468"/>
                  <a:pt x="526" y="201"/>
                  <a:pt x="532" y="209"/>
                </a:cubicBezTo>
                <a:lnTo>
                  <a:pt x="532" y="209"/>
                </a:lnTo>
                <a:cubicBezTo>
                  <a:pt x="539" y="221"/>
                  <a:pt x="121" y="494"/>
                  <a:pt x="128" y="506"/>
                </a:cubicBezTo>
                <a:lnTo>
                  <a:pt x="128" y="506"/>
                </a:lnTo>
                <a:cubicBezTo>
                  <a:pt x="132" y="514"/>
                  <a:pt x="504" y="275"/>
                  <a:pt x="510" y="285"/>
                </a:cubicBezTo>
                <a:lnTo>
                  <a:pt x="510" y="285"/>
                </a:lnTo>
                <a:cubicBezTo>
                  <a:pt x="513" y="292"/>
                  <a:pt x="249" y="478"/>
                  <a:pt x="254" y="486"/>
                </a:cubicBezTo>
                <a:lnTo>
                  <a:pt x="254" y="486"/>
                </a:lnTo>
                <a:cubicBezTo>
                  <a:pt x="259" y="494"/>
                  <a:pt x="529" y="317"/>
                  <a:pt x="534" y="325"/>
                </a:cubicBezTo>
                <a:lnTo>
                  <a:pt x="534" y="325"/>
                </a:lnTo>
                <a:cubicBezTo>
                  <a:pt x="537" y="330"/>
                  <a:pt x="345" y="490"/>
                  <a:pt x="348" y="495"/>
                </a:cubicBezTo>
                <a:lnTo>
                  <a:pt x="348" y="495"/>
                </a:lnTo>
                <a:cubicBezTo>
                  <a:pt x="350" y="499"/>
                  <a:pt x="498" y="403"/>
                  <a:pt x="501" y="407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Freeform 285"/>
          <p:cNvSpPr>
            <a:spLocks noChangeArrowheads="1"/>
          </p:cNvSpPr>
          <p:nvPr/>
        </p:nvSpPr>
        <p:spPr bwMode="auto">
          <a:xfrm>
            <a:off x="17311719" y="10846962"/>
            <a:ext cx="640674" cy="600632"/>
          </a:xfrm>
          <a:custGeom>
            <a:avLst/>
            <a:gdLst>
              <a:gd name="T0" fmla="*/ 63 w 563"/>
              <a:gd name="T1" fmla="*/ 82 h 531"/>
              <a:gd name="T2" fmla="*/ 63 w 563"/>
              <a:gd name="T3" fmla="*/ 82 h 531"/>
              <a:gd name="T4" fmla="*/ 172 w 563"/>
              <a:gd name="T5" fmla="*/ 19 h 531"/>
              <a:gd name="T6" fmla="*/ 172 w 563"/>
              <a:gd name="T7" fmla="*/ 19 h 531"/>
              <a:gd name="T8" fmla="*/ 35 w 563"/>
              <a:gd name="T9" fmla="*/ 158 h 531"/>
              <a:gd name="T10" fmla="*/ 35 w 563"/>
              <a:gd name="T11" fmla="*/ 158 h 531"/>
              <a:gd name="T12" fmla="*/ 244 w 563"/>
              <a:gd name="T13" fmla="*/ 38 h 531"/>
              <a:gd name="T14" fmla="*/ 244 w 563"/>
              <a:gd name="T15" fmla="*/ 38 h 531"/>
              <a:gd name="T16" fmla="*/ 26 w 563"/>
              <a:gd name="T17" fmla="*/ 225 h 531"/>
              <a:gd name="T18" fmla="*/ 26 w 563"/>
              <a:gd name="T19" fmla="*/ 225 h 531"/>
              <a:gd name="T20" fmla="*/ 401 w 563"/>
              <a:gd name="T21" fmla="*/ 8 h 531"/>
              <a:gd name="T22" fmla="*/ 401 w 563"/>
              <a:gd name="T23" fmla="*/ 8 h 531"/>
              <a:gd name="T24" fmla="*/ 8 w 563"/>
              <a:gd name="T25" fmla="*/ 299 h 531"/>
              <a:gd name="T26" fmla="*/ 8 w 563"/>
              <a:gd name="T27" fmla="*/ 299 h 531"/>
              <a:gd name="T28" fmla="*/ 459 w 563"/>
              <a:gd name="T29" fmla="*/ 39 h 531"/>
              <a:gd name="T30" fmla="*/ 459 w 563"/>
              <a:gd name="T31" fmla="*/ 39 h 531"/>
              <a:gd name="T32" fmla="*/ 54 w 563"/>
              <a:gd name="T33" fmla="*/ 332 h 531"/>
              <a:gd name="T34" fmla="*/ 54 w 563"/>
              <a:gd name="T35" fmla="*/ 332 h 531"/>
              <a:gd name="T36" fmla="*/ 496 w 563"/>
              <a:gd name="T37" fmla="*/ 77 h 531"/>
              <a:gd name="T38" fmla="*/ 496 w 563"/>
              <a:gd name="T39" fmla="*/ 77 h 531"/>
              <a:gd name="T40" fmla="*/ 58 w 563"/>
              <a:gd name="T41" fmla="*/ 387 h 531"/>
              <a:gd name="T42" fmla="*/ 58 w 563"/>
              <a:gd name="T43" fmla="*/ 387 h 531"/>
              <a:gd name="T44" fmla="*/ 538 w 563"/>
              <a:gd name="T45" fmla="*/ 110 h 531"/>
              <a:gd name="T46" fmla="*/ 538 w 563"/>
              <a:gd name="T47" fmla="*/ 110 h 531"/>
              <a:gd name="T48" fmla="*/ 46 w 563"/>
              <a:gd name="T49" fmla="*/ 454 h 531"/>
              <a:gd name="T50" fmla="*/ 46 w 563"/>
              <a:gd name="T51" fmla="*/ 454 h 531"/>
              <a:gd name="T52" fmla="*/ 524 w 563"/>
              <a:gd name="T53" fmla="*/ 178 h 531"/>
              <a:gd name="T54" fmla="*/ 524 w 563"/>
              <a:gd name="T55" fmla="*/ 178 h 531"/>
              <a:gd name="T56" fmla="*/ 79 w 563"/>
              <a:gd name="T57" fmla="*/ 496 h 531"/>
              <a:gd name="T58" fmla="*/ 79 w 563"/>
              <a:gd name="T59" fmla="*/ 496 h 531"/>
              <a:gd name="T60" fmla="*/ 522 w 563"/>
              <a:gd name="T61" fmla="*/ 241 h 531"/>
              <a:gd name="T62" fmla="*/ 522 w 563"/>
              <a:gd name="T63" fmla="*/ 241 h 531"/>
              <a:gd name="T64" fmla="*/ 177 w 563"/>
              <a:gd name="T65" fmla="*/ 496 h 531"/>
              <a:gd name="T66" fmla="*/ 177 w 563"/>
              <a:gd name="T67" fmla="*/ 496 h 531"/>
              <a:gd name="T68" fmla="*/ 558 w 563"/>
              <a:gd name="T69" fmla="*/ 276 h 531"/>
              <a:gd name="T70" fmla="*/ 558 w 563"/>
              <a:gd name="T71" fmla="*/ 276 h 531"/>
              <a:gd name="T72" fmla="*/ 258 w 563"/>
              <a:gd name="T73" fmla="*/ 504 h 531"/>
              <a:gd name="T74" fmla="*/ 258 w 563"/>
              <a:gd name="T75" fmla="*/ 504 h 531"/>
              <a:gd name="T76" fmla="*/ 553 w 563"/>
              <a:gd name="T77" fmla="*/ 334 h 531"/>
              <a:gd name="T78" fmla="*/ 553 w 563"/>
              <a:gd name="T79" fmla="*/ 334 h 531"/>
              <a:gd name="T80" fmla="*/ 320 w 563"/>
              <a:gd name="T81" fmla="*/ 526 h 531"/>
              <a:gd name="T82" fmla="*/ 320 w 563"/>
              <a:gd name="T83" fmla="*/ 526 h 531"/>
              <a:gd name="T84" fmla="*/ 545 w 563"/>
              <a:gd name="T85" fmla="*/ 39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531">
                <a:moveTo>
                  <a:pt x="63" y="82"/>
                </a:moveTo>
                <a:lnTo>
                  <a:pt x="63" y="82"/>
                </a:lnTo>
                <a:cubicBezTo>
                  <a:pt x="64" y="84"/>
                  <a:pt x="171" y="17"/>
                  <a:pt x="172" y="19"/>
                </a:cubicBezTo>
                <a:lnTo>
                  <a:pt x="172" y="19"/>
                </a:lnTo>
                <a:cubicBezTo>
                  <a:pt x="175" y="23"/>
                  <a:pt x="33" y="153"/>
                  <a:pt x="35" y="158"/>
                </a:cubicBezTo>
                <a:lnTo>
                  <a:pt x="35" y="158"/>
                </a:lnTo>
                <a:cubicBezTo>
                  <a:pt x="39" y="165"/>
                  <a:pt x="240" y="31"/>
                  <a:pt x="244" y="38"/>
                </a:cubicBezTo>
                <a:lnTo>
                  <a:pt x="244" y="38"/>
                </a:lnTo>
                <a:cubicBezTo>
                  <a:pt x="248" y="45"/>
                  <a:pt x="22" y="219"/>
                  <a:pt x="26" y="225"/>
                </a:cubicBezTo>
                <a:lnTo>
                  <a:pt x="26" y="225"/>
                </a:lnTo>
                <a:cubicBezTo>
                  <a:pt x="29" y="232"/>
                  <a:pt x="396" y="0"/>
                  <a:pt x="401" y="8"/>
                </a:cubicBezTo>
                <a:lnTo>
                  <a:pt x="401" y="8"/>
                </a:lnTo>
                <a:cubicBezTo>
                  <a:pt x="408" y="21"/>
                  <a:pt x="0" y="286"/>
                  <a:pt x="8" y="299"/>
                </a:cubicBezTo>
                <a:lnTo>
                  <a:pt x="8" y="299"/>
                </a:lnTo>
                <a:cubicBezTo>
                  <a:pt x="15" y="310"/>
                  <a:pt x="452" y="28"/>
                  <a:pt x="459" y="39"/>
                </a:cubicBezTo>
                <a:lnTo>
                  <a:pt x="459" y="39"/>
                </a:lnTo>
                <a:cubicBezTo>
                  <a:pt x="464" y="48"/>
                  <a:pt x="48" y="321"/>
                  <a:pt x="54" y="332"/>
                </a:cubicBezTo>
                <a:lnTo>
                  <a:pt x="54" y="332"/>
                </a:lnTo>
                <a:cubicBezTo>
                  <a:pt x="60" y="342"/>
                  <a:pt x="490" y="67"/>
                  <a:pt x="496" y="77"/>
                </a:cubicBezTo>
                <a:lnTo>
                  <a:pt x="496" y="77"/>
                </a:lnTo>
                <a:cubicBezTo>
                  <a:pt x="504" y="91"/>
                  <a:pt x="52" y="376"/>
                  <a:pt x="58" y="387"/>
                </a:cubicBezTo>
                <a:lnTo>
                  <a:pt x="58" y="387"/>
                </a:lnTo>
                <a:cubicBezTo>
                  <a:pt x="65" y="399"/>
                  <a:pt x="531" y="99"/>
                  <a:pt x="538" y="110"/>
                </a:cubicBezTo>
                <a:lnTo>
                  <a:pt x="538" y="110"/>
                </a:lnTo>
                <a:cubicBezTo>
                  <a:pt x="545" y="124"/>
                  <a:pt x="39" y="442"/>
                  <a:pt x="46" y="454"/>
                </a:cubicBezTo>
                <a:lnTo>
                  <a:pt x="46" y="454"/>
                </a:lnTo>
                <a:cubicBezTo>
                  <a:pt x="54" y="467"/>
                  <a:pt x="517" y="166"/>
                  <a:pt x="524" y="178"/>
                </a:cubicBezTo>
                <a:lnTo>
                  <a:pt x="524" y="178"/>
                </a:lnTo>
                <a:cubicBezTo>
                  <a:pt x="531" y="190"/>
                  <a:pt x="72" y="483"/>
                  <a:pt x="79" y="496"/>
                </a:cubicBezTo>
                <a:lnTo>
                  <a:pt x="79" y="496"/>
                </a:lnTo>
                <a:cubicBezTo>
                  <a:pt x="86" y="509"/>
                  <a:pt x="517" y="233"/>
                  <a:pt x="522" y="241"/>
                </a:cubicBezTo>
                <a:lnTo>
                  <a:pt x="522" y="241"/>
                </a:lnTo>
                <a:cubicBezTo>
                  <a:pt x="528" y="251"/>
                  <a:pt x="173" y="488"/>
                  <a:pt x="177" y="496"/>
                </a:cubicBezTo>
                <a:lnTo>
                  <a:pt x="177" y="496"/>
                </a:lnTo>
                <a:cubicBezTo>
                  <a:pt x="184" y="507"/>
                  <a:pt x="552" y="266"/>
                  <a:pt x="558" y="276"/>
                </a:cubicBezTo>
                <a:lnTo>
                  <a:pt x="558" y="276"/>
                </a:lnTo>
                <a:cubicBezTo>
                  <a:pt x="562" y="283"/>
                  <a:pt x="253" y="494"/>
                  <a:pt x="258" y="504"/>
                </a:cubicBezTo>
                <a:lnTo>
                  <a:pt x="258" y="504"/>
                </a:lnTo>
                <a:cubicBezTo>
                  <a:pt x="263" y="511"/>
                  <a:pt x="549" y="326"/>
                  <a:pt x="553" y="334"/>
                </a:cubicBezTo>
                <a:lnTo>
                  <a:pt x="553" y="334"/>
                </a:lnTo>
                <a:cubicBezTo>
                  <a:pt x="556" y="340"/>
                  <a:pt x="317" y="520"/>
                  <a:pt x="320" y="526"/>
                </a:cubicBezTo>
                <a:lnTo>
                  <a:pt x="320" y="526"/>
                </a:lnTo>
                <a:cubicBezTo>
                  <a:pt x="323" y="530"/>
                  <a:pt x="542" y="391"/>
                  <a:pt x="545" y="39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286"/>
          <p:cNvSpPr>
            <a:spLocks noChangeArrowheads="1"/>
          </p:cNvSpPr>
          <p:nvPr/>
        </p:nvSpPr>
        <p:spPr bwMode="auto">
          <a:xfrm>
            <a:off x="17306712" y="12038216"/>
            <a:ext cx="635671" cy="565597"/>
          </a:xfrm>
          <a:custGeom>
            <a:avLst/>
            <a:gdLst>
              <a:gd name="T0" fmla="*/ 84 w 562"/>
              <a:gd name="T1" fmla="*/ 52 h 499"/>
              <a:gd name="T2" fmla="*/ 84 w 562"/>
              <a:gd name="T3" fmla="*/ 52 h 499"/>
              <a:gd name="T4" fmla="*/ 151 w 562"/>
              <a:gd name="T5" fmla="*/ 13 h 499"/>
              <a:gd name="T6" fmla="*/ 151 w 562"/>
              <a:gd name="T7" fmla="*/ 13 h 499"/>
              <a:gd name="T8" fmla="*/ 40 w 562"/>
              <a:gd name="T9" fmla="*/ 134 h 499"/>
              <a:gd name="T10" fmla="*/ 40 w 562"/>
              <a:gd name="T11" fmla="*/ 134 h 499"/>
              <a:gd name="T12" fmla="*/ 240 w 562"/>
              <a:gd name="T13" fmla="*/ 19 h 499"/>
              <a:gd name="T14" fmla="*/ 240 w 562"/>
              <a:gd name="T15" fmla="*/ 19 h 499"/>
              <a:gd name="T16" fmla="*/ 45 w 562"/>
              <a:gd name="T17" fmla="*/ 193 h 499"/>
              <a:gd name="T18" fmla="*/ 45 w 562"/>
              <a:gd name="T19" fmla="*/ 193 h 499"/>
              <a:gd name="T20" fmla="*/ 363 w 562"/>
              <a:gd name="T21" fmla="*/ 10 h 499"/>
              <a:gd name="T22" fmla="*/ 363 w 562"/>
              <a:gd name="T23" fmla="*/ 10 h 499"/>
              <a:gd name="T24" fmla="*/ 6 w 562"/>
              <a:gd name="T25" fmla="*/ 273 h 499"/>
              <a:gd name="T26" fmla="*/ 6 w 562"/>
              <a:gd name="T27" fmla="*/ 273 h 499"/>
              <a:gd name="T28" fmla="*/ 453 w 562"/>
              <a:gd name="T29" fmla="*/ 15 h 499"/>
              <a:gd name="T30" fmla="*/ 453 w 562"/>
              <a:gd name="T31" fmla="*/ 15 h 499"/>
              <a:gd name="T32" fmla="*/ 64 w 562"/>
              <a:gd name="T33" fmla="*/ 298 h 499"/>
              <a:gd name="T34" fmla="*/ 64 w 562"/>
              <a:gd name="T35" fmla="*/ 298 h 499"/>
              <a:gd name="T36" fmla="*/ 481 w 562"/>
              <a:gd name="T37" fmla="*/ 57 h 499"/>
              <a:gd name="T38" fmla="*/ 481 w 562"/>
              <a:gd name="T39" fmla="*/ 57 h 499"/>
              <a:gd name="T40" fmla="*/ 49 w 562"/>
              <a:gd name="T41" fmla="*/ 366 h 499"/>
              <a:gd name="T42" fmla="*/ 49 w 562"/>
              <a:gd name="T43" fmla="*/ 366 h 499"/>
              <a:gd name="T44" fmla="*/ 528 w 562"/>
              <a:gd name="T45" fmla="*/ 90 h 499"/>
              <a:gd name="T46" fmla="*/ 528 w 562"/>
              <a:gd name="T47" fmla="*/ 90 h 499"/>
              <a:gd name="T48" fmla="*/ 28 w 562"/>
              <a:gd name="T49" fmla="*/ 432 h 499"/>
              <a:gd name="T50" fmla="*/ 28 w 562"/>
              <a:gd name="T51" fmla="*/ 432 h 499"/>
              <a:gd name="T52" fmla="*/ 521 w 562"/>
              <a:gd name="T53" fmla="*/ 148 h 499"/>
              <a:gd name="T54" fmla="*/ 521 w 562"/>
              <a:gd name="T55" fmla="*/ 148 h 499"/>
              <a:gd name="T56" fmla="*/ 117 w 562"/>
              <a:gd name="T57" fmla="*/ 445 h 499"/>
              <a:gd name="T58" fmla="*/ 117 w 562"/>
              <a:gd name="T59" fmla="*/ 445 h 499"/>
              <a:gd name="T60" fmla="*/ 539 w 562"/>
              <a:gd name="T61" fmla="*/ 202 h 499"/>
              <a:gd name="T62" fmla="*/ 539 w 562"/>
              <a:gd name="T63" fmla="*/ 202 h 499"/>
              <a:gd name="T64" fmla="*/ 162 w 562"/>
              <a:gd name="T65" fmla="*/ 478 h 499"/>
              <a:gd name="T66" fmla="*/ 162 w 562"/>
              <a:gd name="T67" fmla="*/ 478 h 499"/>
              <a:gd name="T68" fmla="*/ 555 w 562"/>
              <a:gd name="T69" fmla="*/ 251 h 499"/>
              <a:gd name="T70" fmla="*/ 555 w 562"/>
              <a:gd name="T71" fmla="*/ 251 h 499"/>
              <a:gd name="T72" fmla="*/ 246 w 562"/>
              <a:gd name="T73" fmla="*/ 492 h 499"/>
              <a:gd name="T74" fmla="*/ 246 w 562"/>
              <a:gd name="T75" fmla="*/ 492 h 499"/>
              <a:gd name="T76" fmla="*/ 557 w 562"/>
              <a:gd name="T77" fmla="*/ 312 h 499"/>
              <a:gd name="T78" fmla="*/ 557 w 562"/>
              <a:gd name="T79" fmla="*/ 312 h 499"/>
              <a:gd name="T80" fmla="*/ 346 w 562"/>
              <a:gd name="T81" fmla="*/ 492 h 499"/>
              <a:gd name="T82" fmla="*/ 346 w 562"/>
              <a:gd name="T83" fmla="*/ 492 h 499"/>
              <a:gd name="T84" fmla="*/ 511 w 562"/>
              <a:gd name="T85" fmla="*/ 39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499">
                <a:moveTo>
                  <a:pt x="84" y="52"/>
                </a:moveTo>
                <a:lnTo>
                  <a:pt x="84" y="52"/>
                </a:lnTo>
                <a:cubicBezTo>
                  <a:pt x="84" y="54"/>
                  <a:pt x="150" y="12"/>
                  <a:pt x="151" y="13"/>
                </a:cubicBezTo>
                <a:lnTo>
                  <a:pt x="151" y="13"/>
                </a:lnTo>
                <a:cubicBezTo>
                  <a:pt x="153" y="18"/>
                  <a:pt x="37" y="130"/>
                  <a:pt x="40" y="134"/>
                </a:cubicBezTo>
                <a:lnTo>
                  <a:pt x="40" y="134"/>
                </a:lnTo>
                <a:cubicBezTo>
                  <a:pt x="42" y="139"/>
                  <a:pt x="236" y="13"/>
                  <a:pt x="240" y="19"/>
                </a:cubicBezTo>
                <a:lnTo>
                  <a:pt x="240" y="19"/>
                </a:lnTo>
                <a:cubicBezTo>
                  <a:pt x="243" y="25"/>
                  <a:pt x="42" y="187"/>
                  <a:pt x="45" y="193"/>
                </a:cubicBezTo>
                <a:lnTo>
                  <a:pt x="45" y="193"/>
                </a:lnTo>
                <a:cubicBezTo>
                  <a:pt x="51" y="202"/>
                  <a:pt x="358" y="0"/>
                  <a:pt x="363" y="10"/>
                </a:cubicBezTo>
                <a:lnTo>
                  <a:pt x="363" y="10"/>
                </a:lnTo>
                <a:cubicBezTo>
                  <a:pt x="368" y="18"/>
                  <a:pt x="0" y="263"/>
                  <a:pt x="6" y="273"/>
                </a:cubicBezTo>
                <a:lnTo>
                  <a:pt x="6" y="273"/>
                </a:lnTo>
                <a:cubicBezTo>
                  <a:pt x="12" y="283"/>
                  <a:pt x="447" y="6"/>
                  <a:pt x="453" y="15"/>
                </a:cubicBezTo>
                <a:lnTo>
                  <a:pt x="453" y="15"/>
                </a:lnTo>
                <a:cubicBezTo>
                  <a:pt x="458" y="24"/>
                  <a:pt x="58" y="289"/>
                  <a:pt x="64" y="298"/>
                </a:cubicBezTo>
                <a:lnTo>
                  <a:pt x="64" y="298"/>
                </a:lnTo>
                <a:cubicBezTo>
                  <a:pt x="70" y="309"/>
                  <a:pt x="476" y="49"/>
                  <a:pt x="481" y="57"/>
                </a:cubicBezTo>
                <a:lnTo>
                  <a:pt x="481" y="57"/>
                </a:lnTo>
                <a:cubicBezTo>
                  <a:pt x="489" y="71"/>
                  <a:pt x="43" y="355"/>
                  <a:pt x="49" y="366"/>
                </a:cubicBezTo>
                <a:lnTo>
                  <a:pt x="49" y="366"/>
                </a:lnTo>
                <a:cubicBezTo>
                  <a:pt x="55" y="376"/>
                  <a:pt x="521" y="78"/>
                  <a:pt x="528" y="90"/>
                </a:cubicBezTo>
                <a:lnTo>
                  <a:pt x="528" y="90"/>
                </a:lnTo>
                <a:cubicBezTo>
                  <a:pt x="535" y="102"/>
                  <a:pt x="22" y="421"/>
                  <a:pt x="28" y="432"/>
                </a:cubicBezTo>
                <a:lnTo>
                  <a:pt x="28" y="432"/>
                </a:lnTo>
                <a:cubicBezTo>
                  <a:pt x="34" y="442"/>
                  <a:pt x="515" y="139"/>
                  <a:pt x="521" y="148"/>
                </a:cubicBezTo>
                <a:lnTo>
                  <a:pt x="521" y="148"/>
                </a:lnTo>
                <a:cubicBezTo>
                  <a:pt x="528" y="160"/>
                  <a:pt x="111" y="435"/>
                  <a:pt x="117" y="445"/>
                </a:cubicBezTo>
                <a:lnTo>
                  <a:pt x="117" y="445"/>
                </a:lnTo>
                <a:cubicBezTo>
                  <a:pt x="124" y="457"/>
                  <a:pt x="533" y="193"/>
                  <a:pt x="539" y="202"/>
                </a:cubicBezTo>
                <a:lnTo>
                  <a:pt x="539" y="202"/>
                </a:lnTo>
                <a:cubicBezTo>
                  <a:pt x="544" y="211"/>
                  <a:pt x="157" y="470"/>
                  <a:pt x="162" y="478"/>
                </a:cubicBezTo>
                <a:lnTo>
                  <a:pt x="162" y="478"/>
                </a:lnTo>
                <a:cubicBezTo>
                  <a:pt x="167" y="486"/>
                  <a:pt x="549" y="241"/>
                  <a:pt x="555" y="251"/>
                </a:cubicBezTo>
                <a:lnTo>
                  <a:pt x="555" y="251"/>
                </a:lnTo>
                <a:cubicBezTo>
                  <a:pt x="560" y="260"/>
                  <a:pt x="242" y="485"/>
                  <a:pt x="246" y="492"/>
                </a:cubicBezTo>
                <a:lnTo>
                  <a:pt x="246" y="492"/>
                </a:lnTo>
                <a:cubicBezTo>
                  <a:pt x="250" y="498"/>
                  <a:pt x="555" y="306"/>
                  <a:pt x="557" y="312"/>
                </a:cubicBezTo>
                <a:lnTo>
                  <a:pt x="557" y="312"/>
                </a:lnTo>
                <a:cubicBezTo>
                  <a:pt x="561" y="319"/>
                  <a:pt x="343" y="487"/>
                  <a:pt x="346" y="492"/>
                </a:cubicBezTo>
                <a:lnTo>
                  <a:pt x="346" y="492"/>
                </a:lnTo>
                <a:cubicBezTo>
                  <a:pt x="348" y="496"/>
                  <a:pt x="509" y="393"/>
                  <a:pt x="511" y="397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Freeform 287"/>
          <p:cNvSpPr>
            <a:spLocks noChangeArrowheads="1"/>
          </p:cNvSpPr>
          <p:nvPr/>
        </p:nvSpPr>
        <p:spPr bwMode="auto">
          <a:xfrm>
            <a:off x="20750336" y="619707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288"/>
          <p:cNvSpPr>
            <a:spLocks noChangeArrowheads="1"/>
          </p:cNvSpPr>
          <p:nvPr/>
        </p:nvSpPr>
        <p:spPr bwMode="auto">
          <a:xfrm>
            <a:off x="20750336" y="7368302"/>
            <a:ext cx="560590" cy="56059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289"/>
          <p:cNvSpPr>
            <a:spLocks noChangeArrowheads="1"/>
          </p:cNvSpPr>
          <p:nvPr/>
        </p:nvSpPr>
        <p:spPr bwMode="auto">
          <a:xfrm>
            <a:off x="20750336" y="8534528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290"/>
          <p:cNvSpPr>
            <a:spLocks noChangeArrowheads="1"/>
          </p:cNvSpPr>
          <p:nvPr/>
        </p:nvSpPr>
        <p:spPr bwMode="auto">
          <a:xfrm>
            <a:off x="20705291" y="9690747"/>
            <a:ext cx="635668" cy="595625"/>
          </a:xfrm>
          <a:custGeom>
            <a:avLst/>
            <a:gdLst>
              <a:gd name="T0" fmla="*/ 51 w 562"/>
              <a:gd name="T1" fmla="*/ 80 h 526"/>
              <a:gd name="T2" fmla="*/ 51 w 562"/>
              <a:gd name="T3" fmla="*/ 80 h 526"/>
              <a:gd name="T4" fmla="*/ 177 w 562"/>
              <a:gd name="T5" fmla="*/ 7 h 526"/>
              <a:gd name="T6" fmla="*/ 177 w 562"/>
              <a:gd name="T7" fmla="*/ 7 h 526"/>
              <a:gd name="T8" fmla="*/ 72 w 562"/>
              <a:gd name="T9" fmla="*/ 129 h 526"/>
              <a:gd name="T10" fmla="*/ 72 w 562"/>
              <a:gd name="T11" fmla="*/ 129 h 526"/>
              <a:gd name="T12" fmla="*/ 268 w 562"/>
              <a:gd name="T13" fmla="*/ 16 h 526"/>
              <a:gd name="T14" fmla="*/ 268 w 562"/>
              <a:gd name="T15" fmla="*/ 16 h 526"/>
              <a:gd name="T16" fmla="*/ 30 w 562"/>
              <a:gd name="T17" fmla="*/ 207 h 526"/>
              <a:gd name="T18" fmla="*/ 30 w 562"/>
              <a:gd name="T19" fmla="*/ 207 h 526"/>
              <a:gd name="T20" fmla="*/ 374 w 562"/>
              <a:gd name="T21" fmla="*/ 9 h 526"/>
              <a:gd name="T22" fmla="*/ 374 w 562"/>
              <a:gd name="T23" fmla="*/ 9 h 526"/>
              <a:gd name="T24" fmla="*/ 6 w 562"/>
              <a:gd name="T25" fmla="*/ 283 h 526"/>
              <a:gd name="T26" fmla="*/ 6 w 562"/>
              <a:gd name="T27" fmla="*/ 283 h 526"/>
              <a:gd name="T28" fmla="*/ 418 w 562"/>
              <a:gd name="T29" fmla="*/ 46 h 526"/>
              <a:gd name="T30" fmla="*/ 418 w 562"/>
              <a:gd name="T31" fmla="*/ 46 h 526"/>
              <a:gd name="T32" fmla="*/ 35 w 562"/>
              <a:gd name="T33" fmla="*/ 325 h 526"/>
              <a:gd name="T34" fmla="*/ 35 w 562"/>
              <a:gd name="T35" fmla="*/ 325 h 526"/>
              <a:gd name="T36" fmla="*/ 503 w 562"/>
              <a:gd name="T37" fmla="*/ 55 h 526"/>
              <a:gd name="T38" fmla="*/ 503 w 562"/>
              <a:gd name="T39" fmla="*/ 55 h 526"/>
              <a:gd name="T40" fmla="*/ 22 w 562"/>
              <a:gd name="T41" fmla="*/ 395 h 526"/>
              <a:gd name="T42" fmla="*/ 22 w 562"/>
              <a:gd name="T43" fmla="*/ 395 h 526"/>
              <a:gd name="T44" fmla="*/ 551 w 562"/>
              <a:gd name="T45" fmla="*/ 89 h 526"/>
              <a:gd name="T46" fmla="*/ 551 w 562"/>
              <a:gd name="T47" fmla="*/ 89 h 526"/>
              <a:gd name="T48" fmla="*/ 30 w 562"/>
              <a:gd name="T49" fmla="*/ 450 h 526"/>
              <a:gd name="T50" fmla="*/ 30 w 562"/>
              <a:gd name="T51" fmla="*/ 450 h 526"/>
              <a:gd name="T52" fmla="*/ 535 w 562"/>
              <a:gd name="T53" fmla="*/ 159 h 526"/>
              <a:gd name="T54" fmla="*/ 535 w 562"/>
              <a:gd name="T55" fmla="*/ 159 h 526"/>
              <a:gd name="T56" fmla="*/ 115 w 562"/>
              <a:gd name="T57" fmla="*/ 456 h 526"/>
              <a:gd name="T58" fmla="*/ 115 w 562"/>
              <a:gd name="T59" fmla="*/ 456 h 526"/>
              <a:gd name="T60" fmla="*/ 536 w 562"/>
              <a:gd name="T61" fmla="*/ 213 h 526"/>
              <a:gd name="T62" fmla="*/ 536 w 562"/>
              <a:gd name="T63" fmla="*/ 213 h 526"/>
              <a:gd name="T64" fmla="*/ 156 w 562"/>
              <a:gd name="T65" fmla="*/ 497 h 526"/>
              <a:gd name="T66" fmla="*/ 156 w 562"/>
              <a:gd name="T67" fmla="*/ 497 h 526"/>
              <a:gd name="T68" fmla="*/ 520 w 562"/>
              <a:gd name="T69" fmla="*/ 287 h 526"/>
              <a:gd name="T70" fmla="*/ 520 w 562"/>
              <a:gd name="T71" fmla="*/ 287 h 526"/>
              <a:gd name="T72" fmla="*/ 225 w 562"/>
              <a:gd name="T73" fmla="*/ 519 h 526"/>
              <a:gd name="T74" fmla="*/ 225 w 562"/>
              <a:gd name="T75" fmla="*/ 519 h 526"/>
              <a:gd name="T76" fmla="*/ 507 w 562"/>
              <a:gd name="T77" fmla="*/ 356 h 526"/>
              <a:gd name="T78" fmla="*/ 507 w 562"/>
              <a:gd name="T79" fmla="*/ 356 h 526"/>
              <a:gd name="T80" fmla="*/ 331 w 562"/>
              <a:gd name="T81" fmla="*/ 517 h 526"/>
              <a:gd name="T82" fmla="*/ 331 w 562"/>
              <a:gd name="T83" fmla="*/ 517 h 526"/>
              <a:gd name="T84" fmla="*/ 528 w 562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526">
                <a:moveTo>
                  <a:pt x="51" y="80"/>
                </a:moveTo>
                <a:lnTo>
                  <a:pt x="51" y="80"/>
                </a:lnTo>
                <a:cubicBezTo>
                  <a:pt x="52" y="82"/>
                  <a:pt x="176" y="5"/>
                  <a:pt x="177" y="7"/>
                </a:cubicBezTo>
                <a:lnTo>
                  <a:pt x="177" y="7"/>
                </a:lnTo>
                <a:cubicBezTo>
                  <a:pt x="179" y="12"/>
                  <a:pt x="70" y="126"/>
                  <a:pt x="72" y="129"/>
                </a:cubicBezTo>
                <a:lnTo>
                  <a:pt x="72" y="129"/>
                </a:lnTo>
                <a:cubicBezTo>
                  <a:pt x="75" y="135"/>
                  <a:pt x="265" y="11"/>
                  <a:pt x="268" y="16"/>
                </a:cubicBezTo>
                <a:lnTo>
                  <a:pt x="268" y="16"/>
                </a:lnTo>
                <a:cubicBezTo>
                  <a:pt x="271" y="21"/>
                  <a:pt x="26" y="201"/>
                  <a:pt x="30" y="207"/>
                </a:cubicBezTo>
                <a:lnTo>
                  <a:pt x="30" y="207"/>
                </a:lnTo>
                <a:cubicBezTo>
                  <a:pt x="35" y="215"/>
                  <a:pt x="369" y="0"/>
                  <a:pt x="374" y="9"/>
                </a:cubicBezTo>
                <a:lnTo>
                  <a:pt x="374" y="9"/>
                </a:lnTo>
                <a:cubicBezTo>
                  <a:pt x="380" y="19"/>
                  <a:pt x="0" y="273"/>
                  <a:pt x="6" y="283"/>
                </a:cubicBezTo>
                <a:lnTo>
                  <a:pt x="6" y="283"/>
                </a:lnTo>
                <a:cubicBezTo>
                  <a:pt x="11" y="292"/>
                  <a:pt x="412" y="36"/>
                  <a:pt x="418" y="46"/>
                </a:cubicBezTo>
                <a:lnTo>
                  <a:pt x="418" y="46"/>
                </a:lnTo>
                <a:cubicBezTo>
                  <a:pt x="424" y="57"/>
                  <a:pt x="29" y="314"/>
                  <a:pt x="35" y="325"/>
                </a:cubicBezTo>
                <a:lnTo>
                  <a:pt x="35" y="325"/>
                </a:lnTo>
                <a:cubicBezTo>
                  <a:pt x="43" y="338"/>
                  <a:pt x="496" y="43"/>
                  <a:pt x="503" y="55"/>
                </a:cubicBezTo>
                <a:lnTo>
                  <a:pt x="503" y="55"/>
                </a:lnTo>
                <a:cubicBezTo>
                  <a:pt x="511" y="67"/>
                  <a:pt x="15" y="383"/>
                  <a:pt x="22" y="395"/>
                </a:cubicBezTo>
                <a:lnTo>
                  <a:pt x="22" y="395"/>
                </a:lnTo>
                <a:cubicBezTo>
                  <a:pt x="29" y="406"/>
                  <a:pt x="545" y="79"/>
                  <a:pt x="551" y="89"/>
                </a:cubicBezTo>
                <a:lnTo>
                  <a:pt x="551" y="89"/>
                </a:lnTo>
                <a:cubicBezTo>
                  <a:pt x="561" y="105"/>
                  <a:pt x="23" y="438"/>
                  <a:pt x="30" y="450"/>
                </a:cubicBezTo>
                <a:lnTo>
                  <a:pt x="30" y="450"/>
                </a:lnTo>
                <a:cubicBezTo>
                  <a:pt x="37" y="462"/>
                  <a:pt x="528" y="148"/>
                  <a:pt x="535" y="159"/>
                </a:cubicBezTo>
                <a:lnTo>
                  <a:pt x="535" y="159"/>
                </a:lnTo>
                <a:cubicBezTo>
                  <a:pt x="542" y="171"/>
                  <a:pt x="108" y="444"/>
                  <a:pt x="115" y="456"/>
                </a:cubicBezTo>
                <a:lnTo>
                  <a:pt x="115" y="456"/>
                </a:lnTo>
                <a:cubicBezTo>
                  <a:pt x="121" y="466"/>
                  <a:pt x="529" y="202"/>
                  <a:pt x="536" y="213"/>
                </a:cubicBezTo>
                <a:lnTo>
                  <a:pt x="536" y="213"/>
                </a:lnTo>
                <a:cubicBezTo>
                  <a:pt x="542" y="225"/>
                  <a:pt x="150" y="487"/>
                  <a:pt x="156" y="497"/>
                </a:cubicBezTo>
                <a:lnTo>
                  <a:pt x="156" y="497"/>
                </a:lnTo>
                <a:cubicBezTo>
                  <a:pt x="161" y="505"/>
                  <a:pt x="514" y="277"/>
                  <a:pt x="520" y="287"/>
                </a:cubicBezTo>
                <a:lnTo>
                  <a:pt x="520" y="287"/>
                </a:lnTo>
                <a:cubicBezTo>
                  <a:pt x="525" y="297"/>
                  <a:pt x="222" y="512"/>
                  <a:pt x="225" y="519"/>
                </a:cubicBezTo>
                <a:lnTo>
                  <a:pt x="225" y="519"/>
                </a:lnTo>
                <a:cubicBezTo>
                  <a:pt x="229" y="525"/>
                  <a:pt x="503" y="350"/>
                  <a:pt x="507" y="356"/>
                </a:cubicBezTo>
                <a:lnTo>
                  <a:pt x="507" y="356"/>
                </a:lnTo>
                <a:cubicBezTo>
                  <a:pt x="511" y="363"/>
                  <a:pt x="328" y="511"/>
                  <a:pt x="331" y="517"/>
                </a:cubicBezTo>
                <a:lnTo>
                  <a:pt x="331" y="517"/>
                </a:lnTo>
                <a:cubicBezTo>
                  <a:pt x="333" y="520"/>
                  <a:pt x="525" y="399"/>
                  <a:pt x="528" y="403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Freeform 291"/>
          <p:cNvSpPr>
            <a:spLocks noChangeArrowheads="1"/>
          </p:cNvSpPr>
          <p:nvPr/>
        </p:nvSpPr>
        <p:spPr bwMode="auto">
          <a:xfrm>
            <a:off x="20750336" y="1087199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292"/>
          <p:cNvSpPr>
            <a:spLocks noChangeArrowheads="1"/>
          </p:cNvSpPr>
          <p:nvPr/>
        </p:nvSpPr>
        <p:spPr bwMode="auto">
          <a:xfrm>
            <a:off x="20715301" y="12013192"/>
            <a:ext cx="615646" cy="610643"/>
          </a:xfrm>
          <a:custGeom>
            <a:avLst/>
            <a:gdLst>
              <a:gd name="T0" fmla="*/ 61 w 544"/>
              <a:gd name="T1" fmla="*/ 81 h 539"/>
              <a:gd name="T2" fmla="*/ 61 w 544"/>
              <a:gd name="T3" fmla="*/ 81 h 539"/>
              <a:gd name="T4" fmla="*/ 144 w 544"/>
              <a:gd name="T5" fmla="*/ 33 h 539"/>
              <a:gd name="T6" fmla="*/ 144 w 544"/>
              <a:gd name="T7" fmla="*/ 33 h 539"/>
              <a:gd name="T8" fmla="*/ 26 w 544"/>
              <a:gd name="T9" fmla="*/ 164 h 539"/>
              <a:gd name="T10" fmla="*/ 26 w 544"/>
              <a:gd name="T11" fmla="*/ 164 h 539"/>
              <a:gd name="T12" fmla="*/ 236 w 544"/>
              <a:gd name="T13" fmla="*/ 43 h 539"/>
              <a:gd name="T14" fmla="*/ 236 w 544"/>
              <a:gd name="T15" fmla="*/ 43 h 539"/>
              <a:gd name="T16" fmla="*/ 29 w 544"/>
              <a:gd name="T17" fmla="*/ 217 h 539"/>
              <a:gd name="T18" fmla="*/ 29 w 544"/>
              <a:gd name="T19" fmla="*/ 217 h 539"/>
              <a:gd name="T20" fmla="*/ 387 w 544"/>
              <a:gd name="T21" fmla="*/ 10 h 539"/>
              <a:gd name="T22" fmla="*/ 387 w 544"/>
              <a:gd name="T23" fmla="*/ 10 h 539"/>
              <a:gd name="T24" fmla="*/ 6 w 544"/>
              <a:gd name="T25" fmla="*/ 293 h 539"/>
              <a:gd name="T26" fmla="*/ 6 w 544"/>
              <a:gd name="T27" fmla="*/ 293 h 539"/>
              <a:gd name="T28" fmla="*/ 463 w 544"/>
              <a:gd name="T29" fmla="*/ 31 h 539"/>
              <a:gd name="T30" fmla="*/ 463 w 544"/>
              <a:gd name="T31" fmla="*/ 31 h 539"/>
              <a:gd name="T32" fmla="*/ 16 w 544"/>
              <a:gd name="T33" fmla="*/ 348 h 539"/>
              <a:gd name="T34" fmla="*/ 16 w 544"/>
              <a:gd name="T35" fmla="*/ 348 h 539"/>
              <a:gd name="T36" fmla="*/ 461 w 544"/>
              <a:gd name="T37" fmla="*/ 91 h 539"/>
              <a:gd name="T38" fmla="*/ 461 w 544"/>
              <a:gd name="T39" fmla="*/ 91 h 539"/>
              <a:gd name="T40" fmla="*/ 57 w 544"/>
              <a:gd name="T41" fmla="*/ 384 h 539"/>
              <a:gd name="T42" fmla="*/ 57 w 544"/>
              <a:gd name="T43" fmla="*/ 384 h 539"/>
              <a:gd name="T44" fmla="*/ 508 w 544"/>
              <a:gd name="T45" fmla="*/ 124 h 539"/>
              <a:gd name="T46" fmla="*/ 508 w 544"/>
              <a:gd name="T47" fmla="*/ 124 h 539"/>
              <a:gd name="T48" fmla="*/ 35 w 544"/>
              <a:gd name="T49" fmla="*/ 460 h 539"/>
              <a:gd name="T50" fmla="*/ 35 w 544"/>
              <a:gd name="T51" fmla="*/ 460 h 539"/>
              <a:gd name="T52" fmla="*/ 537 w 544"/>
              <a:gd name="T53" fmla="*/ 171 h 539"/>
              <a:gd name="T54" fmla="*/ 537 w 544"/>
              <a:gd name="T55" fmla="*/ 171 h 539"/>
              <a:gd name="T56" fmla="*/ 89 w 544"/>
              <a:gd name="T57" fmla="*/ 487 h 539"/>
              <a:gd name="T58" fmla="*/ 89 w 544"/>
              <a:gd name="T59" fmla="*/ 487 h 539"/>
              <a:gd name="T60" fmla="*/ 491 w 544"/>
              <a:gd name="T61" fmla="*/ 255 h 539"/>
              <a:gd name="T62" fmla="*/ 491 w 544"/>
              <a:gd name="T63" fmla="*/ 255 h 539"/>
              <a:gd name="T64" fmla="*/ 123 w 544"/>
              <a:gd name="T65" fmla="*/ 525 h 539"/>
              <a:gd name="T66" fmla="*/ 123 w 544"/>
              <a:gd name="T67" fmla="*/ 525 h 539"/>
              <a:gd name="T68" fmla="*/ 526 w 544"/>
              <a:gd name="T69" fmla="*/ 293 h 539"/>
              <a:gd name="T70" fmla="*/ 526 w 544"/>
              <a:gd name="T71" fmla="*/ 293 h 539"/>
              <a:gd name="T72" fmla="*/ 274 w 544"/>
              <a:gd name="T73" fmla="*/ 502 h 539"/>
              <a:gd name="T74" fmla="*/ 274 w 544"/>
              <a:gd name="T75" fmla="*/ 502 h 539"/>
              <a:gd name="T76" fmla="*/ 529 w 544"/>
              <a:gd name="T77" fmla="*/ 355 h 539"/>
              <a:gd name="T78" fmla="*/ 529 w 544"/>
              <a:gd name="T79" fmla="*/ 355 h 539"/>
              <a:gd name="T80" fmla="*/ 318 w 544"/>
              <a:gd name="T81" fmla="*/ 534 h 539"/>
              <a:gd name="T82" fmla="*/ 318 w 544"/>
              <a:gd name="T83" fmla="*/ 534 h 539"/>
              <a:gd name="T84" fmla="*/ 540 w 544"/>
              <a:gd name="T85" fmla="*/ 406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39">
                <a:moveTo>
                  <a:pt x="61" y="81"/>
                </a:moveTo>
                <a:lnTo>
                  <a:pt x="61" y="81"/>
                </a:lnTo>
                <a:cubicBezTo>
                  <a:pt x="63" y="83"/>
                  <a:pt x="143" y="32"/>
                  <a:pt x="144" y="33"/>
                </a:cubicBezTo>
                <a:lnTo>
                  <a:pt x="144" y="33"/>
                </a:lnTo>
                <a:cubicBezTo>
                  <a:pt x="147" y="38"/>
                  <a:pt x="23" y="161"/>
                  <a:pt x="26" y="164"/>
                </a:cubicBezTo>
                <a:lnTo>
                  <a:pt x="26" y="164"/>
                </a:lnTo>
                <a:cubicBezTo>
                  <a:pt x="29" y="170"/>
                  <a:pt x="233" y="38"/>
                  <a:pt x="236" y="43"/>
                </a:cubicBezTo>
                <a:lnTo>
                  <a:pt x="236" y="43"/>
                </a:lnTo>
                <a:cubicBezTo>
                  <a:pt x="240" y="49"/>
                  <a:pt x="26" y="212"/>
                  <a:pt x="29" y="217"/>
                </a:cubicBezTo>
                <a:lnTo>
                  <a:pt x="29" y="217"/>
                </a:lnTo>
                <a:cubicBezTo>
                  <a:pt x="33" y="224"/>
                  <a:pt x="381" y="0"/>
                  <a:pt x="387" y="10"/>
                </a:cubicBezTo>
                <a:lnTo>
                  <a:pt x="387" y="10"/>
                </a:lnTo>
                <a:cubicBezTo>
                  <a:pt x="394" y="22"/>
                  <a:pt x="0" y="283"/>
                  <a:pt x="6" y="293"/>
                </a:cubicBezTo>
                <a:lnTo>
                  <a:pt x="6" y="293"/>
                </a:lnTo>
                <a:cubicBezTo>
                  <a:pt x="12" y="303"/>
                  <a:pt x="455" y="18"/>
                  <a:pt x="463" y="31"/>
                </a:cubicBezTo>
                <a:lnTo>
                  <a:pt x="463" y="31"/>
                </a:lnTo>
                <a:cubicBezTo>
                  <a:pt x="469" y="43"/>
                  <a:pt x="8" y="334"/>
                  <a:pt x="16" y="348"/>
                </a:cubicBezTo>
                <a:lnTo>
                  <a:pt x="16" y="348"/>
                </a:lnTo>
                <a:cubicBezTo>
                  <a:pt x="22" y="360"/>
                  <a:pt x="453" y="79"/>
                  <a:pt x="461" y="91"/>
                </a:cubicBezTo>
                <a:lnTo>
                  <a:pt x="461" y="91"/>
                </a:lnTo>
                <a:cubicBezTo>
                  <a:pt x="466" y="102"/>
                  <a:pt x="51" y="373"/>
                  <a:pt x="57" y="384"/>
                </a:cubicBezTo>
                <a:lnTo>
                  <a:pt x="57" y="384"/>
                </a:lnTo>
                <a:cubicBezTo>
                  <a:pt x="64" y="397"/>
                  <a:pt x="501" y="112"/>
                  <a:pt x="508" y="124"/>
                </a:cubicBezTo>
                <a:lnTo>
                  <a:pt x="508" y="124"/>
                </a:lnTo>
                <a:cubicBezTo>
                  <a:pt x="514" y="135"/>
                  <a:pt x="27" y="447"/>
                  <a:pt x="35" y="460"/>
                </a:cubicBezTo>
                <a:lnTo>
                  <a:pt x="35" y="460"/>
                </a:lnTo>
                <a:cubicBezTo>
                  <a:pt x="42" y="473"/>
                  <a:pt x="531" y="160"/>
                  <a:pt x="537" y="171"/>
                </a:cubicBezTo>
                <a:lnTo>
                  <a:pt x="537" y="171"/>
                </a:lnTo>
                <a:cubicBezTo>
                  <a:pt x="543" y="180"/>
                  <a:pt x="82" y="476"/>
                  <a:pt x="89" y="487"/>
                </a:cubicBezTo>
                <a:lnTo>
                  <a:pt x="89" y="487"/>
                </a:lnTo>
                <a:cubicBezTo>
                  <a:pt x="95" y="498"/>
                  <a:pt x="485" y="243"/>
                  <a:pt x="491" y="255"/>
                </a:cubicBezTo>
                <a:lnTo>
                  <a:pt x="491" y="255"/>
                </a:lnTo>
                <a:cubicBezTo>
                  <a:pt x="497" y="265"/>
                  <a:pt x="118" y="517"/>
                  <a:pt x="123" y="525"/>
                </a:cubicBezTo>
                <a:lnTo>
                  <a:pt x="123" y="525"/>
                </a:lnTo>
                <a:cubicBezTo>
                  <a:pt x="128" y="533"/>
                  <a:pt x="522" y="285"/>
                  <a:pt x="526" y="293"/>
                </a:cubicBezTo>
                <a:lnTo>
                  <a:pt x="526" y="293"/>
                </a:lnTo>
                <a:cubicBezTo>
                  <a:pt x="530" y="299"/>
                  <a:pt x="270" y="496"/>
                  <a:pt x="274" y="502"/>
                </a:cubicBezTo>
                <a:lnTo>
                  <a:pt x="274" y="502"/>
                </a:lnTo>
                <a:cubicBezTo>
                  <a:pt x="278" y="509"/>
                  <a:pt x="525" y="347"/>
                  <a:pt x="529" y="355"/>
                </a:cubicBezTo>
                <a:lnTo>
                  <a:pt x="529" y="355"/>
                </a:lnTo>
                <a:cubicBezTo>
                  <a:pt x="532" y="360"/>
                  <a:pt x="315" y="529"/>
                  <a:pt x="318" y="534"/>
                </a:cubicBezTo>
                <a:lnTo>
                  <a:pt x="318" y="534"/>
                </a:lnTo>
                <a:cubicBezTo>
                  <a:pt x="320" y="538"/>
                  <a:pt x="537" y="402"/>
                  <a:pt x="540" y="40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Freeform 293"/>
          <p:cNvSpPr>
            <a:spLocks noChangeArrowheads="1"/>
          </p:cNvSpPr>
          <p:nvPr/>
        </p:nvSpPr>
        <p:spPr bwMode="auto">
          <a:xfrm>
            <a:off x="5744542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294"/>
          <p:cNvSpPr>
            <a:spLocks noChangeArrowheads="1"/>
          </p:cNvSpPr>
          <p:nvPr/>
        </p:nvSpPr>
        <p:spPr bwMode="auto">
          <a:xfrm>
            <a:off x="9303289" y="3939692"/>
            <a:ext cx="2227343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295"/>
          <p:cNvSpPr>
            <a:spLocks noChangeArrowheads="1"/>
          </p:cNvSpPr>
          <p:nvPr/>
        </p:nvSpPr>
        <p:spPr bwMode="auto">
          <a:xfrm>
            <a:off x="12912086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296"/>
          <p:cNvSpPr>
            <a:spLocks noChangeArrowheads="1"/>
          </p:cNvSpPr>
          <p:nvPr/>
        </p:nvSpPr>
        <p:spPr bwMode="auto">
          <a:xfrm>
            <a:off x="16515879" y="3939692"/>
            <a:ext cx="2227346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297"/>
          <p:cNvSpPr>
            <a:spLocks noChangeArrowheads="1"/>
          </p:cNvSpPr>
          <p:nvPr/>
        </p:nvSpPr>
        <p:spPr bwMode="auto">
          <a:xfrm>
            <a:off x="19914458" y="3939692"/>
            <a:ext cx="2227343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3201569" y="619707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3173859" y="733443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2939686" y="854012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3114506" y="9686951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197636" y="1083898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3391606" y="1203053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7" name="CuadroTexto 456"/>
          <p:cNvSpPr txBox="1"/>
          <p:nvPr/>
        </p:nvSpPr>
        <p:spPr>
          <a:xfrm>
            <a:off x="6041912" y="500342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9573114" y="499348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9" name="CuadroTexto 458"/>
          <p:cNvSpPr txBox="1"/>
          <p:nvPr/>
        </p:nvSpPr>
        <p:spPr>
          <a:xfrm>
            <a:off x="13061392" y="4993488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6774778" y="4993488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20196107" y="500387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25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antt Chart Dark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D55D52"/>
      </a:accent1>
      <a:accent2>
        <a:srgbClr val="38A9C2"/>
      </a:accent2>
      <a:accent3>
        <a:srgbClr val="455470"/>
      </a:accent3>
      <a:accent4>
        <a:srgbClr val="5A835C"/>
      </a:accent4>
      <a:accent5>
        <a:srgbClr val="80B789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86539</TotalTime>
  <Words>472</Words>
  <Application>Microsoft Macintosh PowerPoint</Application>
  <PresentationFormat>Custom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15488</cp:revision>
  <dcterms:created xsi:type="dcterms:W3CDTF">2014-11-12T21:47:38Z</dcterms:created>
  <dcterms:modified xsi:type="dcterms:W3CDTF">2019-06-07T17:38:40Z</dcterms:modified>
  <cp:category/>
</cp:coreProperties>
</file>