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1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66" r:id="rId9"/>
    <p:sldId id="274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45" autoAdjust="0"/>
    <p:restoredTop sz="96327" autoAdjust="0"/>
  </p:normalViewPr>
  <p:slideViewPr>
    <p:cSldViewPr snapToGrid="0" snapToObjects="1">
      <p:cViewPr varScale="1">
        <p:scale>
          <a:sx n="45" d="100"/>
          <a:sy n="45" d="100"/>
        </p:scale>
        <p:origin x="1248" y="22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1/30/20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7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58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76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00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353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804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150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964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0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adroTexto 331"/>
          <p:cNvSpPr txBox="1"/>
          <p:nvPr/>
        </p:nvSpPr>
        <p:spPr>
          <a:xfrm>
            <a:off x="9113304" y="577984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333" name="CuadroTexto 332"/>
          <p:cNvSpPr txBox="1"/>
          <p:nvPr/>
        </p:nvSpPr>
        <p:spPr>
          <a:xfrm>
            <a:off x="2032436" y="20983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1841059-9F12-9746-88F9-E66BFFAE36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17967" y="4086225"/>
          <a:ext cx="19741716" cy="8601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0286">
                  <a:extLst>
                    <a:ext uri="{9D8B030D-6E8A-4147-A177-3AD203B41FA5}">
                      <a16:colId xmlns:a16="http://schemas.microsoft.com/office/drawing/2014/main" val="2709683141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185866405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118479482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64427409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565812766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792584531"/>
                    </a:ext>
                  </a:extLst>
                </a:gridCol>
              </a:tblGrid>
              <a:tr h="1949298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9030151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0895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1771793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413182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2135615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9417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696597"/>
                  </a:ext>
                </a:extLst>
              </a:tr>
            </a:tbl>
          </a:graphicData>
        </a:graphic>
      </p:graphicFrame>
      <p:sp>
        <p:nvSpPr>
          <p:cNvPr id="44" name="Freeform 256">
            <a:extLst>
              <a:ext uri="{FF2B5EF4-FFF2-40B4-BE49-F238E27FC236}">
                <a16:creationId xmlns:a16="http://schemas.microsoft.com/office/drawing/2014/main" id="{99E1F227-2449-1244-9EBB-EE2DA78F1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911" y="4440124"/>
            <a:ext cx="566290" cy="566290"/>
          </a:xfrm>
          <a:custGeom>
            <a:avLst/>
            <a:gdLst>
              <a:gd name="T0" fmla="*/ 500 w 509"/>
              <a:gd name="T1" fmla="*/ 470 h 507"/>
              <a:gd name="T2" fmla="*/ 500 w 509"/>
              <a:gd name="T3" fmla="*/ 470 h 507"/>
              <a:gd name="T4" fmla="*/ 500 w 509"/>
              <a:gd name="T5" fmla="*/ 500 h 507"/>
              <a:gd name="T6" fmla="*/ 500 w 509"/>
              <a:gd name="T7" fmla="*/ 500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500 h 507"/>
              <a:gd name="T26" fmla="*/ 9 w 509"/>
              <a:gd name="T27" fmla="*/ 500 h 507"/>
              <a:gd name="T28" fmla="*/ 9 w 509"/>
              <a:gd name="T29" fmla="*/ 470 h 507"/>
              <a:gd name="T30" fmla="*/ 224 w 509"/>
              <a:gd name="T31" fmla="*/ 255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9 h 507"/>
              <a:gd name="T38" fmla="*/ 9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500 w 509"/>
              <a:gd name="T49" fmla="*/ 9 h 507"/>
              <a:gd name="T50" fmla="*/ 500 w 509"/>
              <a:gd name="T51" fmla="*/ 9 h 507"/>
              <a:gd name="T52" fmla="*/ 500 w 509"/>
              <a:gd name="T53" fmla="*/ 39 h 507"/>
              <a:gd name="T54" fmla="*/ 285 w 509"/>
              <a:gd name="T55" fmla="*/ 255 h 507"/>
              <a:gd name="T56" fmla="*/ 500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500" y="470"/>
                </a:moveTo>
                <a:lnTo>
                  <a:pt x="500" y="470"/>
                </a:lnTo>
                <a:cubicBezTo>
                  <a:pt x="508" y="478"/>
                  <a:pt x="508" y="491"/>
                  <a:pt x="500" y="500"/>
                </a:cubicBezTo>
                <a:lnTo>
                  <a:pt x="500" y="500"/>
                </a:lnTo>
                <a:cubicBezTo>
                  <a:pt x="496" y="504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30" y="506"/>
                  <a:pt x="24" y="506"/>
                </a:cubicBezTo>
                <a:lnTo>
                  <a:pt x="24" y="506"/>
                </a:lnTo>
                <a:cubicBezTo>
                  <a:pt x="19" y="506"/>
                  <a:pt x="13" y="504"/>
                  <a:pt x="9" y="500"/>
                </a:cubicBezTo>
                <a:lnTo>
                  <a:pt x="9" y="500"/>
                </a:lnTo>
                <a:cubicBezTo>
                  <a:pt x="0" y="491"/>
                  <a:pt x="0" y="478"/>
                  <a:pt x="9" y="470"/>
                </a:cubicBezTo>
                <a:lnTo>
                  <a:pt x="224" y="255"/>
                </a:lnTo>
                <a:lnTo>
                  <a:pt x="9" y="39"/>
                </a:lnTo>
                <a:lnTo>
                  <a:pt x="9" y="39"/>
                </a:lnTo>
                <a:cubicBezTo>
                  <a:pt x="0" y="31"/>
                  <a:pt x="0" y="17"/>
                  <a:pt x="9" y="9"/>
                </a:cubicBezTo>
                <a:lnTo>
                  <a:pt x="9" y="9"/>
                </a:lnTo>
                <a:cubicBezTo>
                  <a:pt x="17" y="0"/>
                  <a:pt x="31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8" y="0"/>
                  <a:pt x="491" y="0"/>
                  <a:pt x="500" y="9"/>
                </a:cubicBezTo>
                <a:lnTo>
                  <a:pt x="500" y="9"/>
                </a:lnTo>
                <a:cubicBezTo>
                  <a:pt x="508" y="17"/>
                  <a:pt x="508" y="31"/>
                  <a:pt x="500" y="39"/>
                </a:cubicBezTo>
                <a:lnTo>
                  <a:pt x="285" y="255"/>
                </a:lnTo>
                <a:lnTo>
                  <a:pt x="500" y="47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257">
            <a:extLst>
              <a:ext uri="{FF2B5EF4-FFF2-40B4-BE49-F238E27FC236}">
                <a16:creationId xmlns:a16="http://schemas.microsoft.com/office/drawing/2014/main" id="{398A81B0-E1C6-0B4D-9138-D6E81C3A3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29" y="4707976"/>
            <a:ext cx="315154" cy="305305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6 w 281"/>
              <a:gd name="T7" fmla="*/ 49 h 272"/>
              <a:gd name="T8" fmla="*/ 56 w 281"/>
              <a:gd name="T9" fmla="*/ 49 h 272"/>
              <a:gd name="T10" fmla="*/ 56 w 281"/>
              <a:gd name="T11" fmla="*/ 81 h 272"/>
              <a:gd name="T12" fmla="*/ 196 w 281"/>
              <a:gd name="T13" fmla="*/ 220 h 272"/>
              <a:gd name="T14" fmla="*/ 228 w 281"/>
              <a:gd name="T15" fmla="*/ 189 h 272"/>
              <a:gd name="T16" fmla="*/ 88 w 281"/>
              <a:gd name="T17" fmla="*/ 49 h 272"/>
              <a:gd name="T18" fmla="*/ 88 w 281"/>
              <a:gd name="T19" fmla="*/ 49 h 272"/>
              <a:gd name="T20" fmla="*/ 72 w 281"/>
              <a:gd name="T21" fmla="*/ 43 h 272"/>
              <a:gd name="T22" fmla="*/ 196 w 281"/>
              <a:gd name="T23" fmla="*/ 271 h 272"/>
              <a:gd name="T24" fmla="*/ 196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19 h 272"/>
              <a:gd name="T34" fmla="*/ 25 w 281"/>
              <a:gd name="T35" fmla="*/ 19 h 272"/>
              <a:gd name="T36" fmla="*/ 72 w 281"/>
              <a:gd name="T37" fmla="*/ 0 h 272"/>
              <a:gd name="T38" fmla="*/ 72 w 281"/>
              <a:gd name="T39" fmla="*/ 0 h 272"/>
              <a:gd name="T40" fmla="*/ 118 w 281"/>
              <a:gd name="T41" fmla="*/ 19 h 272"/>
              <a:gd name="T42" fmla="*/ 274 w 281"/>
              <a:gd name="T43" fmla="*/ 175 h 272"/>
              <a:gd name="T44" fmla="*/ 274 w 281"/>
              <a:gd name="T45" fmla="*/ 175 h 272"/>
              <a:gd name="T46" fmla="*/ 280 w 281"/>
              <a:gd name="T47" fmla="*/ 190 h 272"/>
              <a:gd name="T48" fmla="*/ 280 w 281"/>
              <a:gd name="T49" fmla="*/ 190 h 272"/>
              <a:gd name="T50" fmla="*/ 273 w 281"/>
              <a:gd name="T51" fmla="*/ 205 h 272"/>
              <a:gd name="T52" fmla="*/ 211 w 281"/>
              <a:gd name="T53" fmla="*/ 265 h 272"/>
              <a:gd name="T54" fmla="*/ 211 w 281"/>
              <a:gd name="T55" fmla="*/ 265 h 272"/>
              <a:gd name="T56" fmla="*/ 196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6" y="49"/>
                </a:cubicBezTo>
                <a:lnTo>
                  <a:pt x="56" y="49"/>
                </a:lnTo>
                <a:cubicBezTo>
                  <a:pt x="48" y="59"/>
                  <a:pt x="48" y="72"/>
                  <a:pt x="56" y="81"/>
                </a:cubicBezTo>
                <a:lnTo>
                  <a:pt x="196" y="220"/>
                </a:lnTo>
                <a:lnTo>
                  <a:pt x="228" y="189"/>
                </a:lnTo>
                <a:lnTo>
                  <a:pt x="88" y="49"/>
                </a:lnTo>
                <a:lnTo>
                  <a:pt x="88" y="49"/>
                </a:lnTo>
                <a:cubicBezTo>
                  <a:pt x="83" y="45"/>
                  <a:pt x="78" y="43"/>
                  <a:pt x="72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1" y="271"/>
                  <a:pt x="185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8" y="7"/>
                  <a:pt x="54" y="0"/>
                  <a:pt x="72" y="0"/>
                </a:cubicBezTo>
                <a:lnTo>
                  <a:pt x="72" y="0"/>
                </a:lnTo>
                <a:cubicBezTo>
                  <a:pt x="89" y="0"/>
                  <a:pt x="106" y="7"/>
                  <a:pt x="118" y="19"/>
                </a:cubicBezTo>
                <a:lnTo>
                  <a:pt x="274" y="175"/>
                </a:lnTo>
                <a:lnTo>
                  <a:pt x="274" y="175"/>
                </a:lnTo>
                <a:cubicBezTo>
                  <a:pt x="277" y="179"/>
                  <a:pt x="280" y="185"/>
                  <a:pt x="280" y="190"/>
                </a:cubicBezTo>
                <a:lnTo>
                  <a:pt x="280" y="190"/>
                </a:lnTo>
                <a:cubicBezTo>
                  <a:pt x="280" y="196"/>
                  <a:pt x="277" y="202"/>
                  <a:pt x="273" y="205"/>
                </a:cubicBezTo>
                <a:lnTo>
                  <a:pt x="211" y="265"/>
                </a:lnTo>
                <a:lnTo>
                  <a:pt x="211" y="265"/>
                </a:lnTo>
                <a:cubicBezTo>
                  <a:pt x="206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258">
            <a:extLst>
              <a:ext uri="{FF2B5EF4-FFF2-40B4-BE49-F238E27FC236}">
                <a16:creationId xmlns:a16="http://schemas.microsoft.com/office/drawing/2014/main" id="{39183EED-6E90-C644-914B-F1397073C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109" y="4318957"/>
            <a:ext cx="467808" cy="467808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259">
            <a:extLst>
              <a:ext uri="{FF2B5EF4-FFF2-40B4-BE49-F238E27FC236}">
                <a16:creationId xmlns:a16="http://schemas.microsoft.com/office/drawing/2014/main" id="{C824C8B1-9BB2-F746-994A-1B8F1E3A6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7335" y="4410578"/>
            <a:ext cx="566290" cy="625382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2 w 505"/>
              <a:gd name="T19" fmla="*/ 440 h 562"/>
              <a:gd name="T20" fmla="*/ 42 w 505"/>
              <a:gd name="T21" fmla="*/ 173 h 562"/>
              <a:gd name="T22" fmla="*/ 104 w 505"/>
              <a:gd name="T23" fmla="*/ 173 h 562"/>
              <a:gd name="T24" fmla="*/ 404 w 505"/>
              <a:gd name="T25" fmla="*/ 173 h 562"/>
              <a:gd name="T26" fmla="*/ 461 w 505"/>
              <a:gd name="T27" fmla="*/ 173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20 w 505"/>
              <a:gd name="T47" fmla="*/ 131 h 562"/>
              <a:gd name="T48" fmla="*/ 120 w 505"/>
              <a:gd name="T49" fmla="*/ 43 h 562"/>
              <a:gd name="T50" fmla="*/ 474 w 505"/>
              <a:gd name="T51" fmla="*/ 131 h 562"/>
              <a:gd name="T52" fmla="*/ 432 w 505"/>
              <a:gd name="T53" fmla="*/ 131 h 562"/>
              <a:gd name="T54" fmla="*/ 432 w 505"/>
              <a:gd name="T55" fmla="*/ 25 h 562"/>
              <a:gd name="T56" fmla="*/ 432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7 w 505"/>
              <a:gd name="T81" fmla="*/ 482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2 w 505"/>
              <a:gd name="T93" fmla="*/ 534 h 562"/>
              <a:gd name="T94" fmla="*/ 432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2" y="440"/>
                </a:lnTo>
                <a:lnTo>
                  <a:pt x="42" y="173"/>
                </a:lnTo>
                <a:lnTo>
                  <a:pt x="104" y="173"/>
                </a:lnTo>
                <a:lnTo>
                  <a:pt x="404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4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8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2" y="549"/>
                  <a:pt x="432" y="534"/>
                </a:cubicBezTo>
                <a:lnTo>
                  <a:pt x="432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0" y="131"/>
                  <a:pt x="474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260">
            <a:extLst>
              <a:ext uri="{FF2B5EF4-FFF2-40B4-BE49-F238E27FC236}">
                <a16:creationId xmlns:a16="http://schemas.microsoft.com/office/drawing/2014/main" id="{7BA86344-1758-4344-AB98-E0E2F4880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003" y="4646944"/>
            <a:ext cx="132954" cy="49243"/>
          </a:xfrm>
          <a:custGeom>
            <a:avLst/>
            <a:gdLst>
              <a:gd name="T0" fmla="*/ 98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8 w 121"/>
              <a:gd name="T13" fmla="*/ 42 h 43"/>
              <a:gd name="T14" fmla="*/ 98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8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8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8" y="42"/>
                </a:lnTo>
                <a:lnTo>
                  <a:pt x="98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261">
            <a:extLst>
              <a:ext uri="{FF2B5EF4-FFF2-40B4-BE49-F238E27FC236}">
                <a16:creationId xmlns:a16="http://schemas.microsoft.com/office/drawing/2014/main" id="{E21C2F6C-DC45-8F49-8D27-7E103B101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2514" y="4484441"/>
            <a:ext cx="738642" cy="472731"/>
          </a:xfrm>
          <a:custGeom>
            <a:avLst/>
            <a:gdLst>
              <a:gd name="T0" fmla="*/ 43 w 661"/>
              <a:gd name="T1" fmla="*/ 64 h 425"/>
              <a:gd name="T2" fmla="*/ 320 w 661"/>
              <a:gd name="T3" fmla="*/ 205 h 425"/>
              <a:gd name="T4" fmla="*/ 320 w 661"/>
              <a:gd name="T5" fmla="*/ 205 h 425"/>
              <a:gd name="T6" fmla="*/ 321 w 661"/>
              <a:gd name="T7" fmla="*/ 206 h 425"/>
              <a:gd name="T8" fmla="*/ 321 w 661"/>
              <a:gd name="T9" fmla="*/ 206 h 425"/>
              <a:gd name="T10" fmla="*/ 322 w 661"/>
              <a:gd name="T11" fmla="*/ 207 h 425"/>
              <a:gd name="T12" fmla="*/ 322 w 661"/>
              <a:gd name="T13" fmla="*/ 207 h 425"/>
              <a:gd name="T14" fmla="*/ 324 w 661"/>
              <a:gd name="T15" fmla="*/ 207 h 425"/>
              <a:gd name="T16" fmla="*/ 324 w 661"/>
              <a:gd name="T17" fmla="*/ 207 h 425"/>
              <a:gd name="T18" fmla="*/ 325 w 661"/>
              <a:gd name="T19" fmla="*/ 207 h 425"/>
              <a:gd name="T20" fmla="*/ 325 w 661"/>
              <a:gd name="T21" fmla="*/ 207 h 425"/>
              <a:gd name="T22" fmla="*/ 326 w 661"/>
              <a:gd name="T23" fmla="*/ 207 h 425"/>
              <a:gd name="T24" fmla="*/ 326 w 661"/>
              <a:gd name="T25" fmla="*/ 207 h 425"/>
              <a:gd name="T26" fmla="*/ 328 w 661"/>
              <a:gd name="T27" fmla="*/ 208 h 425"/>
              <a:gd name="T28" fmla="*/ 330 w 661"/>
              <a:gd name="T29" fmla="*/ 208 h 425"/>
              <a:gd name="T30" fmla="*/ 330 w 661"/>
              <a:gd name="T31" fmla="*/ 208 h 425"/>
              <a:gd name="T32" fmla="*/ 331 w 661"/>
              <a:gd name="T33" fmla="*/ 208 h 425"/>
              <a:gd name="T34" fmla="*/ 331 w 661"/>
              <a:gd name="T35" fmla="*/ 208 h 425"/>
              <a:gd name="T36" fmla="*/ 332 w 661"/>
              <a:gd name="T37" fmla="*/ 207 h 425"/>
              <a:gd name="T38" fmla="*/ 333 w 661"/>
              <a:gd name="T39" fmla="*/ 207 h 425"/>
              <a:gd name="T40" fmla="*/ 334 w 661"/>
              <a:gd name="T41" fmla="*/ 207 h 425"/>
              <a:gd name="T42" fmla="*/ 335 w 661"/>
              <a:gd name="T43" fmla="*/ 207 h 425"/>
              <a:gd name="T44" fmla="*/ 335 w 661"/>
              <a:gd name="T45" fmla="*/ 207 h 425"/>
              <a:gd name="T46" fmla="*/ 336 w 661"/>
              <a:gd name="T47" fmla="*/ 207 h 425"/>
              <a:gd name="T48" fmla="*/ 336 w 661"/>
              <a:gd name="T49" fmla="*/ 207 h 425"/>
              <a:gd name="T50" fmla="*/ 337 w 661"/>
              <a:gd name="T51" fmla="*/ 206 h 425"/>
              <a:gd name="T52" fmla="*/ 338 w 661"/>
              <a:gd name="T53" fmla="*/ 206 h 425"/>
              <a:gd name="T54" fmla="*/ 339 w 661"/>
              <a:gd name="T55" fmla="*/ 205 h 425"/>
              <a:gd name="T56" fmla="*/ 339 w 661"/>
              <a:gd name="T57" fmla="*/ 205 h 425"/>
              <a:gd name="T58" fmla="*/ 618 w 661"/>
              <a:gd name="T59" fmla="*/ 64 h 425"/>
              <a:gd name="T60" fmla="*/ 43 w 661"/>
              <a:gd name="T61" fmla="*/ 381 h 425"/>
              <a:gd name="T62" fmla="*/ 96 w 661"/>
              <a:gd name="T63" fmla="*/ 43 h 425"/>
              <a:gd name="T64" fmla="*/ 330 w 661"/>
              <a:gd name="T65" fmla="*/ 162 h 425"/>
              <a:gd name="T66" fmla="*/ 660 w 661"/>
              <a:gd name="T67" fmla="*/ 30 h 425"/>
              <a:gd name="T68" fmla="*/ 658 w 661"/>
              <a:gd name="T69" fmla="*/ 19 h 425"/>
              <a:gd name="T70" fmla="*/ 654 w 661"/>
              <a:gd name="T71" fmla="*/ 14 h 425"/>
              <a:gd name="T72" fmla="*/ 33 w 661"/>
              <a:gd name="T73" fmla="*/ 0 h 425"/>
              <a:gd name="T74" fmla="*/ 6 w 661"/>
              <a:gd name="T75" fmla="*/ 14 h 425"/>
              <a:gd name="T76" fmla="*/ 2 w 661"/>
              <a:gd name="T77" fmla="*/ 19 h 425"/>
              <a:gd name="T78" fmla="*/ 0 w 661"/>
              <a:gd name="T79" fmla="*/ 30 h 425"/>
              <a:gd name="T80" fmla="*/ 0 w 661"/>
              <a:gd name="T81" fmla="*/ 32 h 425"/>
              <a:gd name="T82" fmla="*/ 0 w 661"/>
              <a:gd name="T83" fmla="*/ 392 h 425"/>
              <a:gd name="T84" fmla="*/ 628 w 661"/>
              <a:gd name="T85" fmla="*/ 424 h 425"/>
              <a:gd name="T86" fmla="*/ 660 w 661"/>
              <a:gd name="T87" fmla="*/ 392 h 425"/>
              <a:gd name="T88" fmla="*/ 660 w 661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1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2" y="206"/>
                  <a:pt x="322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4" y="207"/>
                  <a:pt x="324" y="207"/>
                </a:cubicBez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cubicBezTo>
                  <a:pt x="337" y="206"/>
                  <a:pt x="337" y="206"/>
                  <a:pt x="338" y="206"/>
                </a:cubicBezTo>
                <a:lnTo>
                  <a:pt x="338" y="206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6" y="43"/>
                </a:lnTo>
                <a:lnTo>
                  <a:pt x="563" y="43"/>
                </a:lnTo>
                <a:lnTo>
                  <a:pt x="330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4" y="14"/>
                </a:cubicBezTo>
                <a:lnTo>
                  <a:pt x="654" y="14"/>
                </a:lnTo>
                <a:cubicBezTo>
                  <a:pt x="648" y="6"/>
                  <a:pt x="638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2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0" y="410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262">
            <a:extLst>
              <a:ext uri="{FF2B5EF4-FFF2-40B4-BE49-F238E27FC236}">
                <a16:creationId xmlns:a16="http://schemas.microsoft.com/office/drawing/2014/main" id="{94B7A650-FFAC-B546-AC09-6AE09D35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6998" y="4363277"/>
            <a:ext cx="625382" cy="72386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3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1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3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7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2 h 649"/>
              <a:gd name="T54" fmla="*/ 268 w 562"/>
              <a:gd name="T55" fmla="*/ 3 h 649"/>
              <a:gd name="T56" fmla="*/ 266 w 562"/>
              <a:gd name="T57" fmla="*/ 6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1 w 562"/>
              <a:gd name="T73" fmla="*/ 629 h 649"/>
              <a:gd name="T74" fmla="*/ 2 w 562"/>
              <a:gd name="T75" fmla="*/ 635 h 649"/>
              <a:gd name="T76" fmla="*/ 4 w 562"/>
              <a:gd name="T77" fmla="*/ 637 h 649"/>
              <a:gd name="T78" fmla="*/ 5 w 562"/>
              <a:gd name="T79" fmla="*/ 640 h 649"/>
              <a:gd name="T80" fmla="*/ 9 w 562"/>
              <a:gd name="T81" fmla="*/ 643 h 649"/>
              <a:gd name="T82" fmla="*/ 14 w 562"/>
              <a:gd name="T83" fmla="*/ 646 h 649"/>
              <a:gd name="T84" fmla="*/ 16 w 562"/>
              <a:gd name="T85" fmla="*/ 647 h 649"/>
              <a:gd name="T86" fmla="*/ 19 w 562"/>
              <a:gd name="T87" fmla="*/ 648 h 649"/>
              <a:gd name="T88" fmla="*/ 23 w 562"/>
              <a:gd name="T89" fmla="*/ 648 h 649"/>
              <a:gd name="T90" fmla="*/ 35 w 562"/>
              <a:gd name="T91" fmla="*/ 646 h 649"/>
              <a:gd name="T92" fmla="*/ 37 w 562"/>
              <a:gd name="T93" fmla="*/ 645 h 649"/>
              <a:gd name="T94" fmla="*/ 525 w 562"/>
              <a:gd name="T95" fmla="*/ 645 h 649"/>
              <a:gd name="T96" fmla="*/ 535 w 562"/>
              <a:gd name="T97" fmla="*/ 648 h 649"/>
              <a:gd name="T98" fmla="*/ 539 w 562"/>
              <a:gd name="T99" fmla="*/ 648 h 649"/>
              <a:gd name="T100" fmla="*/ 542 w 562"/>
              <a:gd name="T101" fmla="*/ 648 h 649"/>
              <a:gd name="T102" fmla="*/ 547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6 w 562"/>
              <a:gd name="T109" fmla="*/ 64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4" y="435"/>
                  <a:pt x="293" y="435"/>
                  <a:pt x="292" y="434"/>
                </a:cubicBezTo>
                <a:lnTo>
                  <a:pt x="292" y="434"/>
                </a:lnTo>
                <a:lnTo>
                  <a:pt x="292" y="434"/>
                </a:lnTo>
                <a:lnTo>
                  <a:pt x="292" y="434"/>
                </a:lnTo>
                <a:cubicBezTo>
                  <a:pt x="291" y="434"/>
                  <a:pt x="290" y="434"/>
                  <a:pt x="290" y="434"/>
                </a:cubicBez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lnTo>
                  <a:pt x="288" y="433"/>
                </a:lnTo>
                <a:lnTo>
                  <a:pt x="288" y="433"/>
                </a:lnTo>
                <a:cubicBezTo>
                  <a:pt x="287" y="433"/>
                  <a:pt x="287" y="433"/>
                  <a:pt x="287" y="433"/>
                </a:cubicBezTo>
                <a:lnTo>
                  <a:pt x="287" y="433"/>
                </a:lnTo>
                <a:cubicBezTo>
                  <a:pt x="286" y="433"/>
                  <a:pt x="286" y="433"/>
                  <a:pt x="285" y="432"/>
                </a:cubicBezTo>
                <a:lnTo>
                  <a:pt x="285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lnTo>
                  <a:pt x="281" y="432"/>
                </a:lnTo>
                <a:lnTo>
                  <a:pt x="281" y="432"/>
                </a:lnTo>
                <a:cubicBezTo>
                  <a:pt x="281" y="432"/>
                  <a:pt x="281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cubicBezTo>
                  <a:pt x="278" y="432"/>
                  <a:pt x="278" y="432"/>
                  <a:pt x="278" y="432"/>
                </a:cubicBezTo>
                <a:lnTo>
                  <a:pt x="278" y="432"/>
                </a:lnTo>
                <a:cubicBezTo>
                  <a:pt x="278" y="432"/>
                  <a:pt x="277" y="432"/>
                  <a:pt x="276" y="432"/>
                </a:cubicBezTo>
                <a:lnTo>
                  <a:pt x="276" y="432"/>
                </a:lnTo>
                <a:cubicBezTo>
                  <a:pt x="276" y="433"/>
                  <a:pt x="276" y="433"/>
                  <a:pt x="276" y="433"/>
                </a:cubicBezTo>
                <a:lnTo>
                  <a:pt x="276" y="433"/>
                </a:lnTo>
                <a:cubicBezTo>
                  <a:pt x="275" y="433"/>
                  <a:pt x="274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3" y="433"/>
                  <a:pt x="272" y="434"/>
                </a:cubicBezTo>
                <a:lnTo>
                  <a:pt x="272" y="434"/>
                </a:lnTo>
                <a:cubicBezTo>
                  <a:pt x="272" y="434"/>
                  <a:pt x="272" y="434"/>
                  <a:pt x="271" y="434"/>
                </a:cubicBezTo>
                <a:lnTo>
                  <a:pt x="271" y="434"/>
                </a:lnTo>
                <a:cubicBezTo>
                  <a:pt x="270" y="434"/>
                  <a:pt x="270" y="434"/>
                  <a:pt x="270" y="434"/>
                </a:cubicBezTo>
                <a:lnTo>
                  <a:pt x="270" y="434"/>
                </a:lnTo>
                <a:cubicBezTo>
                  <a:pt x="270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5"/>
                  <a:pt x="558" y="635"/>
                  <a:pt x="558" y="635"/>
                </a:cubicBezTo>
                <a:lnTo>
                  <a:pt x="558" y="635"/>
                </a:lnTo>
                <a:cubicBezTo>
                  <a:pt x="558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0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60" y="616"/>
                  <a:pt x="560" y="615"/>
                </a:cubicBezTo>
                <a:lnTo>
                  <a:pt x="560" y="615"/>
                </a:lnTo>
                <a:cubicBezTo>
                  <a:pt x="559" y="615"/>
                  <a:pt x="559" y="615"/>
                  <a:pt x="559" y="615"/>
                </a:cubicBez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299" y="9"/>
                </a:cubicBezTo>
                <a:lnTo>
                  <a:pt x="299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8" y="7"/>
                  <a:pt x="298" y="7"/>
                </a:cubicBezTo>
                <a:lnTo>
                  <a:pt x="298" y="7"/>
                </a:lnTo>
                <a:cubicBezTo>
                  <a:pt x="297" y="7"/>
                  <a:pt x="297" y="6"/>
                  <a:pt x="296" y="6"/>
                </a:cubicBez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5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3" y="3"/>
                </a:cubicBezTo>
                <a:lnTo>
                  <a:pt x="293" y="3"/>
                </a:lnTo>
                <a:lnTo>
                  <a:pt x="292" y="3"/>
                </a:lnTo>
                <a:lnTo>
                  <a:pt x="292" y="3"/>
                </a:lnTo>
                <a:cubicBezTo>
                  <a:pt x="292" y="3"/>
                  <a:pt x="291" y="3"/>
                  <a:pt x="291" y="2"/>
                </a:cubicBezTo>
                <a:lnTo>
                  <a:pt x="291" y="2"/>
                </a:lnTo>
                <a:cubicBezTo>
                  <a:pt x="290" y="2"/>
                  <a:pt x="290" y="2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9" y="1"/>
                  <a:pt x="288" y="1"/>
                  <a:pt x="287" y="1"/>
                </a:cubicBezTo>
                <a:lnTo>
                  <a:pt x="287" y="1"/>
                </a:lnTo>
                <a:lnTo>
                  <a:pt x="287" y="1"/>
                </a:lnTo>
                <a:lnTo>
                  <a:pt x="287" y="1"/>
                </a:lnTo>
                <a:cubicBezTo>
                  <a:pt x="286" y="1"/>
                  <a:pt x="285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1" y="0"/>
                  <a:pt x="280" y="0"/>
                  <a:pt x="279" y="0"/>
                </a:cubicBezTo>
                <a:lnTo>
                  <a:pt x="279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3" y="1"/>
                  <a:pt x="272" y="1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3"/>
                  <a:pt x="270" y="3"/>
                  <a:pt x="270" y="3"/>
                </a:cubicBezTo>
                <a:lnTo>
                  <a:pt x="270" y="3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8" y="4"/>
                  <a:pt x="268" y="4"/>
                </a:cubicBezTo>
                <a:lnTo>
                  <a:pt x="268" y="4"/>
                </a:lnTo>
                <a:cubicBezTo>
                  <a:pt x="267" y="4"/>
                  <a:pt x="267" y="4"/>
                  <a:pt x="267" y="4"/>
                </a:cubicBezTo>
                <a:lnTo>
                  <a:pt x="267" y="4"/>
                </a:lnTo>
                <a:cubicBezTo>
                  <a:pt x="266" y="5"/>
                  <a:pt x="266" y="5"/>
                  <a:pt x="266" y="6"/>
                </a:cubicBezTo>
                <a:lnTo>
                  <a:pt x="266" y="6"/>
                </a:lnTo>
                <a:cubicBezTo>
                  <a:pt x="266" y="6"/>
                  <a:pt x="266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2" y="10"/>
                </a:cubicBezTo>
                <a:lnTo>
                  <a:pt x="262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1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1" y="629"/>
                </a:cubicBezTo>
                <a:lnTo>
                  <a:pt x="1" y="629"/>
                </a:lnTo>
                <a:lnTo>
                  <a:pt x="1" y="629"/>
                </a:lnTo>
                <a:lnTo>
                  <a:pt x="1" y="629"/>
                </a:lnTo>
                <a:cubicBezTo>
                  <a:pt x="1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2" y="635"/>
                  <a:pt x="3" y="636"/>
                </a:cubicBezTo>
                <a:lnTo>
                  <a:pt x="3" y="636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9"/>
                  <a:pt x="5" y="639"/>
                </a:cubicBezTo>
                <a:lnTo>
                  <a:pt x="5" y="639"/>
                </a:lnTo>
                <a:cubicBezTo>
                  <a:pt x="5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6" y="641"/>
                </a:cubicBezTo>
                <a:lnTo>
                  <a:pt x="6" y="641"/>
                </a:lnTo>
                <a:cubicBezTo>
                  <a:pt x="7" y="641"/>
                  <a:pt x="7" y="641"/>
                  <a:pt x="7" y="641"/>
                </a:cubicBezTo>
                <a:lnTo>
                  <a:pt x="7" y="641"/>
                </a:lnTo>
                <a:cubicBezTo>
                  <a:pt x="7" y="641"/>
                  <a:pt x="7" y="642"/>
                  <a:pt x="8" y="642"/>
                </a:cubicBezTo>
                <a:lnTo>
                  <a:pt x="9" y="643"/>
                </a:lnTo>
                <a:lnTo>
                  <a:pt x="9" y="643"/>
                </a:lnTo>
                <a:cubicBezTo>
                  <a:pt x="10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6"/>
                  <a:pt x="15" y="646"/>
                </a:cubicBezTo>
                <a:lnTo>
                  <a:pt x="15" y="646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3" y="648"/>
                  <a:pt x="23" y="648"/>
                  <a:pt x="23" y="648"/>
                </a:cubicBezTo>
                <a:lnTo>
                  <a:pt x="23" y="648"/>
                </a:lnTo>
                <a:cubicBezTo>
                  <a:pt x="24" y="648"/>
                  <a:pt x="24" y="648"/>
                  <a:pt x="24" y="648"/>
                </a:cubicBez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6" y="645"/>
                </a:cubicBezTo>
                <a:lnTo>
                  <a:pt x="36" y="645"/>
                </a:lnTo>
                <a:lnTo>
                  <a:pt x="36" y="645"/>
                </a:lnTo>
                <a:lnTo>
                  <a:pt x="37" y="645"/>
                </a:ln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cubicBezTo>
                  <a:pt x="525" y="645"/>
                  <a:pt x="525" y="645"/>
                  <a:pt x="525" y="645"/>
                </a:cubicBezTo>
                <a:lnTo>
                  <a:pt x="525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6" y="645"/>
                  <a:pt x="526" y="645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9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4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5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2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cubicBezTo>
                  <a:pt x="553" y="642"/>
                  <a:pt x="554" y="641"/>
                  <a:pt x="555" y="641"/>
                </a:cubicBezTo>
                <a:lnTo>
                  <a:pt x="555" y="641"/>
                </a:lnTo>
                <a:lnTo>
                  <a:pt x="555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65">
            <a:extLst>
              <a:ext uri="{FF2B5EF4-FFF2-40B4-BE49-F238E27FC236}">
                <a16:creationId xmlns:a16="http://schemas.microsoft.com/office/drawing/2014/main" id="{38314783-FF5C-474A-8E61-3C17FFE63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908" y="6556593"/>
            <a:ext cx="6825049" cy="59091"/>
          </a:xfrm>
          <a:custGeom>
            <a:avLst/>
            <a:gdLst>
              <a:gd name="T0" fmla="*/ 6109 w 6110"/>
              <a:gd name="T1" fmla="*/ 51 h 52"/>
              <a:gd name="T2" fmla="*/ 0 w 6110"/>
              <a:gd name="T3" fmla="*/ 51 h 52"/>
              <a:gd name="T4" fmla="*/ 0 w 6110"/>
              <a:gd name="T5" fmla="*/ 0 h 52"/>
              <a:gd name="T6" fmla="*/ 6109 w 6110"/>
              <a:gd name="T7" fmla="*/ 0 h 52"/>
              <a:gd name="T8" fmla="*/ 6109 w 6110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10" h="52">
                <a:moveTo>
                  <a:pt x="6109" y="51"/>
                </a:moveTo>
                <a:lnTo>
                  <a:pt x="0" y="51"/>
                </a:lnTo>
                <a:lnTo>
                  <a:pt x="0" y="0"/>
                </a:lnTo>
                <a:lnTo>
                  <a:pt x="6109" y="0"/>
                </a:lnTo>
                <a:lnTo>
                  <a:pt x="6109" y="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266">
            <a:extLst>
              <a:ext uri="{FF2B5EF4-FFF2-40B4-BE49-F238E27FC236}">
                <a16:creationId xmlns:a16="http://schemas.microsoft.com/office/drawing/2014/main" id="{9A88FC0B-0B59-0D4B-94D7-B23F7D4E6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3423" y="6477804"/>
            <a:ext cx="216668" cy="216668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0 w 193"/>
              <a:gd name="T5" fmla="*/ 95 h 192"/>
              <a:gd name="T6" fmla="*/ 0 w 193"/>
              <a:gd name="T7" fmla="*/ 95 h 192"/>
              <a:gd name="T8" fmla="*/ 96 w 193"/>
              <a:gd name="T9" fmla="*/ 0 h 192"/>
              <a:gd name="T10" fmla="*/ 96 w 193"/>
              <a:gd name="T11" fmla="*/ 0 h 192"/>
              <a:gd name="T12" fmla="*/ 192 w 193"/>
              <a:gd name="T13" fmla="*/ 95 h 192"/>
              <a:gd name="T14" fmla="*/ 192 w 193"/>
              <a:gd name="T15" fmla="*/ 95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43" y="191"/>
                  <a:pt x="0" y="148"/>
                  <a:pt x="0" y="95"/>
                </a:cubicBezTo>
                <a:lnTo>
                  <a:pt x="0" y="95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2" y="43"/>
                  <a:pt x="192" y="95"/>
                </a:cubicBezTo>
                <a:lnTo>
                  <a:pt x="192" y="95"/>
                </a:lnTo>
                <a:cubicBezTo>
                  <a:pt x="192" y="148"/>
                  <a:pt x="149" y="191"/>
                  <a:pt x="96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267">
            <a:extLst>
              <a:ext uri="{FF2B5EF4-FFF2-40B4-BE49-F238E27FC236}">
                <a16:creationId xmlns:a16="http://schemas.microsoft.com/office/drawing/2014/main" id="{1894D5B7-09B6-9E47-B81C-67802D78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3700" y="6477804"/>
            <a:ext cx="216668" cy="216668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192 w 193"/>
              <a:gd name="T5" fmla="*/ 95 h 192"/>
              <a:gd name="T6" fmla="*/ 192 w 193"/>
              <a:gd name="T7" fmla="*/ 95 h 192"/>
              <a:gd name="T8" fmla="*/ 96 w 193"/>
              <a:gd name="T9" fmla="*/ 0 h 192"/>
              <a:gd name="T10" fmla="*/ 96 w 193"/>
              <a:gd name="T11" fmla="*/ 0 h 192"/>
              <a:gd name="T12" fmla="*/ 0 w 193"/>
              <a:gd name="T13" fmla="*/ 95 h 192"/>
              <a:gd name="T14" fmla="*/ 0 w 193"/>
              <a:gd name="T15" fmla="*/ 95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149" y="191"/>
                  <a:pt x="192" y="148"/>
                  <a:pt x="192" y="95"/>
                </a:cubicBezTo>
                <a:lnTo>
                  <a:pt x="192" y="95"/>
                </a:lnTo>
                <a:cubicBezTo>
                  <a:pt x="192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5"/>
                </a:cubicBezTo>
                <a:lnTo>
                  <a:pt x="0" y="95"/>
                </a:lnTo>
                <a:cubicBezTo>
                  <a:pt x="0" y="148"/>
                  <a:pt x="43" y="191"/>
                  <a:pt x="96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277">
            <a:extLst>
              <a:ext uri="{FF2B5EF4-FFF2-40B4-BE49-F238E27FC236}">
                <a16:creationId xmlns:a16="http://schemas.microsoft.com/office/drawing/2014/main" id="{1163F8BA-C14F-4947-B8F6-BEB7FBE41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4459" y="7696041"/>
            <a:ext cx="10237572" cy="59091"/>
          </a:xfrm>
          <a:custGeom>
            <a:avLst/>
            <a:gdLst>
              <a:gd name="T0" fmla="*/ 9167 w 9168"/>
              <a:gd name="T1" fmla="*/ 51 h 52"/>
              <a:gd name="T2" fmla="*/ 0 w 9168"/>
              <a:gd name="T3" fmla="*/ 51 h 52"/>
              <a:gd name="T4" fmla="*/ 0 w 9168"/>
              <a:gd name="T5" fmla="*/ 0 h 52"/>
              <a:gd name="T6" fmla="*/ 9167 w 9168"/>
              <a:gd name="T7" fmla="*/ 0 h 52"/>
              <a:gd name="T8" fmla="*/ 9167 w 9168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68" h="52">
                <a:moveTo>
                  <a:pt x="9167" y="51"/>
                </a:moveTo>
                <a:lnTo>
                  <a:pt x="0" y="51"/>
                </a:lnTo>
                <a:lnTo>
                  <a:pt x="0" y="0"/>
                </a:lnTo>
                <a:lnTo>
                  <a:pt x="9167" y="0"/>
                </a:lnTo>
                <a:lnTo>
                  <a:pt x="9167" y="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278">
            <a:extLst>
              <a:ext uri="{FF2B5EF4-FFF2-40B4-BE49-F238E27FC236}">
                <a16:creationId xmlns:a16="http://schemas.microsoft.com/office/drawing/2014/main" id="{EE986BB9-369C-5E40-B2D6-9310561EA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1048" y="7617252"/>
            <a:ext cx="216668" cy="216668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0 w 193"/>
              <a:gd name="T5" fmla="*/ 95 h 192"/>
              <a:gd name="T6" fmla="*/ 0 w 193"/>
              <a:gd name="T7" fmla="*/ 95 h 192"/>
              <a:gd name="T8" fmla="*/ 96 w 193"/>
              <a:gd name="T9" fmla="*/ 0 h 192"/>
              <a:gd name="T10" fmla="*/ 96 w 193"/>
              <a:gd name="T11" fmla="*/ 0 h 192"/>
              <a:gd name="T12" fmla="*/ 192 w 193"/>
              <a:gd name="T13" fmla="*/ 95 h 192"/>
              <a:gd name="T14" fmla="*/ 192 w 193"/>
              <a:gd name="T15" fmla="*/ 95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43" y="191"/>
                  <a:pt x="0" y="148"/>
                  <a:pt x="0" y="95"/>
                </a:cubicBezTo>
                <a:lnTo>
                  <a:pt x="0" y="95"/>
                </a:lnTo>
                <a:cubicBezTo>
                  <a:pt x="0" y="42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2" y="42"/>
                  <a:pt x="192" y="95"/>
                </a:cubicBezTo>
                <a:lnTo>
                  <a:pt x="192" y="95"/>
                </a:lnTo>
                <a:cubicBezTo>
                  <a:pt x="192" y="148"/>
                  <a:pt x="149" y="191"/>
                  <a:pt x="96" y="1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279">
            <a:extLst>
              <a:ext uri="{FF2B5EF4-FFF2-40B4-BE49-F238E27FC236}">
                <a16:creationId xmlns:a16="http://schemas.microsoft.com/office/drawing/2014/main" id="{0397C232-FF3C-8943-B3F1-7387057C9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8774" y="7617252"/>
            <a:ext cx="216668" cy="216668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192 w 193"/>
              <a:gd name="T5" fmla="*/ 95 h 192"/>
              <a:gd name="T6" fmla="*/ 192 w 193"/>
              <a:gd name="T7" fmla="*/ 95 h 192"/>
              <a:gd name="T8" fmla="*/ 96 w 193"/>
              <a:gd name="T9" fmla="*/ 0 h 192"/>
              <a:gd name="T10" fmla="*/ 96 w 193"/>
              <a:gd name="T11" fmla="*/ 0 h 192"/>
              <a:gd name="T12" fmla="*/ 0 w 193"/>
              <a:gd name="T13" fmla="*/ 95 h 192"/>
              <a:gd name="T14" fmla="*/ 0 w 193"/>
              <a:gd name="T15" fmla="*/ 95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149" y="191"/>
                  <a:pt x="192" y="148"/>
                  <a:pt x="192" y="95"/>
                </a:cubicBezTo>
                <a:lnTo>
                  <a:pt x="192" y="95"/>
                </a:lnTo>
                <a:cubicBezTo>
                  <a:pt x="192" y="42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2"/>
                  <a:pt x="0" y="95"/>
                </a:cubicBezTo>
                <a:lnTo>
                  <a:pt x="0" y="95"/>
                </a:lnTo>
                <a:cubicBezTo>
                  <a:pt x="0" y="148"/>
                  <a:pt x="43" y="191"/>
                  <a:pt x="96" y="1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80">
            <a:extLst>
              <a:ext uri="{FF2B5EF4-FFF2-40B4-BE49-F238E27FC236}">
                <a16:creationId xmlns:a16="http://schemas.microsoft.com/office/drawing/2014/main" id="{7A4AA943-06E0-3E4C-BB14-AE9DACDA0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831" y="8776398"/>
            <a:ext cx="10237575" cy="59091"/>
          </a:xfrm>
          <a:custGeom>
            <a:avLst/>
            <a:gdLst>
              <a:gd name="T0" fmla="*/ 9166 w 9167"/>
              <a:gd name="T1" fmla="*/ 52 h 53"/>
              <a:gd name="T2" fmla="*/ 0 w 9167"/>
              <a:gd name="T3" fmla="*/ 52 h 53"/>
              <a:gd name="T4" fmla="*/ 0 w 9167"/>
              <a:gd name="T5" fmla="*/ 0 h 53"/>
              <a:gd name="T6" fmla="*/ 9166 w 9167"/>
              <a:gd name="T7" fmla="*/ 0 h 53"/>
              <a:gd name="T8" fmla="*/ 9166 w 9167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67" h="53">
                <a:moveTo>
                  <a:pt x="9166" y="52"/>
                </a:moveTo>
                <a:lnTo>
                  <a:pt x="0" y="52"/>
                </a:lnTo>
                <a:lnTo>
                  <a:pt x="0" y="0"/>
                </a:lnTo>
                <a:lnTo>
                  <a:pt x="9166" y="0"/>
                </a:lnTo>
                <a:lnTo>
                  <a:pt x="9166" y="5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81">
            <a:extLst>
              <a:ext uri="{FF2B5EF4-FFF2-40B4-BE49-F238E27FC236}">
                <a16:creationId xmlns:a16="http://schemas.microsoft.com/office/drawing/2014/main" id="{EC378187-CEC3-1945-ADC1-AD9D1E526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3423" y="8697609"/>
            <a:ext cx="216668" cy="216668"/>
          </a:xfrm>
          <a:custGeom>
            <a:avLst/>
            <a:gdLst>
              <a:gd name="T0" fmla="*/ 96 w 193"/>
              <a:gd name="T1" fmla="*/ 192 h 193"/>
              <a:gd name="T2" fmla="*/ 96 w 193"/>
              <a:gd name="T3" fmla="*/ 192 h 193"/>
              <a:gd name="T4" fmla="*/ 0 w 193"/>
              <a:gd name="T5" fmla="*/ 96 h 193"/>
              <a:gd name="T6" fmla="*/ 0 w 193"/>
              <a:gd name="T7" fmla="*/ 96 h 193"/>
              <a:gd name="T8" fmla="*/ 96 w 193"/>
              <a:gd name="T9" fmla="*/ 0 h 193"/>
              <a:gd name="T10" fmla="*/ 96 w 193"/>
              <a:gd name="T11" fmla="*/ 0 h 193"/>
              <a:gd name="T12" fmla="*/ 192 w 193"/>
              <a:gd name="T13" fmla="*/ 96 h 193"/>
              <a:gd name="T14" fmla="*/ 192 w 193"/>
              <a:gd name="T15" fmla="*/ 96 h 193"/>
              <a:gd name="T16" fmla="*/ 96 w 193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96" y="192"/>
                </a:moveTo>
                <a:lnTo>
                  <a:pt x="96" y="192"/>
                </a:lnTo>
                <a:cubicBezTo>
                  <a:pt x="43" y="192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2" y="43"/>
                  <a:pt x="192" y="96"/>
                </a:cubicBezTo>
                <a:lnTo>
                  <a:pt x="192" y="96"/>
                </a:lnTo>
                <a:cubicBezTo>
                  <a:pt x="192" y="149"/>
                  <a:pt x="149" y="192"/>
                  <a:pt x="96" y="1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82">
            <a:extLst>
              <a:ext uri="{FF2B5EF4-FFF2-40B4-BE49-F238E27FC236}">
                <a16:creationId xmlns:a16="http://schemas.microsoft.com/office/drawing/2014/main" id="{269C2747-5968-7D46-87D9-FC9672DE5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1146" y="8697609"/>
            <a:ext cx="216668" cy="216668"/>
          </a:xfrm>
          <a:custGeom>
            <a:avLst/>
            <a:gdLst>
              <a:gd name="T0" fmla="*/ 96 w 192"/>
              <a:gd name="T1" fmla="*/ 192 h 193"/>
              <a:gd name="T2" fmla="*/ 96 w 192"/>
              <a:gd name="T3" fmla="*/ 192 h 193"/>
              <a:gd name="T4" fmla="*/ 191 w 192"/>
              <a:gd name="T5" fmla="*/ 96 h 193"/>
              <a:gd name="T6" fmla="*/ 191 w 192"/>
              <a:gd name="T7" fmla="*/ 96 h 193"/>
              <a:gd name="T8" fmla="*/ 96 w 192"/>
              <a:gd name="T9" fmla="*/ 0 h 193"/>
              <a:gd name="T10" fmla="*/ 96 w 192"/>
              <a:gd name="T11" fmla="*/ 0 h 193"/>
              <a:gd name="T12" fmla="*/ 0 w 192"/>
              <a:gd name="T13" fmla="*/ 96 h 193"/>
              <a:gd name="T14" fmla="*/ 0 w 192"/>
              <a:gd name="T15" fmla="*/ 96 h 193"/>
              <a:gd name="T16" fmla="*/ 96 w 192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3">
                <a:moveTo>
                  <a:pt x="96" y="192"/>
                </a:moveTo>
                <a:lnTo>
                  <a:pt x="96" y="192"/>
                </a:lnTo>
                <a:cubicBezTo>
                  <a:pt x="149" y="192"/>
                  <a:pt x="191" y="149"/>
                  <a:pt x="191" y="96"/>
                </a:cubicBezTo>
                <a:lnTo>
                  <a:pt x="191" y="96"/>
                </a:lnTo>
                <a:cubicBezTo>
                  <a:pt x="191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9"/>
                  <a:pt x="43" y="192"/>
                  <a:pt x="96" y="1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71">
            <a:extLst>
              <a:ext uri="{FF2B5EF4-FFF2-40B4-BE49-F238E27FC236}">
                <a16:creationId xmlns:a16="http://schemas.microsoft.com/office/drawing/2014/main" id="{086661D5-44AF-9743-AFEF-27AB79368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6982" y="9886300"/>
            <a:ext cx="6825049" cy="59091"/>
          </a:xfrm>
          <a:custGeom>
            <a:avLst/>
            <a:gdLst>
              <a:gd name="T0" fmla="*/ 6111 w 6112"/>
              <a:gd name="T1" fmla="*/ 51 h 52"/>
              <a:gd name="T2" fmla="*/ 0 w 6112"/>
              <a:gd name="T3" fmla="*/ 51 h 52"/>
              <a:gd name="T4" fmla="*/ 0 w 6112"/>
              <a:gd name="T5" fmla="*/ 0 h 52"/>
              <a:gd name="T6" fmla="*/ 6111 w 6112"/>
              <a:gd name="T7" fmla="*/ 0 h 52"/>
              <a:gd name="T8" fmla="*/ 6111 w 6112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12" h="52">
                <a:moveTo>
                  <a:pt x="6111" y="51"/>
                </a:moveTo>
                <a:lnTo>
                  <a:pt x="0" y="51"/>
                </a:lnTo>
                <a:lnTo>
                  <a:pt x="0" y="0"/>
                </a:lnTo>
                <a:lnTo>
                  <a:pt x="6111" y="0"/>
                </a:lnTo>
                <a:lnTo>
                  <a:pt x="6111" y="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72">
            <a:extLst>
              <a:ext uri="{FF2B5EF4-FFF2-40B4-BE49-F238E27FC236}">
                <a16:creationId xmlns:a16="http://schemas.microsoft.com/office/drawing/2014/main" id="{C3423FBD-1132-9443-A062-A7787794C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3574" y="9807512"/>
            <a:ext cx="216668" cy="216668"/>
          </a:xfrm>
          <a:custGeom>
            <a:avLst/>
            <a:gdLst>
              <a:gd name="T0" fmla="*/ 95 w 193"/>
              <a:gd name="T1" fmla="*/ 191 h 192"/>
              <a:gd name="T2" fmla="*/ 95 w 193"/>
              <a:gd name="T3" fmla="*/ 191 h 192"/>
              <a:gd name="T4" fmla="*/ 0 w 193"/>
              <a:gd name="T5" fmla="*/ 96 h 192"/>
              <a:gd name="T6" fmla="*/ 0 w 193"/>
              <a:gd name="T7" fmla="*/ 96 h 192"/>
              <a:gd name="T8" fmla="*/ 95 w 193"/>
              <a:gd name="T9" fmla="*/ 0 h 192"/>
              <a:gd name="T10" fmla="*/ 95 w 193"/>
              <a:gd name="T11" fmla="*/ 0 h 192"/>
              <a:gd name="T12" fmla="*/ 192 w 193"/>
              <a:gd name="T13" fmla="*/ 96 h 192"/>
              <a:gd name="T14" fmla="*/ 192 w 193"/>
              <a:gd name="T15" fmla="*/ 96 h 192"/>
              <a:gd name="T16" fmla="*/ 95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5" y="191"/>
                </a:moveTo>
                <a:lnTo>
                  <a:pt x="95" y="191"/>
                </a:lnTo>
                <a:cubicBezTo>
                  <a:pt x="43" y="191"/>
                  <a:pt x="0" y="148"/>
                  <a:pt x="0" y="96"/>
                </a:cubicBezTo>
                <a:lnTo>
                  <a:pt x="0" y="96"/>
                </a:lnTo>
                <a:cubicBezTo>
                  <a:pt x="0" y="43"/>
                  <a:pt x="43" y="0"/>
                  <a:pt x="95" y="0"/>
                </a:cubicBezTo>
                <a:lnTo>
                  <a:pt x="95" y="0"/>
                </a:lnTo>
                <a:cubicBezTo>
                  <a:pt x="149" y="0"/>
                  <a:pt x="192" y="43"/>
                  <a:pt x="192" y="96"/>
                </a:cubicBezTo>
                <a:lnTo>
                  <a:pt x="192" y="96"/>
                </a:lnTo>
                <a:cubicBezTo>
                  <a:pt x="192" y="148"/>
                  <a:pt x="149" y="191"/>
                  <a:pt x="95" y="1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73">
            <a:extLst>
              <a:ext uri="{FF2B5EF4-FFF2-40B4-BE49-F238E27FC236}">
                <a16:creationId xmlns:a16="http://schemas.microsoft.com/office/drawing/2014/main" id="{0B979755-4503-6B49-964C-B5E12BEE3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8774" y="9807512"/>
            <a:ext cx="216668" cy="216668"/>
          </a:xfrm>
          <a:custGeom>
            <a:avLst/>
            <a:gdLst>
              <a:gd name="T0" fmla="*/ 96 w 192"/>
              <a:gd name="T1" fmla="*/ 191 h 192"/>
              <a:gd name="T2" fmla="*/ 96 w 192"/>
              <a:gd name="T3" fmla="*/ 191 h 192"/>
              <a:gd name="T4" fmla="*/ 191 w 192"/>
              <a:gd name="T5" fmla="*/ 96 h 192"/>
              <a:gd name="T6" fmla="*/ 191 w 192"/>
              <a:gd name="T7" fmla="*/ 96 h 192"/>
              <a:gd name="T8" fmla="*/ 96 w 192"/>
              <a:gd name="T9" fmla="*/ 0 h 192"/>
              <a:gd name="T10" fmla="*/ 96 w 192"/>
              <a:gd name="T11" fmla="*/ 0 h 192"/>
              <a:gd name="T12" fmla="*/ 0 w 192"/>
              <a:gd name="T13" fmla="*/ 96 h 192"/>
              <a:gd name="T14" fmla="*/ 0 w 192"/>
              <a:gd name="T15" fmla="*/ 96 h 192"/>
              <a:gd name="T16" fmla="*/ 96 w 192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2">
                <a:moveTo>
                  <a:pt x="96" y="191"/>
                </a:moveTo>
                <a:lnTo>
                  <a:pt x="96" y="191"/>
                </a:lnTo>
                <a:cubicBezTo>
                  <a:pt x="149" y="191"/>
                  <a:pt x="191" y="148"/>
                  <a:pt x="191" y="96"/>
                </a:cubicBezTo>
                <a:lnTo>
                  <a:pt x="191" y="96"/>
                </a:lnTo>
                <a:cubicBezTo>
                  <a:pt x="191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8"/>
                  <a:pt x="43" y="191"/>
                  <a:pt x="96" y="1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74">
            <a:extLst>
              <a:ext uri="{FF2B5EF4-FFF2-40B4-BE49-F238E27FC236}">
                <a16:creationId xmlns:a16="http://schemas.microsoft.com/office/drawing/2014/main" id="{BB7F3E06-71B4-D24B-925C-B5F8698B5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0789" y="11004818"/>
            <a:ext cx="3634117" cy="59091"/>
          </a:xfrm>
          <a:custGeom>
            <a:avLst/>
            <a:gdLst>
              <a:gd name="T0" fmla="*/ 3255 w 3256"/>
              <a:gd name="T1" fmla="*/ 51 h 52"/>
              <a:gd name="T2" fmla="*/ 0 w 3256"/>
              <a:gd name="T3" fmla="*/ 51 h 52"/>
              <a:gd name="T4" fmla="*/ 0 w 3256"/>
              <a:gd name="T5" fmla="*/ 0 h 52"/>
              <a:gd name="T6" fmla="*/ 3255 w 3256"/>
              <a:gd name="T7" fmla="*/ 0 h 52"/>
              <a:gd name="T8" fmla="*/ 3255 w 3256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6" h="52">
                <a:moveTo>
                  <a:pt x="3255" y="51"/>
                </a:moveTo>
                <a:lnTo>
                  <a:pt x="0" y="51"/>
                </a:lnTo>
                <a:lnTo>
                  <a:pt x="0" y="0"/>
                </a:lnTo>
                <a:lnTo>
                  <a:pt x="3255" y="0"/>
                </a:lnTo>
                <a:lnTo>
                  <a:pt x="3255" y="5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275">
            <a:extLst>
              <a:ext uri="{FF2B5EF4-FFF2-40B4-BE49-F238E27FC236}">
                <a16:creationId xmlns:a16="http://schemas.microsoft.com/office/drawing/2014/main" id="{22A60BD7-ABE7-0341-B737-583AB1078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304" y="10926029"/>
            <a:ext cx="216668" cy="216668"/>
          </a:xfrm>
          <a:custGeom>
            <a:avLst/>
            <a:gdLst>
              <a:gd name="T0" fmla="*/ 96 w 192"/>
              <a:gd name="T1" fmla="*/ 191 h 192"/>
              <a:gd name="T2" fmla="*/ 96 w 192"/>
              <a:gd name="T3" fmla="*/ 191 h 192"/>
              <a:gd name="T4" fmla="*/ 0 w 192"/>
              <a:gd name="T5" fmla="*/ 95 h 192"/>
              <a:gd name="T6" fmla="*/ 0 w 192"/>
              <a:gd name="T7" fmla="*/ 95 h 192"/>
              <a:gd name="T8" fmla="*/ 96 w 192"/>
              <a:gd name="T9" fmla="*/ 0 h 192"/>
              <a:gd name="T10" fmla="*/ 96 w 192"/>
              <a:gd name="T11" fmla="*/ 0 h 192"/>
              <a:gd name="T12" fmla="*/ 191 w 192"/>
              <a:gd name="T13" fmla="*/ 95 h 192"/>
              <a:gd name="T14" fmla="*/ 191 w 192"/>
              <a:gd name="T15" fmla="*/ 95 h 192"/>
              <a:gd name="T16" fmla="*/ 96 w 192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2">
                <a:moveTo>
                  <a:pt x="96" y="191"/>
                </a:moveTo>
                <a:lnTo>
                  <a:pt x="96" y="191"/>
                </a:lnTo>
                <a:cubicBezTo>
                  <a:pt x="43" y="191"/>
                  <a:pt x="0" y="149"/>
                  <a:pt x="0" y="95"/>
                </a:cubicBezTo>
                <a:lnTo>
                  <a:pt x="0" y="95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1" y="43"/>
                  <a:pt x="191" y="95"/>
                </a:cubicBezTo>
                <a:lnTo>
                  <a:pt x="191" y="95"/>
                </a:lnTo>
                <a:cubicBezTo>
                  <a:pt x="191" y="149"/>
                  <a:pt x="149" y="191"/>
                  <a:pt x="96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276">
            <a:extLst>
              <a:ext uri="{FF2B5EF4-FFF2-40B4-BE49-F238E27FC236}">
                <a16:creationId xmlns:a16="http://schemas.microsoft.com/office/drawing/2014/main" id="{FA555A8E-D645-BC40-A730-894BE27F6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572" y="10926029"/>
            <a:ext cx="216668" cy="216668"/>
          </a:xfrm>
          <a:custGeom>
            <a:avLst/>
            <a:gdLst>
              <a:gd name="T0" fmla="*/ 96 w 193"/>
              <a:gd name="T1" fmla="*/ 191 h 192"/>
              <a:gd name="T2" fmla="*/ 96 w 193"/>
              <a:gd name="T3" fmla="*/ 191 h 192"/>
              <a:gd name="T4" fmla="*/ 192 w 193"/>
              <a:gd name="T5" fmla="*/ 95 h 192"/>
              <a:gd name="T6" fmla="*/ 192 w 193"/>
              <a:gd name="T7" fmla="*/ 95 h 192"/>
              <a:gd name="T8" fmla="*/ 96 w 193"/>
              <a:gd name="T9" fmla="*/ 0 h 192"/>
              <a:gd name="T10" fmla="*/ 96 w 193"/>
              <a:gd name="T11" fmla="*/ 0 h 192"/>
              <a:gd name="T12" fmla="*/ 0 w 193"/>
              <a:gd name="T13" fmla="*/ 95 h 192"/>
              <a:gd name="T14" fmla="*/ 0 w 193"/>
              <a:gd name="T15" fmla="*/ 95 h 192"/>
              <a:gd name="T16" fmla="*/ 96 w 193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96" y="191"/>
                </a:moveTo>
                <a:lnTo>
                  <a:pt x="96" y="191"/>
                </a:lnTo>
                <a:cubicBezTo>
                  <a:pt x="149" y="191"/>
                  <a:pt x="192" y="149"/>
                  <a:pt x="192" y="95"/>
                </a:cubicBezTo>
                <a:lnTo>
                  <a:pt x="192" y="95"/>
                </a:lnTo>
                <a:cubicBezTo>
                  <a:pt x="192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5"/>
                </a:cubicBezTo>
                <a:lnTo>
                  <a:pt x="0" y="95"/>
                </a:lnTo>
                <a:cubicBezTo>
                  <a:pt x="0" y="149"/>
                  <a:pt x="43" y="191"/>
                  <a:pt x="96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68">
            <a:extLst>
              <a:ext uri="{FF2B5EF4-FFF2-40B4-BE49-F238E27FC236}">
                <a16:creationId xmlns:a16="http://schemas.microsoft.com/office/drawing/2014/main" id="{B183C584-F7F7-444F-B86F-C1CA6513A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5715" y="12093789"/>
            <a:ext cx="6825049" cy="59091"/>
          </a:xfrm>
          <a:custGeom>
            <a:avLst/>
            <a:gdLst>
              <a:gd name="T0" fmla="*/ 6109 w 6110"/>
              <a:gd name="T1" fmla="*/ 51 h 52"/>
              <a:gd name="T2" fmla="*/ 0 w 6110"/>
              <a:gd name="T3" fmla="*/ 51 h 52"/>
              <a:gd name="T4" fmla="*/ 0 w 6110"/>
              <a:gd name="T5" fmla="*/ 0 h 52"/>
              <a:gd name="T6" fmla="*/ 6109 w 6110"/>
              <a:gd name="T7" fmla="*/ 0 h 52"/>
              <a:gd name="T8" fmla="*/ 6109 w 6110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10" h="52">
                <a:moveTo>
                  <a:pt x="6109" y="51"/>
                </a:moveTo>
                <a:lnTo>
                  <a:pt x="0" y="51"/>
                </a:lnTo>
                <a:lnTo>
                  <a:pt x="0" y="0"/>
                </a:lnTo>
                <a:lnTo>
                  <a:pt x="6109" y="0"/>
                </a:lnTo>
                <a:lnTo>
                  <a:pt x="6109" y="51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269">
            <a:extLst>
              <a:ext uri="{FF2B5EF4-FFF2-40B4-BE49-F238E27FC236}">
                <a16:creationId xmlns:a16="http://schemas.microsoft.com/office/drawing/2014/main" id="{0F007F1B-33B4-3F42-A2CB-EF6963C7F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304" y="12015000"/>
            <a:ext cx="216668" cy="216668"/>
          </a:xfrm>
          <a:custGeom>
            <a:avLst/>
            <a:gdLst>
              <a:gd name="T0" fmla="*/ 95 w 193"/>
              <a:gd name="T1" fmla="*/ 192 h 193"/>
              <a:gd name="T2" fmla="*/ 95 w 193"/>
              <a:gd name="T3" fmla="*/ 192 h 193"/>
              <a:gd name="T4" fmla="*/ 0 w 193"/>
              <a:gd name="T5" fmla="*/ 96 h 193"/>
              <a:gd name="T6" fmla="*/ 0 w 193"/>
              <a:gd name="T7" fmla="*/ 96 h 193"/>
              <a:gd name="T8" fmla="*/ 95 w 193"/>
              <a:gd name="T9" fmla="*/ 0 h 193"/>
              <a:gd name="T10" fmla="*/ 95 w 193"/>
              <a:gd name="T11" fmla="*/ 0 h 193"/>
              <a:gd name="T12" fmla="*/ 192 w 193"/>
              <a:gd name="T13" fmla="*/ 96 h 193"/>
              <a:gd name="T14" fmla="*/ 192 w 193"/>
              <a:gd name="T15" fmla="*/ 96 h 193"/>
              <a:gd name="T16" fmla="*/ 95 w 193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95" y="192"/>
                </a:moveTo>
                <a:lnTo>
                  <a:pt x="95" y="192"/>
                </a:lnTo>
                <a:cubicBezTo>
                  <a:pt x="43" y="192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3" y="0"/>
                  <a:pt x="95" y="0"/>
                </a:cubicBezTo>
                <a:lnTo>
                  <a:pt x="95" y="0"/>
                </a:lnTo>
                <a:cubicBezTo>
                  <a:pt x="149" y="0"/>
                  <a:pt x="192" y="43"/>
                  <a:pt x="192" y="96"/>
                </a:cubicBezTo>
                <a:lnTo>
                  <a:pt x="192" y="96"/>
                </a:lnTo>
                <a:cubicBezTo>
                  <a:pt x="192" y="149"/>
                  <a:pt x="149" y="192"/>
                  <a:pt x="95" y="19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270">
            <a:extLst>
              <a:ext uri="{FF2B5EF4-FFF2-40B4-BE49-F238E27FC236}">
                <a16:creationId xmlns:a16="http://schemas.microsoft.com/office/drawing/2014/main" id="{CACA6303-C840-DD4C-8CF1-A82382A1D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2582" y="12015000"/>
            <a:ext cx="216668" cy="216668"/>
          </a:xfrm>
          <a:custGeom>
            <a:avLst/>
            <a:gdLst>
              <a:gd name="T0" fmla="*/ 96 w 192"/>
              <a:gd name="T1" fmla="*/ 192 h 193"/>
              <a:gd name="T2" fmla="*/ 96 w 192"/>
              <a:gd name="T3" fmla="*/ 192 h 193"/>
              <a:gd name="T4" fmla="*/ 191 w 192"/>
              <a:gd name="T5" fmla="*/ 96 h 193"/>
              <a:gd name="T6" fmla="*/ 191 w 192"/>
              <a:gd name="T7" fmla="*/ 96 h 193"/>
              <a:gd name="T8" fmla="*/ 96 w 192"/>
              <a:gd name="T9" fmla="*/ 0 h 193"/>
              <a:gd name="T10" fmla="*/ 96 w 192"/>
              <a:gd name="T11" fmla="*/ 0 h 193"/>
              <a:gd name="T12" fmla="*/ 0 w 192"/>
              <a:gd name="T13" fmla="*/ 96 h 193"/>
              <a:gd name="T14" fmla="*/ 0 w 192"/>
              <a:gd name="T15" fmla="*/ 96 h 193"/>
              <a:gd name="T16" fmla="*/ 96 w 192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3">
                <a:moveTo>
                  <a:pt x="96" y="192"/>
                </a:moveTo>
                <a:lnTo>
                  <a:pt x="96" y="192"/>
                </a:lnTo>
                <a:cubicBezTo>
                  <a:pt x="149" y="192"/>
                  <a:pt x="191" y="149"/>
                  <a:pt x="191" y="96"/>
                </a:cubicBezTo>
                <a:lnTo>
                  <a:pt x="191" y="96"/>
                </a:lnTo>
                <a:cubicBezTo>
                  <a:pt x="191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9"/>
                  <a:pt x="43" y="192"/>
                  <a:pt x="96" y="19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2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adroTexto 331"/>
          <p:cNvSpPr txBox="1"/>
          <p:nvPr/>
        </p:nvSpPr>
        <p:spPr>
          <a:xfrm>
            <a:off x="9113304" y="577984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333" name="CuadroTexto 332"/>
          <p:cNvSpPr txBox="1"/>
          <p:nvPr/>
        </p:nvSpPr>
        <p:spPr>
          <a:xfrm>
            <a:off x="2032436" y="20983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1841059-9F12-9746-88F9-E66BFFAE36B6}"/>
              </a:ext>
            </a:extLst>
          </p:cNvPr>
          <p:cNvGraphicFramePr>
            <a:graphicFrameLocks noGrp="1"/>
          </p:cNvGraphicFramePr>
          <p:nvPr/>
        </p:nvGraphicFramePr>
        <p:xfrm>
          <a:off x="2317967" y="4086225"/>
          <a:ext cx="19741716" cy="8601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0286">
                  <a:extLst>
                    <a:ext uri="{9D8B030D-6E8A-4147-A177-3AD203B41FA5}">
                      <a16:colId xmlns:a16="http://schemas.microsoft.com/office/drawing/2014/main" val="2709683141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185866405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118479482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64427409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565812766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792584531"/>
                    </a:ext>
                  </a:extLst>
                </a:gridCol>
              </a:tblGrid>
              <a:tr h="1949298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9030151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0895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1771793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413182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2135615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9417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696597"/>
                  </a:ext>
                </a:extLst>
              </a:tr>
            </a:tbl>
          </a:graphicData>
        </a:graphic>
      </p:graphicFrame>
      <p:sp>
        <p:nvSpPr>
          <p:cNvPr id="44" name="Freeform 256">
            <a:extLst>
              <a:ext uri="{FF2B5EF4-FFF2-40B4-BE49-F238E27FC236}">
                <a16:creationId xmlns:a16="http://schemas.microsoft.com/office/drawing/2014/main" id="{99E1F227-2449-1244-9EBB-EE2DA78F1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911" y="4440124"/>
            <a:ext cx="566290" cy="566290"/>
          </a:xfrm>
          <a:custGeom>
            <a:avLst/>
            <a:gdLst>
              <a:gd name="T0" fmla="*/ 500 w 509"/>
              <a:gd name="T1" fmla="*/ 470 h 507"/>
              <a:gd name="T2" fmla="*/ 500 w 509"/>
              <a:gd name="T3" fmla="*/ 470 h 507"/>
              <a:gd name="T4" fmla="*/ 500 w 509"/>
              <a:gd name="T5" fmla="*/ 500 h 507"/>
              <a:gd name="T6" fmla="*/ 500 w 509"/>
              <a:gd name="T7" fmla="*/ 500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500 h 507"/>
              <a:gd name="T26" fmla="*/ 9 w 509"/>
              <a:gd name="T27" fmla="*/ 500 h 507"/>
              <a:gd name="T28" fmla="*/ 9 w 509"/>
              <a:gd name="T29" fmla="*/ 470 h 507"/>
              <a:gd name="T30" fmla="*/ 224 w 509"/>
              <a:gd name="T31" fmla="*/ 255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9 h 507"/>
              <a:gd name="T38" fmla="*/ 9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500 w 509"/>
              <a:gd name="T49" fmla="*/ 9 h 507"/>
              <a:gd name="T50" fmla="*/ 500 w 509"/>
              <a:gd name="T51" fmla="*/ 9 h 507"/>
              <a:gd name="T52" fmla="*/ 500 w 509"/>
              <a:gd name="T53" fmla="*/ 39 h 507"/>
              <a:gd name="T54" fmla="*/ 285 w 509"/>
              <a:gd name="T55" fmla="*/ 255 h 507"/>
              <a:gd name="T56" fmla="*/ 500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500" y="470"/>
                </a:moveTo>
                <a:lnTo>
                  <a:pt x="500" y="470"/>
                </a:lnTo>
                <a:cubicBezTo>
                  <a:pt x="508" y="478"/>
                  <a:pt x="508" y="491"/>
                  <a:pt x="500" y="500"/>
                </a:cubicBezTo>
                <a:lnTo>
                  <a:pt x="500" y="500"/>
                </a:lnTo>
                <a:cubicBezTo>
                  <a:pt x="496" y="504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30" y="506"/>
                  <a:pt x="24" y="506"/>
                </a:cubicBezTo>
                <a:lnTo>
                  <a:pt x="24" y="506"/>
                </a:lnTo>
                <a:cubicBezTo>
                  <a:pt x="19" y="506"/>
                  <a:pt x="13" y="504"/>
                  <a:pt x="9" y="500"/>
                </a:cubicBezTo>
                <a:lnTo>
                  <a:pt x="9" y="500"/>
                </a:lnTo>
                <a:cubicBezTo>
                  <a:pt x="0" y="491"/>
                  <a:pt x="0" y="478"/>
                  <a:pt x="9" y="470"/>
                </a:cubicBezTo>
                <a:lnTo>
                  <a:pt x="224" y="255"/>
                </a:lnTo>
                <a:lnTo>
                  <a:pt x="9" y="39"/>
                </a:lnTo>
                <a:lnTo>
                  <a:pt x="9" y="39"/>
                </a:lnTo>
                <a:cubicBezTo>
                  <a:pt x="0" y="31"/>
                  <a:pt x="0" y="17"/>
                  <a:pt x="9" y="9"/>
                </a:cubicBezTo>
                <a:lnTo>
                  <a:pt x="9" y="9"/>
                </a:lnTo>
                <a:cubicBezTo>
                  <a:pt x="17" y="0"/>
                  <a:pt x="31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8" y="0"/>
                  <a:pt x="491" y="0"/>
                  <a:pt x="500" y="9"/>
                </a:cubicBezTo>
                <a:lnTo>
                  <a:pt x="500" y="9"/>
                </a:lnTo>
                <a:cubicBezTo>
                  <a:pt x="508" y="17"/>
                  <a:pt x="508" y="31"/>
                  <a:pt x="500" y="39"/>
                </a:cubicBezTo>
                <a:lnTo>
                  <a:pt x="285" y="255"/>
                </a:lnTo>
                <a:lnTo>
                  <a:pt x="500" y="47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257">
            <a:extLst>
              <a:ext uri="{FF2B5EF4-FFF2-40B4-BE49-F238E27FC236}">
                <a16:creationId xmlns:a16="http://schemas.microsoft.com/office/drawing/2014/main" id="{398A81B0-E1C6-0B4D-9138-D6E81C3A3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29" y="4707976"/>
            <a:ext cx="315154" cy="305305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6 w 281"/>
              <a:gd name="T7" fmla="*/ 49 h 272"/>
              <a:gd name="T8" fmla="*/ 56 w 281"/>
              <a:gd name="T9" fmla="*/ 49 h 272"/>
              <a:gd name="T10" fmla="*/ 56 w 281"/>
              <a:gd name="T11" fmla="*/ 81 h 272"/>
              <a:gd name="T12" fmla="*/ 196 w 281"/>
              <a:gd name="T13" fmla="*/ 220 h 272"/>
              <a:gd name="T14" fmla="*/ 228 w 281"/>
              <a:gd name="T15" fmla="*/ 189 h 272"/>
              <a:gd name="T16" fmla="*/ 88 w 281"/>
              <a:gd name="T17" fmla="*/ 49 h 272"/>
              <a:gd name="T18" fmla="*/ 88 w 281"/>
              <a:gd name="T19" fmla="*/ 49 h 272"/>
              <a:gd name="T20" fmla="*/ 72 w 281"/>
              <a:gd name="T21" fmla="*/ 43 h 272"/>
              <a:gd name="T22" fmla="*/ 196 w 281"/>
              <a:gd name="T23" fmla="*/ 271 h 272"/>
              <a:gd name="T24" fmla="*/ 196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19 h 272"/>
              <a:gd name="T34" fmla="*/ 25 w 281"/>
              <a:gd name="T35" fmla="*/ 19 h 272"/>
              <a:gd name="T36" fmla="*/ 72 w 281"/>
              <a:gd name="T37" fmla="*/ 0 h 272"/>
              <a:gd name="T38" fmla="*/ 72 w 281"/>
              <a:gd name="T39" fmla="*/ 0 h 272"/>
              <a:gd name="T40" fmla="*/ 118 w 281"/>
              <a:gd name="T41" fmla="*/ 19 h 272"/>
              <a:gd name="T42" fmla="*/ 274 w 281"/>
              <a:gd name="T43" fmla="*/ 175 h 272"/>
              <a:gd name="T44" fmla="*/ 274 w 281"/>
              <a:gd name="T45" fmla="*/ 175 h 272"/>
              <a:gd name="T46" fmla="*/ 280 w 281"/>
              <a:gd name="T47" fmla="*/ 190 h 272"/>
              <a:gd name="T48" fmla="*/ 280 w 281"/>
              <a:gd name="T49" fmla="*/ 190 h 272"/>
              <a:gd name="T50" fmla="*/ 273 w 281"/>
              <a:gd name="T51" fmla="*/ 205 h 272"/>
              <a:gd name="T52" fmla="*/ 211 w 281"/>
              <a:gd name="T53" fmla="*/ 265 h 272"/>
              <a:gd name="T54" fmla="*/ 211 w 281"/>
              <a:gd name="T55" fmla="*/ 265 h 272"/>
              <a:gd name="T56" fmla="*/ 196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6" y="49"/>
                </a:cubicBezTo>
                <a:lnTo>
                  <a:pt x="56" y="49"/>
                </a:lnTo>
                <a:cubicBezTo>
                  <a:pt x="48" y="59"/>
                  <a:pt x="48" y="72"/>
                  <a:pt x="56" y="81"/>
                </a:cubicBezTo>
                <a:lnTo>
                  <a:pt x="196" y="220"/>
                </a:lnTo>
                <a:lnTo>
                  <a:pt x="228" y="189"/>
                </a:lnTo>
                <a:lnTo>
                  <a:pt x="88" y="49"/>
                </a:lnTo>
                <a:lnTo>
                  <a:pt x="88" y="49"/>
                </a:lnTo>
                <a:cubicBezTo>
                  <a:pt x="83" y="45"/>
                  <a:pt x="78" y="43"/>
                  <a:pt x="72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1" y="271"/>
                  <a:pt x="185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8" y="7"/>
                  <a:pt x="54" y="0"/>
                  <a:pt x="72" y="0"/>
                </a:cubicBezTo>
                <a:lnTo>
                  <a:pt x="72" y="0"/>
                </a:lnTo>
                <a:cubicBezTo>
                  <a:pt x="89" y="0"/>
                  <a:pt x="106" y="7"/>
                  <a:pt x="118" y="19"/>
                </a:cubicBezTo>
                <a:lnTo>
                  <a:pt x="274" y="175"/>
                </a:lnTo>
                <a:lnTo>
                  <a:pt x="274" y="175"/>
                </a:lnTo>
                <a:cubicBezTo>
                  <a:pt x="277" y="179"/>
                  <a:pt x="280" y="185"/>
                  <a:pt x="280" y="190"/>
                </a:cubicBezTo>
                <a:lnTo>
                  <a:pt x="280" y="190"/>
                </a:lnTo>
                <a:cubicBezTo>
                  <a:pt x="280" y="196"/>
                  <a:pt x="277" y="202"/>
                  <a:pt x="273" y="205"/>
                </a:cubicBezTo>
                <a:lnTo>
                  <a:pt x="211" y="265"/>
                </a:lnTo>
                <a:lnTo>
                  <a:pt x="211" y="265"/>
                </a:lnTo>
                <a:cubicBezTo>
                  <a:pt x="206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258">
            <a:extLst>
              <a:ext uri="{FF2B5EF4-FFF2-40B4-BE49-F238E27FC236}">
                <a16:creationId xmlns:a16="http://schemas.microsoft.com/office/drawing/2014/main" id="{39183EED-6E90-C644-914B-F1397073C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109" y="4318957"/>
            <a:ext cx="467808" cy="467808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259">
            <a:extLst>
              <a:ext uri="{FF2B5EF4-FFF2-40B4-BE49-F238E27FC236}">
                <a16:creationId xmlns:a16="http://schemas.microsoft.com/office/drawing/2014/main" id="{C824C8B1-9BB2-F746-994A-1B8F1E3A6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7335" y="4410578"/>
            <a:ext cx="566290" cy="625382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2 w 505"/>
              <a:gd name="T19" fmla="*/ 440 h 562"/>
              <a:gd name="T20" fmla="*/ 42 w 505"/>
              <a:gd name="T21" fmla="*/ 173 h 562"/>
              <a:gd name="T22" fmla="*/ 104 w 505"/>
              <a:gd name="T23" fmla="*/ 173 h 562"/>
              <a:gd name="T24" fmla="*/ 404 w 505"/>
              <a:gd name="T25" fmla="*/ 173 h 562"/>
              <a:gd name="T26" fmla="*/ 461 w 505"/>
              <a:gd name="T27" fmla="*/ 173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20 w 505"/>
              <a:gd name="T47" fmla="*/ 131 h 562"/>
              <a:gd name="T48" fmla="*/ 120 w 505"/>
              <a:gd name="T49" fmla="*/ 43 h 562"/>
              <a:gd name="T50" fmla="*/ 474 w 505"/>
              <a:gd name="T51" fmla="*/ 131 h 562"/>
              <a:gd name="T52" fmla="*/ 432 w 505"/>
              <a:gd name="T53" fmla="*/ 131 h 562"/>
              <a:gd name="T54" fmla="*/ 432 w 505"/>
              <a:gd name="T55" fmla="*/ 25 h 562"/>
              <a:gd name="T56" fmla="*/ 432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7 w 505"/>
              <a:gd name="T81" fmla="*/ 482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2 w 505"/>
              <a:gd name="T93" fmla="*/ 534 h 562"/>
              <a:gd name="T94" fmla="*/ 432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2" y="440"/>
                </a:lnTo>
                <a:lnTo>
                  <a:pt x="42" y="173"/>
                </a:lnTo>
                <a:lnTo>
                  <a:pt x="104" y="173"/>
                </a:lnTo>
                <a:lnTo>
                  <a:pt x="404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4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8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2" y="549"/>
                  <a:pt x="432" y="534"/>
                </a:cubicBezTo>
                <a:lnTo>
                  <a:pt x="432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0" y="131"/>
                  <a:pt x="474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260">
            <a:extLst>
              <a:ext uri="{FF2B5EF4-FFF2-40B4-BE49-F238E27FC236}">
                <a16:creationId xmlns:a16="http://schemas.microsoft.com/office/drawing/2014/main" id="{7BA86344-1758-4344-AB98-E0E2F4880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003" y="4646944"/>
            <a:ext cx="132954" cy="49243"/>
          </a:xfrm>
          <a:custGeom>
            <a:avLst/>
            <a:gdLst>
              <a:gd name="T0" fmla="*/ 98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8 w 121"/>
              <a:gd name="T13" fmla="*/ 42 h 43"/>
              <a:gd name="T14" fmla="*/ 98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8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8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8" y="42"/>
                </a:lnTo>
                <a:lnTo>
                  <a:pt x="98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261">
            <a:extLst>
              <a:ext uri="{FF2B5EF4-FFF2-40B4-BE49-F238E27FC236}">
                <a16:creationId xmlns:a16="http://schemas.microsoft.com/office/drawing/2014/main" id="{E21C2F6C-DC45-8F49-8D27-7E103B101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2514" y="4484441"/>
            <a:ext cx="738642" cy="472731"/>
          </a:xfrm>
          <a:custGeom>
            <a:avLst/>
            <a:gdLst>
              <a:gd name="T0" fmla="*/ 43 w 661"/>
              <a:gd name="T1" fmla="*/ 64 h 425"/>
              <a:gd name="T2" fmla="*/ 320 w 661"/>
              <a:gd name="T3" fmla="*/ 205 h 425"/>
              <a:gd name="T4" fmla="*/ 320 w 661"/>
              <a:gd name="T5" fmla="*/ 205 h 425"/>
              <a:gd name="T6" fmla="*/ 321 w 661"/>
              <a:gd name="T7" fmla="*/ 206 h 425"/>
              <a:gd name="T8" fmla="*/ 321 w 661"/>
              <a:gd name="T9" fmla="*/ 206 h 425"/>
              <a:gd name="T10" fmla="*/ 322 w 661"/>
              <a:gd name="T11" fmla="*/ 207 h 425"/>
              <a:gd name="T12" fmla="*/ 322 w 661"/>
              <a:gd name="T13" fmla="*/ 207 h 425"/>
              <a:gd name="T14" fmla="*/ 324 w 661"/>
              <a:gd name="T15" fmla="*/ 207 h 425"/>
              <a:gd name="T16" fmla="*/ 324 w 661"/>
              <a:gd name="T17" fmla="*/ 207 h 425"/>
              <a:gd name="T18" fmla="*/ 325 w 661"/>
              <a:gd name="T19" fmla="*/ 207 h 425"/>
              <a:gd name="T20" fmla="*/ 325 w 661"/>
              <a:gd name="T21" fmla="*/ 207 h 425"/>
              <a:gd name="T22" fmla="*/ 326 w 661"/>
              <a:gd name="T23" fmla="*/ 207 h 425"/>
              <a:gd name="T24" fmla="*/ 326 w 661"/>
              <a:gd name="T25" fmla="*/ 207 h 425"/>
              <a:gd name="T26" fmla="*/ 328 w 661"/>
              <a:gd name="T27" fmla="*/ 208 h 425"/>
              <a:gd name="T28" fmla="*/ 330 w 661"/>
              <a:gd name="T29" fmla="*/ 208 h 425"/>
              <a:gd name="T30" fmla="*/ 330 w 661"/>
              <a:gd name="T31" fmla="*/ 208 h 425"/>
              <a:gd name="T32" fmla="*/ 331 w 661"/>
              <a:gd name="T33" fmla="*/ 208 h 425"/>
              <a:gd name="T34" fmla="*/ 331 w 661"/>
              <a:gd name="T35" fmla="*/ 208 h 425"/>
              <a:gd name="T36" fmla="*/ 332 w 661"/>
              <a:gd name="T37" fmla="*/ 207 h 425"/>
              <a:gd name="T38" fmla="*/ 333 w 661"/>
              <a:gd name="T39" fmla="*/ 207 h 425"/>
              <a:gd name="T40" fmla="*/ 334 w 661"/>
              <a:gd name="T41" fmla="*/ 207 h 425"/>
              <a:gd name="T42" fmla="*/ 335 w 661"/>
              <a:gd name="T43" fmla="*/ 207 h 425"/>
              <a:gd name="T44" fmla="*/ 335 w 661"/>
              <a:gd name="T45" fmla="*/ 207 h 425"/>
              <a:gd name="T46" fmla="*/ 336 w 661"/>
              <a:gd name="T47" fmla="*/ 207 h 425"/>
              <a:gd name="T48" fmla="*/ 336 w 661"/>
              <a:gd name="T49" fmla="*/ 207 h 425"/>
              <a:gd name="T50" fmla="*/ 337 w 661"/>
              <a:gd name="T51" fmla="*/ 206 h 425"/>
              <a:gd name="T52" fmla="*/ 338 w 661"/>
              <a:gd name="T53" fmla="*/ 206 h 425"/>
              <a:gd name="T54" fmla="*/ 339 w 661"/>
              <a:gd name="T55" fmla="*/ 205 h 425"/>
              <a:gd name="T56" fmla="*/ 339 w 661"/>
              <a:gd name="T57" fmla="*/ 205 h 425"/>
              <a:gd name="T58" fmla="*/ 618 w 661"/>
              <a:gd name="T59" fmla="*/ 64 h 425"/>
              <a:gd name="T60" fmla="*/ 43 w 661"/>
              <a:gd name="T61" fmla="*/ 381 h 425"/>
              <a:gd name="T62" fmla="*/ 96 w 661"/>
              <a:gd name="T63" fmla="*/ 43 h 425"/>
              <a:gd name="T64" fmla="*/ 330 w 661"/>
              <a:gd name="T65" fmla="*/ 162 h 425"/>
              <a:gd name="T66" fmla="*/ 660 w 661"/>
              <a:gd name="T67" fmla="*/ 30 h 425"/>
              <a:gd name="T68" fmla="*/ 658 w 661"/>
              <a:gd name="T69" fmla="*/ 19 h 425"/>
              <a:gd name="T70" fmla="*/ 654 w 661"/>
              <a:gd name="T71" fmla="*/ 14 h 425"/>
              <a:gd name="T72" fmla="*/ 33 w 661"/>
              <a:gd name="T73" fmla="*/ 0 h 425"/>
              <a:gd name="T74" fmla="*/ 6 w 661"/>
              <a:gd name="T75" fmla="*/ 14 h 425"/>
              <a:gd name="T76" fmla="*/ 2 w 661"/>
              <a:gd name="T77" fmla="*/ 19 h 425"/>
              <a:gd name="T78" fmla="*/ 0 w 661"/>
              <a:gd name="T79" fmla="*/ 30 h 425"/>
              <a:gd name="T80" fmla="*/ 0 w 661"/>
              <a:gd name="T81" fmla="*/ 32 h 425"/>
              <a:gd name="T82" fmla="*/ 0 w 661"/>
              <a:gd name="T83" fmla="*/ 392 h 425"/>
              <a:gd name="T84" fmla="*/ 628 w 661"/>
              <a:gd name="T85" fmla="*/ 424 h 425"/>
              <a:gd name="T86" fmla="*/ 660 w 661"/>
              <a:gd name="T87" fmla="*/ 392 h 425"/>
              <a:gd name="T88" fmla="*/ 660 w 661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1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2" y="206"/>
                  <a:pt x="322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4" y="207"/>
                  <a:pt x="324" y="207"/>
                </a:cubicBez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cubicBezTo>
                  <a:pt x="337" y="206"/>
                  <a:pt x="337" y="206"/>
                  <a:pt x="338" y="206"/>
                </a:cubicBezTo>
                <a:lnTo>
                  <a:pt x="338" y="206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6" y="43"/>
                </a:lnTo>
                <a:lnTo>
                  <a:pt x="563" y="43"/>
                </a:lnTo>
                <a:lnTo>
                  <a:pt x="330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4" y="14"/>
                </a:cubicBezTo>
                <a:lnTo>
                  <a:pt x="654" y="14"/>
                </a:lnTo>
                <a:cubicBezTo>
                  <a:pt x="648" y="6"/>
                  <a:pt x="638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2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0" y="410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262">
            <a:extLst>
              <a:ext uri="{FF2B5EF4-FFF2-40B4-BE49-F238E27FC236}">
                <a16:creationId xmlns:a16="http://schemas.microsoft.com/office/drawing/2014/main" id="{94B7A650-FFAC-B546-AC09-6AE09D35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6998" y="4363277"/>
            <a:ext cx="625382" cy="72386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3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1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3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7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2 h 649"/>
              <a:gd name="T54" fmla="*/ 268 w 562"/>
              <a:gd name="T55" fmla="*/ 3 h 649"/>
              <a:gd name="T56" fmla="*/ 266 w 562"/>
              <a:gd name="T57" fmla="*/ 6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1 w 562"/>
              <a:gd name="T73" fmla="*/ 629 h 649"/>
              <a:gd name="T74" fmla="*/ 2 w 562"/>
              <a:gd name="T75" fmla="*/ 635 h 649"/>
              <a:gd name="T76" fmla="*/ 4 w 562"/>
              <a:gd name="T77" fmla="*/ 637 h 649"/>
              <a:gd name="T78" fmla="*/ 5 w 562"/>
              <a:gd name="T79" fmla="*/ 640 h 649"/>
              <a:gd name="T80" fmla="*/ 9 w 562"/>
              <a:gd name="T81" fmla="*/ 643 h 649"/>
              <a:gd name="T82" fmla="*/ 14 w 562"/>
              <a:gd name="T83" fmla="*/ 646 h 649"/>
              <a:gd name="T84" fmla="*/ 16 w 562"/>
              <a:gd name="T85" fmla="*/ 647 h 649"/>
              <a:gd name="T86" fmla="*/ 19 w 562"/>
              <a:gd name="T87" fmla="*/ 648 h 649"/>
              <a:gd name="T88" fmla="*/ 23 w 562"/>
              <a:gd name="T89" fmla="*/ 648 h 649"/>
              <a:gd name="T90" fmla="*/ 35 w 562"/>
              <a:gd name="T91" fmla="*/ 646 h 649"/>
              <a:gd name="T92" fmla="*/ 37 w 562"/>
              <a:gd name="T93" fmla="*/ 645 h 649"/>
              <a:gd name="T94" fmla="*/ 525 w 562"/>
              <a:gd name="T95" fmla="*/ 645 h 649"/>
              <a:gd name="T96" fmla="*/ 535 w 562"/>
              <a:gd name="T97" fmla="*/ 648 h 649"/>
              <a:gd name="T98" fmla="*/ 539 w 562"/>
              <a:gd name="T99" fmla="*/ 648 h 649"/>
              <a:gd name="T100" fmla="*/ 542 w 562"/>
              <a:gd name="T101" fmla="*/ 648 h 649"/>
              <a:gd name="T102" fmla="*/ 547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6 w 562"/>
              <a:gd name="T109" fmla="*/ 64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4" y="435"/>
                  <a:pt x="293" y="435"/>
                  <a:pt x="292" y="434"/>
                </a:cubicBezTo>
                <a:lnTo>
                  <a:pt x="292" y="434"/>
                </a:lnTo>
                <a:lnTo>
                  <a:pt x="292" y="434"/>
                </a:lnTo>
                <a:lnTo>
                  <a:pt x="292" y="434"/>
                </a:lnTo>
                <a:cubicBezTo>
                  <a:pt x="291" y="434"/>
                  <a:pt x="290" y="434"/>
                  <a:pt x="290" y="434"/>
                </a:cubicBez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lnTo>
                  <a:pt x="288" y="433"/>
                </a:lnTo>
                <a:lnTo>
                  <a:pt x="288" y="433"/>
                </a:lnTo>
                <a:cubicBezTo>
                  <a:pt x="287" y="433"/>
                  <a:pt x="287" y="433"/>
                  <a:pt x="287" y="433"/>
                </a:cubicBezTo>
                <a:lnTo>
                  <a:pt x="287" y="433"/>
                </a:lnTo>
                <a:cubicBezTo>
                  <a:pt x="286" y="433"/>
                  <a:pt x="286" y="433"/>
                  <a:pt x="285" y="432"/>
                </a:cubicBezTo>
                <a:lnTo>
                  <a:pt x="285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lnTo>
                  <a:pt x="281" y="432"/>
                </a:lnTo>
                <a:lnTo>
                  <a:pt x="281" y="432"/>
                </a:lnTo>
                <a:cubicBezTo>
                  <a:pt x="281" y="432"/>
                  <a:pt x="281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cubicBezTo>
                  <a:pt x="278" y="432"/>
                  <a:pt x="278" y="432"/>
                  <a:pt x="278" y="432"/>
                </a:cubicBezTo>
                <a:lnTo>
                  <a:pt x="278" y="432"/>
                </a:lnTo>
                <a:cubicBezTo>
                  <a:pt x="278" y="432"/>
                  <a:pt x="277" y="432"/>
                  <a:pt x="276" y="432"/>
                </a:cubicBezTo>
                <a:lnTo>
                  <a:pt x="276" y="432"/>
                </a:lnTo>
                <a:cubicBezTo>
                  <a:pt x="276" y="433"/>
                  <a:pt x="276" y="433"/>
                  <a:pt x="276" y="433"/>
                </a:cubicBezTo>
                <a:lnTo>
                  <a:pt x="276" y="433"/>
                </a:lnTo>
                <a:cubicBezTo>
                  <a:pt x="275" y="433"/>
                  <a:pt x="274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3" y="433"/>
                  <a:pt x="272" y="434"/>
                </a:cubicBezTo>
                <a:lnTo>
                  <a:pt x="272" y="434"/>
                </a:lnTo>
                <a:cubicBezTo>
                  <a:pt x="272" y="434"/>
                  <a:pt x="272" y="434"/>
                  <a:pt x="271" y="434"/>
                </a:cubicBezTo>
                <a:lnTo>
                  <a:pt x="271" y="434"/>
                </a:lnTo>
                <a:cubicBezTo>
                  <a:pt x="270" y="434"/>
                  <a:pt x="270" y="434"/>
                  <a:pt x="270" y="434"/>
                </a:cubicBezTo>
                <a:lnTo>
                  <a:pt x="270" y="434"/>
                </a:lnTo>
                <a:cubicBezTo>
                  <a:pt x="270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5"/>
                  <a:pt x="558" y="635"/>
                  <a:pt x="558" y="635"/>
                </a:cubicBezTo>
                <a:lnTo>
                  <a:pt x="558" y="635"/>
                </a:lnTo>
                <a:cubicBezTo>
                  <a:pt x="558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0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60" y="616"/>
                  <a:pt x="560" y="615"/>
                </a:cubicBezTo>
                <a:lnTo>
                  <a:pt x="560" y="615"/>
                </a:lnTo>
                <a:cubicBezTo>
                  <a:pt x="559" y="615"/>
                  <a:pt x="559" y="615"/>
                  <a:pt x="559" y="615"/>
                </a:cubicBez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299" y="9"/>
                </a:cubicBezTo>
                <a:lnTo>
                  <a:pt x="299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8" y="7"/>
                  <a:pt x="298" y="7"/>
                </a:cubicBezTo>
                <a:lnTo>
                  <a:pt x="298" y="7"/>
                </a:lnTo>
                <a:cubicBezTo>
                  <a:pt x="297" y="7"/>
                  <a:pt x="297" y="6"/>
                  <a:pt x="296" y="6"/>
                </a:cubicBez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5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3" y="3"/>
                </a:cubicBezTo>
                <a:lnTo>
                  <a:pt x="293" y="3"/>
                </a:lnTo>
                <a:lnTo>
                  <a:pt x="292" y="3"/>
                </a:lnTo>
                <a:lnTo>
                  <a:pt x="292" y="3"/>
                </a:lnTo>
                <a:cubicBezTo>
                  <a:pt x="292" y="3"/>
                  <a:pt x="291" y="3"/>
                  <a:pt x="291" y="2"/>
                </a:cubicBezTo>
                <a:lnTo>
                  <a:pt x="291" y="2"/>
                </a:lnTo>
                <a:cubicBezTo>
                  <a:pt x="290" y="2"/>
                  <a:pt x="290" y="2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9" y="1"/>
                  <a:pt x="288" y="1"/>
                  <a:pt x="287" y="1"/>
                </a:cubicBezTo>
                <a:lnTo>
                  <a:pt x="287" y="1"/>
                </a:lnTo>
                <a:lnTo>
                  <a:pt x="287" y="1"/>
                </a:lnTo>
                <a:lnTo>
                  <a:pt x="287" y="1"/>
                </a:lnTo>
                <a:cubicBezTo>
                  <a:pt x="286" y="1"/>
                  <a:pt x="285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1" y="0"/>
                  <a:pt x="280" y="0"/>
                  <a:pt x="279" y="0"/>
                </a:cubicBezTo>
                <a:lnTo>
                  <a:pt x="279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3" y="1"/>
                  <a:pt x="272" y="1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3"/>
                  <a:pt x="270" y="3"/>
                  <a:pt x="270" y="3"/>
                </a:cubicBezTo>
                <a:lnTo>
                  <a:pt x="270" y="3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8" y="4"/>
                  <a:pt x="268" y="4"/>
                </a:cubicBezTo>
                <a:lnTo>
                  <a:pt x="268" y="4"/>
                </a:lnTo>
                <a:cubicBezTo>
                  <a:pt x="267" y="4"/>
                  <a:pt x="267" y="4"/>
                  <a:pt x="267" y="4"/>
                </a:cubicBezTo>
                <a:lnTo>
                  <a:pt x="267" y="4"/>
                </a:lnTo>
                <a:cubicBezTo>
                  <a:pt x="266" y="5"/>
                  <a:pt x="266" y="5"/>
                  <a:pt x="266" y="6"/>
                </a:cubicBezTo>
                <a:lnTo>
                  <a:pt x="266" y="6"/>
                </a:lnTo>
                <a:cubicBezTo>
                  <a:pt x="266" y="6"/>
                  <a:pt x="266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2" y="10"/>
                </a:cubicBezTo>
                <a:lnTo>
                  <a:pt x="262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1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1" y="629"/>
                </a:cubicBezTo>
                <a:lnTo>
                  <a:pt x="1" y="629"/>
                </a:lnTo>
                <a:lnTo>
                  <a:pt x="1" y="629"/>
                </a:lnTo>
                <a:lnTo>
                  <a:pt x="1" y="629"/>
                </a:lnTo>
                <a:cubicBezTo>
                  <a:pt x="1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2" y="635"/>
                  <a:pt x="3" y="636"/>
                </a:cubicBezTo>
                <a:lnTo>
                  <a:pt x="3" y="636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9"/>
                  <a:pt x="5" y="639"/>
                </a:cubicBezTo>
                <a:lnTo>
                  <a:pt x="5" y="639"/>
                </a:lnTo>
                <a:cubicBezTo>
                  <a:pt x="5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6" y="641"/>
                </a:cubicBezTo>
                <a:lnTo>
                  <a:pt x="6" y="641"/>
                </a:lnTo>
                <a:cubicBezTo>
                  <a:pt x="7" y="641"/>
                  <a:pt x="7" y="641"/>
                  <a:pt x="7" y="641"/>
                </a:cubicBezTo>
                <a:lnTo>
                  <a:pt x="7" y="641"/>
                </a:lnTo>
                <a:cubicBezTo>
                  <a:pt x="7" y="641"/>
                  <a:pt x="7" y="642"/>
                  <a:pt x="8" y="642"/>
                </a:cubicBezTo>
                <a:lnTo>
                  <a:pt x="9" y="643"/>
                </a:lnTo>
                <a:lnTo>
                  <a:pt x="9" y="643"/>
                </a:lnTo>
                <a:cubicBezTo>
                  <a:pt x="10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6"/>
                  <a:pt x="15" y="646"/>
                </a:cubicBezTo>
                <a:lnTo>
                  <a:pt x="15" y="646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3" y="648"/>
                  <a:pt x="23" y="648"/>
                  <a:pt x="23" y="648"/>
                </a:cubicBezTo>
                <a:lnTo>
                  <a:pt x="23" y="648"/>
                </a:lnTo>
                <a:cubicBezTo>
                  <a:pt x="24" y="648"/>
                  <a:pt x="24" y="648"/>
                  <a:pt x="24" y="648"/>
                </a:cubicBez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6" y="645"/>
                </a:cubicBezTo>
                <a:lnTo>
                  <a:pt x="36" y="645"/>
                </a:lnTo>
                <a:lnTo>
                  <a:pt x="36" y="645"/>
                </a:lnTo>
                <a:lnTo>
                  <a:pt x="37" y="645"/>
                </a:ln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cubicBezTo>
                  <a:pt x="525" y="645"/>
                  <a:pt x="525" y="645"/>
                  <a:pt x="525" y="645"/>
                </a:cubicBezTo>
                <a:lnTo>
                  <a:pt x="525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6" y="645"/>
                  <a:pt x="526" y="645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9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4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5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2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cubicBezTo>
                  <a:pt x="553" y="642"/>
                  <a:pt x="554" y="641"/>
                  <a:pt x="555" y="641"/>
                </a:cubicBezTo>
                <a:lnTo>
                  <a:pt x="555" y="641"/>
                </a:lnTo>
                <a:lnTo>
                  <a:pt x="555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65">
            <a:extLst>
              <a:ext uri="{FF2B5EF4-FFF2-40B4-BE49-F238E27FC236}">
                <a16:creationId xmlns:a16="http://schemas.microsoft.com/office/drawing/2014/main" id="{38314783-FF5C-474A-8E61-3C17FFE63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908" y="6556593"/>
            <a:ext cx="6825049" cy="59091"/>
          </a:xfrm>
          <a:custGeom>
            <a:avLst/>
            <a:gdLst>
              <a:gd name="T0" fmla="*/ 6109 w 6110"/>
              <a:gd name="T1" fmla="*/ 51 h 52"/>
              <a:gd name="T2" fmla="*/ 0 w 6110"/>
              <a:gd name="T3" fmla="*/ 51 h 52"/>
              <a:gd name="T4" fmla="*/ 0 w 6110"/>
              <a:gd name="T5" fmla="*/ 0 h 52"/>
              <a:gd name="T6" fmla="*/ 6109 w 6110"/>
              <a:gd name="T7" fmla="*/ 0 h 52"/>
              <a:gd name="T8" fmla="*/ 6109 w 6110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10" h="52">
                <a:moveTo>
                  <a:pt x="6109" y="51"/>
                </a:moveTo>
                <a:lnTo>
                  <a:pt x="0" y="51"/>
                </a:lnTo>
                <a:lnTo>
                  <a:pt x="0" y="0"/>
                </a:lnTo>
                <a:lnTo>
                  <a:pt x="6109" y="0"/>
                </a:lnTo>
                <a:lnTo>
                  <a:pt x="6109" y="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277">
            <a:extLst>
              <a:ext uri="{FF2B5EF4-FFF2-40B4-BE49-F238E27FC236}">
                <a16:creationId xmlns:a16="http://schemas.microsoft.com/office/drawing/2014/main" id="{1163F8BA-C14F-4947-B8F6-BEB7FBE41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4459" y="7696041"/>
            <a:ext cx="10237572" cy="59091"/>
          </a:xfrm>
          <a:custGeom>
            <a:avLst/>
            <a:gdLst>
              <a:gd name="T0" fmla="*/ 9167 w 9168"/>
              <a:gd name="T1" fmla="*/ 51 h 52"/>
              <a:gd name="T2" fmla="*/ 0 w 9168"/>
              <a:gd name="T3" fmla="*/ 51 h 52"/>
              <a:gd name="T4" fmla="*/ 0 w 9168"/>
              <a:gd name="T5" fmla="*/ 0 h 52"/>
              <a:gd name="T6" fmla="*/ 9167 w 9168"/>
              <a:gd name="T7" fmla="*/ 0 h 52"/>
              <a:gd name="T8" fmla="*/ 9167 w 9168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68" h="52">
                <a:moveTo>
                  <a:pt x="9167" y="51"/>
                </a:moveTo>
                <a:lnTo>
                  <a:pt x="0" y="51"/>
                </a:lnTo>
                <a:lnTo>
                  <a:pt x="0" y="0"/>
                </a:lnTo>
                <a:lnTo>
                  <a:pt x="9167" y="0"/>
                </a:lnTo>
                <a:lnTo>
                  <a:pt x="9167" y="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80">
            <a:extLst>
              <a:ext uri="{FF2B5EF4-FFF2-40B4-BE49-F238E27FC236}">
                <a16:creationId xmlns:a16="http://schemas.microsoft.com/office/drawing/2014/main" id="{7A4AA943-06E0-3E4C-BB14-AE9DACDA0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831" y="8776398"/>
            <a:ext cx="10237575" cy="59091"/>
          </a:xfrm>
          <a:custGeom>
            <a:avLst/>
            <a:gdLst>
              <a:gd name="T0" fmla="*/ 9166 w 9167"/>
              <a:gd name="T1" fmla="*/ 52 h 53"/>
              <a:gd name="T2" fmla="*/ 0 w 9167"/>
              <a:gd name="T3" fmla="*/ 52 h 53"/>
              <a:gd name="T4" fmla="*/ 0 w 9167"/>
              <a:gd name="T5" fmla="*/ 0 h 53"/>
              <a:gd name="T6" fmla="*/ 9166 w 9167"/>
              <a:gd name="T7" fmla="*/ 0 h 53"/>
              <a:gd name="T8" fmla="*/ 9166 w 9167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67" h="53">
                <a:moveTo>
                  <a:pt x="9166" y="52"/>
                </a:moveTo>
                <a:lnTo>
                  <a:pt x="0" y="52"/>
                </a:lnTo>
                <a:lnTo>
                  <a:pt x="0" y="0"/>
                </a:lnTo>
                <a:lnTo>
                  <a:pt x="9166" y="0"/>
                </a:lnTo>
                <a:lnTo>
                  <a:pt x="9166" y="5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71">
            <a:extLst>
              <a:ext uri="{FF2B5EF4-FFF2-40B4-BE49-F238E27FC236}">
                <a16:creationId xmlns:a16="http://schemas.microsoft.com/office/drawing/2014/main" id="{086661D5-44AF-9743-AFEF-27AB79368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6982" y="9886300"/>
            <a:ext cx="6825049" cy="59091"/>
          </a:xfrm>
          <a:custGeom>
            <a:avLst/>
            <a:gdLst>
              <a:gd name="T0" fmla="*/ 6111 w 6112"/>
              <a:gd name="T1" fmla="*/ 51 h 52"/>
              <a:gd name="T2" fmla="*/ 0 w 6112"/>
              <a:gd name="T3" fmla="*/ 51 h 52"/>
              <a:gd name="T4" fmla="*/ 0 w 6112"/>
              <a:gd name="T5" fmla="*/ 0 h 52"/>
              <a:gd name="T6" fmla="*/ 6111 w 6112"/>
              <a:gd name="T7" fmla="*/ 0 h 52"/>
              <a:gd name="T8" fmla="*/ 6111 w 6112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12" h="52">
                <a:moveTo>
                  <a:pt x="6111" y="51"/>
                </a:moveTo>
                <a:lnTo>
                  <a:pt x="0" y="51"/>
                </a:lnTo>
                <a:lnTo>
                  <a:pt x="0" y="0"/>
                </a:lnTo>
                <a:lnTo>
                  <a:pt x="6111" y="0"/>
                </a:lnTo>
                <a:lnTo>
                  <a:pt x="6111" y="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74">
            <a:extLst>
              <a:ext uri="{FF2B5EF4-FFF2-40B4-BE49-F238E27FC236}">
                <a16:creationId xmlns:a16="http://schemas.microsoft.com/office/drawing/2014/main" id="{BB7F3E06-71B4-D24B-925C-B5F8698B5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0789" y="11004818"/>
            <a:ext cx="3634117" cy="59091"/>
          </a:xfrm>
          <a:custGeom>
            <a:avLst/>
            <a:gdLst>
              <a:gd name="T0" fmla="*/ 3255 w 3256"/>
              <a:gd name="T1" fmla="*/ 51 h 52"/>
              <a:gd name="T2" fmla="*/ 0 w 3256"/>
              <a:gd name="T3" fmla="*/ 51 h 52"/>
              <a:gd name="T4" fmla="*/ 0 w 3256"/>
              <a:gd name="T5" fmla="*/ 0 h 52"/>
              <a:gd name="T6" fmla="*/ 3255 w 3256"/>
              <a:gd name="T7" fmla="*/ 0 h 52"/>
              <a:gd name="T8" fmla="*/ 3255 w 3256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6" h="52">
                <a:moveTo>
                  <a:pt x="3255" y="51"/>
                </a:moveTo>
                <a:lnTo>
                  <a:pt x="0" y="51"/>
                </a:lnTo>
                <a:lnTo>
                  <a:pt x="0" y="0"/>
                </a:lnTo>
                <a:lnTo>
                  <a:pt x="3255" y="0"/>
                </a:lnTo>
                <a:lnTo>
                  <a:pt x="3255" y="5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68">
            <a:extLst>
              <a:ext uri="{FF2B5EF4-FFF2-40B4-BE49-F238E27FC236}">
                <a16:creationId xmlns:a16="http://schemas.microsoft.com/office/drawing/2014/main" id="{B183C584-F7F7-444F-B86F-C1CA6513A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5715" y="12093789"/>
            <a:ext cx="6825049" cy="59091"/>
          </a:xfrm>
          <a:custGeom>
            <a:avLst/>
            <a:gdLst>
              <a:gd name="T0" fmla="*/ 6109 w 6110"/>
              <a:gd name="T1" fmla="*/ 51 h 52"/>
              <a:gd name="T2" fmla="*/ 0 w 6110"/>
              <a:gd name="T3" fmla="*/ 51 h 52"/>
              <a:gd name="T4" fmla="*/ 0 w 6110"/>
              <a:gd name="T5" fmla="*/ 0 h 52"/>
              <a:gd name="T6" fmla="*/ 6109 w 6110"/>
              <a:gd name="T7" fmla="*/ 0 h 52"/>
              <a:gd name="T8" fmla="*/ 6109 w 6110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10" h="52">
                <a:moveTo>
                  <a:pt x="6109" y="51"/>
                </a:moveTo>
                <a:lnTo>
                  <a:pt x="0" y="51"/>
                </a:lnTo>
                <a:lnTo>
                  <a:pt x="0" y="0"/>
                </a:lnTo>
                <a:lnTo>
                  <a:pt x="6109" y="0"/>
                </a:lnTo>
                <a:lnTo>
                  <a:pt x="6109" y="51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49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adroTexto 376"/>
          <p:cNvSpPr txBox="1"/>
          <p:nvPr/>
        </p:nvSpPr>
        <p:spPr>
          <a:xfrm>
            <a:off x="9113304" y="577984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378" name="CuadroTexto 377"/>
          <p:cNvSpPr txBox="1"/>
          <p:nvPr/>
        </p:nvSpPr>
        <p:spPr>
          <a:xfrm>
            <a:off x="2032436" y="20983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49" name="Tabla 48">
            <a:extLst>
              <a:ext uri="{FF2B5EF4-FFF2-40B4-BE49-F238E27FC236}">
                <a16:creationId xmlns:a16="http://schemas.microsoft.com/office/drawing/2014/main" id="{E4BF44DA-0D8C-124C-AECE-C1D4DA95E5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17967" y="4086225"/>
          <a:ext cx="19741716" cy="8601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0286">
                  <a:extLst>
                    <a:ext uri="{9D8B030D-6E8A-4147-A177-3AD203B41FA5}">
                      <a16:colId xmlns:a16="http://schemas.microsoft.com/office/drawing/2014/main" val="2709683141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185866405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118479482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64427409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565812766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792584531"/>
                    </a:ext>
                  </a:extLst>
                </a:gridCol>
              </a:tblGrid>
              <a:tr h="1949298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9030151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0895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1771793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413182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2135615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9417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696597"/>
                  </a:ext>
                </a:extLst>
              </a:tr>
            </a:tbl>
          </a:graphicData>
        </a:graphic>
      </p:graphicFrame>
      <p:sp>
        <p:nvSpPr>
          <p:cNvPr id="50" name="Freeform 256">
            <a:extLst>
              <a:ext uri="{FF2B5EF4-FFF2-40B4-BE49-F238E27FC236}">
                <a16:creationId xmlns:a16="http://schemas.microsoft.com/office/drawing/2014/main" id="{A2E0AD4B-DF8F-0D4F-A5C9-C5FBAC80E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911" y="4440124"/>
            <a:ext cx="566290" cy="566290"/>
          </a:xfrm>
          <a:custGeom>
            <a:avLst/>
            <a:gdLst>
              <a:gd name="T0" fmla="*/ 500 w 509"/>
              <a:gd name="T1" fmla="*/ 470 h 507"/>
              <a:gd name="T2" fmla="*/ 500 w 509"/>
              <a:gd name="T3" fmla="*/ 470 h 507"/>
              <a:gd name="T4" fmla="*/ 500 w 509"/>
              <a:gd name="T5" fmla="*/ 500 h 507"/>
              <a:gd name="T6" fmla="*/ 500 w 509"/>
              <a:gd name="T7" fmla="*/ 500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500 h 507"/>
              <a:gd name="T26" fmla="*/ 9 w 509"/>
              <a:gd name="T27" fmla="*/ 500 h 507"/>
              <a:gd name="T28" fmla="*/ 9 w 509"/>
              <a:gd name="T29" fmla="*/ 470 h 507"/>
              <a:gd name="T30" fmla="*/ 224 w 509"/>
              <a:gd name="T31" fmla="*/ 255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9 h 507"/>
              <a:gd name="T38" fmla="*/ 9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500 w 509"/>
              <a:gd name="T49" fmla="*/ 9 h 507"/>
              <a:gd name="T50" fmla="*/ 500 w 509"/>
              <a:gd name="T51" fmla="*/ 9 h 507"/>
              <a:gd name="T52" fmla="*/ 500 w 509"/>
              <a:gd name="T53" fmla="*/ 39 h 507"/>
              <a:gd name="T54" fmla="*/ 285 w 509"/>
              <a:gd name="T55" fmla="*/ 255 h 507"/>
              <a:gd name="T56" fmla="*/ 500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500" y="470"/>
                </a:moveTo>
                <a:lnTo>
                  <a:pt x="500" y="470"/>
                </a:lnTo>
                <a:cubicBezTo>
                  <a:pt x="508" y="478"/>
                  <a:pt x="508" y="491"/>
                  <a:pt x="500" y="500"/>
                </a:cubicBezTo>
                <a:lnTo>
                  <a:pt x="500" y="500"/>
                </a:lnTo>
                <a:cubicBezTo>
                  <a:pt x="496" y="504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30" y="506"/>
                  <a:pt x="24" y="506"/>
                </a:cubicBezTo>
                <a:lnTo>
                  <a:pt x="24" y="506"/>
                </a:lnTo>
                <a:cubicBezTo>
                  <a:pt x="19" y="506"/>
                  <a:pt x="13" y="504"/>
                  <a:pt x="9" y="500"/>
                </a:cubicBezTo>
                <a:lnTo>
                  <a:pt x="9" y="500"/>
                </a:lnTo>
                <a:cubicBezTo>
                  <a:pt x="0" y="491"/>
                  <a:pt x="0" y="478"/>
                  <a:pt x="9" y="470"/>
                </a:cubicBezTo>
                <a:lnTo>
                  <a:pt x="224" y="255"/>
                </a:lnTo>
                <a:lnTo>
                  <a:pt x="9" y="39"/>
                </a:lnTo>
                <a:lnTo>
                  <a:pt x="9" y="39"/>
                </a:lnTo>
                <a:cubicBezTo>
                  <a:pt x="0" y="31"/>
                  <a:pt x="0" y="17"/>
                  <a:pt x="9" y="9"/>
                </a:cubicBezTo>
                <a:lnTo>
                  <a:pt x="9" y="9"/>
                </a:lnTo>
                <a:cubicBezTo>
                  <a:pt x="17" y="0"/>
                  <a:pt x="31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8" y="0"/>
                  <a:pt x="491" y="0"/>
                  <a:pt x="500" y="9"/>
                </a:cubicBezTo>
                <a:lnTo>
                  <a:pt x="500" y="9"/>
                </a:lnTo>
                <a:cubicBezTo>
                  <a:pt x="508" y="17"/>
                  <a:pt x="508" y="31"/>
                  <a:pt x="500" y="39"/>
                </a:cubicBezTo>
                <a:lnTo>
                  <a:pt x="285" y="255"/>
                </a:lnTo>
                <a:lnTo>
                  <a:pt x="500" y="47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57">
            <a:extLst>
              <a:ext uri="{FF2B5EF4-FFF2-40B4-BE49-F238E27FC236}">
                <a16:creationId xmlns:a16="http://schemas.microsoft.com/office/drawing/2014/main" id="{7EAF1D16-C0EA-5348-A02F-9E34A7353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29" y="4707976"/>
            <a:ext cx="315154" cy="305305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6 w 281"/>
              <a:gd name="T7" fmla="*/ 49 h 272"/>
              <a:gd name="T8" fmla="*/ 56 w 281"/>
              <a:gd name="T9" fmla="*/ 49 h 272"/>
              <a:gd name="T10" fmla="*/ 56 w 281"/>
              <a:gd name="T11" fmla="*/ 81 h 272"/>
              <a:gd name="T12" fmla="*/ 196 w 281"/>
              <a:gd name="T13" fmla="*/ 220 h 272"/>
              <a:gd name="T14" fmla="*/ 228 w 281"/>
              <a:gd name="T15" fmla="*/ 189 h 272"/>
              <a:gd name="T16" fmla="*/ 88 w 281"/>
              <a:gd name="T17" fmla="*/ 49 h 272"/>
              <a:gd name="T18" fmla="*/ 88 w 281"/>
              <a:gd name="T19" fmla="*/ 49 h 272"/>
              <a:gd name="T20" fmla="*/ 72 w 281"/>
              <a:gd name="T21" fmla="*/ 43 h 272"/>
              <a:gd name="T22" fmla="*/ 196 w 281"/>
              <a:gd name="T23" fmla="*/ 271 h 272"/>
              <a:gd name="T24" fmla="*/ 196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19 h 272"/>
              <a:gd name="T34" fmla="*/ 25 w 281"/>
              <a:gd name="T35" fmla="*/ 19 h 272"/>
              <a:gd name="T36" fmla="*/ 72 w 281"/>
              <a:gd name="T37" fmla="*/ 0 h 272"/>
              <a:gd name="T38" fmla="*/ 72 w 281"/>
              <a:gd name="T39" fmla="*/ 0 h 272"/>
              <a:gd name="T40" fmla="*/ 118 w 281"/>
              <a:gd name="T41" fmla="*/ 19 h 272"/>
              <a:gd name="T42" fmla="*/ 274 w 281"/>
              <a:gd name="T43" fmla="*/ 175 h 272"/>
              <a:gd name="T44" fmla="*/ 274 w 281"/>
              <a:gd name="T45" fmla="*/ 175 h 272"/>
              <a:gd name="T46" fmla="*/ 280 w 281"/>
              <a:gd name="T47" fmla="*/ 190 h 272"/>
              <a:gd name="T48" fmla="*/ 280 w 281"/>
              <a:gd name="T49" fmla="*/ 190 h 272"/>
              <a:gd name="T50" fmla="*/ 273 w 281"/>
              <a:gd name="T51" fmla="*/ 205 h 272"/>
              <a:gd name="T52" fmla="*/ 211 w 281"/>
              <a:gd name="T53" fmla="*/ 265 h 272"/>
              <a:gd name="T54" fmla="*/ 211 w 281"/>
              <a:gd name="T55" fmla="*/ 265 h 272"/>
              <a:gd name="T56" fmla="*/ 196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6" y="49"/>
                </a:cubicBezTo>
                <a:lnTo>
                  <a:pt x="56" y="49"/>
                </a:lnTo>
                <a:cubicBezTo>
                  <a:pt x="48" y="59"/>
                  <a:pt x="48" y="72"/>
                  <a:pt x="56" y="81"/>
                </a:cubicBezTo>
                <a:lnTo>
                  <a:pt x="196" y="220"/>
                </a:lnTo>
                <a:lnTo>
                  <a:pt x="228" y="189"/>
                </a:lnTo>
                <a:lnTo>
                  <a:pt x="88" y="49"/>
                </a:lnTo>
                <a:lnTo>
                  <a:pt x="88" y="49"/>
                </a:lnTo>
                <a:cubicBezTo>
                  <a:pt x="83" y="45"/>
                  <a:pt x="78" y="43"/>
                  <a:pt x="72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1" y="271"/>
                  <a:pt x="185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8" y="7"/>
                  <a:pt x="54" y="0"/>
                  <a:pt x="72" y="0"/>
                </a:cubicBezTo>
                <a:lnTo>
                  <a:pt x="72" y="0"/>
                </a:lnTo>
                <a:cubicBezTo>
                  <a:pt x="89" y="0"/>
                  <a:pt x="106" y="7"/>
                  <a:pt x="118" y="19"/>
                </a:cubicBezTo>
                <a:lnTo>
                  <a:pt x="274" y="175"/>
                </a:lnTo>
                <a:lnTo>
                  <a:pt x="274" y="175"/>
                </a:lnTo>
                <a:cubicBezTo>
                  <a:pt x="277" y="179"/>
                  <a:pt x="280" y="185"/>
                  <a:pt x="280" y="190"/>
                </a:cubicBezTo>
                <a:lnTo>
                  <a:pt x="280" y="190"/>
                </a:lnTo>
                <a:cubicBezTo>
                  <a:pt x="280" y="196"/>
                  <a:pt x="277" y="202"/>
                  <a:pt x="273" y="205"/>
                </a:cubicBezTo>
                <a:lnTo>
                  <a:pt x="211" y="265"/>
                </a:lnTo>
                <a:lnTo>
                  <a:pt x="211" y="265"/>
                </a:lnTo>
                <a:cubicBezTo>
                  <a:pt x="206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258">
            <a:extLst>
              <a:ext uri="{FF2B5EF4-FFF2-40B4-BE49-F238E27FC236}">
                <a16:creationId xmlns:a16="http://schemas.microsoft.com/office/drawing/2014/main" id="{900BDB4B-6122-1744-BAB3-09027FF94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109" y="4318957"/>
            <a:ext cx="467808" cy="467808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259">
            <a:extLst>
              <a:ext uri="{FF2B5EF4-FFF2-40B4-BE49-F238E27FC236}">
                <a16:creationId xmlns:a16="http://schemas.microsoft.com/office/drawing/2014/main" id="{8BBCB5DF-3287-2A46-901B-8A4BC8B51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7335" y="4410578"/>
            <a:ext cx="566290" cy="625382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2 w 505"/>
              <a:gd name="T19" fmla="*/ 440 h 562"/>
              <a:gd name="T20" fmla="*/ 42 w 505"/>
              <a:gd name="T21" fmla="*/ 173 h 562"/>
              <a:gd name="T22" fmla="*/ 104 w 505"/>
              <a:gd name="T23" fmla="*/ 173 h 562"/>
              <a:gd name="T24" fmla="*/ 404 w 505"/>
              <a:gd name="T25" fmla="*/ 173 h 562"/>
              <a:gd name="T26" fmla="*/ 461 w 505"/>
              <a:gd name="T27" fmla="*/ 173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20 w 505"/>
              <a:gd name="T47" fmla="*/ 131 h 562"/>
              <a:gd name="T48" fmla="*/ 120 w 505"/>
              <a:gd name="T49" fmla="*/ 43 h 562"/>
              <a:gd name="T50" fmla="*/ 474 w 505"/>
              <a:gd name="T51" fmla="*/ 131 h 562"/>
              <a:gd name="T52" fmla="*/ 432 w 505"/>
              <a:gd name="T53" fmla="*/ 131 h 562"/>
              <a:gd name="T54" fmla="*/ 432 w 505"/>
              <a:gd name="T55" fmla="*/ 25 h 562"/>
              <a:gd name="T56" fmla="*/ 432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7 w 505"/>
              <a:gd name="T81" fmla="*/ 482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2 w 505"/>
              <a:gd name="T93" fmla="*/ 534 h 562"/>
              <a:gd name="T94" fmla="*/ 432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2" y="440"/>
                </a:lnTo>
                <a:lnTo>
                  <a:pt x="42" y="173"/>
                </a:lnTo>
                <a:lnTo>
                  <a:pt x="104" y="173"/>
                </a:lnTo>
                <a:lnTo>
                  <a:pt x="404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4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8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2" y="549"/>
                  <a:pt x="432" y="534"/>
                </a:cubicBezTo>
                <a:lnTo>
                  <a:pt x="432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0" y="131"/>
                  <a:pt x="474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260">
            <a:extLst>
              <a:ext uri="{FF2B5EF4-FFF2-40B4-BE49-F238E27FC236}">
                <a16:creationId xmlns:a16="http://schemas.microsoft.com/office/drawing/2014/main" id="{E48F98B1-30FB-BF49-9999-63348648E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003" y="4646944"/>
            <a:ext cx="132954" cy="49243"/>
          </a:xfrm>
          <a:custGeom>
            <a:avLst/>
            <a:gdLst>
              <a:gd name="T0" fmla="*/ 98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8 w 121"/>
              <a:gd name="T13" fmla="*/ 42 h 43"/>
              <a:gd name="T14" fmla="*/ 98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8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8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8" y="42"/>
                </a:lnTo>
                <a:lnTo>
                  <a:pt x="98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261">
            <a:extLst>
              <a:ext uri="{FF2B5EF4-FFF2-40B4-BE49-F238E27FC236}">
                <a16:creationId xmlns:a16="http://schemas.microsoft.com/office/drawing/2014/main" id="{4F2EA4FE-9665-A149-BC7A-E4A48A217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2514" y="4484441"/>
            <a:ext cx="738642" cy="472731"/>
          </a:xfrm>
          <a:custGeom>
            <a:avLst/>
            <a:gdLst>
              <a:gd name="T0" fmla="*/ 43 w 661"/>
              <a:gd name="T1" fmla="*/ 64 h 425"/>
              <a:gd name="T2" fmla="*/ 320 w 661"/>
              <a:gd name="T3" fmla="*/ 205 h 425"/>
              <a:gd name="T4" fmla="*/ 320 w 661"/>
              <a:gd name="T5" fmla="*/ 205 h 425"/>
              <a:gd name="T6" fmla="*/ 321 w 661"/>
              <a:gd name="T7" fmla="*/ 206 h 425"/>
              <a:gd name="T8" fmla="*/ 321 w 661"/>
              <a:gd name="T9" fmla="*/ 206 h 425"/>
              <a:gd name="T10" fmla="*/ 322 w 661"/>
              <a:gd name="T11" fmla="*/ 207 h 425"/>
              <a:gd name="T12" fmla="*/ 322 w 661"/>
              <a:gd name="T13" fmla="*/ 207 h 425"/>
              <a:gd name="T14" fmla="*/ 324 w 661"/>
              <a:gd name="T15" fmla="*/ 207 h 425"/>
              <a:gd name="T16" fmla="*/ 324 w 661"/>
              <a:gd name="T17" fmla="*/ 207 h 425"/>
              <a:gd name="T18" fmla="*/ 325 w 661"/>
              <a:gd name="T19" fmla="*/ 207 h 425"/>
              <a:gd name="T20" fmla="*/ 325 w 661"/>
              <a:gd name="T21" fmla="*/ 207 h 425"/>
              <a:gd name="T22" fmla="*/ 326 w 661"/>
              <a:gd name="T23" fmla="*/ 207 h 425"/>
              <a:gd name="T24" fmla="*/ 326 w 661"/>
              <a:gd name="T25" fmla="*/ 207 h 425"/>
              <a:gd name="T26" fmla="*/ 328 w 661"/>
              <a:gd name="T27" fmla="*/ 208 h 425"/>
              <a:gd name="T28" fmla="*/ 330 w 661"/>
              <a:gd name="T29" fmla="*/ 208 h 425"/>
              <a:gd name="T30" fmla="*/ 330 w 661"/>
              <a:gd name="T31" fmla="*/ 208 h 425"/>
              <a:gd name="T32" fmla="*/ 331 w 661"/>
              <a:gd name="T33" fmla="*/ 208 h 425"/>
              <a:gd name="T34" fmla="*/ 331 w 661"/>
              <a:gd name="T35" fmla="*/ 208 h 425"/>
              <a:gd name="T36" fmla="*/ 332 w 661"/>
              <a:gd name="T37" fmla="*/ 207 h 425"/>
              <a:gd name="T38" fmla="*/ 333 w 661"/>
              <a:gd name="T39" fmla="*/ 207 h 425"/>
              <a:gd name="T40" fmla="*/ 334 w 661"/>
              <a:gd name="T41" fmla="*/ 207 h 425"/>
              <a:gd name="T42" fmla="*/ 335 w 661"/>
              <a:gd name="T43" fmla="*/ 207 h 425"/>
              <a:gd name="T44" fmla="*/ 335 w 661"/>
              <a:gd name="T45" fmla="*/ 207 h 425"/>
              <a:gd name="T46" fmla="*/ 336 w 661"/>
              <a:gd name="T47" fmla="*/ 207 h 425"/>
              <a:gd name="T48" fmla="*/ 336 w 661"/>
              <a:gd name="T49" fmla="*/ 207 h 425"/>
              <a:gd name="T50" fmla="*/ 337 w 661"/>
              <a:gd name="T51" fmla="*/ 206 h 425"/>
              <a:gd name="T52" fmla="*/ 338 w 661"/>
              <a:gd name="T53" fmla="*/ 206 h 425"/>
              <a:gd name="T54" fmla="*/ 339 w 661"/>
              <a:gd name="T55" fmla="*/ 205 h 425"/>
              <a:gd name="T56" fmla="*/ 339 w 661"/>
              <a:gd name="T57" fmla="*/ 205 h 425"/>
              <a:gd name="T58" fmla="*/ 618 w 661"/>
              <a:gd name="T59" fmla="*/ 64 h 425"/>
              <a:gd name="T60" fmla="*/ 43 w 661"/>
              <a:gd name="T61" fmla="*/ 381 h 425"/>
              <a:gd name="T62" fmla="*/ 96 w 661"/>
              <a:gd name="T63" fmla="*/ 43 h 425"/>
              <a:gd name="T64" fmla="*/ 330 w 661"/>
              <a:gd name="T65" fmla="*/ 162 h 425"/>
              <a:gd name="T66" fmla="*/ 660 w 661"/>
              <a:gd name="T67" fmla="*/ 30 h 425"/>
              <a:gd name="T68" fmla="*/ 658 w 661"/>
              <a:gd name="T69" fmla="*/ 19 h 425"/>
              <a:gd name="T70" fmla="*/ 654 w 661"/>
              <a:gd name="T71" fmla="*/ 14 h 425"/>
              <a:gd name="T72" fmla="*/ 33 w 661"/>
              <a:gd name="T73" fmla="*/ 0 h 425"/>
              <a:gd name="T74" fmla="*/ 6 w 661"/>
              <a:gd name="T75" fmla="*/ 14 h 425"/>
              <a:gd name="T76" fmla="*/ 2 w 661"/>
              <a:gd name="T77" fmla="*/ 19 h 425"/>
              <a:gd name="T78" fmla="*/ 0 w 661"/>
              <a:gd name="T79" fmla="*/ 30 h 425"/>
              <a:gd name="T80" fmla="*/ 0 w 661"/>
              <a:gd name="T81" fmla="*/ 32 h 425"/>
              <a:gd name="T82" fmla="*/ 0 w 661"/>
              <a:gd name="T83" fmla="*/ 392 h 425"/>
              <a:gd name="T84" fmla="*/ 628 w 661"/>
              <a:gd name="T85" fmla="*/ 424 h 425"/>
              <a:gd name="T86" fmla="*/ 660 w 661"/>
              <a:gd name="T87" fmla="*/ 392 h 425"/>
              <a:gd name="T88" fmla="*/ 660 w 661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1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2" y="206"/>
                  <a:pt x="322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4" y="207"/>
                  <a:pt x="324" y="207"/>
                </a:cubicBez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cubicBezTo>
                  <a:pt x="337" y="206"/>
                  <a:pt x="337" y="206"/>
                  <a:pt x="338" y="206"/>
                </a:cubicBezTo>
                <a:lnTo>
                  <a:pt x="338" y="206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6" y="43"/>
                </a:lnTo>
                <a:lnTo>
                  <a:pt x="563" y="43"/>
                </a:lnTo>
                <a:lnTo>
                  <a:pt x="330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4" y="14"/>
                </a:cubicBezTo>
                <a:lnTo>
                  <a:pt x="654" y="14"/>
                </a:lnTo>
                <a:cubicBezTo>
                  <a:pt x="648" y="6"/>
                  <a:pt x="638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2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0" y="410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262">
            <a:extLst>
              <a:ext uri="{FF2B5EF4-FFF2-40B4-BE49-F238E27FC236}">
                <a16:creationId xmlns:a16="http://schemas.microsoft.com/office/drawing/2014/main" id="{948FD7E2-A37F-D947-A335-647CC3767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6998" y="4363277"/>
            <a:ext cx="625382" cy="72386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3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1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3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7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2 h 649"/>
              <a:gd name="T54" fmla="*/ 268 w 562"/>
              <a:gd name="T55" fmla="*/ 3 h 649"/>
              <a:gd name="T56" fmla="*/ 266 w 562"/>
              <a:gd name="T57" fmla="*/ 6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1 w 562"/>
              <a:gd name="T73" fmla="*/ 629 h 649"/>
              <a:gd name="T74" fmla="*/ 2 w 562"/>
              <a:gd name="T75" fmla="*/ 635 h 649"/>
              <a:gd name="T76" fmla="*/ 4 w 562"/>
              <a:gd name="T77" fmla="*/ 637 h 649"/>
              <a:gd name="T78" fmla="*/ 5 w 562"/>
              <a:gd name="T79" fmla="*/ 640 h 649"/>
              <a:gd name="T80" fmla="*/ 9 w 562"/>
              <a:gd name="T81" fmla="*/ 643 h 649"/>
              <a:gd name="T82" fmla="*/ 14 w 562"/>
              <a:gd name="T83" fmla="*/ 646 h 649"/>
              <a:gd name="T84" fmla="*/ 16 w 562"/>
              <a:gd name="T85" fmla="*/ 647 h 649"/>
              <a:gd name="T86" fmla="*/ 19 w 562"/>
              <a:gd name="T87" fmla="*/ 648 h 649"/>
              <a:gd name="T88" fmla="*/ 23 w 562"/>
              <a:gd name="T89" fmla="*/ 648 h 649"/>
              <a:gd name="T90" fmla="*/ 35 w 562"/>
              <a:gd name="T91" fmla="*/ 646 h 649"/>
              <a:gd name="T92" fmla="*/ 37 w 562"/>
              <a:gd name="T93" fmla="*/ 645 h 649"/>
              <a:gd name="T94" fmla="*/ 525 w 562"/>
              <a:gd name="T95" fmla="*/ 645 h 649"/>
              <a:gd name="T96" fmla="*/ 535 w 562"/>
              <a:gd name="T97" fmla="*/ 648 h 649"/>
              <a:gd name="T98" fmla="*/ 539 w 562"/>
              <a:gd name="T99" fmla="*/ 648 h 649"/>
              <a:gd name="T100" fmla="*/ 542 w 562"/>
              <a:gd name="T101" fmla="*/ 648 h 649"/>
              <a:gd name="T102" fmla="*/ 547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6 w 562"/>
              <a:gd name="T109" fmla="*/ 64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4" y="435"/>
                  <a:pt x="293" y="435"/>
                  <a:pt x="292" y="434"/>
                </a:cubicBezTo>
                <a:lnTo>
                  <a:pt x="292" y="434"/>
                </a:lnTo>
                <a:lnTo>
                  <a:pt x="292" y="434"/>
                </a:lnTo>
                <a:lnTo>
                  <a:pt x="292" y="434"/>
                </a:lnTo>
                <a:cubicBezTo>
                  <a:pt x="291" y="434"/>
                  <a:pt x="290" y="434"/>
                  <a:pt x="290" y="434"/>
                </a:cubicBez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lnTo>
                  <a:pt x="288" y="433"/>
                </a:lnTo>
                <a:lnTo>
                  <a:pt x="288" y="433"/>
                </a:lnTo>
                <a:cubicBezTo>
                  <a:pt x="287" y="433"/>
                  <a:pt x="287" y="433"/>
                  <a:pt x="287" y="433"/>
                </a:cubicBezTo>
                <a:lnTo>
                  <a:pt x="287" y="433"/>
                </a:lnTo>
                <a:cubicBezTo>
                  <a:pt x="286" y="433"/>
                  <a:pt x="286" y="433"/>
                  <a:pt x="285" y="432"/>
                </a:cubicBezTo>
                <a:lnTo>
                  <a:pt x="285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lnTo>
                  <a:pt x="281" y="432"/>
                </a:lnTo>
                <a:lnTo>
                  <a:pt x="281" y="432"/>
                </a:lnTo>
                <a:cubicBezTo>
                  <a:pt x="281" y="432"/>
                  <a:pt x="281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cubicBezTo>
                  <a:pt x="278" y="432"/>
                  <a:pt x="278" y="432"/>
                  <a:pt x="278" y="432"/>
                </a:cubicBezTo>
                <a:lnTo>
                  <a:pt x="278" y="432"/>
                </a:lnTo>
                <a:cubicBezTo>
                  <a:pt x="278" y="432"/>
                  <a:pt x="277" y="432"/>
                  <a:pt x="276" y="432"/>
                </a:cubicBezTo>
                <a:lnTo>
                  <a:pt x="276" y="432"/>
                </a:lnTo>
                <a:cubicBezTo>
                  <a:pt x="276" y="433"/>
                  <a:pt x="276" y="433"/>
                  <a:pt x="276" y="433"/>
                </a:cubicBezTo>
                <a:lnTo>
                  <a:pt x="276" y="433"/>
                </a:lnTo>
                <a:cubicBezTo>
                  <a:pt x="275" y="433"/>
                  <a:pt x="274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3" y="433"/>
                  <a:pt x="272" y="434"/>
                </a:cubicBezTo>
                <a:lnTo>
                  <a:pt x="272" y="434"/>
                </a:lnTo>
                <a:cubicBezTo>
                  <a:pt x="272" y="434"/>
                  <a:pt x="272" y="434"/>
                  <a:pt x="271" y="434"/>
                </a:cubicBezTo>
                <a:lnTo>
                  <a:pt x="271" y="434"/>
                </a:lnTo>
                <a:cubicBezTo>
                  <a:pt x="270" y="434"/>
                  <a:pt x="270" y="434"/>
                  <a:pt x="270" y="434"/>
                </a:cubicBezTo>
                <a:lnTo>
                  <a:pt x="270" y="434"/>
                </a:lnTo>
                <a:cubicBezTo>
                  <a:pt x="270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5"/>
                  <a:pt x="558" y="635"/>
                  <a:pt x="558" y="635"/>
                </a:cubicBezTo>
                <a:lnTo>
                  <a:pt x="558" y="635"/>
                </a:lnTo>
                <a:cubicBezTo>
                  <a:pt x="558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0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60" y="616"/>
                  <a:pt x="560" y="615"/>
                </a:cubicBezTo>
                <a:lnTo>
                  <a:pt x="560" y="615"/>
                </a:lnTo>
                <a:cubicBezTo>
                  <a:pt x="559" y="615"/>
                  <a:pt x="559" y="615"/>
                  <a:pt x="559" y="615"/>
                </a:cubicBez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299" y="9"/>
                </a:cubicBezTo>
                <a:lnTo>
                  <a:pt x="299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8" y="7"/>
                  <a:pt x="298" y="7"/>
                </a:cubicBezTo>
                <a:lnTo>
                  <a:pt x="298" y="7"/>
                </a:lnTo>
                <a:cubicBezTo>
                  <a:pt x="297" y="7"/>
                  <a:pt x="297" y="6"/>
                  <a:pt x="296" y="6"/>
                </a:cubicBez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5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3" y="3"/>
                </a:cubicBezTo>
                <a:lnTo>
                  <a:pt x="293" y="3"/>
                </a:lnTo>
                <a:lnTo>
                  <a:pt x="292" y="3"/>
                </a:lnTo>
                <a:lnTo>
                  <a:pt x="292" y="3"/>
                </a:lnTo>
                <a:cubicBezTo>
                  <a:pt x="292" y="3"/>
                  <a:pt x="291" y="3"/>
                  <a:pt x="291" y="2"/>
                </a:cubicBezTo>
                <a:lnTo>
                  <a:pt x="291" y="2"/>
                </a:lnTo>
                <a:cubicBezTo>
                  <a:pt x="290" y="2"/>
                  <a:pt x="290" y="2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9" y="1"/>
                  <a:pt x="288" y="1"/>
                  <a:pt x="287" y="1"/>
                </a:cubicBezTo>
                <a:lnTo>
                  <a:pt x="287" y="1"/>
                </a:lnTo>
                <a:lnTo>
                  <a:pt x="287" y="1"/>
                </a:lnTo>
                <a:lnTo>
                  <a:pt x="287" y="1"/>
                </a:lnTo>
                <a:cubicBezTo>
                  <a:pt x="286" y="1"/>
                  <a:pt x="285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1" y="0"/>
                  <a:pt x="280" y="0"/>
                  <a:pt x="279" y="0"/>
                </a:cubicBezTo>
                <a:lnTo>
                  <a:pt x="279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3" y="1"/>
                  <a:pt x="272" y="1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3"/>
                  <a:pt x="270" y="3"/>
                  <a:pt x="270" y="3"/>
                </a:cubicBezTo>
                <a:lnTo>
                  <a:pt x="270" y="3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8" y="4"/>
                  <a:pt x="268" y="4"/>
                </a:cubicBezTo>
                <a:lnTo>
                  <a:pt x="268" y="4"/>
                </a:lnTo>
                <a:cubicBezTo>
                  <a:pt x="267" y="4"/>
                  <a:pt x="267" y="4"/>
                  <a:pt x="267" y="4"/>
                </a:cubicBezTo>
                <a:lnTo>
                  <a:pt x="267" y="4"/>
                </a:lnTo>
                <a:cubicBezTo>
                  <a:pt x="266" y="5"/>
                  <a:pt x="266" y="5"/>
                  <a:pt x="266" y="6"/>
                </a:cubicBezTo>
                <a:lnTo>
                  <a:pt x="266" y="6"/>
                </a:lnTo>
                <a:cubicBezTo>
                  <a:pt x="266" y="6"/>
                  <a:pt x="266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2" y="10"/>
                </a:cubicBezTo>
                <a:lnTo>
                  <a:pt x="262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1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1" y="629"/>
                </a:cubicBezTo>
                <a:lnTo>
                  <a:pt x="1" y="629"/>
                </a:lnTo>
                <a:lnTo>
                  <a:pt x="1" y="629"/>
                </a:lnTo>
                <a:lnTo>
                  <a:pt x="1" y="629"/>
                </a:lnTo>
                <a:cubicBezTo>
                  <a:pt x="1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2" y="635"/>
                  <a:pt x="3" y="636"/>
                </a:cubicBezTo>
                <a:lnTo>
                  <a:pt x="3" y="636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9"/>
                  <a:pt x="5" y="639"/>
                </a:cubicBezTo>
                <a:lnTo>
                  <a:pt x="5" y="639"/>
                </a:lnTo>
                <a:cubicBezTo>
                  <a:pt x="5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6" y="641"/>
                </a:cubicBezTo>
                <a:lnTo>
                  <a:pt x="6" y="641"/>
                </a:lnTo>
                <a:cubicBezTo>
                  <a:pt x="7" y="641"/>
                  <a:pt x="7" y="641"/>
                  <a:pt x="7" y="641"/>
                </a:cubicBezTo>
                <a:lnTo>
                  <a:pt x="7" y="641"/>
                </a:lnTo>
                <a:cubicBezTo>
                  <a:pt x="7" y="641"/>
                  <a:pt x="7" y="642"/>
                  <a:pt x="8" y="642"/>
                </a:cubicBezTo>
                <a:lnTo>
                  <a:pt x="9" y="643"/>
                </a:lnTo>
                <a:lnTo>
                  <a:pt x="9" y="643"/>
                </a:lnTo>
                <a:cubicBezTo>
                  <a:pt x="10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6"/>
                  <a:pt x="15" y="646"/>
                </a:cubicBezTo>
                <a:lnTo>
                  <a:pt x="15" y="646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3" y="648"/>
                  <a:pt x="23" y="648"/>
                  <a:pt x="23" y="648"/>
                </a:cubicBezTo>
                <a:lnTo>
                  <a:pt x="23" y="648"/>
                </a:lnTo>
                <a:cubicBezTo>
                  <a:pt x="24" y="648"/>
                  <a:pt x="24" y="648"/>
                  <a:pt x="24" y="648"/>
                </a:cubicBez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6" y="645"/>
                </a:cubicBezTo>
                <a:lnTo>
                  <a:pt x="36" y="645"/>
                </a:lnTo>
                <a:lnTo>
                  <a:pt x="36" y="645"/>
                </a:lnTo>
                <a:lnTo>
                  <a:pt x="37" y="645"/>
                </a:ln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cubicBezTo>
                  <a:pt x="525" y="645"/>
                  <a:pt x="525" y="645"/>
                  <a:pt x="525" y="645"/>
                </a:cubicBezTo>
                <a:lnTo>
                  <a:pt x="525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6" y="645"/>
                  <a:pt x="526" y="645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9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4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5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2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cubicBezTo>
                  <a:pt x="553" y="642"/>
                  <a:pt x="554" y="641"/>
                  <a:pt x="555" y="641"/>
                </a:cubicBezTo>
                <a:lnTo>
                  <a:pt x="555" y="641"/>
                </a:lnTo>
                <a:lnTo>
                  <a:pt x="555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296">
            <a:extLst>
              <a:ext uri="{FF2B5EF4-FFF2-40B4-BE49-F238E27FC236}">
                <a16:creationId xmlns:a16="http://schemas.microsoft.com/office/drawing/2014/main" id="{942F0C8C-EBA1-0F49-8123-F1B30AE77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677" y="6409241"/>
            <a:ext cx="351265" cy="351265"/>
          </a:xfrm>
          <a:custGeom>
            <a:avLst/>
            <a:gdLst>
              <a:gd name="T0" fmla="*/ 300 w 301"/>
              <a:gd name="T1" fmla="*/ 150 h 300"/>
              <a:gd name="T2" fmla="*/ 300 w 301"/>
              <a:gd name="T3" fmla="*/ 150 h 300"/>
              <a:gd name="T4" fmla="*/ 150 w 301"/>
              <a:gd name="T5" fmla="*/ 299 h 300"/>
              <a:gd name="T6" fmla="*/ 150 w 301"/>
              <a:gd name="T7" fmla="*/ 299 h 300"/>
              <a:gd name="T8" fmla="*/ 0 w 301"/>
              <a:gd name="T9" fmla="*/ 150 h 300"/>
              <a:gd name="T10" fmla="*/ 0 w 301"/>
              <a:gd name="T11" fmla="*/ 150 h 300"/>
              <a:gd name="T12" fmla="*/ 150 w 301"/>
              <a:gd name="T13" fmla="*/ 0 h 300"/>
              <a:gd name="T14" fmla="*/ 150 w 301"/>
              <a:gd name="T15" fmla="*/ 0 h 300"/>
              <a:gd name="T16" fmla="*/ 300 w 301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0">
                <a:moveTo>
                  <a:pt x="300" y="150"/>
                </a:moveTo>
                <a:lnTo>
                  <a:pt x="300" y="150"/>
                </a:lnTo>
                <a:cubicBezTo>
                  <a:pt x="300" y="232"/>
                  <a:pt x="233" y="299"/>
                  <a:pt x="150" y="299"/>
                </a:cubicBezTo>
                <a:lnTo>
                  <a:pt x="150" y="299"/>
                </a:lnTo>
                <a:cubicBezTo>
                  <a:pt x="68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8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7"/>
                  <a:pt x="300" y="1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305">
            <a:extLst>
              <a:ext uri="{FF2B5EF4-FFF2-40B4-BE49-F238E27FC236}">
                <a16:creationId xmlns:a16="http://schemas.microsoft.com/office/drawing/2014/main" id="{FBFC56DE-2C37-9546-82DC-6C9D9C7FA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579" y="6409241"/>
            <a:ext cx="351265" cy="351265"/>
          </a:xfrm>
          <a:custGeom>
            <a:avLst/>
            <a:gdLst>
              <a:gd name="T0" fmla="*/ 300 w 301"/>
              <a:gd name="T1" fmla="*/ 150 h 300"/>
              <a:gd name="T2" fmla="*/ 300 w 301"/>
              <a:gd name="T3" fmla="*/ 150 h 300"/>
              <a:gd name="T4" fmla="*/ 150 w 301"/>
              <a:gd name="T5" fmla="*/ 299 h 300"/>
              <a:gd name="T6" fmla="*/ 150 w 301"/>
              <a:gd name="T7" fmla="*/ 299 h 300"/>
              <a:gd name="T8" fmla="*/ 0 w 301"/>
              <a:gd name="T9" fmla="*/ 150 h 300"/>
              <a:gd name="T10" fmla="*/ 0 w 301"/>
              <a:gd name="T11" fmla="*/ 150 h 300"/>
              <a:gd name="T12" fmla="*/ 150 w 301"/>
              <a:gd name="T13" fmla="*/ 0 h 300"/>
              <a:gd name="T14" fmla="*/ 150 w 301"/>
              <a:gd name="T15" fmla="*/ 0 h 300"/>
              <a:gd name="T16" fmla="*/ 300 w 301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0">
                <a:moveTo>
                  <a:pt x="300" y="150"/>
                </a:moveTo>
                <a:lnTo>
                  <a:pt x="300" y="150"/>
                </a:lnTo>
                <a:cubicBezTo>
                  <a:pt x="300" y="232"/>
                  <a:pt x="233" y="299"/>
                  <a:pt x="150" y="299"/>
                </a:cubicBezTo>
                <a:lnTo>
                  <a:pt x="150" y="299"/>
                </a:lnTo>
                <a:cubicBezTo>
                  <a:pt x="68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8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7"/>
                  <a:pt x="300" y="1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306">
            <a:extLst>
              <a:ext uri="{FF2B5EF4-FFF2-40B4-BE49-F238E27FC236}">
                <a16:creationId xmlns:a16="http://schemas.microsoft.com/office/drawing/2014/main" id="{7F7C0922-BFFD-CE4B-852D-38664E997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4847" y="6409241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2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7"/>
                  <a:pt x="299" y="1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305">
            <a:extLst>
              <a:ext uri="{FF2B5EF4-FFF2-40B4-BE49-F238E27FC236}">
                <a16:creationId xmlns:a16="http://schemas.microsoft.com/office/drawing/2014/main" id="{AEE70261-65EC-E44B-8133-B0030D537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1268" y="7548075"/>
            <a:ext cx="351265" cy="351265"/>
          </a:xfrm>
          <a:custGeom>
            <a:avLst/>
            <a:gdLst>
              <a:gd name="T0" fmla="*/ 300 w 301"/>
              <a:gd name="T1" fmla="*/ 150 h 300"/>
              <a:gd name="T2" fmla="*/ 300 w 301"/>
              <a:gd name="T3" fmla="*/ 150 h 300"/>
              <a:gd name="T4" fmla="*/ 150 w 301"/>
              <a:gd name="T5" fmla="*/ 299 h 300"/>
              <a:gd name="T6" fmla="*/ 150 w 301"/>
              <a:gd name="T7" fmla="*/ 299 h 300"/>
              <a:gd name="T8" fmla="*/ 0 w 301"/>
              <a:gd name="T9" fmla="*/ 150 h 300"/>
              <a:gd name="T10" fmla="*/ 0 w 301"/>
              <a:gd name="T11" fmla="*/ 150 h 300"/>
              <a:gd name="T12" fmla="*/ 150 w 301"/>
              <a:gd name="T13" fmla="*/ 0 h 300"/>
              <a:gd name="T14" fmla="*/ 150 w 301"/>
              <a:gd name="T15" fmla="*/ 0 h 300"/>
              <a:gd name="T16" fmla="*/ 300 w 301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0">
                <a:moveTo>
                  <a:pt x="300" y="150"/>
                </a:moveTo>
                <a:lnTo>
                  <a:pt x="300" y="150"/>
                </a:lnTo>
                <a:cubicBezTo>
                  <a:pt x="300" y="232"/>
                  <a:pt x="233" y="299"/>
                  <a:pt x="150" y="299"/>
                </a:cubicBezTo>
                <a:lnTo>
                  <a:pt x="150" y="299"/>
                </a:lnTo>
                <a:cubicBezTo>
                  <a:pt x="68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8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7"/>
                  <a:pt x="300" y="1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306">
            <a:extLst>
              <a:ext uri="{FF2B5EF4-FFF2-40B4-BE49-F238E27FC236}">
                <a16:creationId xmlns:a16="http://schemas.microsoft.com/office/drawing/2014/main" id="{6F580BD3-78F2-C74B-96FD-A9F93990B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7536" y="7548075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2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7"/>
                  <a:pt x="299" y="1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305">
            <a:extLst>
              <a:ext uri="{FF2B5EF4-FFF2-40B4-BE49-F238E27FC236}">
                <a16:creationId xmlns:a16="http://schemas.microsoft.com/office/drawing/2014/main" id="{B24B9764-40FE-FB44-9863-0EA06A0F2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537" y="8667789"/>
            <a:ext cx="351265" cy="351265"/>
          </a:xfrm>
          <a:custGeom>
            <a:avLst/>
            <a:gdLst>
              <a:gd name="T0" fmla="*/ 300 w 301"/>
              <a:gd name="T1" fmla="*/ 150 h 300"/>
              <a:gd name="T2" fmla="*/ 300 w 301"/>
              <a:gd name="T3" fmla="*/ 150 h 300"/>
              <a:gd name="T4" fmla="*/ 150 w 301"/>
              <a:gd name="T5" fmla="*/ 299 h 300"/>
              <a:gd name="T6" fmla="*/ 150 w 301"/>
              <a:gd name="T7" fmla="*/ 299 h 300"/>
              <a:gd name="T8" fmla="*/ 0 w 301"/>
              <a:gd name="T9" fmla="*/ 150 h 300"/>
              <a:gd name="T10" fmla="*/ 0 w 301"/>
              <a:gd name="T11" fmla="*/ 150 h 300"/>
              <a:gd name="T12" fmla="*/ 150 w 301"/>
              <a:gd name="T13" fmla="*/ 0 h 300"/>
              <a:gd name="T14" fmla="*/ 150 w 301"/>
              <a:gd name="T15" fmla="*/ 0 h 300"/>
              <a:gd name="T16" fmla="*/ 300 w 301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0">
                <a:moveTo>
                  <a:pt x="300" y="150"/>
                </a:moveTo>
                <a:lnTo>
                  <a:pt x="300" y="150"/>
                </a:lnTo>
                <a:cubicBezTo>
                  <a:pt x="300" y="232"/>
                  <a:pt x="233" y="299"/>
                  <a:pt x="150" y="299"/>
                </a:cubicBezTo>
                <a:lnTo>
                  <a:pt x="150" y="299"/>
                </a:lnTo>
                <a:cubicBezTo>
                  <a:pt x="68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8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7"/>
                  <a:pt x="300" y="1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306">
            <a:extLst>
              <a:ext uri="{FF2B5EF4-FFF2-40B4-BE49-F238E27FC236}">
                <a16:creationId xmlns:a16="http://schemas.microsoft.com/office/drawing/2014/main" id="{D96F9E28-47EC-7649-A53F-8F44D8AC6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0593" y="8667789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2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7"/>
                  <a:pt x="299" y="1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306">
            <a:extLst>
              <a:ext uri="{FF2B5EF4-FFF2-40B4-BE49-F238E27FC236}">
                <a16:creationId xmlns:a16="http://schemas.microsoft.com/office/drawing/2014/main" id="{B6DF33F6-3869-B742-81DE-8A28C4EC5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4056" y="8667789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2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7"/>
                  <a:pt x="299" y="1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05">
            <a:extLst>
              <a:ext uri="{FF2B5EF4-FFF2-40B4-BE49-F238E27FC236}">
                <a16:creationId xmlns:a16="http://schemas.microsoft.com/office/drawing/2014/main" id="{3E1CBE4A-1960-1D48-B781-0F69A6ECC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443" y="9751673"/>
            <a:ext cx="351265" cy="351265"/>
          </a:xfrm>
          <a:custGeom>
            <a:avLst/>
            <a:gdLst>
              <a:gd name="T0" fmla="*/ 300 w 301"/>
              <a:gd name="T1" fmla="*/ 150 h 300"/>
              <a:gd name="T2" fmla="*/ 300 w 301"/>
              <a:gd name="T3" fmla="*/ 150 h 300"/>
              <a:gd name="T4" fmla="*/ 150 w 301"/>
              <a:gd name="T5" fmla="*/ 299 h 300"/>
              <a:gd name="T6" fmla="*/ 150 w 301"/>
              <a:gd name="T7" fmla="*/ 299 h 300"/>
              <a:gd name="T8" fmla="*/ 0 w 301"/>
              <a:gd name="T9" fmla="*/ 150 h 300"/>
              <a:gd name="T10" fmla="*/ 0 w 301"/>
              <a:gd name="T11" fmla="*/ 150 h 300"/>
              <a:gd name="T12" fmla="*/ 150 w 301"/>
              <a:gd name="T13" fmla="*/ 0 h 300"/>
              <a:gd name="T14" fmla="*/ 150 w 301"/>
              <a:gd name="T15" fmla="*/ 0 h 300"/>
              <a:gd name="T16" fmla="*/ 300 w 301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1" h="300">
                <a:moveTo>
                  <a:pt x="300" y="150"/>
                </a:moveTo>
                <a:lnTo>
                  <a:pt x="300" y="150"/>
                </a:lnTo>
                <a:cubicBezTo>
                  <a:pt x="300" y="232"/>
                  <a:pt x="233" y="299"/>
                  <a:pt x="150" y="299"/>
                </a:cubicBezTo>
                <a:lnTo>
                  <a:pt x="150" y="299"/>
                </a:lnTo>
                <a:cubicBezTo>
                  <a:pt x="68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8" y="0"/>
                  <a:pt x="150" y="0"/>
                </a:cubicBezTo>
                <a:lnTo>
                  <a:pt x="150" y="0"/>
                </a:lnTo>
                <a:cubicBezTo>
                  <a:pt x="233" y="0"/>
                  <a:pt x="300" y="67"/>
                  <a:pt x="300" y="1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06">
            <a:extLst>
              <a:ext uri="{FF2B5EF4-FFF2-40B4-BE49-F238E27FC236}">
                <a16:creationId xmlns:a16="http://schemas.microsoft.com/office/drawing/2014/main" id="{15B3D445-113D-5A4F-BE06-BEC850DD5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2499" y="9751673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2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7"/>
                  <a:pt x="299" y="1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306">
            <a:extLst>
              <a:ext uri="{FF2B5EF4-FFF2-40B4-BE49-F238E27FC236}">
                <a16:creationId xmlns:a16="http://schemas.microsoft.com/office/drawing/2014/main" id="{AD04CC19-FF3A-D943-B635-DDA7E1D8D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5962" y="9751673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2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7"/>
                  <a:pt x="299" y="1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306">
            <a:extLst>
              <a:ext uri="{FF2B5EF4-FFF2-40B4-BE49-F238E27FC236}">
                <a16:creationId xmlns:a16="http://schemas.microsoft.com/office/drawing/2014/main" id="{A0CC5881-AB80-6046-93A9-53A90EF47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6202" y="9751672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2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7"/>
                  <a:pt x="299" y="1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306">
            <a:extLst>
              <a:ext uri="{FF2B5EF4-FFF2-40B4-BE49-F238E27FC236}">
                <a16:creationId xmlns:a16="http://schemas.microsoft.com/office/drawing/2014/main" id="{0DE3298F-4ADA-E146-B1C6-8BE7FDEDB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6422" y="9751671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2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7"/>
                  <a:pt x="299" y="1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306">
            <a:extLst>
              <a:ext uri="{FF2B5EF4-FFF2-40B4-BE49-F238E27FC236}">
                <a16:creationId xmlns:a16="http://schemas.microsoft.com/office/drawing/2014/main" id="{B39F8D28-F13A-1443-AE29-73FC5B01F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5962" y="10890507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2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7"/>
                  <a:pt x="299" y="1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06">
            <a:extLst>
              <a:ext uri="{FF2B5EF4-FFF2-40B4-BE49-F238E27FC236}">
                <a16:creationId xmlns:a16="http://schemas.microsoft.com/office/drawing/2014/main" id="{E812364F-298C-014E-AF27-0B1977D2C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6202" y="10890506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2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7"/>
                  <a:pt x="299" y="1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306">
            <a:extLst>
              <a:ext uri="{FF2B5EF4-FFF2-40B4-BE49-F238E27FC236}">
                <a16:creationId xmlns:a16="http://schemas.microsoft.com/office/drawing/2014/main" id="{4CCB57B5-EC3F-F348-A59A-1CF7BD992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579" y="11955271"/>
            <a:ext cx="351265" cy="351265"/>
          </a:xfrm>
          <a:custGeom>
            <a:avLst/>
            <a:gdLst>
              <a:gd name="T0" fmla="*/ 299 w 300"/>
              <a:gd name="T1" fmla="*/ 150 h 300"/>
              <a:gd name="T2" fmla="*/ 299 w 300"/>
              <a:gd name="T3" fmla="*/ 150 h 300"/>
              <a:gd name="T4" fmla="*/ 149 w 300"/>
              <a:gd name="T5" fmla="*/ 299 h 300"/>
              <a:gd name="T6" fmla="*/ 149 w 300"/>
              <a:gd name="T7" fmla="*/ 299 h 300"/>
              <a:gd name="T8" fmla="*/ 0 w 300"/>
              <a:gd name="T9" fmla="*/ 150 h 300"/>
              <a:gd name="T10" fmla="*/ 0 w 300"/>
              <a:gd name="T11" fmla="*/ 150 h 300"/>
              <a:gd name="T12" fmla="*/ 149 w 300"/>
              <a:gd name="T13" fmla="*/ 0 h 300"/>
              <a:gd name="T14" fmla="*/ 149 w 300"/>
              <a:gd name="T15" fmla="*/ 0 h 300"/>
              <a:gd name="T16" fmla="*/ 299 w 300"/>
              <a:gd name="T17" fmla="*/ 15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299" y="150"/>
                </a:moveTo>
                <a:lnTo>
                  <a:pt x="299" y="150"/>
                </a:lnTo>
                <a:cubicBezTo>
                  <a:pt x="299" y="232"/>
                  <a:pt x="232" y="299"/>
                  <a:pt x="149" y="299"/>
                </a:cubicBezTo>
                <a:lnTo>
                  <a:pt x="149" y="299"/>
                </a:lnTo>
                <a:cubicBezTo>
                  <a:pt x="67" y="299"/>
                  <a:pt x="0" y="232"/>
                  <a:pt x="0" y="150"/>
                </a:cubicBezTo>
                <a:lnTo>
                  <a:pt x="0" y="150"/>
                </a:lnTo>
                <a:cubicBezTo>
                  <a:pt x="0" y="67"/>
                  <a:pt x="67" y="0"/>
                  <a:pt x="149" y="0"/>
                </a:cubicBezTo>
                <a:lnTo>
                  <a:pt x="149" y="0"/>
                </a:lnTo>
                <a:cubicBezTo>
                  <a:pt x="232" y="0"/>
                  <a:pt x="299" y="67"/>
                  <a:pt x="299" y="15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99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adroTexto 367"/>
          <p:cNvSpPr txBox="1"/>
          <p:nvPr/>
        </p:nvSpPr>
        <p:spPr>
          <a:xfrm>
            <a:off x="9113304" y="577984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  <a:endParaRPr lang="en-US" sz="88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90" name="CuadroTexto 389"/>
          <p:cNvSpPr txBox="1"/>
          <p:nvPr/>
        </p:nvSpPr>
        <p:spPr>
          <a:xfrm>
            <a:off x="2032436" y="20983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F4BD03A8-07B7-D74A-8798-89F8D6DF8F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17967" y="4086225"/>
          <a:ext cx="19741716" cy="8601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0286">
                  <a:extLst>
                    <a:ext uri="{9D8B030D-6E8A-4147-A177-3AD203B41FA5}">
                      <a16:colId xmlns:a16="http://schemas.microsoft.com/office/drawing/2014/main" val="2709683141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185866405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118479482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64427409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565812766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792584531"/>
                    </a:ext>
                  </a:extLst>
                </a:gridCol>
              </a:tblGrid>
              <a:tr h="1949298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030151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0895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1771793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413182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2135615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9417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696597"/>
                  </a:ext>
                </a:extLst>
              </a:tr>
            </a:tbl>
          </a:graphicData>
        </a:graphic>
      </p:graphicFrame>
      <p:sp>
        <p:nvSpPr>
          <p:cNvPr id="41" name="Freeform 256">
            <a:extLst>
              <a:ext uri="{FF2B5EF4-FFF2-40B4-BE49-F238E27FC236}">
                <a16:creationId xmlns:a16="http://schemas.microsoft.com/office/drawing/2014/main" id="{225B0E72-714F-E84A-B8A1-F2C9CE167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911" y="4440124"/>
            <a:ext cx="566290" cy="566290"/>
          </a:xfrm>
          <a:custGeom>
            <a:avLst/>
            <a:gdLst>
              <a:gd name="T0" fmla="*/ 500 w 509"/>
              <a:gd name="T1" fmla="*/ 470 h 507"/>
              <a:gd name="T2" fmla="*/ 500 w 509"/>
              <a:gd name="T3" fmla="*/ 470 h 507"/>
              <a:gd name="T4" fmla="*/ 500 w 509"/>
              <a:gd name="T5" fmla="*/ 500 h 507"/>
              <a:gd name="T6" fmla="*/ 500 w 509"/>
              <a:gd name="T7" fmla="*/ 500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500 h 507"/>
              <a:gd name="T26" fmla="*/ 9 w 509"/>
              <a:gd name="T27" fmla="*/ 500 h 507"/>
              <a:gd name="T28" fmla="*/ 9 w 509"/>
              <a:gd name="T29" fmla="*/ 470 h 507"/>
              <a:gd name="T30" fmla="*/ 224 w 509"/>
              <a:gd name="T31" fmla="*/ 255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9 h 507"/>
              <a:gd name="T38" fmla="*/ 9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500 w 509"/>
              <a:gd name="T49" fmla="*/ 9 h 507"/>
              <a:gd name="T50" fmla="*/ 500 w 509"/>
              <a:gd name="T51" fmla="*/ 9 h 507"/>
              <a:gd name="T52" fmla="*/ 500 w 509"/>
              <a:gd name="T53" fmla="*/ 39 h 507"/>
              <a:gd name="T54" fmla="*/ 285 w 509"/>
              <a:gd name="T55" fmla="*/ 255 h 507"/>
              <a:gd name="T56" fmla="*/ 500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500" y="470"/>
                </a:moveTo>
                <a:lnTo>
                  <a:pt x="500" y="470"/>
                </a:lnTo>
                <a:cubicBezTo>
                  <a:pt x="508" y="478"/>
                  <a:pt x="508" y="491"/>
                  <a:pt x="500" y="500"/>
                </a:cubicBezTo>
                <a:lnTo>
                  <a:pt x="500" y="500"/>
                </a:lnTo>
                <a:cubicBezTo>
                  <a:pt x="496" y="504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30" y="506"/>
                  <a:pt x="24" y="506"/>
                </a:cubicBezTo>
                <a:lnTo>
                  <a:pt x="24" y="506"/>
                </a:lnTo>
                <a:cubicBezTo>
                  <a:pt x="19" y="506"/>
                  <a:pt x="13" y="504"/>
                  <a:pt x="9" y="500"/>
                </a:cubicBezTo>
                <a:lnTo>
                  <a:pt x="9" y="500"/>
                </a:lnTo>
                <a:cubicBezTo>
                  <a:pt x="0" y="491"/>
                  <a:pt x="0" y="478"/>
                  <a:pt x="9" y="470"/>
                </a:cubicBezTo>
                <a:lnTo>
                  <a:pt x="224" y="255"/>
                </a:lnTo>
                <a:lnTo>
                  <a:pt x="9" y="39"/>
                </a:lnTo>
                <a:lnTo>
                  <a:pt x="9" y="39"/>
                </a:lnTo>
                <a:cubicBezTo>
                  <a:pt x="0" y="31"/>
                  <a:pt x="0" y="17"/>
                  <a:pt x="9" y="9"/>
                </a:cubicBezTo>
                <a:lnTo>
                  <a:pt x="9" y="9"/>
                </a:lnTo>
                <a:cubicBezTo>
                  <a:pt x="17" y="0"/>
                  <a:pt x="31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8" y="0"/>
                  <a:pt x="491" y="0"/>
                  <a:pt x="500" y="9"/>
                </a:cubicBezTo>
                <a:lnTo>
                  <a:pt x="500" y="9"/>
                </a:lnTo>
                <a:cubicBezTo>
                  <a:pt x="508" y="17"/>
                  <a:pt x="508" y="31"/>
                  <a:pt x="500" y="39"/>
                </a:cubicBezTo>
                <a:lnTo>
                  <a:pt x="285" y="255"/>
                </a:lnTo>
                <a:lnTo>
                  <a:pt x="500" y="47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257">
            <a:extLst>
              <a:ext uri="{FF2B5EF4-FFF2-40B4-BE49-F238E27FC236}">
                <a16:creationId xmlns:a16="http://schemas.microsoft.com/office/drawing/2014/main" id="{23778188-EA1F-D845-AEC4-B82BC0EEC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29" y="4707976"/>
            <a:ext cx="315154" cy="305305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6 w 281"/>
              <a:gd name="T7" fmla="*/ 49 h 272"/>
              <a:gd name="T8" fmla="*/ 56 w 281"/>
              <a:gd name="T9" fmla="*/ 49 h 272"/>
              <a:gd name="T10" fmla="*/ 56 w 281"/>
              <a:gd name="T11" fmla="*/ 81 h 272"/>
              <a:gd name="T12" fmla="*/ 196 w 281"/>
              <a:gd name="T13" fmla="*/ 220 h 272"/>
              <a:gd name="T14" fmla="*/ 228 w 281"/>
              <a:gd name="T15" fmla="*/ 189 h 272"/>
              <a:gd name="T16" fmla="*/ 88 w 281"/>
              <a:gd name="T17" fmla="*/ 49 h 272"/>
              <a:gd name="T18" fmla="*/ 88 w 281"/>
              <a:gd name="T19" fmla="*/ 49 h 272"/>
              <a:gd name="T20" fmla="*/ 72 w 281"/>
              <a:gd name="T21" fmla="*/ 43 h 272"/>
              <a:gd name="T22" fmla="*/ 196 w 281"/>
              <a:gd name="T23" fmla="*/ 271 h 272"/>
              <a:gd name="T24" fmla="*/ 196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19 h 272"/>
              <a:gd name="T34" fmla="*/ 25 w 281"/>
              <a:gd name="T35" fmla="*/ 19 h 272"/>
              <a:gd name="T36" fmla="*/ 72 w 281"/>
              <a:gd name="T37" fmla="*/ 0 h 272"/>
              <a:gd name="T38" fmla="*/ 72 w 281"/>
              <a:gd name="T39" fmla="*/ 0 h 272"/>
              <a:gd name="T40" fmla="*/ 118 w 281"/>
              <a:gd name="T41" fmla="*/ 19 h 272"/>
              <a:gd name="T42" fmla="*/ 274 w 281"/>
              <a:gd name="T43" fmla="*/ 175 h 272"/>
              <a:gd name="T44" fmla="*/ 274 w 281"/>
              <a:gd name="T45" fmla="*/ 175 h 272"/>
              <a:gd name="T46" fmla="*/ 280 w 281"/>
              <a:gd name="T47" fmla="*/ 190 h 272"/>
              <a:gd name="T48" fmla="*/ 280 w 281"/>
              <a:gd name="T49" fmla="*/ 190 h 272"/>
              <a:gd name="T50" fmla="*/ 273 w 281"/>
              <a:gd name="T51" fmla="*/ 205 h 272"/>
              <a:gd name="T52" fmla="*/ 211 w 281"/>
              <a:gd name="T53" fmla="*/ 265 h 272"/>
              <a:gd name="T54" fmla="*/ 211 w 281"/>
              <a:gd name="T55" fmla="*/ 265 h 272"/>
              <a:gd name="T56" fmla="*/ 196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6" y="49"/>
                </a:cubicBezTo>
                <a:lnTo>
                  <a:pt x="56" y="49"/>
                </a:lnTo>
                <a:cubicBezTo>
                  <a:pt x="48" y="59"/>
                  <a:pt x="48" y="72"/>
                  <a:pt x="56" y="81"/>
                </a:cubicBezTo>
                <a:lnTo>
                  <a:pt x="196" y="220"/>
                </a:lnTo>
                <a:lnTo>
                  <a:pt x="228" y="189"/>
                </a:lnTo>
                <a:lnTo>
                  <a:pt x="88" y="49"/>
                </a:lnTo>
                <a:lnTo>
                  <a:pt x="88" y="49"/>
                </a:lnTo>
                <a:cubicBezTo>
                  <a:pt x="83" y="45"/>
                  <a:pt x="78" y="43"/>
                  <a:pt x="72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1" y="271"/>
                  <a:pt x="185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8" y="7"/>
                  <a:pt x="54" y="0"/>
                  <a:pt x="72" y="0"/>
                </a:cubicBezTo>
                <a:lnTo>
                  <a:pt x="72" y="0"/>
                </a:lnTo>
                <a:cubicBezTo>
                  <a:pt x="89" y="0"/>
                  <a:pt x="106" y="7"/>
                  <a:pt x="118" y="19"/>
                </a:cubicBezTo>
                <a:lnTo>
                  <a:pt x="274" y="175"/>
                </a:lnTo>
                <a:lnTo>
                  <a:pt x="274" y="175"/>
                </a:lnTo>
                <a:cubicBezTo>
                  <a:pt x="277" y="179"/>
                  <a:pt x="280" y="185"/>
                  <a:pt x="280" y="190"/>
                </a:cubicBezTo>
                <a:lnTo>
                  <a:pt x="280" y="190"/>
                </a:lnTo>
                <a:cubicBezTo>
                  <a:pt x="280" y="196"/>
                  <a:pt x="277" y="202"/>
                  <a:pt x="273" y="205"/>
                </a:cubicBezTo>
                <a:lnTo>
                  <a:pt x="211" y="265"/>
                </a:lnTo>
                <a:lnTo>
                  <a:pt x="211" y="265"/>
                </a:lnTo>
                <a:cubicBezTo>
                  <a:pt x="206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258">
            <a:extLst>
              <a:ext uri="{FF2B5EF4-FFF2-40B4-BE49-F238E27FC236}">
                <a16:creationId xmlns:a16="http://schemas.microsoft.com/office/drawing/2014/main" id="{9EC0C2DA-6A7D-E74C-8DF1-ADCA937BF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109" y="4318957"/>
            <a:ext cx="467808" cy="467808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59">
            <a:extLst>
              <a:ext uri="{FF2B5EF4-FFF2-40B4-BE49-F238E27FC236}">
                <a16:creationId xmlns:a16="http://schemas.microsoft.com/office/drawing/2014/main" id="{73B2D165-ED83-4042-83C7-3566BD06F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7335" y="4410578"/>
            <a:ext cx="566290" cy="625382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2 w 505"/>
              <a:gd name="T19" fmla="*/ 440 h 562"/>
              <a:gd name="T20" fmla="*/ 42 w 505"/>
              <a:gd name="T21" fmla="*/ 173 h 562"/>
              <a:gd name="T22" fmla="*/ 104 w 505"/>
              <a:gd name="T23" fmla="*/ 173 h 562"/>
              <a:gd name="T24" fmla="*/ 404 w 505"/>
              <a:gd name="T25" fmla="*/ 173 h 562"/>
              <a:gd name="T26" fmla="*/ 461 w 505"/>
              <a:gd name="T27" fmla="*/ 173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20 w 505"/>
              <a:gd name="T47" fmla="*/ 131 h 562"/>
              <a:gd name="T48" fmla="*/ 120 w 505"/>
              <a:gd name="T49" fmla="*/ 43 h 562"/>
              <a:gd name="T50" fmla="*/ 474 w 505"/>
              <a:gd name="T51" fmla="*/ 131 h 562"/>
              <a:gd name="T52" fmla="*/ 432 w 505"/>
              <a:gd name="T53" fmla="*/ 131 h 562"/>
              <a:gd name="T54" fmla="*/ 432 w 505"/>
              <a:gd name="T55" fmla="*/ 25 h 562"/>
              <a:gd name="T56" fmla="*/ 432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7 w 505"/>
              <a:gd name="T81" fmla="*/ 482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2 w 505"/>
              <a:gd name="T93" fmla="*/ 534 h 562"/>
              <a:gd name="T94" fmla="*/ 432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2" y="440"/>
                </a:lnTo>
                <a:lnTo>
                  <a:pt x="42" y="173"/>
                </a:lnTo>
                <a:lnTo>
                  <a:pt x="104" y="173"/>
                </a:lnTo>
                <a:lnTo>
                  <a:pt x="404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4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8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2" y="549"/>
                  <a:pt x="432" y="534"/>
                </a:cubicBezTo>
                <a:lnTo>
                  <a:pt x="432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0" y="131"/>
                  <a:pt x="474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260">
            <a:extLst>
              <a:ext uri="{FF2B5EF4-FFF2-40B4-BE49-F238E27FC236}">
                <a16:creationId xmlns:a16="http://schemas.microsoft.com/office/drawing/2014/main" id="{7036EB4E-6440-764E-A709-17E51DC27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003" y="4646944"/>
            <a:ext cx="132954" cy="49243"/>
          </a:xfrm>
          <a:custGeom>
            <a:avLst/>
            <a:gdLst>
              <a:gd name="T0" fmla="*/ 98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8 w 121"/>
              <a:gd name="T13" fmla="*/ 42 h 43"/>
              <a:gd name="T14" fmla="*/ 98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8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8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8" y="42"/>
                </a:lnTo>
                <a:lnTo>
                  <a:pt x="98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261">
            <a:extLst>
              <a:ext uri="{FF2B5EF4-FFF2-40B4-BE49-F238E27FC236}">
                <a16:creationId xmlns:a16="http://schemas.microsoft.com/office/drawing/2014/main" id="{25E8F58C-6096-DA43-99C3-8A52EB5A3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2514" y="4484441"/>
            <a:ext cx="738642" cy="472731"/>
          </a:xfrm>
          <a:custGeom>
            <a:avLst/>
            <a:gdLst>
              <a:gd name="T0" fmla="*/ 43 w 661"/>
              <a:gd name="T1" fmla="*/ 64 h 425"/>
              <a:gd name="T2" fmla="*/ 320 w 661"/>
              <a:gd name="T3" fmla="*/ 205 h 425"/>
              <a:gd name="T4" fmla="*/ 320 w 661"/>
              <a:gd name="T5" fmla="*/ 205 h 425"/>
              <a:gd name="T6" fmla="*/ 321 w 661"/>
              <a:gd name="T7" fmla="*/ 206 h 425"/>
              <a:gd name="T8" fmla="*/ 321 w 661"/>
              <a:gd name="T9" fmla="*/ 206 h 425"/>
              <a:gd name="T10" fmla="*/ 322 w 661"/>
              <a:gd name="T11" fmla="*/ 207 h 425"/>
              <a:gd name="T12" fmla="*/ 322 w 661"/>
              <a:gd name="T13" fmla="*/ 207 h 425"/>
              <a:gd name="T14" fmla="*/ 324 w 661"/>
              <a:gd name="T15" fmla="*/ 207 h 425"/>
              <a:gd name="T16" fmla="*/ 324 w 661"/>
              <a:gd name="T17" fmla="*/ 207 h 425"/>
              <a:gd name="T18" fmla="*/ 325 w 661"/>
              <a:gd name="T19" fmla="*/ 207 h 425"/>
              <a:gd name="T20" fmla="*/ 325 w 661"/>
              <a:gd name="T21" fmla="*/ 207 h 425"/>
              <a:gd name="T22" fmla="*/ 326 w 661"/>
              <a:gd name="T23" fmla="*/ 207 h 425"/>
              <a:gd name="T24" fmla="*/ 326 w 661"/>
              <a:gd name="T25" fmla="*/ 207 h 425"/>
              <a:gd name="T26" fmla="*/ 328 w 661"/>
              <a:gd name="T27" fmla="*/ 208 h 425"/>
              <a:gd name="T28" fmla="*/ 330 w 661"/>
              <a:gd name="T29" fmla="*/ 208 h 425"/>
              <a:gd name="T30" fmla="*/ 330 w 661"/>
              <a:gd name="T31" fmla="*/ 208 h 425"/>
              <a:gd name="T32" fmla="*/ 331 w 661"/>
              <a:gd name="T33" fmla="*/ 208 h 425"/>
              <a:gd name="T34" fmla="*/ 331 w 661"/>
              <a:gd name="T35" fmla="*/ 208 h 425"/>
              <a:gd name="T36" fmla="*/ 332 w 661"/>
              <a:gd name="T37" fmla="*/ 207 h 425"/>
              <a:gd name="T38" fmla="*/ 333 w 661"/>
              <a:gd name="T39" fmla="*/ 207 h 425"/>
              <a:gd name="T40" fmla="*/ 334 w 661"/>
              <a:gd name="T41" fmla="*/ 207 h 425"/>
              <a:gd name="T42" fmla="*/ 335 w 661"/>
              <a:gd name="T43" fmla="*/ 207 h 425"/>
              <a:gd name="T44" fmla="*/ 335 w 661"/>
              <a:gd name="T45" fmla="*/ 207 h 425"/>
              <a:gd name="T46" fmla="*/ 336 w 661"/>
              <a:gd name="T47" fmla="*/ 207 h 425"/>
              <a:gd name="T48" fmla="*/ 336 w 661"/>
              <a:gd name="T49" fmla="*/ 207 h 425"/>
              <a:gd name="T50" fmla="*/ 337 w 661"/>
              <a:gd name="T51" fmla="*/ 206 h 425"/>
              <a:gd name="T52" fmla="*/ 338 w 661"/>
              <a:gd name="T53" fmla="*/ 206 h 425"/>
              <a:gd name="T54" fmla="*/ 339 w 661"/>
              <a:gd name="T55" fmla="*/ 205 h 425"/>
              <a:gd name="T56" fmla="*/ 339 w 661"/>
              <a:gd name="T57" fmla="*/ 205 h 425"/>
              <a:gd name="T58" fmla="*/ 618 w 661"/>
              <a:gd name="T59" fmla="*/ 64 h 425"/>
              <a:gd name="T60" fmla="*/ 43 w 661"/>
              <a:gd name="T61" fmla="*/ 381 h 425"/>
              <a:gd name="T62" fmla="*/ 96 w 661"/>
              <a:gd name="T63" fmla="*/ 43 h 425"/>
              <a:gd name="T64" fmla="*/ 330 w 661"/>
              <a:gd name="T65" fmla="*/ 162 h 425"/>
              <a:gd name="T66" fmla="*/ 660 w 661"/>
              <a:gd name="T67" fmla="*/ 30 h 425"/>
              <a:gd name="T68" fmla="*/ 658 w 661"/>
              <a:gd name="T69" fmla="*/ 19 h 425"/>
              <a:gd name="T70" fmla="*/ 654 w 661"/>
              <a:gd name="T71" fmla="*/ 14 h 425"/>
              <a:gd name="T72" fmla="*/ 33 w 661"/>
              <a:gd name="T73" fmla="*/ 0 h 425"/>
              <a:gd name="T74" fmla="*/ 6 w 661"/>
              <a:gd name="T75" fmla="*/ 14 h 425"/>
              <a:gd name="T76" fmla="*/ 2 w 661"/>
              <a:gd name="T77" fmla="*/ 19 h 425"/>
              <a:gd name="T78" fmla="*/ 0 w 661"/>
              <a:gd name="T79" fmla="*/ 30 h 425"/>
              <a:gd name="T80" fmla="*/ 0 w 661"/>
              <a:gd name="T81" fmla="*/ 32 h 425"/>
              <a:gd name="T82" fmla="*/ 0 w 661"/>
              <a:gd name="T83" fmla="*/ 392 h 425"/>
              <a:gd name="T84" fmla="*/ 628 w 661"/>
              <a:gd name="T85" fmla="*/ 424 h 425"/>
              <a:gd name="T86" fmla="*/ 660 w 661"/>
              <a:gd name="T87" fmla="*/ 392 h 425"/>
              <a:gd name="T88" fmla="*/ 660 w 661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1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2" y="206"/>
                  <a:pt x="322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4" y="207"/>
                  <a:pt x="324" y="207"/>
                </a:cubicBez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cubicBezTo>
                  <a:pt x="337" y="206"/>
                  <a:pt x="337" y="206"/>
                  <a:pt x="338" y="206"/>
                </a:cubicBezTo>
                <a:lnTo>
                  <a:pt x="338" y="206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6" y="43"/>
                </a:lnTo>
                <a:lnTo>
                  <a:pt x="563" y="43"/>
                </a:lnTo>
                <a:lnTo>
                  <a:pt x="330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4" y="14"/>
                </a:cubicBezTo>
                <a:lnTo>
                  <a:pt x="654" y="14"/>
                </a:lnTo>
                <a:cubicBezTo>
                  <a:pt x="648" y="6"/>
                  <a:pt x="638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2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0" y="410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262">
            <a:extLst>
              <a:ext uri="{FF2B5EF4-FFF2-40B4-BE49-F238E27FC236}">
                <a16:creationId xmlns:a16="http://schemas.microsoft.com/office/drawing/2014/main" id="{BAEF47CC-4201-A04B-831E-9F5F6E7F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6998" y="4363277"/>
            <a:ext cx="625382" cy="72386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3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1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3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7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2 h 649"/>
              <a:gd name="T54" fmla="*/ 268 w 562"/>
              <a:gd name="T55" fmla="*/ 3 h 649"/>
              <a:gd name="T56" fmla="*/ 266 w 562"/>
              <a:gd name="T57" fmla="*/ 6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1 w 562"/>
              <a:gd name="T73" fmla="*/ 629 h 649"/>
              <a:gd name="T74" fmla="*/ 2 w 562"/>
              <a:gd name="T75" fmla="*/ 635 h 649"/>
              <a:gd name="T76" fmla="*/ 4 w 562"/>
              <a:gd name="T77" fmla="*/ 637 h 649"/>
              <a:gd name="T78" fmla="*/ 5 w 562"/>
              <a:gd name="T79" fmla="*/ 640 h 649"/>
              <a:gd name="T80" fmla="*/ 9 w 562"/>
              <a:gd name="T81" fmla="*/ 643 h 649"/>
              <a:gd name="T82" fmla="*/ 14 w 562"/>
              <a:gd name="T83" fmla="*/ 646 h 649"/>
              <a:gd name="T84" fmla="*/ 16 w 562"/>
              <a:gd name="T85" fmla="*/ 647 h 649"/>
              <a:gd name="T86" fmla="*/ 19 w 562"/>
              <a:gd name="T87" fmla="*/ 648 h 649"/>
              <a:gd name="T88" fmla="*/ 23 w 562"/>
              <a:gd name="T89" fmla="*/ 648 h 649"/>
              <a:gd name="T90" fmla="*/ 35 w 562"/>
              <a:gd name="T91" fmla="*/ 646 h 649"/>
              <a:gd name="T92" fmla="*/ 37 w 562"/>
              <a:gd name="T93" fmla="*/ 645 h 649"/>
              <a:gd name="T94" fmla="*/ 525 w 562"/>
              <a:gd name="T95" fmla="*/ 645 h 649"/>
              <a:gd name="T96" fmla="*/ 535 w 562"/>
              <a:gd name="T97" fmla="*/ 648 h 649"/>
              <a:gd name="T98" fmla="*/ 539 w 562"/>
              <a:gd name="T99" fmla="*/ 648 h 649"/>
              <a:gd name="T100" fmla="*/ 542 w 562"/>
              <a:gd name="T101" fmla="*/ 648 h 649"/>
              <a:gd name="T102" fmla="*/ 547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6 w 562"/>
              <a:gd name="T109" fmla="*/ 64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4" y="435"/>
                  <a:pt x="293" y="435"/>
                  <a:pt x="292" y="434"/>
                </a:cubicBezTo>
                <a:lnTo>
                  <a:pt x="292" y="434"/>
                </a:lnTo>
                <a:lnTo>
                  <a:pt x="292" y="434"/>
                </a:lnTo>
                <a:lnTo>
                  <a:pt x="292" y="434"/>
                </a:lnTo>
                <a:cubicBezTo>
                  <a:pt x="291" y="434"/>
                  <a:pt x="290" y="434"/>
                  <a:pt x="290" y="434"/>
                </a:cubicBez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lnTo>
                  <a:pt x="288" y="433"/>
                </a:lnTo>
                <a:lnTo>
                  <a:pt x="288" y="433"/>
                </a:lnTo>
                <a:cubicBezTo>
                  <a:pt x="287" y="433"/>
                  <a:pt x="287" y="433"/>
                  <a:pt x="287" y="433"/>
                </a:cubicBezTo>
                <a:lnTo>
                  <a:pt x="287" y="433"/>
                </a:lnTo>
                <a:cubicBezTo>
                  <a:pt x="286" y="433"/>
                  <a:pt x="286" y="433"/>
                  <a:pt x="285" y="432"/>
                </a:cubicBezTo>
                <a:lnTo>
                  <a:pt x="285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lnTo>
                  <a:pt x="281" y="432"/>
                </a:lnTo>
                <a:lnTo>
                  <a:pt x="281" y="432"/>
                </a:lnTo>
                <a:cubicBezTo>
                  <a:pt x="281" y="432"/>
                  <a:pt x="281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cubicBezTo>
                  <a:pt x="278" y="432"/>
                  <a:pt x="278" y="432"/>
                  <a:pt x="278" y="432"/>
                </a:cubicBezTo>
                <a:lnTo>
                  <a:pt x="278" y="432"/>
                </a:lnTo>
                <a:cubicBezTo>
                  <a:pt x="278" y="432"/>
                  <a:pt x="277" y="432"/>
                  <a:pt x="276" y="432"/>
                </a:cubicBezTo>
                <a:lnTo>
                  <a:pt x="276" y="432"/>
                </a:lnTo>
                <a:cubicBezTo>
                  <a:pt x="276" y="433"/>
                  <a:pt x="276" y="433"/>
                  <a:pt x="276" y="433"/>
                </a:cubicBezTo>
                <a:lnTo>
                  <a:pt x="276" y="433"/>
                </a:lnTo>
                <a:cubicBezTo>
                  <a:pt x="275" y="433"/>
                  <a:pt x="274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3" y="433"/>
                  <a:pt x="272" y="434"/>
                </a:cubicBezTo>
                <a:lnTo>
                  <a:pt x="272" y="434"/>
                </a:lnTo>
                <a:cubicBezTo>
                  <a:pt x="272" y="434"/>
                  <a:pt x="272" y="434"/>
                  <a:pt x="271" y="434"/>
                </a:cubicBezTo>
                <a:lnTo>
                  <a:pt x="271" y="434"/>
                </a:lnTo>
                <a:cubicBezTo>
                  <a:pt x="270" y="434"/>
                  <a:pt x="270" y="434"/>
                  <a:pt x="270" y="434"/>
                </a:cubicBezTo>
                <a:lnTo>
                  <a:pt x="270" y="434"/>
                </a:lnTo>
                <a:cubicBezTo>
                  <a:pt x="270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5"/>
                  <a:pt x="558" y="635"/>
                  <a:pt x="558" y="635"/>
                </a:cubicBezTo>
                <a:lnTo>
                  <a:pt x="558" y="635"/>
                </a:lnTo>
                <a:cubicBezTo>
                  <a:pt x="558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0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60" y="616"/>
                  <a:pt x="560" y="615"/>
                </a:cubicBezTo>
                <a:lnTo>
                  <a:pt x="560" y="615"/>
                </a:lnTo>
                <a:cubicBezTo>
                  <a:pt x="559" y="615"/>
                  <a:pt x="559" y="615"/>
                  <a:pt x="559" y="615"/>
                </a:cubicBez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299" y="9"/>
                </a:cubicBezTo>
                <a:lnTo>
                  <a:pt x="299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8" y="7"/>
                  <a:pt x="298" y="7"/>
                </a:cubicBezTo>
                <a:lnTo>
                  <a:pt x="298" y="7"/>
                </a:lnTo>
                <a:cubicBezTo>
                  <a:pt x="297" y="7"/>
                  <a:pt x="297" y="6"/>
                  <a:pt x="296" y="6"/>
                </a:cubicBez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5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3" y="3"/>
                </a:cubicBezTo>
                <a:lnTo>
                  <a:pt x="293" y="3"/>
                </a:lnTo>
                <a:lnTo>
                  <a:pt x="292" y="3"/>
                </a:lnTo>
                <a:lnTo>
                  <a:pt x="292" y="3"/>
                </a:lnTo>
                <a:cubicBezTo>
                  <a:pt x="292" y="3"/>
                  <a:pt x="291" y="3"/>
                  <a:pt x="291" y="2"/>
                </a:cubicBezTo>
                <a:lnTo>
                  <a:pt x="291" y="2"/>
                </a:lnTo>
                <a:cubicBezTo>
                  <a:pt x="290" y="2"/>
                  <a:pt x="290" y="2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9" y="1"/>
                  <a:pt x="288" y="1"/>
                  <a:pt x="287" y="1"/>
                </a:cubicBezTo>
                <a:lnTo>
                  <a:pt x="287" y="1"/>
                </a:lnTo>
                <a:lnTo>
                  <a:pt x="287" y="1"/>
                </a:lnTo>
                <a:lnTo>
                  <a:pt x="287" y="1"/>
                </a:lnTo>
                <a:cubicBezTo>
                  <a:pt x="286" y="1"/>
                  <a:pt x="285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1" y="0"/>
                  <a:pt x="280" y="0"/>
                  <a:pt x="279" y="0"/>
                </a:cubicBezTo>
                <a:lnTo>
                  <a:pt x="279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3" y="1"/>
                  <a:pt x="272" y="1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3"/>
                  <a:pt x="270" y="3"/>
                  <a:pt x="270" y="3"/>
                </a:cubicBezTo>
                <a:lnTo>
                  <a:pt x="270" y="3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8" y="4"/>
                  <a:pt x="268" y="4"/>
                </a:cubicBezTo>
                <a:lnTo>
                  <a:pt x="268" y="4"/>
                </a:lnTo>
                <a:cubicBezTo>
                  <a:pt x="267" y="4"/>
                  <a:pt x="267" y="4"/>
                  <a:pt x="267" y="4"/>
                </a:cubicBezTo>
                <a:lnTo>
                  <a:pt x="267" y="4"/>
                </a:lnTo>
                <a:cubicBezTo>
                  <a:pt x="266" y="5"/>
                  <a:pt x="266" y="5"/>
                  <a:pt x="266" y="6"/>
                </a:cubicBezTo>
                <a:lnTo>
                  <a:pt x="266" y="6"/>
                </a:lnTo>
                <a:cubicBezTo>
                  <a:pt x="266" y="6"/>
                  <a:pt x="266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2" y="10"/>
                </a:cubicBezTo>
                <a:lnTo>
                  <a:pt x="262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1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1" y="629"/>
                </a:cubicBezTo>
                <a:lnTo>
                  <a:pt x="1" y="629"/>
                </a:lnTo>
                <a:lnTo>
                  <a:pt x="1" y="629"/>
                </a:lnTo>
                <a:lnTo>
                  <a:pt x="1" y="629"/>
                </a:lnTo>
                <a:cubicBezTo>
                  <a:pt x="1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2" y="635"/>
                  <a:pt x="3" y="636"/>
                </a:cubicBezTo>
                <a:lnTo>
                  <a:pt x="3" y="636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9"/>
                  <a:pt x="5" y="639"/>
                </a:cubicBezTo>
                <a:lnTo>
                  <a:pt x="5" y="639"/>
                </a:lnTo>
                <a:cubicBezTo>
                  <a:pt x="5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6" y="641"/>
                </a:cubicBezTo>
                <a:lnTo>
                  <a:pt x="6" y="641"/>
                </a:lnTo>
                <a:cubicBezTo>
                  <a:pt x="7" y="641"/>
                  <a:pt x="7" y="641"/>
                  <a:pt x="7" y="641"/>
                </a:cubicBezTo>
                <a:lnTo>
                  <a:pt x="7" y="641"/>
                </a:lnTo>
                <a:cubicBezTo>
                  <a:pt x="7" y="641"/>
                  <a:pt x="7" y="642"/>
                  <a:pt x="8" y="642"/>
                </a:cubicBezTo>
                <a:lnTo>
                  <a:pt x="9" y="643"/>
                </a:lnTo>
                <a:lnTo>
                  <a:pt x="9" y="643"/>
                </a:lnTo>
                <a:cubicBezTo>
                  <a:pt x="10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6"/>
                  <a:pt x="15" y="646"/>
                </a:cubicBezTo>
                <a:lnTo>
                  <a:pt x="15" y="646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3" y="648"/>
                  <a:pt x="23" y="648"/>
                  <a:pt x="23" y="648"/>
                </a:cubicBezTo>
                <a:lnTo>
                  <a:pt x="23" y="648"/>
                </a:lnTo>
                <a:cubicBezTo>
                  <a:pt x="24" y="648"/>
                  <a:pt x="24" y="648"/>
                  <a:pt x="24" y="648"/>
                </a:cubicBez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6" y="645"/>
                </a:cubicBezTo>
                <a:lnTo>
                  <a:pt x="36" y="645"/>
                </a:lnTo>
                <a:lnTo>
                  <a:pt x="36" y="645"/>
                </a:lnTo>
                <a:lnTo>
                  <a:pt x="37" y="645"/>
                </a:ln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cubicBezTo>
                  <a:pt x="525" y="645"/>
                  <a:pt x="525" y="645"/>
                  <a:pt x="525" y="645"/>
                </a:cubicBezTo>
                <a:lnTo>
                  <a:pt x="525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6" y="645"/>
                  <a:pt x="526" y="645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9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4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5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2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cubicBezTo>
                  <a:pt x="553" y="642"/>
                  <a:pt x="554" y="641"/>
                  <a:pt x="555" y="641"/>
                </a:cubicBezTo>
                <a:lnTo>
                  <a:pt x="555" y="641"/>
                </a:lnTo>
                <a:lnTo>
                  <a:pt x="555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237">
            <a:extLst>
              <a:ext uri="{FF2B5EF4-FFF2-40B4-BE49-F238E27FC236}">
                <a16:creationId xmlns:a16="http://schemas.microsoft.com/office/drawing/2014/main" id="{01B6AA5A-9D2C-0844-B325-A14B0115A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3457" y="6484606"/>
            <a:ext cx="220249" cy="3804309"/>
          </a:xfrm>
          <a:custGeom>
            <a:avLst/>
            <a:gdLst>
              <a:gd name="T0" fmla="*/ 96 w 193"/>
              <a:gd name="T1" fmla="*/ 3349 h 3350"/>
              <a:gd name="T2" fmla="*/ 96 w 193"/>
              <a:gd name="T3" fmla="*/ 3349 h 3350"/>
              <a:gd name="T4" fmla="*/ 96 w 193"/>
              <a:gd name="T5" fmla="*/ 3349 h 3350"/>
              <a:gd name="T6" fmla="*/ 0 w 193"/>
              <a:gd name="T7" fmla="*/ 3252 h 3350"/>
              <a:gd name="T8" fmla="*/ 0 w 193"/>
              <a:gd name="T9" fmla="*/ 96 h 3350"/>
              <a:gd name="T10" fmla="*/ 0 w 193"/>
              <a:gd name="T11" fmla="*/ 96 h 3350"/>
              <a:gd name="T12" fmla="*/ 96 w 193"/>
              <a:gd name="T13" fmla="*/ 0 h 3350"/>
              <a:gd name="T14" fmla="*/ 96 w 193"/>
              <a:gd name="T15" fmla="*/ 0 h 3350"/>
              <a:gd name="T16" fmla="*/ 192 w 193"/>
              <a:gd name="T17" fmla="*/ 96 h 3350"/>
              <a:gd name="T18" fmla="*/ 192 w 193"/>
              <a:gd name="T19" fmla="*/ 3252 h 3350"/>
              <a:gd name="T20" fmla="*/ 192 w 193"/>
              <a:gd name="T21" fmla="*/ 3252 h 3350"/>
              <a:gd name="T22" fmla="*/ 96 w 193"/>
              <a:gd name="T23" fmla="*/ 3349 h 3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3" h="3350">
                <a:moveTo>
                  <a:pt x="96" y="3349"/>
                </a:moveTo>
                <a:lnTo>
                  <a:pt x="96" y="3349"/>
                </a:lnTo>
                <a:lnTo>
                  <a:pt x="96" y="3349"/>
                </a:lnTo>
                <a:cubicBezTo>
                  <a:pt x="43" y="3349"/>
                  <a:pt x="0" y="3305"/>
                  <a:pt x="0" y="3252"/>
                </a:cubicBezTo>
                <a:lnTo>
                  <a:pt x="0" y="96"/>
                </a:lnTo>
                <a:lnTo>
                  <a:pt x="0" y="96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2" y="43"/>
                  <a:pt x="192" y="96"/>
                </a:cubicBezTo>
                <a:lnTo>
                  <a:pt x="192" y="3252"/>
                </a:lnTo>
                <a:lnTo>
                  <a:pt x="192" y="3252"/>
                </a:lnTo>
                <a:cubicBezTo>
                  <a:pt x="192" y="3305"/>
                  <a:pt x="149" y="3349"/>
                  <a:pt x="96" y="33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238">
            <a:extLst>
              <a:ext uri="{FF2B5EF4-FFF2-40B4-BE49-F238E27FC236}">
                <a16:creationId xmlns:a16="http://schemas.microsoft.com/office/drawing/2014/main" id="{FAABE303-98BD-9B4C-8AF6-9B3782DA7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2457" y="8766249"/>
            <a:ext cx="220249" cy="3804309"/>
          </a:xfrm>
          <a:custGeom>
            <a:avLst/>
            <a:gdLst>
              <a:gd name="T0" fmla="*/ 96 w 193"/>
              <a:gd name="T1" fmla="*/ 3349 h 3350"/>
              <a:gd name="T2" fmla="*/ 96 w 193"/>
              <a:gd name="T3" fmla="*/ 3349 h 3350"/>
              <a:gd name="T4" fmla="*/ 96 w 193"/>
              <a:gd name="T5" fmla="*/ 3349 h 3350"/>
              <a:gd name="T6" fmla="*/ 0 w 193"/>
              <a:gd name="T7" fmla="*/ 3254 h 3350"/>
              <a:gd name="T8" fmla="*/ 0 w 193"/>
              <a:gd name="T9" fmla="*/ 97 h 3350"/>
              <a:gd name="T10" fmla="*/ 0 w 193"/>
              <a:gd name="T11" fmla="*/ 97 h 3350"/>
              <a:gd name="T12" fmla="*/ 96 w 193"/>
              <a:gd name="T13" fmla="*/ 0 h 3350"/>
              <a:gd name="T14" fmla="*/ 96 w 193"/>
              <a:gd name="T15" fmla="*/ 0 h 3350"/>
              <a:gd name="T16" fmla="*/ 192 w 193"/>
              <a:gd name="T17" fmla="*/ 97 h 3350"/>
              <a:gd name="T18" fmla="*/ 192 w 193"/>
              <a:gd name="T19" fmla="*/ 3254 h 3350"/>
              <a:gd name="T20" fmla="*/ 192 w 193"/>
              <a:gd name="T21" fmla="*/ 3254 h 3350"/>
              <a:gd name="T22" fmla="*/ 96 w 193"/>
              <a:gd name="T23" fmla="*/ 3349 h 3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3" h="3350">
                <a:moveTo>
                  <a:pt x="96" y="3349"/>
                </a:moveTo>
                <a:lnTo>
                  <a:pt x="96" y="3349"/>
                </a:lnTo>
                <a:lnTo>
                  <a:pt x="96" y="3349"/>
                </a:lnTo>
                <a:cubicBezTo>
                  <a:pt x="43" y="3349"/>
                  <a:pt x="0" y="3307"/>
                  <a:pt x="0" y="3254"/>
                </a:cubicBezTo>
                <a:lnTo>
                  <a:pt x="0" y="97"/>
                </a:lnTo>
                <a:lnTo>
                  <a:pt x="0" y="97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2" y="43"/>
                  <a:pt x="192" y="97"/>
                </a:cubicBezTo>
                <a:lnTo>
                  <a:pt x="192" y="3254"/>
                </a:lnTo>
                <a:lnTo>
                  <a:pt x="192" y="3254"/>
                </a:lnTo>
                <a:cubicBezTo>
                  <a:pt x="192" y="3307"/>
                  <a:pt x="149" y="3349"/>
                  <a:pt x="96" y="33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41">
            <a:extLst>
              <a:ext uri="{FF2B5EF4-FFF2-40B4-BE49-F238E27FC236}">
                <a16:creationId xmlns:a16="http://schemas.microsoft.com/office/drawing/2014/main" id="{BA9503F9-E6E0-3C41-9CC1-5CD2FC77E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0275" y="6428603"/>
            <a:ext cx="220249" cy="6136950"/>
          </a:xfrm>
          <a:custGeom>
            <a:avLst/>
            <a:gdLst>
              <a:gd name="T0" fmla="*/ 97 w 194"/>
              <a:gd name="T1" fmla="*/ 5407 h 5408"/>
              <a:gd name="T2" fmla="*/ 97 w 194"/>
              <a:gd name="T3" fmla="*/ 5407 h 5408"/>
              <a:gd name="T4" fmla="*/ 97 w 194"/>
              <a:gd name="T5" fmla="*/ 5407 h 5408"/>
              <a:gd name="T6" fmla="*/ 0 w 194"/>
              <a:gd name="T7" fmla="*/ 5312 h 5408"/>
              <a:gd name="T8" fmla="*/ 0 w 194"/>
              <a:gd name="T9" fmla="*/ 97 h 5408"/>
              <a:gd name="T10" fmla="*/ 0 w 194"/>
              <a:gd name="T11" fmla="*/ 97 h 5408"/>
              <a:gd name="T12" fmla="*/ 97 w 194"/>
              <a:gd name="T13" fmla="*/ 0 h 5408"/>
              <a:gd name="T14" fmla="*/ 97 w 194"/>
              <a:gd name="T15" fmla="*/ 0 h 5408"/>
              <a:gd name="T16" fmla="*/ 193 w 194"/>
              <a:gd name="T17" fmla="*/ 97 h 5408"/>
              <a:gd name="T18" fmla="*/ 193 w 194"/>
              <a:gd name="T19" fmla="*/ 5312 h 5408"/>
              <a:gd name="T20" fmla="*/ 193 w 194"/>
              <a:gd name="T21" fmla="*/ 5312 h 5408"/>
              <a:gd name="T22" fmla="*/ 97 w 194"/>
              <a:gd name="T23" fmla="*/ 5407 h 5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4" h="5408">
                <a:moveTo>
                  <a:pt x="97" y="5407"/>
                </a:moveTo>
                <a:lnTo>
                  <a:pt x="97" y="5407"/>
                </a:lnTo>
                <a:lnTo>
                  <a:pt x="97" y="5407"/>
                </a:lnTo>
                <a:cubicBezTo>
                  <a:pt x="44" y="5407"/>
                  <a:pt x="0" y="5365"/>
                  <a:pt x="0" y="5312"/>
                </a:cubicBezTo>
                <a:lnTo>
                  <a:pt x="0" y="97"/>
                </a:lnTo>
                <a:lnTo>
                  <a:pt x="0" y="97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7"/>
                </a:cubicBezTo>
                <a:lnTo>
                  <a:pt x="193" y="5312"/>
                </a:lnTo>
                <a:lnTo>
                  <a:pt x="193" y="5312"/>
                </a:lnTo>
                <a:cubicBezTo>
                  <a:pt x="193" y="5365"/>
                  <a:pt x="150" y="5407"/>
                  <a:pt x="97" y="54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239">
            <a:extLst>
              <a:ext uri="{FF2B5EF4-FFF2-40B4-BE49-F238E27FC236}">
                <a16:creationId xmlns:a16="http://schemas.microsoft.com/office/drawing/2014/main" id="{5ACCE323-4DC0-5142-AD8E-C5C80D5A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2552" y="8766249"/>
            <a:ext cx="220249" cy="2412733"/>
          </a:xfrm>
          <a:custGeom>
            <a:avLst/>
            <a:gdLst>
              <a:gd name="T0" fmla="*/ 97 w 194"/>
              <a:gd name="T1" fmla="*/ 2126 h 2127"/>
              <a:gd name="T2" fmla="*/ 97 w 194"/>
              <a:gd name="T3" fmla="*/ 2126 h 2127"/>
              <a:gd name="T4" fmla="*/ 97 w 194"/>
              <a:gd name="T5" fmla="*/ 2126 h 2127"/>
              <a:gd name="T6" fmla="*/ 0 w 194"/>
              <a:gd name="T7" fmla="*/ 2031 h 2127"/>
              <a:gd name="T8" fmla="*/ 0 w 194"/>
              <a:gd name="T9" fmla="*/ 97 h 2127"/>
              <a:gd name="T10" fmla="*/ 0 w 194"/>
              <a:gd name="T11" fmla="*/ 97 h 2127"/>
              <a:gd name="T12" fmla="*/ 97 w 194"/>
              <a:gd name="T13" fmla="*/ 0 h 2127"/>
              <a:gd name="T14" fmla="*/ 97 w 194"/>
              <a:gd name="T15" fmla="*/ 0 h 2127"/>
              <a:gd name="T16" fmla="*/ 193 w 194"/>
              <a:gd name="T17" fmla="*/ 97 h 2127"/>
              <a:gd name="T18" fmla="*/ 193 w 194"/>
              <a:gd name="T19" fmla="*/ 2031 h 2127"/>
              <a:gd name="T20" fmla="*/ 193 w 194"/>
              <a:gd name="T21" fmla="*/ 2031 h 2127"/>
              <a:gd name="T22" fmla="*/ 97 w 194"/>
              <a:gd name="T23" fmla="*/ 2126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4" h="2127">
                <a:moveTo>
                  <a:pt x="97" y="2126"/>
                </a:moveTo>
                <a:lnTo>
                  <a:pt x="97" y="2126"/>
                </a:lnTo>
                <a:lnTo>
                  <a:pt x="97" y="2126"/>
                </a:lnTo>
                <a:cubicBezTo>
                  <a:pt x="44" y="2126"/>
                  <a:pt x="0" y="2084"/>
                  <a:pt x="0" y="2031"/>
                </a:cubicBezTo>
                <a:lnTo>
                  <a:pt x="0" y="97"/>
                </a:lnTo>
                <a:lnTo>
                  <a:pt x="0" y="97"/>
                </a:lnTo>
                <a:cubicBezTo>
                  <a:pt x="0" y="43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7"/>
                </a:cubicBezTo>
                <a:lnTo>
                  <a:pt x="193" y="2031"/>
                </a:lnTo>
                <a:lnTo>
                  <a:pt x="193" y="2031"/>
                </a:lnTo>
                <a:cubicBezTo>
                  <a:pt x="193" y="2084"/>
                  <a:pt x="150" y="2126"/>
                  <a:pt x="97" y="212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240">
            <a:extLst>
              <a:ext uri="{FF2B5EF4-FFF2-40B4-BE49-F238E27FC236}">
                <a16:creationId xmlns:a16="http://schemas.microsoft.com/office/drawing/2014/main" id="{D883F932-5A1A-6A48-A3DF-D6DE97C4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2320" y="6468649"/>
            <a:ext cx="220249" cy="2412733"/>
          </a:xfrm>
          <a:custGeom>
            <a:avLst/>
            <a:gdLst>
              <a:gd name="T0" fmla="*/ 96 w 194"/>
              <a:gd name="T1" fmla="*/ 2126 h 2127"/>
              <a:gd name="T2" fmla="*/ 96 w 194"/>
              <a:gd name="T3" fmla="*/ 2126 h 2127"/>
              <a:gd name="T4" fmla="*/ 96 w 194"/>
              <a:gd name="T5" fmla="*/ 2126 h 2127"/>
              <a:gd name="T6" fmla="*/ 0 w 194"/>
              <a:gd name="T7" fmla="*/ 2029 h 2127"/>
              <a:gd name="T8" fmla="*/ 0 w 194"/>
              <a:gd name="T9" fmla="*/ 96 h 2127"/>
              <a:gd name="T10" fmla="*/ 0 w 194"/>
              <a:gd name="T11" fmla="*/ 96 h 2127"/>
              <a:gd name="T12" fmla="*/ 96 w 194"/>
              <a:gd name="T13" fmla="*/ 0 h 2127"/>
              <a:gd name="T14" fmla="*/ 96 w 194"/>
              <a:gd name="T15" fmla="*/ 0 h 2127"/>
              <a:gd name="T16" fmla="*/ 193 w 194"/>
              <a:gd name="T17" fmla="*/ 96 h 2127"/>
              <a:gd name="T18" fmla="*/ 193 w 194"/>
              <a:gd name="T19" fmla="*/ 2029 h 2127"/>
              <a:gd name="T20" fmla="*/ 193 w 194"/>
              <a:gd name="T21" fmla="*/ 2029 h 2127"/>
              <a:gd name="T22" fmla="*/ 96 w 194"/>
              <a:gd name="T23" fmla="*/ 2126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4" h="2127">
                <a:moveTo>
                  <a:pt x="96" y="2126"/>
                </a:moveTo>
                <a:lnTo>
                  <a:pt x="96" y="2126"/>
                </a:lnTo>
                <a:lnTo>
                  <a:pt x="96" y="2126"/>
                </a:lnTo>
                <a:cubicBezTo>
                  <a:pt x="43" y="2126"/>
                  <a:pt x="0" y="2082"/>
                  <a:pt x="0" y="2029"/>
                </a:cubicBezTo>
                <a:lnTo>
                  <a:pt x="0" y="96"/>
                </a:lnTo>
                <a:lnTo>
                  <a:pt x="0" y="96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3" y="43"/>
                  <a:pt x="193" y="96"/>
                </a:cubicBezTo>
                <a:lnTo>
                  <a:pt x="193" y="2029"/>
                </a:lnTo>
                <a:lnTo>
                  <a:pt x="193" y="2029"/>
                </a:lnTo>
                <a:cubicBezTo>
                  <a:pt x="193" y="2082"/>
                  <a:pt x="149" y="2126"/>
                  <a:pt x="96" y="212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18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adroTexto 378"/>
          <p:cNvSpPr txBox="1"/>
          <p:nvPr/>
        </p:nvSpPr>
        <p:spPr>
          <a:xfrm>
            <a:off x="9113304" y="648322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  <a:endParaRPr lang="en-US" sz="88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80" name="CuadroTexto 379"/>
          <p:cNvSpPr txBox="1"/>
          <p:nvPr/>
        </p:nvSpPr>
        <p:spPr>
          <a:xfrm>
            <a:off x="2032436" y="2168665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67" name="Tabla 66">
            <a:extLst>
              <a:ext uri="{FF2B5EF4-FFF2-40B4-BE49-F238E27FC236}">
                <a16:creationId xmlns:a16="http://schemas.microsoft.com/office/drawing/2014/main" id="{C57CD4C7-4B3B-2043-8B60-641819C563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17967" y="4086225"/>
          <a:ext cx="19741716" cy="8601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0286">
                  <a:extLst>
                    <a:ext uri="{9D8B030D-6E8A-4147-A177-3AD203B41FA5}">
                      <a16:colId xmlns:a16="http://schemas.microsoft.com/office/drawing/2014/main" val="2709683141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185866405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118479482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64427409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565812766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792584531"/>
                    </a:ext>
                  </a:extLst>
                </a:gridCol>
              </a:tblGrid>
              <a:tr h="1949298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030151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0895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1771793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413182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2135615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9417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696597"/>
                  </a:ext>
                </a:extLst>
              </a:tr>
            </a:tbl>
          </a:graphicData>
        </a:graphic>
      </p:graphicFrame>
      <p:sp>
        <p:nvSpPr>
          <p:cNvPr id="68" name="Freeform 256">
            <a:extLst>
              <a:ext uri="{FF2B5EF4-FFF2-40B4-BE49-F238E27FC236}">
                <a16:creationId xmlns:a16="http://schemas.microsoft.com/office/drawing/2014/main" id="{165F682C-5A2C-C443-8D75-56EC8A1F6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911" y="4440124"/>
            <a:ext cx="566290" cy="566290"/>
          </a:xfrm>
          <a:custGeom>
            <a:avLst/>
            <a:gdLst>
              <a:gd name="T0" fmla="*/ 500 w 509"/>
              <a:gd name="T1" fmla="*/ 470 h 507"/>
              <a:gd name="T2" fmla="*/ 500 w 509"/>
              <a:gd name="T3" fmla="*/ 470 h 507"/>
              <a:gd name="T4" fmla="*/ 500 w 509"/>
              <a:gd name="T5" fmla="*/ 500 h 507"/>
              <a:gd name="T6" fmla="*/ 500 w 509"/>
              <a:gd name="T7" fmla="*/ 500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500 h 507"/>
              <a:gd name="T26" fmla="*/ 9 w 509"/>
              <a:gd name="T27" fmla="*/ 500 h 507"/>
              <a:gd name="T28" fmla="*/ 9 w 509"/>
              <a:gd name="T29" fmla="*/ 470 h 507"/>
              <a:gd name="T30" fmla="*/ 224 w 509"/>
              <a:gd name="T31" fmla="*/ 255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9 h 507"/>
              <a:gd name="T38" fmla="*/ 9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500 w 509"/>
              <a:gd name="T49" fmla="*/ 9 h 507"/>
              <a:gd name="T50" fmla="*/ 500 w 509"/>
              <a:gd name="T51" fmla="*/ 9 h 507"/>
              <a:gd name="T52" fmla="*/ 500 w 509"/>
              <a:gd name="T53" fmla="*/ 39 h 507"/>
              <a:gd name="T54" fmla="*/ 285 w 509"/>
              <a:gd name="T55" fmla="*/ 255 h 507"/>
              <a:gd name="T56" fmla="*/ 500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500" y="470"/>
                </a:moveTo>
                <a:lnTo>
                  <a:pt x="500" y="470"/>
                </a:lnTo>
                <a:cubicBezTo>
                  <a:pt x="508" y="478"/>
                  <a:pt x="508" y="491"/>
                  <a:pt x="500" y="500"/>
                </a:cubicBezTo>
                <a:lnTo>
                  <a:pt x="500" y="500"/>
                </a:lnTo>
                <a:cubicBezTo>
                  <a:pt x="496" y="504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30" y="506"/>
                  <a:pt x="24" y="506"/>
                </a:cubicBezTo>
                <a:lnTo>
                  <a:pt x="24" y="506"/>
                </a:lnTo>
                <a:cubicBezTo>
                  <a:pt x="19" y="506"/>
                  <a:pt x="13" y="504"/>
                  <a:pt x="9" y="500"/>
                </a:cubicBezTo>
                <a:lnTo>
                  <a:pt x="9" y="500"/>
                </a:lnTo>
                <a:cubicBezTo>
                  <a:pt x="0" y="491"/>
                  <a:pt x="0" y="478"/>
                  <a:pt x="9" y="470"/>
                </a:cubicBezTo>
                <a:lnTo>
                  <a:pt x="224" y="255"/>
                </a:lnTo>
                <a:lnTo>
                  <a:pt x="9" y="39"/>
                </a:lnTo>
                <a:lnTo>
                  <a:pt x="9" y="39"/>
                </a:lnTo>
                <a:cubicBezTo>
                  <a:pt x="0" y="31"/>
                  <a:pt x="0" y="17"/>
                  <a:pt x="9" y="9"/>
                </a:cubicBezTo>
                <a:lnTo>
                  <a:pt x="9" y="9"/>
                </a:lnTo>
                <a:cubicBezTo>
                  <a:pt x="17" y="0"/>
                  <a:pt x="31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8" y="0"/>
                  <a:pt x="491" y="0"/>
                  <a:pt x="500" y="9"/>
                </a:cubicBezTo>
                <a:lnTo>
                  <a:pt x="500" y="9"/>
                </a:lnTo>
                <a:cubicBezTo>
                  <a:pt x="508" y="17"/>
                  <a:pt x="508" y="31"/>
                  <a:pt x="500" y="39"/>
                </a:cubicBezTo>
                <a:lnTo>
                  <a:pt x="285" y="255"/>
                </a:lnTo>
                <a:lnTo>
                  <a:pt x="500" y="47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257">
            <a:extLst>
              <a:ext uri="{FF2B5EF4-FFF2-40B4-BE49-F238E27FC236}">
                <a16:creationId xmlns:a16="http://schemas.microsoft.com/office/drawing/2014/main" id="{B27C34E8-FC8B-384E-9FE8-0E8540994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29" y="4707976"/>
            <a:ext cx="315154" cy="305305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6 w 281"/>
              <a:gd name="T7" fmla="*/ 49 h 272"/>
              <a:gd name="T8" fmla="*/ 56 w 281"/>
              <a:gd name="T9" fmla="*/ 49 h 272"/>
              <a:gd name="T10" fmla="*/ 56 w 281"/>
              <a:gd name="T11" fmla="*/ 81 h 272"/>
              <a:gd name="T12" fmla="*/ 196 w 281"/>
              <a:gd name="T13" fmla="*/ 220 h 272"/>
              <a:gd name="T14" fmla="*/ 228 w 281"/>
              <a:gd name="T15" fmla="*/ 189 h 272"/>
              <a:gd name="T16" fmla="*/ 88 w 281"/>
              <a:gd name="T17" fmla="*/ 49 h 272"/>
              <a:gd name="T18" fmla="*/ 88 w 281"/>
              <a:gd name="T19" fmla="*/ 49 h 272"/>
              <a:gd name="T20" fmla="*/ 72 w 281"/>
              <a:gd name="T21" fmla="*/ 43 h 272"/>
              <a:gd name="T22" fmla="*/ 196 w 281"/>
              <a:gd name="T23" fmla="*/ 271 h 272"/>
              <a:gd name="T24" fmla="*/ 196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19 h 272"/>
              <a:gd name="T34" fmla="*/ 25 w 281"/>
              <a:gd name="T35" fmla="*/ 19 h 272"/>
              <a:gd name="T36" fmla="*/ 72 w 281"/>
              <a:gd name="T37" fmla="*/ 0 h 272"/>
              <a:gd name="T38" fmla="*/ 72 w 281"/>
              <a:gd name="T39" fmla="*/ 0 h 272"/>
              <a:gd name="T40" fmla="*/ 118 w 281"/>
              <a:gd name="T41" fmla="*/ 19 h 272"/>
              <a:gd name="T42" fmla="*/ 274 w 281"/>
              <a:gd name="T43" fmla="*/ 175 h 272"/>
              <a:gd name="T44" fmla="*/ 274 w 281"/>
              <a:gd name="T45" fmla="*/ 175 h 272"/>
              <a:gd name="T46" fmla="*/ 280 w 281"/>
              <a:gd name="T47" fmla="*/ 190 h 272"/>
              <a:gd name="T48" fmla="*/ 280 w 281"/>
              <a:gd name="T49" fmla="*/ 190 h 272"/>
              <a:gd name="T50" fmla="*/ 273 w 281"/>
              <a:gd name="T51" fmla="*/ 205 h 272"/>
              <a:gd name="T52" fmla="*/ 211 w 281"/>
              <a:gd name="T53" fmla="*/ 265 h 272"/>
              <a:gd name="T54" fmla="*/ 211 w 281"/>
              <a:gd name="T55" fmla="*/ 265 h 272"/>
              <a:gd name="T56" fmla="*/ 196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6" y="49"/>
                </a:cubicBezTo>
                <a:lnTo>
                  <a:pt x="56" y="49"/>
                </a:lnTo>
                <a:cubicBezTo>
                  <a:pt x="48" y="59"/>
                  <a:pt x="48" y="72"/>
                  <a:pt x="56" y="81"/>
                </a:cubicBezTo>
                <a:lnTo>
                  <a:pt x="196" y="220"/>
                </a:lnTo>
                <a:lnTo>
                  <a:pt x="228" y="189"/>
                </a:lnTo>
                <a:lnTo>
                  <a:pt x="88" y="49"/>
                </a:lnTo>
                <a:lnTo>
                  <a:pt x="88" y="49"/>
                </a:lnTo>
                <a:cubicBezTo>
                  <a:pt x="83" y="45"/>
                  <a:pt x="78" y="43"/>
                  <a:pt x="72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1" y="271"/>
                  <a:pt x="185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8" y="7"/>
                  <a:pt x="54" y="0"/>
                  <a:pt x="72" y="0"/>
                </a:cubicBezTo>
                <a:lnTo>
                  <a:pt x="72" y="0"/>
                </a:lnTo>
                <a:cubicBezTo>
                  <a:pt x="89" y="0"/>
                  <a:pt x="106" y="7"/>
                  <a:pt x="118" y="19"/>
                </a:cubicBezTo>
                <a:lnTo>
                  <a:pt x="274" y="175"/>
                </a:lnTo>
                <a:lnTo>
                  <a:pt x="274" y="175"/>
                </a:lnTo>
                <a:cubicBezTo>
                  <a:pt x="277" y="179"/>
                  <a:pt x="280" y="185"/>
                  <a:pt x="280" y="190"/>
                </a:cubicBezTo>
                <a:lnTo>
                  <a:pt x="280" y="190"/>
                </a:lnTo>
                <a:cubicBezTo>
                  <a:pt x="280" y="196"/>
                  <a:pt x="277" y="202"/>
                  <a:pt x="273" y="205"/>
                </a:cubicBezTo>
                <a:lnTo>
                  <a:pt x="211" y="265"/>
                </a:lnTo>
                <a:lnTo>
                  <a:pt x="211" y="265"/>
                </a:lnTo>
                <a:cubicBezTo>
                  <a:pt x="206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258">
            <a:extLst>
              <a:ext uri="{FF2B5EF4-FFF2-40B4-BE49-F238E27FC236}">
                <a16:creationId xmlns:a16="http://schemas.microsoft.com/office/drawing/2014/main" id="{F038CEE0-5592-EF49-9E56-1141A8973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109" y="4318957"/>
            <a:ext cx="467808" cy="467808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259">
            <a:extLst>
              <a:ext uri="{FF2B5EF4-FFF2-40B4-BE49-F238E27FC236}">
                <a16:creationId xmlns:a16="http://schemas.microsoft.com/office/drawing/2014/main" id="{790BAA7B-CBFD-E94A-B51E-F4F4425A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7335" y="4410578"/>
            <a:ext cx="566290" cy="625382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2 w 505"/>
              <a:gd name="T19" fmla="*/ 440 h 562"/>
              <a:gd name="T20" fmla="*/ 42 w 505"/>
              <a:gd name="T21" fmla="*/ 173 h 562"/>
              <a:gd name="T22" fmla="*/ 104 w 505"/>
              <a:gd name="T23" fmla="*/ 173 h 562"/>
              <a:gd name="T24" fmla="*/ 404 w 505"/>
              <a:gd name="T25" fmla="*/ 173 h 562"/>
              <a:gd name="T26" fmla="*/ 461 w 505"/>
              <a:gd name="T27" fmla="*/ 173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20 w 505"/>
              <a:gd name="T47" fmla="*/ 131 h 562"/>
              <a:gd name="T48" fmla="*/ 120 w 505"/>
              <a:gd name="T49" fmla="*/ 43 h 562"/>
              <a:gd name="T50" fmla="*/ 474 w 505"/>
              <a:gd name="T51" fmla="*/ 131 h 562"/>
              <a:gd name="T52" fmla="*/ 432 w 505"/>
              <a:gd name="T53" fmla="*/ 131 h 562"/>
              <a:gd name="T54" fmla="*/ 432 w 505"/>
              <a:gd name="T55" fmla="*/ 25 h 562"/>
              <a:gd name="T56" fmla="*/ 432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7 w 505"/>
              <a:gd name="T81" fmla="*/ 482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2 w 505"/>
              <a:gd name="T93" fmla="*/ 534 h 562"/>
              <a:gd name="T94" fmla="*/ 432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2" y="440"/>
                </a:lnTo>
                <a:lnTo>
                  <a:pt x="42" y="173"/>
                </a:lnTo>
                <a:lnTo>
                  <a:pt x="104" y="173"/>
                </a:lnTo>
                <a:lnTo>
                  <a:pt x="404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4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8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2" y="549"/>
                  <a:pt x="432" y="534"/>
                </a:cubicBezTo>
                <a:lnTo>
                  <a:pt x="432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0" y="131"/>
                  <a:pt x="474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260">
            <a:extLst>
              <a:ext uri="{FF2B5EF4-FFF2-40B4-BE49-F238E27FC236}">
                <a16:creationId xmlns:a16="http://schemas.microsoft.com/office/drawing/2014/main" id="{019A4D23-C561-724A-8A9C-7C55D4E4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003" y="4646944"/>
            <a:ext cx="132954" cy="49243"/>
          </a:xfrm>
          <a:custGeom>
            <a:avLst/>
            <a:gdLst>
              <a:gd name="T0" fmla="*/ 98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8 w 121"/>
              <a:gd name="T13" fmla="*/ 42 h 43"/>
              <a:gd name="T14" fmla="*/ 98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8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8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8" y="42"/>
                </a:lnTo>
                <a:lnTo>
                  <a:pt x="98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8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261">
            <a:extLst>
              <a:ext uri="{FF2B5EF4-FFF2-40B4-BE49-F238E27FC236}">
                <a16:creationId xmlns:a16="http://schemas.microsoft.com/office/drawing/2014/main" id="{7B779FED-FD8F-F547-8025-CE9E4801A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2514" y="4484441"/>
            <a:ext cx="738642" cy="472731"/>
          </a:xfrm>
          <a:custGeom>
            <a:avLst/>
            <a:gdLst>
              <a:gd name="T0" fmla="*/ 43 w 661"/>
              <a:gd name="T1" fmla="*/ 64 h 425"/>
              <a:gd name="T2" fmla="*/ 320 w 661"/>
              <a:gd name="T3" fmla="*/ 205 h 425"/>
              <a:gd name="T4" fmla="*/ 320 w 661"/>
              <a:gd name="T5" fmla="*/ 205 h 425"/>
              <a:gd name="T6" fmla="*/ 321 w 661"/>
              <a:gd name="T7" fmla="*/ 206 h 425"/>
              <a:gd name="T8" fmla="*/ 321 w 661"/>
              <a:gd name="T9" fmla="*/ 206 h 425"/>
              <a:gd name="T10" fmla="*/ 322 w 661"/>
              <a:gd name="T11" fmla="*/ 207 h 425"/>
              <a:gd name="T12" fmla="*/ 322 w 661"/>
              <a:gd name="T13" fmla="*/ 207 h 425"/>
              <a:gd name="T14" fmla="*/ 324 w 661"/>
              <a:gd name="T15" fmla="*/ 207 h 425"/>
              <a:gd name="T16" fmla="*/ 324 w 661"/>
              <a:gd name="T17" fmla="*/ 207 h 425"/>
              <a:gd name="T18" fmla="*/ 325 w 661"/>
              <a:gd name="T19" fmla="*/ 207 h 425"/>
              <a:gd name="T20" fmla="*/ 325 w 661"/>
              <a:gd name="T21" fmla="*/ 207 h 425"/>
              <a:gd name="T22" fmla="*/ 326 w 661"/>
              <a:gd name="T23" fmla="*/ 207 h 425"/>
              <a:gd name="T24" fmla="*/ 326 w 661"/>
              <a:gd name="T25" fmla="*/ 207 h 425"/>
              <a:gd name="T26" fmla="*/ 328 w 661"/>
              <a:gd name="T27" fmla="*/ 208 h 425"/>
              <a:gd name="T28" fmla="*/ 330 w 661"/>
              <a:gd name="T29" fmla="*/ 208 h 425"/>
              <a:gd name="T30" fmla="*/ 330 w 661"/>
              <a:gd name="T31" fmla="*/ 208 h 425"/>
              <a:gd name="T32" fmla="*/ 331 w 661"/>
              <a:gd name="T33" fmla="*/ 208 h 425"/>
              <a:gd name="T34" fmla="*/ 331 w 661"/>
              <a:gd name="T35" fmla="*/ 208 h 425"/>
              <a:gd name="T36" fmla="*/ 332 w 661"/>
              <a:gd name="T37" fmla="*/ 207 h 425"/>
              <a:gd name="T38" fmla="*/ 333 w 661"/>
              <a:gd name="T39" fmla="*/ 207 h 425"/>
              <a:gd name="T40" fmla="*/ 334 w 661"/>
              <a:gd name="T41" fmla="*/ 207 h 425"/>
              <a:gd name="T42" fmla="*/ 335 w 661"/>
              <a:gd name="T43" fmla="*/ 207 h 425"/>
              <a:gd name="T44" fmla="*/ 335 w 661"/>
              <a:gd name="T45" fmla="*/ 207 h 425"/>
              <a:gd name="T46" fmla="*/ 336 w 661"/>
              <a:gd name="T47" fmla="*/ 207 h 425"/>
              <a:gd name="T48" fmla="*/ 336 w 661"/>
              <a:gd name="T49" fmla="*/ 207 h 425"/>
              <a:gd name="T50" fmla="*/ 337 w 661"/>
              <a:gd name="T51" fmla="*/ 206 h 425"/>
              <a:gd name="T52" fmla="*/ 338 w 661"/>
              <a:gd name="T53" fmla="*/ 206 h 425"/>
              <a:gd name="T54" fmla="*/ 339 w 661"/>
              <a:gd name="T55" fmla="*/ 205 h 425"/>
              <a:gd name="T56" fmla="*/ 339 w 661"/>
              <a:gd name="T57" fmla="*/ 205 h 425"/>
              <a:gd name="T58" fmla="*/ 618 w 661"/>
              <a:gd name="T59" fmla="*/ 64 h 425"/>
              <a:gd name="T60" fmla="*/ 43 w 661"/>
              <a:gd name="T61" fmla="*/ 381 h 425"/>
              <a:gd name="T62" fmla="*/ 96 w 661"/>
              <a:gd name="T63" fmla="*/ 43 h 425"/>
              <a:gd name="T64" fmla="*/ 330 w 661"/>
              <a:gd name="T65" fmla="*/ 162 h 425"/>
              <a:gd name="T66" fmla="*/ 660 w 661"/>
              <a:gd name="T67" fmla="*/ 30 h 425"/>
              <a:gd name="T68" fmla="*/ 658 w 661"/>
              <a:gd name="T69" fmla="*/ 19 h 425"/>
              <a:gd name="T70" fmla="*/ 654 w 661"/>
              <a:gd name="T71" fmla="*/ 14 h 425"/>
              <a:gd name="T72" fmla="*/ 33 w 661"/>
              <a:gd name="T73" fmla="*/ 0 h 425"/>
              <a:gd name="T74" fmla="*/ 6 w 661"/>
              <a:gd name="T75" fmla="*/ 14 h 425"/>
              <a:gd name="T76" fmla="*/ 2 w 661"/>
              <a:gd name="T77" fmla="*/ 19 h 425"/>
              <a:gd name="T78" fmla="*/ 0 w 661"/>
              <a:gd name="T79" fmla="*/ 30 h 425"/>
              <a:gd name="T80" fmla="*/ 0 w 661"/>
              <a:gd name="T81" fmla="*/ 32 h 425"/>
              <a:gd name="T82" fmla="*/ 0 w 661"/>
              <a:gd name="T83" fmla="*/ 392 h 425"/>
              <a:gd name="T84" fmla="*/ 628 w 661"/>
              <a:gd name="T85" fmla="*/ 424 h 425"/>
              <a:gd name="T86" fmla="*/ 660 w 661"/>
              <a:gd name="T87" fmla="*/ 392 h 425"/>
              <a:gd name="T88" fmla="*/ 660 w 661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1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2" y="206"/>
                  <a:pt x="322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4" y="207"/>
                  <a:pt x="324" y="207"/>
                </a:cubicBez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cubicBezTo>
                  <a:pt x="337" y="206"/>
                  <a:pt x="337" y="206"/>
                  <a:pt x="338" y="206"/>
                </a:cubicBezTo>
                <a:lnTo>
                  <a:pt x="338" y="206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6" y="43"/>
                </a:lnTo>
                <a:lnTo>
                  <a:pt x="563" y="43"/>
                </a:lnTo>
                <a:lnTo>
                  <a:pt x="330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4" y="14"/>
                </a:cubicBezTo>
                <a:lnTo>
                  <a:pt x="654" y="14"/>
                </a:lnTo>
                <a:cubicBezTo>
                  <a:pt x="648" y="6"/>
                  <a:pt x="638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2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0" y="410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262">
            <a:extLst>
              <a:ext uri="{FF2B5EF4-FFF2-40B4-BE49-F238E27FC236}">
                <a16:creationId xmlns:a16="http://schemas.microsoft.com/office/drawing/2014/main" id="{692AF4A3-3B17-5944-8C15-115AD424A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6998" y="4363277"/>
            <a:ext cx="625382" cy="72386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3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1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3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7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2 h 649"/>
              <a:gd name="T54" fmla="*/ 268 w 562"/>
              <a:gd name="T55" fmla="*/ 3 h 649"/>
              <a:gd name="T56" fmla="*/ 266 w 562"/>
              <a:gd name="T57" fmla="*/ 6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1 w 562"/>
              <a:gd name="T73" fmla="*/ 629 h 649"/>
              <a:gd name="T74" fmla="*/ 2 w 562"/>
              <a:gd name="T75" fmla="*/ 635 h 649"/>
              <a:gd name="T76" fmla="*/ 4 w 562"/>
              <a:gd name="T77" fmla="*/ 637 h 649"/>
              <a:gd name="T78" fmla="*/ 5 w 562"/>
              <a:gd name="T79" fmla="*/ 640 h 649"/>
              <a:gd name="T80" fmla="*/ 9 w 562"/>
              <a:gd name="T81" fmla="*/ 643 h 649"/>
              <a:gd name="T82" fmla="*/ 14 w 562"/>
              <a:gd name="T83" fmla="*/ 646 h 649"/>
              <a:gd name="T84" fmla="*/ 16 w 562"/>
              <a:gd name="T85" fmla="*/ 647 h 649"/>
              <a:gd name="T86" fmla="*/ 19 w 562"/>
              <a:gd name="T87" fmla="*/ 648 h 649"/>
              <a:gd name="T88" fmla="*/ 23 w 562"/>
              <a:gd name="T89" fmla="*/ 648 h 649"/>
              <a:gd name="T90" fmla="*/ 35 w 562"/>
              <a:gd name="T91" fmla="*/ 646 h 649"/>
              <a:gd name="T92" fmla="*/ 37 w 562"/>
              <a:gd name="T93" fmla="*/ 645 h 649"/>
              <a:gd name="T94" fmla="*/ 525 w 562"/>
              <a:gd name="T95" fmla="*/ 645 h 649"/>
              <a:gd name="T96" fmla="*/ 535 w 562"/>
              <a:gd name="T97" fmla="*/ 648 h 649"/>
              <a:gd name="T98" fmla="*/ 539 w 562"/>
              <a:gd name="T99" fmla="*/ 648 h 649"/>
              <a:gd name="T100" fmla="*/ 542 w 562"/>
              <a:gd name="T101" fmla="*/ 648 h 649"/>
              <a:gd name="T102" fmla="*/ 547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6 w 562"/>
              <a:gd name="T109" fmla="*/ 64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4" y="435"/>
                  <a:pt x="293" y="435"/>
                  <a:pt x="292" y="434"/>
                </a:cubicBezTo>
                <a:lnTo>
                  <a:pt x="292" y="434"/>
                </a:lnTo>
                <a:lnTo>
                  <a:pt x="292" y="434"/>
                </a:lnTo>
                <a:lnTo>
                  <a:pt x="292" y="434"/>
                </a:lnTo>
                <a:cubicBezTo>
                  <a:pt x="291" y="434"/>
                  <a:pt x="290" y="434"/>
                  <a:pt x="290" y="434"/>
                </a:cubicBez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lnTo>
                  <a:pt x="288" y="433"/>
                </a:lnTo>
                <a:lnTo>
                  <a:pt x="288" y="433"/>
                </a:lnTo>
                <a:cubicBezTo>
                  <a:pt x="287" y="433"/>
                  <a:pt x="287" y="433"/>
                  <a:pt x="287" y="433"/>
                </a:cubicBezTo>
                <a:lnTo>
                  <a:pt x="287" y="433"/>
                </a:lnTo>
                <a:cubicBezTo>
                  <a:pt x="286" y="433"/>
                  <a:pt x="286" y="433"/>
                  <a:pt x="285" y="432"/>
                </a:cubicBezTo>
                <a:lnTo>
                  <a:pt x="285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lnTo>
                  <a:pt x="281" y="432"/>
                </a:lnTo>
                <a:lnTo>
                  <a:pt x="281" y="432"/>
                </a:lnTo>
                <a:cubicBezTo>
                  <a:pt x="281" y="432"/>
                  <a:pt x="281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cubicBezTo>
                  <a:pt x="278" y="432"/>
                  <a:pt x="278" y="432"/>
                  <a:pt x="278" y="432"/>
                </a:cubicBezTo>
                <a:lnTo>
                  <a:pt x="278" y="432"/>
                </a:lnTo>
                <a:cubicBezTo>
                  <a:pt x="278" y="432"/>
                  <a:pt x="277" y="432"/>
                  <a:pt x="276" y="432"/>
                </a:cubicBezTo>
                <a:lnTo>
                  <a:pt x="276" y="432"/>
                </a:lnTo>
                <a:cubicBezTo>
                  <a:pt x="276" y="433"/>
                  <a:pt x="276" y="433"/>
                  <a:pt x="276" y="433"/>
                </a:cubicBezTo>
                <a:lnTo>
                  <a:pt x="276" y="433"/>
                </a:lnTo>
                <a:cubicBezTo>
                  <a:pt x="275" y="433"/>
                  <a:pt x="274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3" y="433"/>
                  <a:pt x="272" y="434"/>
                </a:cubicBezTo>
                <a:lnTo>
                  <a:pt x="272" y="434"/>
                </a:lnTo>
                <a:cubicBezTo>
                  <a:pt x="272" y="434"/>
                  <a:pt x="272" y="434"/>
                  <a:pt x="271" y="434"/>
                </a:cubicBezTo>
                <a:lnTo>
                  <a:pt x="271" y="434"/>
                </a:lnTo>
                <a:cubicBezTo>
                  <a:pt x="270" y="434"/>
                  <a:pt x="270" y="434"/>
                  <a:pt x="270" y="434"/>
                </a:cubicBezTo>
                <a:lnTo>
                  <a:pt x="270" y="434"/>
                </a:lnTo>
                <a:cubicBezTo>
                  <a:pt x="270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5"/>
                  <a:pt x="558" y="635"/>
                  <a:pt x="558" y="635"/>
                </a:cubicBezTo>
                <a:lnTo>
                  <a:pt x="558" y="635"/>
                </a:lnTo>
                <a:cubicBezTo>
                  <a:pt x="558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0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60" y="616"/>
                  <a:pt x="560" y="615"/>
                </a:cubicBezTo>
                <a:lnTo>
                  <a:pt x="560" y="615"/>
                </a:lnTo>
                <a:cubicBezTo>
                  <a:pt x="559" y="615"/>
                  <a:pt x="559" y="615"/>
                  <a:pt x="559" y="615"/>
                </a:cubicBez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299" y="9"/>
                </a:cubicBezTo>
                <a:lnTo>
                  <a:pt x="299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8" y="7"/>
                  <a:pt x="298" y="7"/>
                </a:cubicBezTo>
                <a:lnTo>
                  <a:pt x="298" y="7"/>
                </a:lnTo>
                <a:cubicBezTo>
                  <a:pt x="297" y="7"/>
                  <a:pt x="297" y="6"/>
                  <a:pt x="296" y="6"/>
                </a:cubicBez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5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3" y="3"/>
                </a:cubicBezTo>
                <a:lnTo>
                  <a:pt x="293" y="3"/>
                </a:lnTo>
                <a:lnTo>
                  <a:pt x="292" y="3"/>
                </a:lnTo>
                <a:lnTo>
                  <a:pt x="292" y="3"/>
                </a:lnTo>
                <a:cubicBezTo>
                  <a:pt x="292" y="3"/>
                  <a:pt x="291" y="3"/>
                  <a:pt x="291" y="2"/>
                </a:cubicBezTo>
                <a:lnTo>
                  <a:pt x="291" y="2"/>
                </a:lnTo>
                <a:cubicBezTo>
                  <a:pt x="290" y="2"/>
                  <a:pt x="290" y="2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9" y="1"/>
                  <a:pt x="288" y="1"/>
                  <a:pt x="287" y="1"/>
                </a:cubicBezTo>
                <a:lnTo>
                  <a:pt x="287" y="1"/>
                </a:lnTo>
                <a:lnTo>
                  <a:pt x="287" y="1"/>
                </a:lnTo>
                <a:lnTo>
                  <a:pt x="287" y="1"/>
                </a:lnTo>
                <a:cubicBezTo>
                  <a:pt x="286" y="1"/>
                  <a:pt x="285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1" y="0"/>
                  <a:pt x="280" y="0"/>
                  <a:pt x="279" y="0"/>
                </a:cubicBezTo>
                <a:lnTo>
                  <a:pt x="279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3" y="1"/>
                  <a:pt x="272" y="1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3"/>
                  <a:pt x="270" y="3"/>
                  <a:pt x="270" y="3"/>
                </a:cubicBezTo>
                <a:lnTo>
                  <a:pt x="270" y="3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8" y="4"/>
                  <a:pt x="268" y="4"/>
                </a:cubicBezTo>
                <a:lnTo>
                  <a:pt x="268" y="4"/>
                </a:lnTo>
                <a:cubicBezTo>
                  <a:pt x="267" y="4"/>
                  <a:pt x="267" y="4"/>
                  <a:pt x="267" y="4"/>
                </a:cubicBezTo>
                <a:lnTo>
                  <a:pt x="267" y="4"/>
                </a:lnTo>
                <a:cubicBezTo>
                  <a:pt x="266" y="5"/>
                  <a:pt x="266" y="5"/>
                  <a:pt x="266" y="6"/>
                </a:cubicBezTo>
                <a:lnTo>
                  <a:pt x="266" y="6"/>
                </a:lnTo>
                <a:cubicBezTo>
                  <a:pt x="266" y="6"/>
                  <a:pt x="266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2" y="10"/>
                </a:cubicBezTo>
                <a:lnTo>
                  <a:pt x="262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1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1" y="629"/>
                </a:cubicBezTo>
                <a:lnTo>
                  <a:pt x="1" y="629"/>
                </a:lnTo>
                <a:lnTo>
                  <a:pt x="1" y="629"/>
                </a:lnTo>
                <a:lnTo>
                  <a:pt x="1" y="629"/>
                </a:lnTo>
                <a:cubicBezTo>
                  <a:pt x="1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2" y="635"/>
                  <a:pt x="3" y="636"/>
                </a:cubicBezTo>
                <a:lnTo>
                  <a:pt x="3" y="636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9"/>
                  <a:pt x="5" y="639"/>
                </a:cubicBezTo>
                <a:lnTo>
                  <a:pt x="5" y="639"/>
                </a:lnTo>
                <a:cubicBezTo>
                  <a:pt x="5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6" y="641"/>
                </a:cubicBezTo>
                <a:lnTo>
                  <a:pt x="6" y="641"/>
                </a:lnTo>
                <a:cubicBezTo>
                  <a:pt x="7" y="641"/>
                  <a:pt x="7" y="641"/>
                  <a:pt x="7" y="641"/>
                </a:cubicBezTo>
                <a:lnTo>
                  <a:pt x="7" y="641"/>
                </a:lnTo>
                <a:cubicBezTo>
                  <a:pt x="7" y="641"/>
                  <a:pt x="7" y="642"/>
                  <a:pt x="8" y="642"/>
                </a:cubicBezTo>
                <a:lnTo>
                  <a:pt x="9" y="643"/>
                </a:lnTo>
                <a:lnTo>
                  <a:pt x="9" y="643"/>
                </a:lnTo>
                <a:cubicBezTo>
                  <a:pt x="10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6"/>
                  <a:pt x="15" y="646"/>
                </a:cubicBezTo>
                <a:lnTo>
                  <a:pt x="15" y="646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3" y="648"/>
                  <a:pt x="23" y="648"/>
                  <a:pt x="23" y="648"/>
                </a:cubicBezTo>
                <a:lnTo>
                  <a:pt x="23" y="648"/>
                </a:lnTo>
                <a:cubicBezTo>
                  <a:pt x="24" y="648"/>
                  <a:pt x="24" y="648"/>
                  <a:pt x="24" y="648"/>
                </a:cubicBez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6" y="645"/>
                </a:cubicBezTo>
                <a:lnTo>
                  <a:pt x="36" y="645"/>
                </a:lnTo>
                <a:lnTo>
                  <a:pt x="36" y="645"/>
                </a:lnTo>
                <a:lnTo>
                  <a:pt x="37" y="645"/>
                </a:ln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cubicBezTo>
                  <a:pt x="525" y="645"/>
                  <a:pt x="525" y="645"/>
                  <a:pt x="525" y="645"/>
                </a:cubicBezTo>
                <a:lnTo>
                  <a:pt x="525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6" y="645"/>
                  <a:pt x="526" y="645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9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4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5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2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cubicBezTo>
                  <a:pt x="553" y="642"/>
                  <a:pt x="554" y="641"/>
                  <a:pt x="555" y="641"/>
                </a:cubicBezTo>
                <a:lnTo>
                  <a:pt x="555" y="641"/>
                </a:lnTo>
                <a:lnTo>
                  <a:pt x="555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284">
            <a:extLst>
              <a:ext uri="{FF2B5EF4-FFF2-40B4-BE49-F238E27FC236}">
                <a16:creationId xmlns:a16="http://schemas.microsoft.com/office/drawing/2014/main" id="{55001185-E19D-1A4C-8475-C92D44E75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326" y="6336373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285">
            <a:extLst>
              <a:ext uri="{FF2B5EF4-FFF2-40B4-BE49-F238E27FC236}">
                <a16:creationId xmlns:a16="http://schemas.microsoft.com/office/drawing/2014/main" id="{A376CCD6-F94F-FC46-A617-87DBE7639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326" y="7422405"/>
            <a:ext cx="522042" cy="522042"/>
          </a:xfrm>
          <a:custGeom>
            <a:avLst/>
            <a:gdLst>
              <a:gd name="T0" fmla="*/ 330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30 w 494"/>
              <a:gd name="T15" fmla="*/ 0 h 493"/>
              <a:gd name="T16" fmla="*/ 330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30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30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30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286">
            <a:extLst>
              <a:ext uri="{FF2B5EF4-FFF2-40B4-BE49-F238E27FC236}">
                <a16:creationId xmlns:a16="http://schemas.microsoft.com/office/drawing/2014/main" id="{E122537C-C362-DE41-A4C5-CAA68F54A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326" y="8508441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287">
            <a:extLst>
              <a:ext uri="{FF2B5EF4-FFF2-40B4-BE49-F238E27FC236}">
                <a16:creationId xmlns:a16="http://schemas.microsoft.com/office/drawing/2014/main" id="{74489564-DF09-914A-847B-3B174D5B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326" y="9599136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288">
            <a:extLst>
              <a:ext uri="{FF2B5EF4-FFF2-40B4-BE49-F238E27FC236}">
                <a16:creationId xmlns:a16="http://schemas.microsoft.com/office/drawing/2014/main" id="{52EB4EC3-E83D-A44A-ADE3-1ADAE9852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326" y="10685168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289">
            <a:extLst>
              <a:ext uri="{FF2B5EF4-FFF2-40B4-BE49-F238E27FC236}">
                <a16:creationId xmlns:a16="http://schemas.microsoft.com/office/drawing/2014/main" id="{AB6C1507-329E-D244-84DF-7063C8DF4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326" y="11771204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290">
            <a:extLst>
              <a:ext uri="{FF2B5EF4-FFF2-40B4-BE49-F238E27FC236}">
                <a16:creationId xmlns:a16="http://schemas.microsoft.com/office/drawing/2014/main" id="{8283F4BD-2DD8-2A4E-ADCF-41B01012B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2022" y="6336373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291">
            <a:extLst>
              <a:ext uri="{FF2B5EF4-FFF2-40B4-BE49-F238E27FC236}">
                <a16:creationId xmlns:a16="http://schemas.microsoft.com/office/drawing/2014/main" id="{048A5CD4-4914-CE46-AD6F-7E814CEC9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2022" y="7422405"/>
            <a:ext cx="522042" cy="522042"/>
          </a:xfrm>
          <a:custGeom>
            <a:avLst/>
            <a:gdLst>
              <a:gd name="T0" fmla="*/ 329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29 w 494"/>
              <a:gd name="T15" fmla="*/ 0 h 493"/>
              <a:gd name="T16" fmla="*/ 329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29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2"/>
                  <a:pt x="329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292">
            <a:extLst>
              <a:ext uri="{FF2B5EF4-FFF2-40B4-BE49-F238E27FC236}">
                <a16:creationId xmlns:a16="http://schemas.microsoft.com/office/drawing/2014/main" id="{FC4CFBF5-70E5-0B48-902F-A956770EB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2022" y="8508441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3"/>
                  <a:pt x="329" y="4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293">
            <a:extLst>
              <a:ext uri="{FF2B5EF4-FFF2-40B4-BE49-F238E27FC236}">
                <a16:creationId xmlns:a16="http://schemas.microsoft.com/office/drawing/2014/main" id="{05369A66-10E5-1B49-B28E-BBBC39D76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2022" y="9599136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294">
            <a:extLst>
              <a:ext uri="{FF2B5EF4-FFF2-40B4-BE49-F238E27FC236}">
                <a16:creationId xmlns:a16="http://schemas.microsoft.com/office/drawing/2014/main" id="{E600F3AA-1027-2A41-9B40-75A7FC516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2022" y="10685168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295">
            <a:extLst>
              <a:ext uri="{FF2B5EF4-FFF2-40B4-BE49-F238E27FC236}">
                <a16:creationId xmlns:a16="http://schemas.microsoft.com/office/drawing/2014/main" id="{589BBF8D-431D-0B43-B595-C2574FDB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2022" y="11771204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296">
            <a:extLst>
              <a:ext uri="{FF2B5EF4-FFF2-40B4-BE49-F238E27FC236}">
                <a16:creationId xmlns:a16="http://schemas.microsoft.com/office/drawing/2014/main" id="{9739C191-F457-6E45-82E1-0C170506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2667" y="6336373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297">
            <a:extLst>
              <a:ext uri="{FF2B5EF4-FFF2-40B4-BE49-F238E27FC236}">
                <a16:creationId xmlns:a16="http://schemas.microsoft.com/office/drawing/2014/main" id="{C5280202-E1F7-4A46-B433-62F892A15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2667" y="7422405"/>
            <a:ext cx="522042" cy="522042"/>
          </a:xfrm>
          <a:custGeom>
            <a:avLst/>
            <a:gdLst>
              <a:gd name="T0" fmla="*/ 330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30 w 494"/>
              <a:gd name="T15" fmla="*/ 0 h 493"/>
              <a:gd name="T16" fmla="*/ 330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30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30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30" y="4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298">
            <a:extLst>
              <a:ext uri="{FF2B5EF4-FFF2-40B4-BE49-F238E27FC236}">
                <a16:creationId xmlns:a16="http://schemas.microsoft.com/office/drawing/2014/main" id="{F0ADD909-36E0-FA44-924E-4E62D9BA9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2667" y="8508441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30" y="4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299">
            <a:extLst>
              <a:ext uri="{FF2B5EF4-FFF2-40B4-BE49-F238E27FC236}">
                <a16:creationId xmlns:a16="http://schemas.microsoft.com/office/drawing/2014/main" id="{7B16BA31-F02B-B04E-AD73-649DBBDDF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2667" y="9599136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300">
            <a:extLst>
              <a:ext uri="{FF2B5EF4-FFF2-40B4-BE49-F238E27FC236}">
                <a16:creationId xmlns:a16="http://schemas.microsoft.com/office/drawing/2014/main" id="{0CE5DE9D-4672-4C4C-95D2-C53DBE1A3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2667" y="10685168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301">
            <a:extLst>
              <a:ext uri="{FF2B5EF4-FFF2-40B4-BE49-F238E27FC236}">
                <a16:creationId xmlns:a16="http://schemas.microsoft.com/office/drawing/2014/main" id="{0EA12627-EDEA-7346-A214-A67F2D505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2667" y="11771204"/>
            <a:ext cx="522042" cy="522042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302">
            <a:extLst>
              <a:ext uri="{FF2B5EF4-FFF2-40B4-BE49-F238E27FC236}">
                <a16:creationId xmlns:a16="http://schemas.microsoft.com/office/drawing/2014/main" id="{975D78C7-6CA3-7D46-884D-A0C1246E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852" y="6336373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303">
            <a:extLst>
              <a:ext uri="{FF2B5EF4-FFF2-40B4-BE49-F238E27FC236}">
                <a16:creationId xmlns:a16="http://schemas.microsoft.com/office/drawing/2014/main" id="{C460B0F2-93CF-3A47-B916-8BC32274D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852" y="7422405"/>
            <a:ext cx="522042" cy="522042"/>
          </a:xfrm>
          <a:custGeom>
            <a:avLst/>
            <a:gdLst>
              <a:gd name="T0" fmla="*/ 329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29 w 494"/>
              <a:gd name="T15" fmla="*/ 0 h 493"/>
              <a:gd name="T16" fmla="*/ 329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29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2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2"/>
                  <a:pt x="329" y="4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304">
            <a:extLst>
              <a:ext uri="{FF2B5EF4-FFF2-40B4-BE49-F238E27FC236}">
                <a16:creationId xmlns:a16="http://schemas.microsoft.com/office/drawing/2014/main" id="{D9C2BD7F-D2B0-E647-A556-E052E8E38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852" y="8508441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305">
            <a:extLst>
              <a:ext uri="{FF2B5EF4-FFF2-40B4-BE49-F238E27FC236}">
                <a16:creationId xmlns:a16="http://schemas.microsoft.com/office/drawing/2014/main" id="{DFAB9ACA-6B12-2C43-9FD7-21F8CDA33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852" y="9599136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306">
            <a:extLst>
              <a:ext uri="{FF2B5EF4-FFF2-40B4-BE49-F238E27FC236}">
                <a16:creationId xmlns:a16="http://schemas.microsoft.com/office/drawing/2014/main" id="{2AC78DE7-D6A6-694F-B375-BB1CA0BAD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852" y="10685168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Freeform 307">
            <a:extLst>
              <a:ext uri="{FF2B5EF4-FFF2-40B4-BE49-F238E27FC236}">
                <a16:creationId xmlns:a16="http://schemas.microsoft.com/office/drawing/2014/main" id="{716C637D-AC06-AD4F-9E56-336ADBA2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852" y="11771204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308">
            <a:extLst>
              <a:ext uri="{FF2B5EF4-FFF2-40B4-BE49-F238E27FC236}">
                <a16:creationId xmlns:a16="http://schemas.microsoft.com/office/drawing/2014/main" id="{BF0330AC-6A43-FA4C-AF73-681360483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9671" y="6336373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309">
            <a:extLst>
              <a:ext uri="{FF2B5EF4-FFF2-40B4-BE49-F238E27FC236}">
                <a16:creationId xmlns:a16="http://schemas.microsoft.com/office/drawing/2014/main" id="{CEBA4805-F641-7945-B052-DF5CDB71C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9671" y="7422405"/>
            <a:ext cx="522042" cy="522042"/>
          </a:xfrm>
          <a:custGeom>
            <a:avLst/>
            <a:gdLst>
              <a:gd name="T0" fmla="*/ 329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29 w 494"/>
              <a:gd name="T15" fmla="*/ 0 h 493"/>
              <a:gd name="T16" fmla="*/ 329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29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29" y="4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310">
            <a:extLst>
              <a:ext uri="{FF2B5EF4-FFF2-40B4-BE49-F238E27FC236}">
                <a16:creationId xmlns:a16="http://schemas.microsoft.com/office/drawing/2014/main" id="{6DC2D08E-FB83-294D-9A5E-6F975C788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9671" y="8508441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Freeform 311">
            <a:extLst>
              <a:ext uri="{FF2B5EF4-FFF2-40B4-BE49-F238E27FC236}">
                <a16:creationId xmlns:a16="http://schemas.microsoft.com/office/drawing/2014/main" id="{E18D591C-DCA7-8448-A2C9-E7979940B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9671" y="9599136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312">
            <a:extLst>
              <a:ext uri="{FF2B5EF4-FFF2-40B4-BE49-F238E27FC236}">
                <a16:creationId xmlns:a16="http://schemas.microsoft.com/office/drawing/2014/main" id="{8B79590A-0EBB-284B-957B-C26C984EC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9671" y="10685168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313">
            <a:extLst>
              <a:ext uri="{FF2B5EF4-FFF2-40B4-BE49-F238E27FC236}">
                <a16:creationId xmlns:a16="http://schemas.microsoft.com/office/drawing/2014/main" id="{1C26A1B6-BA64-0E43-A7A6-B99592A57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9671" y="11771204"/>
            <a:ext cx="522042" cy="522042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51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 295">
            <a:extLst>
              <a:ext uri="{FF2B5EF4-FFF2-40B4-BE49-F238E27FC236}">
                <a16:creationId xmlns:a16="http://schemas.microsoft.com/office/drawing/2014/main" id="{49A86B82-AF51-9547-85F7-C7B3B9CF8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722" y="9531413"/>
            <a:ext cx="14129384" cy="751512"/>
          </a:xfrm>
          <a:custGeom>
            <a:avLst/>
            <a:gdLst>
              <a:gd name="T0" fmla="*/ 12586 w 12932"/>
              <a:gd name="T1" fmla="*/ 689 h 690"/>
              <a:gd name="T2" fmla="*/ 344 w 12932"/>
              <a:gd name="T3" fmla="*/ 689 h 690"/>
              <a:gd name="T4" fmla="*/ 344 w 12932"/>
              <a:gd name="T5" fmla="*/ 689 h 690"/>
              <a:gd name="T6" fmla="*/ 0 w 12932"/>
              <a:gd name="T7" fmla="*/ 345 h 690"/>
              <a:gd name="T8" fmla="*/ 0 w 12932"/>
              <a:gd name="T9" fmla="*/ 345 h 690"/>
              <a:gd name="T10" fmla="*/ 344 w 12932"/>
              <a:gd name="T11" fmla="*/ 0 h 690"/>
              <a:gd name="T12" fmla="*/ 12586 w 12932"/>
              <a:gd name="T13" fmla="*/ 0 h 690"/>
              <a:gd name="T14" fmla="*/ 12586 w 12932"/>
              <a:gd name="T15" fmla="*/ 0 h 690"/>
              <a:gd name="T16" fmla="*/ 12931 w 12932"/>
              <a:gd name="T17" fmla="*/ 345 h 690"/>
              <a:gd name="T18" fmla="*/ 12931 w 12932"/>
              <a:gd name="T19" fmla="*/ 345 h 690"/>
              <a:gd name="T20" fmla="*/ 12586 w 12932"/>
              <a:gd name="T21" fmla="*/ 68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32" h="690">
                <a:moveTo>
                  <a:pt x="12586" y="689"/>
                </a:moveTo>
                <a:lnTo>
                  <a:pt x="344" y="689"/>
                </a:lnTo>
                <a:lnTo>
                  <a:pt x="344" y="689"/>
                </a:lnTo>
                <a:cubicBezTo>
                  <a:pt x="154" y="689"/>
                  <a:pt x="0" y="535"/>
                  <a:pt x="0" y="345"/>
                </a:cubicBezTo>
                <a:lnTo>
                  <a:pt x="0" y="345"/>
                </a:lnTo>
                <a:cubicBezTo>
                  <a:pt x="0" y="154"/>
                  <a:pt x="154" y="0"/>
                  <a:pt x="344" y="0"/>
                </a:cubicBezTo>
                <a:lnTo>
                  <a:pt x="12586" y="0"/>
                </a:lnTo>
                <a:lnTo>
                  <a:pt x="12586" y="0"/>
                </a:lnTo>
                <a:cubicBezTo>
                  <a:pt x="12777" y="0"/>
                  <a:pt x="12931" y="154"/>
                  <a:pt x="12931" y="345"/>
                </a:cubicBezTo>
                <a:lnTo>
                  <a:pt x="12931" y="345"/>
                </a:lnTo>
                <a:cubicBezTo>
                  <a:pt x="12931" y="535"/>
                  <a:pt x="12777" y="689"/>
                  <a:pt x="12586" y="6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reeform 294">
            <a:extLst>
              <a:ext uri="{FF2B5EF4-FFF2-40B4-BE49-F238E27FC236}">
                <a16:creationId xmlns:a16="http://schemas.microsoft.com/office/drawing/2014/main" id="{F7DEDA0A-487C-154D-A9BD-7188CC9D9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4313" y="8447936"/>
            <a:ext cx="10694589" cy="751512"/>
          </a:xfrm>
          <a:custGeom>
            <a:avLst/>
            <a:gdLst>
              <a:gd name="T0" fmla="*/ 9444 w 9790"/>
              <a:gd name="T1" fmla="*/ 689 h 690"/>
              <a:gd name="T2" fmla="*/ 344 w 9790"/>
              <a:gd name="T3" fmla="*/ 689 h 690"/>
              <a:gd name="T4" fmla="*/ 344 w 9790"/>
              <a:gd name="T5" fmla="*/ 689 h 690"/>
              <a:gd name="T6" fmla="*/ 0 w 9790"/>
              <a:gd name="T7" fmla="*/ 344 h 690"/>
              <a:gd name="T8" fmla="*/ 0 w 9790"/>
              <a:gd name="T9" fmla="*/ 344 h 690"/>
              <a:gd name="T10" fmla="*/ 344 w 9790"/>
              <a:gd name="T11" fmla="*/ 0 h 690"/>
              <a:gd name="T12" fmla="*/ 9444 w 9790"/>
              <a:gd name="T13" fmla="*/ 0 h 690"/>
              <a:gd name="T14" fmla="*/ 9444 w 9790"/>
              <a:gd name="T15" fmla="*/ 0 h 690"/>
              <a:gd name="T16" fmla="*/ 9789 w 9790"/>
              <a:gd name="T17" fmla="*/ 344 h 690"/>
              <a:gd name="T18" fmla="*/ 9789 w 9790"/>
              <a:gd name="T19" fmla="*/ 344 h 690"/>
              <a:gd name="T20" fmla="*/ 9444 w 9790"/>
              <a:gd name="T21" fmla="*/ 68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90" h="690">
                <a:moveTo>
                  <a:pt x="9444" y="689"/>
                </a:moveTo>
                <a:lnTo>
                  <a:pt x="344" y="689"/>
                </a:lnTo>
                <a:lnTo>
                  <a:pt x="344" y="689"/>
                </a:lnTo>
                <a:cubicBezTo>
                  <a:pt x="154" y="689"/>
                  <a:pt x="0" y="535"/>
                  <a:pt x="0" y="344"/>
                </a:cubicBezTo>
                <a:lnTo>
                  <a:pt x="0" y="344"/>
                </a:lnTo>
                <a:cubicBezTo>
                  <a:pt x="0" y="154"/>
                  <a:pt x="154" y="0"/>
                  <a:pt x="344" y="0"/>
                </a:cubicBezTo>
                <a:lnTo>
                  <a:pt x="9444" y="0"/>
                </a:lnTo>
                <a:lnTo>
                  <a:pt x="9444" y="0"/>
                </a:lnTo>
                <a:cubicBezTo>
                  <a:pt x="9634" y="0"/>
                  <a:pt x="9789" y="154"/>
                  <a:pt x="9789" y="344"/>
                </a:cubicBezTo>
                <a:lnTo>
                  <a:pt x="9789" y="344"/>
                </a:lnTo>
                <a:cubicBezTo>
                  <a:pt x="9789" y="535"/>
                  <a:pt x="9634" y="689"/>
                  <a:pt x="9444" y="6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" name="Tabla 52">
            <a:extLst>
              <a:ext uri="{FF2B5EF4-FFF2-40B4-BE49-F238E27FC236}">
                <a16:creationId xmlns:a16="http://schemas.microsoft.com/office/drawing/2014/main" id="{80AA60C0-DDFB-DB45-8E88-2D3BC42A98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17967" y="4086225"/>
          <a:ext cx="19741716" cy="8601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0286">
                  <a:extLst>
                    <a:ext uri="{9D8B030D-6E8A-4147-A177-3AD203B41FA5}">
                      <a16:colId xmlns:a16="http://schemas.microsoft.com/office/drawing/2014/main" val="2709683141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185866405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118479482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64427409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565812766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792584531"/>
                    </a:ext>
                  </a:extLst>
                </a:gridCol>
              </a:tblGrid>
              <a:tr h="1949298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030151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0895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1771793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413182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2135615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9417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696597"/>
                  </a:ext>
                </a:extLst>
              </a:tr>
            </a:tbl>
          </a:graphicData>
        </a:graphic>
      </p:graphicFrame>
      <p:sp>
        <p:nvSpPr>
          <p:cNvPr id="439" name="CuadroTexto 438"/>
          <p:cNvSpPr txBox="1"/>
          <p:nvPr/>
        </p:nvSpPr>
        <p:spPr>
          <a:xfrm>
            <a:off x="9113304" y="648322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440" name="CuadroTexto 439"/>
          <p:cNvSpPr txBox="1"/>
          <p:nvPr/>
        </p:nvSpPr>
        <p:spPr>
          <a:xfrm>
            <a:off x="2032436" y="2168665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4" name="Freeform 256">
            <a:extLst>
              <a:ext uri="{FF2B5EF4-FFF2-40B4-BE49-F238E27FC236}">
                <a16:creationId xmlns:a16="http://schemas.microsoft.com/office/drawing/2014/main" id="{D67F6279-0FBC-D04B-85DC-04822EB10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911" y="4440124"/>
            <a:ext cx="566290" cy="566290"/>
          </a:xfrm>
          <a:custGeom>
            <a:avLst/>
            <a:gdLst>
              <a:gd name="T0" fmla="*/ 500 w 509"/>
              <a:gd name="T1" fmla="*/ 470 h 507"/>
              <a:gd name="T2" fmla="*/ 500 w 509"/>
              <a:gd name="T3" fmla="*/ 470 h 507"/>
              <a:gd name="T4" fmla="*/ 500 w 509"/>
              <a:gd name="T5" fmla="*/ 500 h 507"/>
              <a:gd name="T6" fmla="*/ 500 w 509"/>
              <a:gd name="T7" fmla="*/ 500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500 h 507"/>
              <a:gd name="T26" fmla="*/ 9 w 509"/>
              <a:gd name="T27" fmla="*/ 500 h 507"/>
              <a:gd name="T28" fmla="*/ 9 w 509"/>
              <a:gd name="T29" fmla="*/ 470 h 507"/>
              <a:gd name="T30" fmla="*/ 224 w 509"/>
              <a:gd name="T31" fmla="*/ 255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9 h 507"/>
              <a:gd name="T38" fmla="*/ 9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500 w 509"/>
              <a:gd name="T49" fmla="*/ 9 h 507"/>
              <a:gd name="T50" fmla="*/ 500 w 509"/>
              <a:gd name="T51" fmla="*/ 9 h 507"/>
              <a:gd name="T52" fmla="*/ 500 w 509"/>
              <a:gd name="T53" fmla="*/ 39 h 507"/>
              <a:gd name="T54" fmla="*/ 285 w 509"/>
              <a:gd name="T55" fmla="*/ 255 h 507"/>
              <a:gd name="T56" fmla="*/ 500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500" y="470"/>
                </a:moveTo>
                <a:lnTo>
                  <a:pt x="500" y="470"/>
                </a:lnTo>
                <a:cubicBezTo>
                  <a:pt x="508" y="478"/>
                  <a:pt x="508" y="491"/>
                  <a:pt x="500" y="500"/>
                </a:cubicBezTo>
                <a:lnTo>
                  <a:pt x="500" y="500"/>
                </a:lnTo>
                <a:cubicBezTo>
                  <a:pt x="496" y="504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30" y="506"/>
                  <a:pt x="24" y="506"/>
                </a:cubicBezTo>
                <a:lnTo>
                  <a:pt x="24" y="506"/>
                </a:lnTo>
                <a:cubicBezTo>
                  <a:pt x="19" y="506"/>
                  <a:pt x="13" y="504"/>
                  <a:pt x="9" y="500"/>
                </a:cubicBezTo>
                <a:lnTo>
                  <a:pt x="9" y="500"/>
                </a:lnTo>
                <a:cubicBezTo>
                  <a:pt x="0" y="491"/>
                  <a:pt x="0" y="478"/>
                  <a:pt x="9" y="470"/>
                </a:cubicBezTo>
                <a:lnTo>
                  <a:pt x="224" y="255"/>
                </a:lnTo>
                <a:lnTo>
                  <a:pt x="9" y="39"/>
                </a:lnTo>
                <a:lnTo>
                  <a:pt x="9" y="39"/>
                </a:lnTo>
                <a:cubicBezTo>
                  <a:pt x="0" y="31"/>
                  <a:pt x="0" y="17"/>
                  <a:pt x="9" y="9"/>
                </a:cubicBezTo>
                <a:lnTo>
                  <a:pt x="9" y="9"/>
                </a:lnTo>
                <a:cubicBezTo>
                  <a:pt x="17" y="0"/>
                  <a:pt x="31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8" y="0"/>
                  <a:pt x="491" y="0"/>
                  <a:pt x="500" y="9"/>
                </a:cubicBezTo>
                <a:lnTo>
                  <a:pt x="500" y="9"/>
                </a:lnTo>
                <a:cubicBezTo>
                  <a:pt x="508" y="17"/>
                  <a:pt x="508" y="31"/>
                  <a:pt x="500" y="39"/>
                </a:cubicBezTo>
                <a:lnTo>
                  <a:pt x="285" y="255"/>
                </a:lnTo>
                <a:lnTo>
                  <a:pt x="500" y="47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257">
            <a:extLst>
              <a:ext uri="{FF2B5EF4-FFF2-40B4-BE49-F238E27FC236}">
                <a16:creationId xmlns:a16="http://schemas.microsoft.com/office/drawing/2014/main" id="{32D8814F-F96B-0946-ADD1-D7F1EAD4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29" y="4707976"/>
            <a:ext cx="315154" cy="305305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6 w 281"/>
              <a:gd name="T7" fmla="*/ 49 h 272"/>
              <a:gd name="T8" fmla="*/ 56 w 281"/>
              <a:gd name="T9" fmla="*/ 49 h 272"/>
              <a:gd name="T10" fmla="*/ 56 w 281"/>
              <a:gd name="T11" fmla="*/ 81 h 272"/>
              <a:gd name="T12" fmla="*/ 196 w 281"/>
              <a:gd name="T13" fmla="*/ 220 h 272"/>
              <a:gd name="T14" fmla="*/ 228 w 281"/>
              <a:gd name="T15" fmla="*/ 189 h 272"/>
              <a:gd name="T16" fmla="*/ 88 w 281"/>
              <a:gd name="T17" fmla="*/ 49 h 272"/>
              <a:gd name="T18" fmla="*/ 88 w 281"/>
              <a:gd name="T19" fmla="*/ 49 h 272"/>
              <a:gd name="T20" fmla="*/ 72 w 281"/>
              <a:gd name="T21" fmla="*/ 43 h 272"/>
              <a:gd name="T22" fmla="*/ 196 w 281"/>
              <a:gd name="T23" fmla="*/ 271 h 272"/>
              <a:gd name="T24" fmla="*/ 196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19 h 272"/>
              <a:gd name="T34" fmla="*/ 25 w 281"/>
              <a:gd name="T35" fmla="*/ 19 h 272"/>
              <a:gd name="T36" fmla="*/ 72 w 281"/>
              <a:gd name="T37" fmla="*/ 0 h 272"/>
              <a:gd name="T38" fmla="*/ 72 w 281"/>
              <a:gd name="T39" fmla="*/ 0 h 272"/>
              <a:gd name="T40" fmla="*/ 118 w 281"/>
              <a:gd name="T41" fmla="*/ 19 h 272"/>
              <a:gd name="T42" fmla="*/ 274 w 281"/>
              <a:gd name="T43" fmla="*/ 175 h 272"/>
              <a:gd name="T44" fmla="*/ 274 w 281"/>
              <a:gd name="T45" fmla="*/ 175 h 272"/>
              <a:gd name="T46" fmla="*/ 280 w 281"/>
              <a:gd name="T47" fmla="*/ 190 h 272"/>
              <a:gd name="T48" fmla="*/ 280 w 281"/>
              <a:gd name="T49" fmla="*/ 190 h 272"/>
              <a:gd name="T50" fmla="*/ 273 w 281"/>
              <a:gd name="T51" fmla="*/ 205 h 272"/>
              <a:gd name="T52" fmla="*/ 211 w 281"/>
              <a:gd name="T53" fmla="*/ 265 h 272"/>
              <a:gd name="T54" fmla="*/ 211 w 281"/>
              <a:gd name="T55" fmla="*/ 265 h 272"/>
              <a:gd name="T56" fmla="*/ 196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6" y="49"/>
                </a:cubicBezTo>
                <a:lnTo>
                  <a:pt x="56" y="49"/>
                </a:lnTo>
                <a:cubicBezTo>
                  <a:pt x="48" y="59"/>
                  <a:pt x="48" y="72"/>
                  <a:pt x="56" y="81"/>
                </a:cubicBezTo>
                <a:lnTo>
                  <a:pt x="196" y="220"/>
                </a:lnTo>
                <a:lnTo>
                  <a:pt x="228" y="189"/>
                </a:lnTo>
                <a:lnTo>
                  <a:pt x="88" y="49"/>
                </a:lnTo>
                <a:lnTo>
                  <a:pt x="88" y="49"/>
                </a:lnTo>
                <a:cubicBezTo>
                  <a:pt x="83" y="45"/>
                  <a:pt x="78" y="43"/>
                  <a:pt x="72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1" y="271"/>
                  <a:pt x="185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8" y="7"/>
                  <a:pt x="54" y="0"/>
                  <a:pt x="72" y="0"/>
                </a:cubicBezTo>
                <a:lnTo>
                  <a:pt x="72" y="0"/>
                </a:lnTo>
                <a:cubicBezTo>
                  <a:pt x="89" y="0"/>
                  <a:pt x="106" y="7"/>
                  <a:pt x="118" y="19"/>
                </a:cubicBezTo>
                <a:lnTo>
                  <a:pt x="274" y="175"/>
                </a:lnTo>
                <a:lnTo>
                  <a:pt x="274" y="175"/>
                </a:lnTo>
                <a:cubicBezTo>
                  <a:pt x="277" y="179"/>
                  <a:pt x="280" y="185"/>
                  <a:pt x="280" y="190"/>
                </a:cubicBezTo>
                <a:lnTo>
                  <a:pt x="280" y="190"/>
                </a:lnTo>
                <a:cubicBezTo>
                  <a:pt x="280" y="196"/>
                  <a:pt x="277" y="202"/>
                  <a:pt x="273" y="205"/>
                </a:cubicBezTo>
                <a:lnTo>
                  <a:pt x="211" y="265"/>
                </a:lnTo>
                <a:lnTo>
                  <a:pt x="211" y="265"/>
                </a:lnTo>
                <a:cubicBezTo>
                  <a:pt x="206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258">
            <a:extLst>
              <a:ext uri="{FF2B5EF4-FFF2-40B4-BE49-F238E27FC236}">
                <a16:creationId xmlns:a16="http://schemas.microsoft.com/office/drawing/2014/main" id="{BBD032B9-2A09-B044-A695-F4A98B793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109" y="4318957"/>
            <a:ext cx="467808" cy="467808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59">
            <a:extLst>
              <a:ext uri="{FF2B5EF4-FFF2-40B4-BE49-F238E27FC236}">
                <a16:creationId xmlns:a16="http://schemas.microsoft.com/office/drawing/2014/main" id="{336AFDF1-D1D4-F449-8880-F215A165B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7335" y="4410578"/>
            <a:ext cx="566290" cy="625382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2 w 505"/>
              <a:gd name="T19" fmla="*/ 440 h 562"/>
              <a:gd name="T20" fmla="*/ 42 w 505"/>
              <a:gd name="T21" fmla="*/ 173 h 562"/>
              <a:gd name="T22" fmla="*/ 104 w 505"/>
              <a:gd name="T23" fmla="*/ 173 h 562"/>
              <a:gd name="T24" fmla="*/ 404 w 505"/>
              <a:gd name="T25" fmla="*/ 173 h 562"/>
              <a:gd name="T26" fmla="*/ 461 w 505"/>
              <a:gd name="T27" fmla="*/ 173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20 w 505"/>
              <a:gd name="T47" fmla="*/ 131 h 562"/>
              <a:gd name="T48" fmla="*/ 120 w 505"/>
              <a:gd name="T49" fmla="*/ 43 h 562"/>
              <a:gd name="T50" fmla="*/ 474 w 505"/>
              <a:gd name="T51" fmla="*/ 131 h 562"/>
              <a:gd name="T52" fmla="*/ 432 w 505"/>
              <a:gd name="T53" fmla="*/ 131 h 562"/>
              <a:gd name="T54" fmla="*/ 432 w 505"/>
              <a:gd name="T55" fmla="*/ 25 h 562"/>
              <a:gd name="T56" fmla="*/ 432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7 w 505"/>
              <a:gd name="T81" fmla="*/ 482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2 w 505"/>
              <a:gd name="T93" fmla="*/ 534 h 562"/>
              <a:gd name="T94" fmla="*/ 432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2" y="440"/>
                </a:lnTo>
                <a:lnTo>
                  <a:pt x="42" y="173"/>
                </a:lnTo>
                <a:lnTo>
                  <a:pt x="104" y="173"/>
                </a:lnTo>
                <a:lnTo>
                  <a:pt x="404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4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8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2" y="549"/>
                  <a:pt x="432" y="534"/>
                </a:cubicBezTo>
                <a:lnTo>
                  <a:pt x="432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0" y="131"/>
                  <a:pt x="474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60">
            <a:extLst>
              <a:ext uri="{FF2B5EF4-FFF2-40B4-BE49-F238E27FC236}">
                <a16:creationId xmlns:a16="http://schemas.microsoft.com/office/drawing/2014/main" id="{192B4DB0-0A60-1442-B94B-2E95F1E72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003" y="4646944"/>
            <a:ext cx="132954" cy="49243"/>
          </a:xfrm>
          <a:custGeom>
            <a:avLst/>
            <a:gdLst>
              <a:gd name="T0" fmla="*/ 98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8 w 121"/>
              <a:gd name="T13" fmla="*/ 42 h 43"/>
              <a:gd name="T14" fmla="*/ 98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8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8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8" y="42"/>
                </a:lnTo>
                <a:lnTo>
                  <a:pt x="98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8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61">
            <a:extLst>
              <a:ext uri="{FF2B5EF4-FFF2-40B4-BE49-F238E27FC236}">
                <a16:creationId xmlns:a16="http://schemas.microsoft.com/office/drawing/2014/main" id="{24B5E942-B911-CE46-9D1C-478B3513C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2514" y="4484441"/>
            <a:ext cx="738642" cy="472731"/>
          </a:xfrm>
          <a:custGeom>
            <a:avLst/>
            <a:gdLst>
              <a:gd name="T0" fmla="*/ 43 w 661"/>
              <a:gd name="T1" fmla="*/ 64 h 425"/>
              <a:gd name="T2" fmla="*/ 320 w 661"/>
              <a:gd name="T3" fmla="*/ 205 h 425"/>
              <a:gd name="T4" fmla="*/ 320 w 661"/>
              <a:gd name="T5" fmla="*/ 205 h 425"/>
              <a:gd name="T6" fmla="*/ 321 w 661"/>
              <a:gd name="T7" fmla="*/ 206 h 425"/>
              <a:gd name="T8" fmla="*/ 321 w 661"/>
              <a:gd name="T9" fmla="*/ 206 h 425"/>
              <a:gd name="T10" fmla="*/ 322 w 661"/>
              <a:gd name="T11" fmla="*/ 207 h 425"/>
              <a:gd name="T12" fmla="*/ 322 w 661"/>
              <a:gd name="T13" fmla="*/ 207 h 425"/>
              <a:gd name="T14" fmla="*/ 324 w 661"/>
              <a:gd name="T15" fmla="*/ 207 h 425"/>
              <a:gd name="T16" fmla="*/ 324 w 661"/>
              <a:gd name="T17" fmla="*/ 207 h 425"/>
              <a:gd name="T18" fmla="*/ 325 w 661"/>
              <a:gd name="T19" fmla="*/ 207 h 425"/>
              <a:gd name="T20" fmla="*/ 325 w 661"/>
              <a:gd name="T21" fmla="*/ 207 h 425"/>
              <a:gd name="T22" fmla="*/ 326 w 661"/>
              <a:gd name="T23" fmla="*/ 207 h 425"/>
              <a:gd name="T24" fmla="*/ 326 w 661"/>
              <a:gd name="T25" fmla="*/ 207 h 425"/>
              <a:gd name="T26" fmla="*/ 328 w 661"/>
              <a:gd name="T27" fmla="*/ 208 h 425"/>
              <a:gd name="T28" fmla="*/ 330 w 661"/>
              <a:gd name="T29" fmla="*/ 208 h 425"/>
              <a:gd name="T30" fmla="*/ 330 w 661"/>
              <a:gd name="T31" fmla="*/ 208 h 425"/>
              <a:gd name="T32" fmla="*/ 331 w 661"/>
              <a:gd name="T33" fmla="*/ 208 h 425"/>
              <a:gd name="T34" fmla="*/ 331 w 661"/>
              <a:gd name="T35" fmla="*/ 208 h 425"/>
              <a:gd name="T36" fmla="*/ 332 w 661"/>
              <a:gd name="T37" fmla="*/ 207 h 425"/>
              <a:gd name="T38" fmla="*/ 333 w 661"/>
              <a:gd name="T39" fmla="*/ 207 h 425"/>
              <a:gd name="T40" fmla="*/ 334 w 661"/>
              <a:gd name="T41" fmla="*/ 207 h 425"/>
              <a:gd name="T42" fmla="*/ 335 w 661"/>
              <a:gd name="T43" fmla="*/ 207 h 425"/>
              <a:gd name="T44" fmla="*/ 335 w 661"/>
              <a:gd name="T45" fmla="*/ 207 h 425"/>
              <a:gd name="T46" fmla="*/ 336 w 661"/>
              <a:gd name="T47" fmla="*/ 207 h 425"/>
              <a:gd name="T48" fmla="*/ 336 w 661"/>
              <a:gd name="T49" fmla="*/ 207 h 425"/>
              <a:gd name="T50" fmla="*/ 337 w 661"/>
              <a:gd name="T51" fmla="*/ 206 h 425"/>
              <a:gd name="T52" fmla="*/ 338 w 661"/>
              <a:gd name="T53" fmla="*/ 206 h 425"/>
              <a:gd name="T54" fmla="*/ 339 w 661"/>
              <a:gd name="T55" fmla="*/ 205 h 425"/>
              <a:gd name="T56" fmla="*/ 339 w 661"/>
              <a:gd name="T57" fmla="*/ 205 h 425"/>
              <a:gd name="T58" fmla="*/ 618 w 661"/>
              <a:gd name="T59" fmla="*/ 64 h 425"/>
              <a:gd name="T60" fmla="*/ 43 w 661"/>
              <a:gd name="T61" fmla="*/ 381 h 425"/>
              <a:gd name="T62" fmla="*/ 96 w 661"/>
              <a:gd name="T63" fmla="*/ 43 h 425"/>
              <a:gd name="T64" fmla="*/ 330 w 661"/>
              <a:gd name="T65" fmla="*/ 162 h 425"/>
              <a:gd name="T66" fmla="*/ 660 w 661"/>
              <a:gd name="T67" fmla="*/ 30 h 425"/>
              <a:gd name="T68" fmla="*/ 658 w 661"/>
              <a:gd name="T69" fmla="*/ 19 h 425"/>
              <a:gd name="T70" fmla="*/ 654 w 661"/>
              <a:gd name="T71" fmla="*/ 14 h 425"/>
              <a:gd name="T72" fmla="*/ 33 w 661"/>
              <a:gd name="T73" fmla="*/ 0 h 425"/>
              <a:gd name="T74" fmla="*/ 6 w 661"/>
              <a:gd name="T75" fmla="*/ 14 h 425"/>
              <a:gd name="T76" fmla="*/ 2 w 661"/>
              <a:gd name="T77" fmla="*/ 19 h 425"/>
              <a:gd name="T78" fmla="*/ 0 w 661"/>
              <a:gd name="T79" fmla="*/ 30 h 425"/>
              <a:gd name="T80" fmla="*/ 0 w 661"/>
              <a:gd name="T81" fmla="*/ 32 h 425"/>
              <a:gd name="T82" fmla="*/ 0 w 661"/>
              <a:gd name="T83" fmla="*/ 392 h 425"/>
              <a:gd name="T84" fmla="*/ 628 w 661"/>
              <a:gd name="T85" fmla="*/ 424 h 425"/>
              <a:gd name="T86" fmla="*/ 660 w 661"/>
              <a:gd name="T87" fmla="*/ 392 h 425"/>
              <a:gd name="T88" fmla="*/ 660 w 661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1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2" y="206"/>
                  <a:pt x="322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4" y="207"/>
                  <a:pt x="324" y="207"/>
                </a:cubicBez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cubicBezTo>
                  <a:pt x="337" y="206"/>
                  <a:pt x="337" y="206"/>
                  <a:pt x="338" y="206"/>
                </a:cubicBezTo>
                <a:lnTo>
                  <a:pt x="338" y="206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6" y="43"/>
                </a:lnTo>
                <a:lnTo>
                  <a:pt x="563" y="43"/>
                </a:lnTo>
                <a:lnTo>
                  <a:pt x="330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4" y="14"/>
                </a:cubicBezTo>
                <a:lnTo>
                  <a:pt x="654" y="14"/>
                </a:lnTo>
                <a:cubicBezTo>
                  <a:pt x="648" y="6"/>
                  <a:pt x="638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2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0" y="410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62">
            <a:extLst>
              <a:ext uri="{FF2B5EF4-FFF2-40B4-BE49-F238E27FC236}">
                <a16:creationId xmlns:a16="http://schemas.microsoft.com/office/drawing/2014/main" id="{8429B4F4-043A-8F4B-87EE-85826C6CA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6998" y="4363277"/>
            <a:ext cx="625382" cy="72386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3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1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3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7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2 h 649"/>
              <a:gd name="T54" fmla="*/ 268 w 562"/>
              <a:gd name="T55" fmla="*/ 3 h 649"/>
              <a:gd name="T56" fmla="*/ 266 w 562"/>
              <a:gd name="T57" fmla="*/ 6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1 w 562"/>
              <a:gd name="T73" fmla="*/ 629 h 649"/>
              <a:gd name="T74" fmla="*/ 2 w 562"/>
              <a:gd name="T75" fmla="*/ 635 h 649"/>
              <a:gd name="T76" fmla="*/ 4 w 562"/>
              <a:gd name="T77" fmla="*/ 637 h 649"/>
              <a:gd name="T78" fmla="*/ 5 w 562"/>
              <a:gd name="T79" fmla="*/ 640 h 649"/>
              <a:gd name="T80" fmla="*/ 9 w 562"/>
              <a:gd name="T81" fmla="*/ 643 h 649"/>
              <a:gd name="T82" fmla="*/ 14 w 562"/>
              <a:gd name="T83" fmla="*/ 646 h 649"/>
              <a:gd name="T84" fmla="*/ 16 w 562"/>
              <a:gd name="T85" fmla="*/ 647 h 649"/>
              <a:gd name="T86" fmla="*/ 19 w 562"/>
              <a:gd name="T87" fmla="*/ 648 h 649"/>
              <a:gd name="T88" fmla="*/ 23 w 562"/>
              <a:gd name="T89" fmla="*/ 648 h 649"/>
              <a:gd name="T90" fmla="*/ 35 w 562"/>
              <a:gd name="T91" fmla="*/ 646 h 649"/>
              <a:gd name="T92" fmla="*/ 37 w 562"/>
              <a:gd name="T93" fmla="*/ 645 h 649"/>
              <a:gd name="T94" fmla="*/ 525 w 562"/>
              <a:gd name="T95" fmla="*/ 645 h 649"/>
              <a:gd name="T96" fmla="*/ 535 w 562"/>
              <a:gd name="T97" fmla="*/ 648 h 649"/>
              <a:gd name="T98" fmla="*/ 539 w 562"/>
              <a:gd name="T99" fmla="*/ 648 h 649"/>
              <a:gd name="T100" fmla="*/ 542 w 562"/>
              <a:gd name="T101" fmla="*/ 648 h 649"/>
              <a:gd name="T102" fmla="*/ 547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6 w 562"/>
              <a:gd name="T109" fmla="*/ 64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4" y="435"/>
                  <a:pt x="293" y="435"/>
                  <a:pt x="292" y="434"/>
                </a:cubicBezTo>
                <a:lnTo>
                  <a:pt x="292" y="434"/>
                </a:lnTo>
                <a:lnTo>
                  <a:pt x="292" y="434"/>
                </a:lnTo>
                <a:lnTo>
                  <a:pt x="292" y="434"/>
                </a:lnTo>
                <a:cubicBezTo>
                  <a:pt x="291" y="434"/>
                  <a:pt x="290" y="434"/>
                  <a:pt x="290" y="434"/>
                </a:cubicBez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lnTo>
                  <a:pt x="288" y="433"/>
                </a:lnTo>
                <a:lnTo>
                  <a:pt x="288" y="433"/>
                </a:lnTo>
                <a:cubicBezTo>
                  <a:pt x="287" y="433"/>
                  <a:pt x="287" y="433"/>
                  <a:pt x="287" y="433"/>
                </a:cubicBezTo>
                <a:lnTo>
                  <a:pt x="287" y="433"/>
                </a:lnTo>
                <a:cubicBezTo>
                  <a:pt x="286" y="433"/>
                  <a:pt x="286" y="433"/>
                  <a:pt x="285" y="432"/>
                </a:cubicBezTo>
                <a:lnTo>
                  <a:pt x="285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lnTo>
                  <a:pt x="281" y="432"/>
                </a:lnTo>
                <a:lnTo>
                  <a:pt x="281" y="432"/>
                </a:lnTo>
                <a:cubicBezTo>
                  <a:pt x="281" y="432"/>
                  <a:pt x="281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cubicBezTo>
                  <a:pt x="278" y="432"/>
                  <a:pt x="278" y="432"/>
                  <a:pt x="278" y="432"/>
                </a:cubicBezTo>
                <a:lnTo>
                  <a:pt x="278" y="432"/>
                </a:lnTo>
                <a:cubicBezTo>
                  <a:pt x="278" y="432"/>
                  <a:pt x="277" y="432"/>
                  <a:pt x="276" y="432"/>
                </a:cubicBezTo>
                <a:lnTo>
                  <a:pt x="276" y="432"/>
                </a:lnTo>
                <a:cubicBezTo>
                  <a:pt x="276" y="433"/>
                  <a:pt x="276" y="433"/>
                  <a:pt x="276" y="433"/>
                </a:cubicBezTo>
                <a:lnTo>
                  <a:pt x="276" y="433"/>
                </a:lnTo>
                <a:cubicBezTo>
                  <a:pt x="275" y="433"/>
                  <a:pt x="274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3" y="433"/>
                  <a:pt x="272" y="434"/>
                </a:cubicBezTo>
                <a:lnTo>
                  <a:pt x="272" y="434"/>
                </a:lnTo>
                <a:cubicBezTo>
                  <a:pt x="272" y="434"/>
                  <a:pt x="272" y="434"/>
                  <a:pt x="271" y="434"/>
                </a:cubicBezTo>
                <a:lnTo>
                  <a:pt x="271" y="434"/>
                </a:lnTo>
                <a:cubicBezTo>
                  <a:pt x="270" y="434"/>
                  <a:pt x="270" y="434"/>
                  <a:pt x="270" y="434"/>
                </a:cubicBezTo>
                <a:lnTo>
                  <a:pt x="270" y="434"/>
                </a:lnTo>
                <a:cubicBezTo>
                  <a:pt x="270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5"/>
                  <a:pt x="558" y="635"/>
                  <a:pt x="558" y="635"/>
                </a:cubicBezTo>
                <a:lnTo>
                  <a:pt x="558" y="635"/>
                </a:lnTo>
                <a:cubicBezTo>
                  <a:pt x="558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0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60" y="616"/>
                  <a:pt x="560" y="615"/>
                </a:cubicBezTo>
                <a:lnTo>
                  <a:pt x="560" y="615"/>
                </a:lnTo>
                <a:cubicBezTo>
                  <a:pt x="559" y="615"/>
                  <a:pt x="559" y="615"/>
                  <a:pt x="559" y="615"/>
                </a:cubicBez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299" y="9"/>
                </a:cubicBezTo>
                <a:lnTo>
                  <a:pt x="299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8" y="7"/>
                  <a:pt x="298" y="7"/>
                </a:cubicBezTo>
                <a:lnTo>
                  <a:pt x="298" y="7"/>
                </a:lnTo>
                <a:cubicBezTo>
                  <a:pt x="297" y="7"/>
                  <a:pt x="297" y="6"/>
                  <a:pt x="296" y="6"/>
                </a:cubicBez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5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3" y="3"/>
                </a:cubicBezTo>
                <a:lnTo>
                  <a:pt x="293" y="3"/>
                </a:lnTo>
                <a:lnTo>
                  <a:pt x="292" y="3"/>
                </a:lnTo>
                <a:lnTo>
                  <a:pt x="292" y="3"/>
                </a:lnTo>
                <a:cubicBezTo>
                  <a:pt x="292" y="3"/>
                  <a:pt x="291" y="3"/>
                  <a:pt x="291" y="2"/>
                </a:cubicBezTo>
                <a:lnTo>
                  <a:pt x="291" y="2"/>
                </a:lnTo>
                <a:cubicBezTo>
                  <a:pt x="290" y="2"/>
                  <a:pt x="290" y="2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9" y="1"/>
                  <a:pt x="288" y="1"/>
                  <a:pt x="287" y="1"/>
                </a:cubicBezTo>
                <a:lnTo>
                  <a:pt x="287" y="1"/>
                </a:lnTo>
                <a:lnTo>
                  <a:pt x="287" y="1"/>
                </a:lnTo>
                <a:lnTo>
                  <a:pt x="287" y="1"/>
                </a:lnTo>
                <a:cubicBezTo>
                  <a:pt x="286" y="1"/>
                  <a:pt x="285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1" y="0"/>
                  <a:pt x="280" y="0"/>
                  <a:pt x="279" y="0"/>
                </a:cubicBezTo>
                <a:lnTo>
                  <a:pt x="279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3" y="1"/>
                  <a:pt x="272" y="1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3"/>
                  <a:pt x="270" y="3"/>
                  <a:pt x="270" y="3"/>
                </a:cubicBezTo>
                <a:lnTo>
                  <a:pt x="270" y="3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8" y="4"/>
                  <a:pt x="268" y="4"/>
                </a:cubicBezTo>
                <a:lnTo>
                  <a:pt x="268" y="4"/>
                </a:lnTo>
                <a:cubicBezTo>
                  <a:pt x="267" y="4"/>
                  <a:pt x="267" y="4"/>
                  <a:pt x="267" y="4"/>
                </a:cubicBezTo>
                <a:lnTo>
                  <a:pt x="267" y="4"/>
                </a:lnTo>
                <a:cubicBezTo>
                  <a:pt x="266" y="5"/>
                  <a:pt x="266" y="5"/>
                  <a:pt x="266" y="6"/>
                </a:cubicBezTo>
                <a:lnTo>
                  <a:pt x="266" y="6"/>
                </a:lnTo>
                <a:cubicBezTo>
                  <a:pt x="266" y="6"/>
                  <a:pt x="266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2" y="10"/>
                </a:cubicBezTo>
                <a:lnTo>
                  <a:pt x="262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1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1" y="629"/>
                </a:cubicBezTo>
                <a:lnTo>
                  <a:pt x="1" y="629"/>
                </a:lnTo>
                <a:lnTo>
                  <a:pt x="1" y="629"/>
                </a:lnTo>
                <a:lnTo>
                  <a:pt x="1" y="629"/>
                </a:lnTo>
                <a:cubicBezTo>
                  <a:pt x="1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2" y="635"/>
                  <a:pt x="3" y="636"/>
                </a:cubicBezTo>
                <a:lnTo>
                  <a:pt x="3" y="636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9"/>
                  <a:pt x="5" y="639"/>
                </a:cubicBezTo>
                <a:lnTo>
                  <a:pt x="5" y="639"/>
                </a:lnTo>
                <a:cubicBezTo>
                  <a:pt x="5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6" y="641"/>
                </a:cubicBezTo>
                <a:lnTo>
                  <a:pt x="6" y="641"/>
                </a:lnTo>
                <a:cubicBezTo>
                  <a:pt x="7" y="641"/>
                  <a:pt x="7" y="641"/>
                  <a:pt x="7" y="641"/>
                </a:cubicBezTo>
                <a:lnTo>
                  <a:pt x="7" y="641"/>
                </a:lnTo>
                <a:cubicBezTo>
                  <a:pt x="7" y="641"/>
                  <a:pt x="7" y="642"/>
                  <a:pt x="8" y="642"/>
                </a:cubicBezTo>
                <a:lnTo>
                  <a:pt x="9" y="643"/>
                </a:lnTo>
                <a:lnTo>
                  <a:pt x="9" y="643"/>
                </a:lnTo>
                <a:cubicBezTo>
                  <a:pt x="10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6"/>
                  <a:pt x="15" y="646"/>
                </a:cubicBezTo>
                <a:lnTo>
                  <a:pt x="15" y="646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3" y="648"/>
                  <a:pt x="23" y="648"/>
                  <a:pt x="23" y="648"/>
                </a:cubicBezTo>
                <a:lnTo>
                  <a:pt x="23" y="648"/>
                </a:lnTo>
                <a:cubicBezTo>
                  <a:pt x="24" y="648"/>
                  <a:pt x="24" y="648"/>
                  <a:pt x="24" y="648"/>
                </a:cubicBez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6" y="645"/>
                </a:cubicBezTo>
                <a:lnTo>
                  <a:pt x="36" y="645"/>
                </a:lnTo>
                <a:lnTo>
                  <a:pt x="36" y="645"/>
                </a:lnTo>
                <a:lnTo>
                  <a:pt x="37" y="645"/>
                </a:ln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cubicBezTo>
                  <a:pt x="525" y="645"/>
                  <a:pt x="525" y="645"/>
                  <a:pt x="525" y="645"/>
                </a:cubicBezTo>
                <a:lnTo>
                  <a:pt x="525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6" y="645"/>
                  <a:pt x="526" y="645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9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4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5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2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cubicBezTo>
                  <a:pt x="553" y="642"/>
                  <a:pt x="554" y="641"/>
                  <a:pt x="555" y="641"/>
                </a:cubicBezTo>
                <a:lnTo>
                  <a:pt x="555" y="641"/>
                </a:lnTo>
                <a:lnTo>
                  <a:pt x="555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290">
            <a:extLst>
              <a:ext uri="{FF2B5EF4-FFF2-40B4-BE49-F238E27FC236}">
                <a16:creationId xmlns:a16="http://schemas.microsoft.com/office/drawing/2014/main" id="{DCA4AABA-FD9B-6C43-9007-43C838B5C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177" y="6207855"/>
            <a:ext cx="7264612" cy="751512"/>
          </a:xfrm>
          <a:custGeom>
            <a:avLst/>
            <a:gdLst>
              <a:gd name="T0" fmla="*/ 6306 w 6652"/>
              <a:gd name="T1" fmla="*/ 689 h 690"/>
              <a:gd name="T2" fmla="*/ 344 w 6652"/>
              <a:gd name="T3" fmla="*/ 689 h 690"/>
              <a:gd name="T4" fmla="*/ 344 w 6652"/>
              <a:gd name="T5" fmla="*/ 689 h 690"/>
              <a:gd name="T6" fmla="*/ 0 w 6652"/>
              <a:gd name="T7" fmla="*/ 344 h 690"/>
              <a:gd name="T8" fmla="*/ 0 w 6652"/>
              <a:gd name="T9" fmla="*/ 344 h 690"/>
              <a:gd name="T10" fmla="*/ 344 w 6652"/>
              <a:gd name="T11" fmla="*/ 0 h 690"/>
              <a:gd name="T12" fmla="*/ 6306 w 6652"/>
              <a:gd name="T13" fmla="*/ 0 h 690"/>
              <a:gd name="T14" fmla="*/ 6306 w 6652"/>
              <a:gd name="T15" fmla="*/ 0 h 690"/>
              <a:gd name="T16" fmla="*/ 6651 w 6652"/>
              <a:gd name="T17" fmla="*/ 344 h 690"/>
              <a:gd name="T18" fmla="*/ 6651 w 6652"/>
              <a:gd name="T19" fmla="*/ 344 h 690"/>
              <a:gd name="T20" fmla="*/ 6306 w 6652"/>
              <a:gd name="T21" fmla="*/ 68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52" h="690">
                <a:moveTo>
                  <a:pt x="6306" y="689"/>
                </a:moveTo>
                <a:lnTo>
                  <a:pt x="344" y="689"/>
                </a:lnTo>
                <a:lnTo>
                  <a:pt x="344" y="689"/>
                </a:lnTo>
                <a:cubicBezTo>
                  <a:pt x="154" y="689"/>
                  <a:pt x="0" y="535"/>
                  <a:pt x="0" y="344"/>
                </a:cubicBezTo>
                <a:lnTo>
                  <a:pt x="0" y="344"/>
                </a:lnTo>
                <a:cubicBezTo>
                  <a:pt x="0" y="154"/>
                  <a:pt x="154" y="0"/>
                  <a:pt x="344" y="0"/>
                </a:cubicBezTo>
                <a:lnTo>
                  <a:pt x="6306" y="0"/>
                </a:lnTo>
                <a:lnTo>
                  <a:pt x="6306" y="0"/>
                </a:lnTo>
                <a:cubicBezTo>
                  <a:pt x="6497" y="0"/>
                  <a:pt x="6651" y="154"/>
                  <a:pt x="6651" y="344"/>
                </a:cubicBezTo>
                <a:lnTo>
                  <a:pt x="6651" y="344"/>
                </a:lnTo>
                <a:cubicBezTo>
                  <a:pt x="6651" y="535"/>
                  <a:pt x="6497" y="689"/>
                  <a:pt x="6306" y="6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291">
            <a:extLst>
              <a:ext uri="{FF2B5EF4-FFF2-40B4-BE49-F238E27FC236}">
                <a16:creationId xmlns:a16="http://schemas.microsoft.com/office/drawing/2014/main" id="{8D4F6247-3591-3B4A-A12B-D7FE74141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177" y="11791644"/>
            <a:ext cx="7264612" cy="751512"/>
          </a:xfrm>
          <a:custGeom>
            <a:avLst/>
            <a:gdLst>
              <a:gd name="T0" fmla="*/ 6306 w 6652"/>
              <a:gd name="T1" fmla="*/ 689 h 690"/>
              <a:gd name="T2" fmla="*/ 344 w 6652"/>
              <a:gd name="T3" fmla="*/ 689 h 690"/>
              <a:gd name="T4" fmla="*/ 344 w 6652"/>
              <a:gd name="T5" fmla="*/ 689 h 690"/>
              <a:gd name="T6" fmla="*/ 0 w 6652"/>
              <a:gd name="T7" fmla="*/ 345 h 690"/>
              <a:gd name="T8" fmla="*/ 0 w 6652"/>
              <a:gd name="T9" fmla="*/ 345 h 690"/>
              <a:gd name="T10" fmla="*/ 344 w 6652"/>
              <a:gd name="T11" fmla="*/ 0 h 690"/>
              <a:gd name="T12" fmla="*/ 6306 w 6652"/>
              <a:gd name="T13" fmla="*/ 0 h 690"/>
              <a:gd name="T14" fmla="*/ 6306 w 6652"/>
              <a:gd name="T15" fmla="*/ 0 h 690"/>
              <a:gd name="T16" fmla="*/ 6651 w 6652"/>
              <a:gd name="T17" fmla="*/ 345 h 690"/>
              <a:gd name="T18" fmla="*/ 6651 w 6652"/>
              <a:gd name="T19" fmla="*/ 345 h 690"/>
              <a:gd name="T20" fmla="*/ 6306 w 6652"/>
              <a:gd name="T21" fmla="*/ 68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52" h="690">
                <a:moveTo>
                  <a:pt x="6306" y="689"/>
                </a:moveTo>
                <a:lnTo>
                  <a:pt x="344" y="689"/>
                </a:lnTo>
                <a:lnTo>
                  <a:pt x="344" y="689"/>
                </a:lnTo>
                <a:cubicBezTo>
                  <a:pt x="154" y="689"/>
                  <a:pt x="0" y="535"/>
                  <a:pt x="0" y="345"/>
                </a:cubicBezTo>
                <a:lnTo>
                  <a:pt x="0" y="345"/>
                </a:lnTo>
                <a:cubicBezTo>
                  <a:pt x="0" y="155"/>
                  <a:pt x="154" y="0"/>
                  <a:pt x="344" y="0"/>
                </a:cubicBezTo>
                <a:lnTo>
                  <a:pt x="6306" y="0"/>
                </a:lnTo>
                <a:lnTo>
                  <a:pt x="6306" y="0"/>
                </a:lnTo>
                <a:cubicBezTo>
                  <a:pt x="6497" y="0"/>
                  <a:pt x="6651" y="155"/>
                  <a:pt x="6651" y="345"/>
                </a:cubicBezTo>
                <a:lnTo>
                  <a:pt x="6651" y="345"/>
                </a:lnTo>
                <a:cubicBezTo>
                  <a:pt x="6651" y="535"/>
                  <a:pt x="6497" y="689"/>
                  <a:pt x="6306" y="689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292">
            <a:extLst>
              <a:ext uri="{FF2B5EF4-FFF2-40B4-BE49-F238E27FC236}">
                <a16:creationId xmlns:a16="http://schemas.microsoft.com/office/drawing/2014/main" id="{6A98F148-F2D1-E245-B150-CAB7477B4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9961" y="7328992"/>
            <a:ext cx="7269431" cy="756327"/>
          </a:xfrm>
          <a:custGeom>
            <a:avLst/>
            <a:gdLst>
              <a:gd name="T0" fmla="*/ 6308 w 6653"/>
              <a:gd name="T1" fmla="*/ 690 h 691"/>
              <a:gd name="T2" fmla="*/ 344 w 6653"/>
              <a:gd name="T3" fmla="*/ 690 h 691"/>
              <a:gd name="T4" fmla="*/ 344 w 6653"/>
              <a:gd name="T5" fmla="*/ 690 h 691"/>
              <a:gd name="T6" fmla="*/ 0 w 6653"/>
              <a:gd name="T7" fmla="*/ 345 h 691"/>
              <a:gd name="T8" fmla="*/ 0 w 6653"/>
              <a:gd name="T9" fmla="*/ 345 h 691"/>
              <a:gd name="T10" fmla="*/ 344 w 6653"/>
              <a:gd name="T11" fmla="*/ 0 h 691"/>
              <a:gd name="T12" fmla="*/ 6308 w 6653"/>
              <a:gd name="T13" fmla="*/ 0 h 691"/>
              <a:gd name="T14" fmla="*/ 6308 w 6653"/>
              <a:gd name="T15" fmla="*/ 0 h 691"/>
              <a:gd name="T16" fmla="*/ 6652 w 6653"/>
              <a:gd name="T17" fmla="*/ 345 h 691"/>
              <a:gd name="T18" fmla="*/ 6652 w 6653"/>
              <a:gd name="T19" fmla="*/ 345 h 691"/>
              <a:gd name="T20" fmla="*/ 6308 w 6653"/>
              <a:gd name="T21" fmla="*/ 69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53" h="691">
                <a:moveTo>
                  <a:pt x="6308" y="690"/>
                </a:moveTo>
                <a:lnTo>
                  <a:pt x="344" y="690"/>
                </a:lnTo>
                <a:lnTo>
                  <a:pt x="344" y="690"/>
                </a:lnTo>
                <a:cubicBezTo>
                  <a:pt x="154" y="690"/>
                  <a:pt x="0" y="535"/>
                  <a:pt x="0" y="345"/>
                </a:cubicBezTo>
                <a:lnTo>
                  <a:pt x="0" y="345"/>
                </a:lnTo>
                <a:cubicBezTo>
                  <a:pt x="0" y="155"/>
                  <a:pt x="154" y="0"/>
                  <a:pt x="344" y="0"/>
                </a:cubicBezTo>
                <a:lnTo>
                  <a:pt x="6308" y="0"/>
                </a:lnTo>
                <a:lnTo>
                  <a:pt x="6308" y="0"/>
                </a:lnTo>
                <a:cubicBezTo>
                  <a:pt x="6498" y="0"/>
                  <a:pt x="6652" y="155"/>
                  <a:pt x="6652" y="345"/>
                </a:cubicBezTo>
                <a:lnTo>
                  <a:pt x="6652" y="345"/>
                </a:lnTo>
                <a:cubicBezTo>
                  <a:pt x="6652" y="535"/>
                  <a:pt x="6498" y="690"/>
                  <a:pt x="6308" y="6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293">
            <a:extLst>
              <a:ext uri="{FF2B5EF4-FFF2-40B4-BE49-F238E27FC236}">
                <a16:creationId xmlns:a16="http://schemas.microsoft.com/office/drawing/2014/main" id="{5664837D-A570-E041-8A0B-733013AB1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6721" y="10649045"/>
            <a:ext cx="4316375" cy="751512"/>
          </a:xfrm>
          <a:custGeom>
            <a:avLst/>
            <a:gdLst>
              <a:gd name="T0" fmla="*/ 3604 w 3949"/>
              <a:gd name="T1" fmla="*/ 689 h 690"/>
              <a:gd name="T2" fmla="*/ 344 w 3949"/>
              <a:gd name="T3" fmla="*/ 689 h 690"/>
              <a:gd name="T4" fmla="*/ 344 w 3949"/>
              <a:gd name="T5" fmla="*/ 689 h 690"/>
              <a:gd name="T6" fmla="*/ 0 w 3949"/>
              <a:gd name="T7" fmla="*/ 345 h 690"/>
              <a:gd name="T8" fmla="*/ 0 w 3949"/>
              <a:gd name="T9" fmla="*/ 345 h 690"/>
              <a:gd name="T10" fmla="*/ 344 w 3949"/>
              <a:gd name="T11" fmla="*/ 0 h 690"/>
              <a:gd name="T12" fmla="*/ 3604 w 3949"/>
              <a:gd name="T13" fmla="*/ 0 h 690"/>
              <a:gd name="T14" fmla="*/ 3604 w 3949"/>
              <a:gd name="T15" fmla="*/ 0 h 690"/>
              <a:gd name="T16" fmla="*/ 3948 w 3949"/>
              <a:gd name="T17" fmla="*/ 345 h 690"/>
              <a:gd name="T18" fmla="*/ 3948 w 3949"/>
              <a:gd name="T19" fmla="*/ 345 h 690"/>
              <a:gd name="T20" fmla="*/ 3604 w 3949"/>
              <a:gd name="T21" fmla="*/ 68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49" h="690">
                <a:moveTo>
                  <a:pt x="3604" y="689"/>
                </a:moveTo>
                <a:lnTo>
                  <a:pt x="344" y="689"/>
                </a:lnTo>
                <a:lnTo>
                  <a:pt x="344" y="689"/>
                </a:lnTo>
                <a:cubicBezTo>
                  <a:pt x="154" y="689"/>
                  <a:pt x="0" y="535"/>
                  <a:pt x="0" y="345"/>
                </a:cubicBezTo>
                <a:lnTo>
                  <a:pt x="0" y="345"/>
                </a:lnTo>
                <a:cubicBezTo>
                  <a:pt x="0" y="154"/>
                  <a:pt x="154" y="0"/>
                  <a:pt x="344" y="0"/>
                </a:cubicBezTo>
                <a:lnTo>
                  <a:pt x="3604" y="0"/>
                </a:lnTo>
                <a:lnTo>
                  <a:pt x="3604" y="0"/>
                </a:lnTo>
                <a:cubicBezTo>
                  <a:pt x="3794" y="0"/>
                  <a:pt x="3948" y="154"/>
                  <a:pt x="3948" y="345"/>
                </a:cubicBezTo>
                <a:lnTo>
                  <a:pt x="3948" y="345"/>
                </a:lnTo>
                <a:cubicBezTo>
                  <a:pt x="3948" y="535"/>
                  <a:pt x="3794" y="689"/>
                  <a:pt x="3604" y="68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296">
            <a:extLst>
              <a:ext uri="{FF2B5EF4-FFF2-40B4-BE49-F238E27FC236}">
                <a16:creationId xmlns:a16="http://schemas.microsoft.com/office/drawing/2014/main" id="{EFCC3F81-9C5F-DE45-A423-57C384C0B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124" y="6559523"/>
            <a:ext cx="6633537" cy="57809"/>
          </a:xfrm>
          <a:custGeom>
            <a:avLst/>
            <a:gdLst>
              <a:gd name="T0" fmla="*/ 6043 w 6070"/>
              <a:gd name="T1" fmla="*/ 50 h 51"/>
              <a:gd name="T2" fmla="*/ 25 w 6070"/>
              <a:gd name="T3" fmla="*/ 50 h 51"/>
              <a:gd name="T4" fmla="*/ 25 w 6070"/>
              <a:gd name="T5" fmla="*/ 50 h 51"/>
              <a:gd name="T6" fmla="*/ 0 w 6070"/>
              <a:gd name="T7" fmla="*/ 24 h 51"/>
              <a:gd name="T8" fmla="*/ 0 w 6070"/>
              <a:gd name="T9" fmla="*/ 24 h 51"/>
              <a:gd name="T10" fmla="*/ 25 w 6070"/>
              <a:gd name="T11" fmla="*/ 0 h 51"/>
              <a:gd name="T12" fmla="*/ 6043 w 6070"/>
              <a:gd name="T13" fmla="*/ 0 h 51"/>
              <a:gd name="T14" fmla="*/ 6043 w 6070"/>
              <a:gd name="T15" fmla="*/ 0 h 51"/>
              <a:gd name="T16" fmla="*/ 6069 w 6070"/>
              <a:gd name="T17" fmla="*/ 24 h 51"/>
              <a:gd name="T18" fmla="*/ 6069 w 6070"/>
              <a:gd name="T19" fmla="*/ 24 h 51"/>
              <a:gd name="T20" fmla="*/ 6043 w 6070"/>
              <a:gd name="T21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70" h="51">
                <a:moveTo>
                  <a:pt x="6043" y="50"/>
                </a:moveTo>
                <a:lnTo>
                  <a:pt x="25" y="50"/>
                </a:lnTo>
                <a:lnTo>
                  <a:pt x="25" y="50"/>
                </a:lnTo>
                <a:cubicBezTo>
                  <a:pt x="11" y="50"/>
                  <a:pt x="0" y="39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lnTo>
                  <a:pt x="6043" y="0"/>
                </a:lnTo>
                <a:lnTo>
                  <a:pt x="6043" y="0"/>
                </a:lnTo>
                <a:cubicBezTo>
                  <a:pt x="6057" y="0"/>
                  <a:pt x="6069" y="11"/>
                  <a:pt x="6069" y="24"/>
                </a:cubicBezTo>
                <a:lnTo>
                  <a:pt x="6069" y="24"/>
                </a:lnTo>
                <a:cubicBezTo>
                  <a:pt x="6069" y="39"/>
                  <a:pt x="6057" y="50"/>
                  <a:pt x="6043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297">
            <a:extLst>
              <a:ext uri="{FF2B5EF4-FFF2-40B4-BE49-F238E27FC236}">
                <a16:creationId xmlns:a16="http://schemas.microsoft.com/office/drawing/2014/main" id="{21C3B4CD-E827-9943-AD29-4FE2584DE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124" y="12143312"/>
            <a:ext cx="6633537" cy="57809"/>
          </a:xfrm>
          <a:custGeom>
            <a:avLst/>
            <a:gdLst>
              <a:gd name="T0" fmla="*/ 6043 w 6070"/>
              <a:gd name="T1" fmla="*/ 51 h 52"/>
              <a:gd name="T2" fmla="*/ 25 w 6070"/>
              <a:gd name="T3" fmla="*/ 51 h 52"/>
              <a:gd name="T4" fmla="*/ 25 w 6070"/>
              <a:gd name="T5" fmla="*/ 51 h 52"/>
              <a:gd name="T6" fmla="*/ 0 w 6070"/>
              <a:gd name="T7" fmla="*/ 26 h 52"/>
              <a:gd name="T8" fmla="*/ 0 w 6070"/>
              <a:gd name="T9" fmla="*/ 26 h 52"/>
              <a:gd name="T10" fmla="*/ 25 w 6070"/>
              <a:gd name="T11" fmla="*/ 0 h 52"/>
              <a:gd name="T12" fmla="*/ 6043 w 6070"/>
              <a:gd name="T13" fmla="*/ 0 h 52"/>
              <a:gd name="T14" fmla="*/ 6043 w 6070"/>
              <a:gd name="T15" fmla="*/ 0 h 52"/>
              <a:gd name="T16" fmla="*/ 6069 w 6070"/>
              <a:gd name="T17" fmla="*/ 26 h 52"/>
              <a:gd name="T18" fmla="*/ 6069 w 6070"/>
              <a:gd name="T19" fmla="*/ 26 h 52"/>
              <a:gd name="T20" fmla="*/ 6043 w 6070"/>
              <a:gd name="T21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70" h="52">
                <a:moveTo>
                  <a:pt x="6043" y="51"/>
                </a:moveTo>
                <a:lnTo>
                  <a:pt x="25" y="51"/>
                </a:lnTo>
                <a:lnTo>
                  <a:pt x="25" y="51"/>
                </a:lnTo>
                <a:cubicBezTo>
                  <a:pt x="11" y="51"/>
                  <a:pt x="0" y="40"/>
                  <a:pt x="0" y="26"/>
                </a:cubicBezTo>
                <a:lnTo>
                  <a:pt x="0" y="26"/>
                </a:lnTo>
                <a:cubicBezTo>
                  <a:pt x="0" y="12"/>
                  <a:pt x="11" y="0"/>
                  <a:pt x="25" y="0"/>
                </a:cubicBezTo>
                <a:lnTo>
                  <a:pt x="6043" y="0"/>
                </a:lnTo>
                <a:lnTo>
                  <a:pt x="6043" y="0"/>
                </a:lnTo>
                <a:cubicBezTo>
                  <a:pt x="6057" y="0"/>
                  <a:pt x="6069" y="12"/>
                  <a:pt x="6069" y="26"/>
                </a:cubicBezTo>
                <a:lnTo>
                  <a:pt x="6069" y="26"/>
                </a:lnTo>
                <a:cubicBezTo>
                  <a:pt x="6069" y="40"/>
                  <a:pt x="6057" y="51"/>
                  <a:pt x="6043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Freeform 298">
            <a:extLst>
              <a:ext uri="{FF2B5EF4-FFF2-40B4-BE49-F238E27FC236}">
                <a16:creationId xmlns:a16="http://schemas.microsoft.com/office/drawing/2014/main" id="{F46AC7CC-5E2F-FA4E-9569-062B7A94C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017" y="8794788"/>
            <a:ext cx="9861183" cy="57809"/>
          </a:xfrm>
          <a:custGeom>
            <a:avLst/>
            <a:gdLst>
              <a:gd name="T0" fmla="*/ 8999 w 9026"/>
              <a:gd name="T1" fmla="*/ 51 h 52"/>
              <a:gd name="T2" fmla="*/ 26 w 9026"/>
              <a:gd name="T3" fmla="*/ 51 h 52"/>
              <a:gd name="T4" fmla="*/ 26 w 9026"/>
              <a:gd name="T5" fmla="*/ 51 h 52"/>
              <a:gd name="T6" fmla="*/ 0 w 9026"/>
              <a:gd name="T7" fmla="*/ 26 h 52"/>
              <a:gd name="T8" fmla="*/ 0 w 9026"/>
              <a:gd name="T9" fmla="*/ 26 h 52"/>
              <a:gd name="T10" fmla="*/ 26 w 9026"/>
              <a:gd name="T11" fmla="*/ 0 h 52"/>
              <a:gd name="T12" fmla="*/ 8999 w 9026"/>
              <a:gd name="T13" fmla="*/ 0 h 52"/>
              <a:gd name="T14" fmla="*/ 8999 w 9026"/>
              <a:gd name="T15" fmla="*/ 0 h 52"/>
              <a:gd name="T16" fmla="*/ 9025 w 9026"/>
              <a:gd name="T17" fmla="*/ 26 h 52"/>
              <a:gd name="T18" fmla="*/ 9025 w 9026"/>
              <a:gd name="T19" fmla="*/ 26 h 52"/>
              <a:gd name="T20" fmla="*/ 8999 w 9026"/>
              <a:gd name="T21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026" h="52">
                <a:moveTo>
                  <a:pt x="8999" y="51"/>
                </a:moveTo>
                <a:lnTo>
                  <a:pt x="26" y="51"/>
                </a:lnTo>
                <a:lnTo>
                  <a:pt x="26" y="51"/>
                </a:lnTo>
                <a:cubicBezTo>
                  <a:pt x="12" y="51"/>
                  <a:pt x="0" y="40"/>
                  <a:pt x="0" y="26"/>
                </a:cubicBezTo>
                <a:lnTo>
                  <a:pt x="0" y="26"/>
                </a:lnTo>
                <a:cubicBezTo>
                  <a:pt x="0" y="12"/>
                  <a:pt x="12" y="0"/>
                  <a:pt x="26" y="0"/>
                </a:cubicBezTo>
                <a:lnTo>
                  <a:pt x="8999" y="0"/>
                </a:lnTo>
                <a:lnTo>
                  <a:pt x="8999" y="0"/>
                </a:lnTo>
                <a:cubicBezTo>
                  <a:pt x="9013" y="0"/>
                  <a:pt x="9025" y="12"/>
                  <a:pt x="9025" y="26"/>
                </a:cubicBezTo>
                <a:lnTo>
                  <a:pt x="9025" y="26"/>
                </a:lnTo>
                <a:cubicBezTo>
                  <a:pt x="9025" y="40"/>
                  <a:pt x="9013" y="51"/>
                  <a:pt x="8999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299">
            <a:extLst>
              <a:ext uri="{FF2B5EF4-FFF2-40B4-BE49-F238E27FC236}">
                <a16:creationId xmlns:a16="http://schemas.microsoft.com/office/drawing/2014/main" id="{781E43C4-9FD6-B246-835F-822D4EE0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3208" y="9883083"/>
            <a:ext cx="13411592" cy="57809"/>
          </a:xfrm>
          <a:custGeom>
            <a:avLst/>
            <a:gdLst>
              <a:gd name="T0" fmla="*/ 12250 w 12277"/>
              <a:gd name="T1" fmla="*/ 50 h 51"/>
              <a:gd name="T2" fmla="*/ 25 w 12277"/>
              <a:gd name="T3" fmla="*/ 50 h 51"/>
              <a:gd name="T4" fmla="*/ 25 w 12277"/>
              <a:gd name="T5" fmla="*/ 50 h 51"/>
              <a:gd name="T6" fmla="*/ 0 w 12277"/>
              <a:gd name="T7" fmla="*/ 25 h 51"/>
              <a:gd name="T8" fmla="*/ 0 w 12277"/>
              <a:gd name="T9" fmla="*/ 25 h 51"/>
              <a:gd name="T10" fmla="*/ 25 w 12277"/>
              <a:gd name="T11" fmla="*/ 0 h 51"/>
              <a:gd name="T12" fmla="*/ 12250 w 12277"/>
              <a:gd name="T13" fmla="*/ 0 h 51"/>
              <a:gd name="T14" fmla="*/ 12250 w 12277"/>
              <a:gd name="T15" fmla="*/ 0 h 51"/>
              <a:gd name="T16" fmla="*/ 12276 w 12277"/>
              <a:gd name="T17" fmla="*/ 25 h 51"/>
              <a:gd name="T18" fmla="*/ 12276 w 12277"/>
              <a:gd name="T19" fmla="*/ 25 h 51"/>
              <a:gd name="T20" fmla="*/ 12250 w 12277"/>
              <a:gd name="T21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277" h="51">
                <a:moveTo>
                  <a:pt x="12250" y="50"/>
                </a:moveTo>
                <a:lnTo>
                  <a:pt x="25" y="50"/>
                </a:lnTo>
                <a:lnTo>
                  <a:pt x="25" y="50"/>
                </a:lnTo>
                <a:cubicBezTo>
                  <a:pt x="11" y="50"/>
                  <a:pt x="0" y="39"/>
                  <a:pt x="0" y="25"/>
                </a:cubicBezTo>
                <a:lnTo>
                  <a:pt x="0" y="25"/>
                </a:lnTo>
                <a:cubicBezTo>
                  <a:pt x="0" y="10"/>
                  <a:pt x="11" y="0"/>
                  <a:pt x="25" y="0"/>
                </a:cubicBezTo>
                <a:lnTo>
                  <a:pt x="12250" y="0"/>
                </a:lnTo>
                <a:lnTo>
                  <a:pt x="12250" y="0"/>
                </a:lnTo>
                <a:cubicBezTo>
                  <a:pt x="12264" y="0"/>
                  <a:pt x="12276" y="10"/>
                  <a:pt x="12276" y="25"/>
                </a:cubicBezTo>
                <a:lnTo>
                  <a:pt x="12276" y="25"/>
                </a:lnTo>
                <a:cubicBezTo>
                  <a:pt x="12276" y="39"/>
                  <a:pt x="12264" y="50"/>
                  <a:pt x="12250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300">
            <a:extLst>
              <a:ext uri="{FF2B5EF4-FFF2-40B4-BE49-F238E27FC236}">
                <a16:creationId xmlns:a16="http://schemas.microsoft.com/office/drawing/2014/main" id="{B0C778A3-6574-9B4A-A1E7-D05F708CB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7909" y="7680660"/>
            <a:ext cx="6633537" cy="57809"/>
          </a:xfrm>
          <a:custGeom>
            <a:avLst/>
            <a:gdLst>
              <a:gd name="T0" fmla="*/ 6044 w 6070"/>
              <a:gd name="T1" fmla="*/ 50 h 51"/>
              <a:gd name="T2" fmla="*/ 26 w 6070"/>
              <a:gd name="T3" fmla="*/ 50 h 51"/>
              <a:gd name="T4" fmla="*/ 26 w 6070"/>
              <a:gd name="T5" fmla="*/ 50 h 51"/>
              <a:gd name="T6" fmla="*/ 0 w 6070"/>
              <a:gd name="T7" fmla="*/ 25 h 51"/>
              <a:gd name="T8" fmla="*/ 0 w 6070"/>
              <a:gd name="T9" fmla="*/ 25 h 51"/>
              <a:gd name="T10" fmla="*/ 26 w 6070"/>
              <a:gd name="T11" fmla="*/ 0 h 51"/>
              <a:gd name="T12" fmla="*/ 6044 w 6070"/>
              <a:gd name="T13" fmla="*/ 0 h 51"/>
              <a:gd name="T14" fmla="*/ 6044 w 6070"/>
              <a:gd name="T15" fmla="*/ 0 h 51"/>
              <a:gd name="T16" fmla="*/ 6069 w 6070"/>
              <a:gd name="T17" fmla="*/ 25 h 51"/>
              <a:gd name="T18" fmla="*/ 6069 w 6070"/>
              <a:gd name="T19" fmla="*/ 25 h 51"/>
              <a:gd name="T20" fmla="*/ 6044 w 6070"/>
              <a:gd name="T21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70" h="51">
                <a:moveTo>
                  <a:pt x="6044" y="50"/>
                </a:moveTo>
                <a:lnTo>
                  <a:pt x="26" y="50"/>
                </a:lnTo>
                <a:lnTo>
                  <a:pt x="26" y="50"/>
                </a:lnTo>
                <a:cubicBezTo>
                  <a:pt x="12" y="50"/>
                  <a:pt x="0" y="40"/>
                  <a:pt x="0" y="25"/>
                </a:cubicBezTo>
                <a:lnTo>
                  <a:pt x="0" y="25"/>
                </a:lnTo>
                <a:cubicBezTo>
                  <a:pt x="0" y="11"/>
                  <a:pt x="12" y="0"/>
                  <a:pt x="26" y="0"/>
                </a:cubicBezTo>
                <a:lnTo>
                  <a:pt x="6044" y="0"/>
                </a:lnTo>
                <a:lnTo>
                  <a:pt x="6044" y="0"/>
                </a:lnTo>
                <a:cubicBezTo>
                  <a:pt x="6059" y="0"/>
                  <a:pt x="6069" y="11"/>
                  <a:pt x="6069" y="25"/>
                </a:cubicBezTo>
                <a:lnTo>
                  <a:pt x="6069" y="25"/>
                </a:lnTo>
                <a:cubicBezTo>
                  <a:pt x="6069" y="40"/>
                  <a:pt x="6059" y="50"/>
                  <a:pt x="6044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301">
            <a:extLst>
              <a:ext uri="{FF2B5EF4-FFF2-40B4-BE49-F238E27FC236}">
                <a16:creationId xmlns:a16="http://schemas.microsoft.com/office/drawing/2014/main" id="{A087E4C9-7948-1345-9869-D46C6159A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5764" y="10995897"/>
            <a:ext cx="3733470" cy="57809"/>
          </a:xfrm>
          <a:custGeom>
            <a:avLst/>
            <a:gdLst>
              <a:gd name="T0" fmla="*/ 3393 w 3419"/>
              <a:gd name="T1" fmla="*/ 51 h 52"/>
              <a:gd name="T2" fmla="*/ 25 w 3419"/>
              <a:gd name="T3" fmla="*/ 51 h 52"/>
              <a:gd name="T4" fmla="*/ 25 w 3419"/>
              <a:gd name="T5" fmla="*/ 51 h 52"/>
              <a:gd name="T6" fmla="*/ 0 w 3419"/>
              <a:gd name="T7" fmla="*/ 26 h 52"/>
              <a:gd name="T8" fmla="*/ 0 w 3419"/>
              <a:gd name="T9" fmla="*/ 26 h 52"/>
              <a:gd name="T10" fmla="*/ 25 w 3419"/>
              <a:gd name="T11" fmla="*/ 0 h 52"/>
              <a:gd name="T12" fmla="*/ 3393 w 3419"/>
              <a:gd name="T13" fmla="*/ 0 h 52"/>
              <a:gd name="T14" fmla="*/ 3393 w 3419"/>
              <a:gd name="T15" fmla="*/ 0 h 52"/>
              <a:gd name="T16" fmla="*/ 3418 w 3419"/>
              <a:gd name="T17" fmla="*/ 26 h 52"/>
              <a:gd name="T18" fmla="*/ 3418 w 3419"/>
              <a:gd name="T19" fmla="*/ 26 h 52"/>
              <a:gd name="T20" fmla="*/ 3393 w 3419"/>
              <a:gd name="T21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19" h="52">
                <a:moveTo>
                  <a:pt x="3393" y="51"/>
                </a:moveTo>
                <a:lnTo>
                  <a:pt x="25" y="51"/>
                </a:lnTo>
                <a:lnTo>
                  <a:pt x="25" y="51"/>
                </a:lnTo>
                <a:cubicBezTo>
                  <a:pt x="11" y="51"/>
                  <a:pt x="0" y="39"/>
                  <a:pt x="0" y="26"/>
                </a:cubicBezTo>
                <a:lnTo>
                  <a:pt x="0" y="26"/>
                </a:lnTo>
                <a:cubicBezTo>
                  <a:pt x="0" y="11"/>
                  <a:pt x="11" y="0"/>
                  <a:pt x="25" y="0"/>
                </a:cubicBezTo>
                <a:lnTo>
                  <a:pt x="3393" y="0"/>
                </a:lnTo>
                <a:lnTo>
                  <a:pt x="3393" y="0"/>
                </a:lnTo>
                <a:cubicBezTo>
                  <a:pt x="3407" y="0"/>
                  <a:pt x="3418" y="11"/>
                  <a:pt x="3418" y="26"/>
                </a:cubicBezTo>
                <a:lnTo>
                  <a:pt x="3418" y="26"/>
                </a:lnTo>
                <a:cubicBezTo>
                  <a:pt x="3418" y="39"/>
                  <a:pt x="3407" y="51"/>
                  <a:pt x="3393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Freeform 302">
            <a:extLst>
              <a:ext uri="{FF2B5EF4-FFF2-40B4-BE49-F238E27FC236}">
                <a16:creationId xmlns:a16="http://schemas.microsoft.com/office/drawing/2014/main" id="{5E9C7653-BD45-0A48-840F-D818C53C2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5565" y="6415001"/>
            <a:ext cx="173426" cy="332401"/>
          </a:xfrm>
          <a:custGeom>
            <a:avLst/>
            <a:gdLst>
              <a:gd name="T0" fmla="*/ 141 w 158"/>
              <a:gd name="T1" fmla="*/ 304 h 305"/>
              <a:gd name="T2" fmla="*/ 16 w 158"/>
              <a:gd name="T3" fmla="*/ 304 h 305"/>
              <a:gd name="T4" fmla="*/ 16 w 158"/>
              <a:gd name="T5" fmla="*/ 304 h 305"/>
              <a:gd name="T6" fmla="*/ 0 w 158"/>
              <a:gd name="T7" fmla="*/ 287 h 305"/>
              <a:gd name="T8" fmla="*/ 0 w 158"/>
              <a:gd name="T9" fmla="*/ 17 h 305"/>
              <a:gd name="T10" fmla="*/ 0 w 158"/>
              <a:gd name="T11" fmla="*/ 17 h 305"/>
              <a:gd name="T12" fmla="*/ 16 w 158"/>
              <a:gd name="T13" fmla="*/ 0 h 305"/>
              <a:gd name="T14" fmla="*/ 141 w 158"/>
              <a:gd name="T15" fmla="*/ 0 h 305"/>
              <a:gd name="T16" fmla="*/ 141 w 158"/>
              <a:gd name="T17" fmla="*/ 0 h 305"/>
              <a:gd name="T18" fmla="*/ 157 w 158"/>
              <a:gd name="T19" fmla="*/ 17 h 305"/>
              <a:gd name="T20" fmla="*/ 157 w 158"/>
              <a:gd name="T21" fmla="*/ 287 h 305"/>
              <a:gd name="T22" fmla="*/ 157 w 158"/>
              <a:gd name="T23" fmla="*/ 287 h 305"/>
              <a:gd name="T24" fmla="*/ 141 w 158"/>
              <a:gd name="T2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05">
                <a:moveTo>
                  <a:pt x="141" y="304"/>
                </a:moveTo>
                <a:lnTo>
                  <a:pt x="16" y="304"/>
                </a:lnTo>
                <a:lnTo>
                  <a:pt x="16" y="304"/>
                </a:lnTo>
                <a:cubicBezTo>
                  <a:pt x="7" y="304"/>
                  <a:pt x="0" y="296"/>
                  <a:pt x="0" y="287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141" y="0"/>
                </a:lnTo>
                <a:lnTo>
                  <a:pt x="141" y="0"/>
                </a:lnTo>
                <a:cubicBezTo>
                  <a:pt x="150" y="0"/>
                  <a:pt x="157" y="8"/>
                  <a:pt x="157" y="17"/>
                </a:cubicBezTo>
                <a:lnTo>
                  <a:pt x="157" y="287"/>
                </a:lnTo>
                <a:lnTo>
                  <a:pt x="157" y="287"/>
                </a:lnTo>
                <a:cubicBezTo>
                  <a:pt x="157" y="296"/>
                  <a:pt x="150" y="304"/>
                  <a:pt x="141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303">
            <a:extLst>
              <a:ext uri="{FF2B5EF4-FFF2-40B4-BE49-F238E27FC236}">
                <a16:creationId xmlns:a16="http://schemas.microsoft.com/office/drawing/2014/main" id="{48CC809E-02E8-D24E-96B9-0913B8E42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9082" y="7536138"/>
            <a:ext cx="173426" cy="332401"/>
          </a:xfrm>
          <a:custGeom>
            <a:avLst/>
            <a:gdLst>
              <a:gd name="T0" fmla="*/ 140 w 158"/>
              <a:gd name="T1" fmla="*/ 304 h 305"/>
              <a:gd name="T2" fmla="*/ 17 w 158"/>
              <a:gd name="T3" fmla="*/ 304 h 305"/>
              <a:gd name="T4" fmla="*/ 17 w 158"/>
              <a:gd name="T5" fmla="*/ 304 h 305"/>
              <a:gd name="T6" fmla="*/ 0 w 158"/>
              <a:gd name="T7" fmla="*/ 288 h 305"/>
              <a:gd name="T8" fmla="*/ 0 w 158"/>
              <a:gd name="T9" fmla="*/ 17 h 305"/>
              <a:gd name="T10" fmla="*/ 0 w 158"/>
              <a:gd name="T11" fmla="*/ 17 h 305"/>
              <a:gd name="T12" fmla="*/ 17 w 158"/>
              <a:gd name="T13" fmla="*/ 0 h 305"/>
              <a:gd name="T14" fmla="*/ 140 w 158"/>
              <a:gd name="T15" fmla="*/ 0 h 305"/>
              <a:gd name="T16" fmla="*/ 140 w 158"/>
              <a:gd name="T17" fmla="*/ 0 h 305"/>
              <a:gd name="T18" fmla="*/ 157 w 158"/>
              <a:gd name="T19" fmla="*/ 17 h 305"/>
              <a:gd name="T20" fmla="*/ 157 w 158"/>
              <a:gd name="T21" fmla="*/ 288 h 305"/>
              <a:gd name="T22" fmla="*/ 157 w 158"/>
              <a:gd name="T23" fmla="*/ 288 h 305"/>
              <a:gd name="T24" fmla="*/ 140 w 158"/>
              <a:gd name="T2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05">
                <a:moveTo>
                  <a:pt x="140" y="304"/>
                </a:moveTo>
                <a:lnTo>
                  <a:pt x="17" y="304"/>
                </a:lnTo>
                <a:lnTo>
                  <a:pt x="17" y="304"/>
                </a:lnTo>
                <a:cubicBezTo>
                  <a:pt x="8" y="304"/>
                  <a:pt x="0" y="297"/>
                  <a:pt x="0" y="288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8" y="0"/>
                  <a:pt x="17" y="0"/>
                </a:cubicBezTo>
                <a:lnTo>
                  <a:pt x="140" y="0"/>
                </a:lnTo>
                <a:lnTo>
                  <a:pt x="140" y="0"/>
                </a:lnTo>
                <a:cubicBezTo>
                  <a:pt x="150" y="0"/>
                  <a:pt x="157" y="7"/>
                  <a:pt x="157" y="17"/>
                </a:cubicBezTo>
                <a:lnTo>
                  <a:pt x="157" y="288"/>
                </a:lnTo>
                <a:lnTo>
                  <a:pt x="157" y="288"/>
                </a:lnTo>
                <a:cubicBezTo>
                  <a:pt x="157" y="297"/>
                  <a:pt x="150" y="304"/>
                  <a:pt x="140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304">
            <a:extLst>
              <a:ext uri="{FF2B5EF4-FFF2-40B4-BE49-F238E27FC236}">
                <a16:creationId xmlns:a16="http://schemas.microsoft.com/office/drawing/2014/main" id="{4CBEC724-F0BB-3243-99D1-68E20975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2281" y="10856194"/>
            <a:ext cx="173426" cy="332398"/>
          </a:xfrm>
          <a:custGeom>
            <a:avLst/>
            <a:gdLst>
              <a:gd name="T0" fmla="*/ 140 w 158"/>
              <a:gd name="T1" fmla="*/ 304 h 305"/>
              <a:gd name="T2" fmla="*/ 16 w 158"/>
              <a:gd name="T3" fmla="*/ 304 h 305"/>
              <a:gd name="T4" fmla="*/ 16 w 158"/>
              <a:gd name="T5" fmla="*/ 304 h 305"/>
              <a:gd name="T6" fmla="*/ 0 w 158"/>
              <a:gd name="T7" fmla="*/ 287 h 305"/>
              <a:gd name="T8" fmla="*/ 0 w 158"/>
              <a:gd name="T9" fmla="*/ 16 h 305"/>
              <a:gd name="T10" fmla="*/ 0 w 158"/>
              <a:gd name="T11" fmla="*/ 16 h 305"/>
              <a:gd name="T12" fmla="*/ 16 w 158"/>
              <a:gd name="T13" fmla="*/ 0 h 305"/>
              <a:gd name="T14" fmla="*/ 140 w 158"/>
              <a:gd name="T15" fmla="*/ 0 h 305"/>
              <a:gd name="T16" fmla="*/ 140 w 158"/>
              <a:gd name="T17" fmla="*/ 0 h 305"/>
              <a:gd name="T18" fmla="*/ 157 w 158"/>
              <a:gd name="T19" fmla="*/ 16 h 305"/>
              <a:gd name="T20" fmla="*/ 157 w 158"/>
              <a:gd name="T21" fmla="*/ 287 h 305"/>
              <a:gd name="T22" fmla="*/ 157 w 158"/>
              <a:gd name="T23" fmla="*/ 287 h 305"/>
              <a:gd name="T24" fmla="*/ 140 w 158"/>
              <a:gd name="T2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05">
                <a:moveTo>
                  <a:pt x="140" y="304"/>
                </a:moveTo>
                <a:lnTo>
                  <a:pt x="16" y="304"/>
                </a:lnTo>
                <a:lnTo>
                  <a:pt x="16" y="304"/>
                </a:lnTo>
                <a:cubicBezTo>
                  <a:pt x="7" y="304"/>
                  <a:pt x="0" y="296"/>
                  <a:pt x="0" y="287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7" y="0"/>
                  <a:pt x="16" y="0"/>
                </a:cubicBezTo>
                <a:lnTo>
                  <a:pt x="140" y="0"/>
                </a:lnTo>
                <a:lnTo>
                  <a:pt x="140" y="0"/>
                </a:lnTo>
                <a:cubicBezTo>
                  <a:pt x="150" y="0"/>
                  <a:pt x="157" y="7"/>
                  <a:pt x="157" y="16"/>
                </a:cubicBezTo>
                <a:lnTo>
                  <a:pt x="157" y="287"/>
                </a:lnTo>
                <a:lnTo>
                  <a:pt x="157" y="287"/>
                </a:lnTo>
                <a:cubicBezTo>
                  <a:pt x="157" y="296"/>
                  <a:pt x="150" y="304"/>
                  <a:pt x="140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Freeform 305">
            <a:extLst>
              <a:ext uri="{FF2B5EF4-FFF2-40B4-BE49-F238E27FC236}">
                <a16:creationId xmlns:a16="http://schemas.microsoft.com/office/drawing/2014/main" id="{85F0468A-0298-D646-A80F-BC1EF7C78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824" y="9743377"/>
            <a:ext cx="173426" cy="332401"/>
          </a:xfrm>
          <a:custGeom>
            <a:avLst/>
            <a:gdLst>
              <a:gd name="T0" fmla="*/ 140 w 158"/>
              <a:gd name="T1" fmla="*/ 304 h 305"/>
              <a:gd name="T2" fmla="*/ 16 w 158"/>
              <a:gd name="T3" fmla="*/ 304 h 305"/>
              <a:gd name="T4" fmla="*/ 16 w 158"/>
              <a:gd name="T5" fmla="*/ 304 h 305"/>
              <a:gd name="T6" fmla="*/ 0 w 158"/>
              <a:gd name="T7" fmla="*/ 288 h 305"/>
              <a:gd name="T8" fmla="*/ 0 w 158"/>
              <a:gd name="T9" fmla="*/ 17 h 305"/>
              <a:gd name="T10" fmla="*/ 0 w 158"/>
              <a:gd name="T11" fmla="*/ 17 h 305"/>
              <a:gd name="T12" fmla="*/ 16 w 158"/>
              <a:gd name="T13" fmla="*/ 0 h 305"/>
              <a:gd name="T14" fmla="*/ 140 w 158"/>
              <a:gd name="T15" fmla="*/ 0 h 305"/>
              <a:gd name="T16" fmla="*/ 140 w 158"/>
              <a:gd name="T17" fmla="*/ 0 h 305"/>
              <a:gd name="T18" fmla="*/ 157 w 158"/>
              <a:gd name="T19" fmla="*/ 17 h 305"/>
              <a:gd name="T20" fmla="*/ 157 w 158"/>
              <a:gd name="T21" fmla="*/ 288 h 305"/>
              <a:gd name="T22" fmla="*/ 157 w 158"/>
              <a:gd name="T23" fmla="*/ 288 h 305"/>
              <a:gd name="T24" fmla="*/ 140 w 158"/>
              <a:gd name="T2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05">
                <a:moveTo>
                  <a:pt x="140" y="304"/>
                </a:moveTo>
                <a:lnTo>
                  <a:pt x="16" y="304"/>
                </a:lnTo>
                <a:lnTo>
                  <a:pt x="16" y="304"/>
                </a:lnTo>
                <a:cubicBezTo>
                  <a:pt x="7" y="304"/>
                  <a:pt x="0" y="297"/>
                  <a:pt x="0" y="288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140" y="0"/>
                </a:lnTo>
                <a:lnTo>
                  <a:pt x="140" y="0"/>
                </a:lnTo>
                <a:cubicBezTo>
                  <a:pt x="149" y="0"/>
                  <a:pt x="157" y="8"/>
                  <a:pt x="157" y="17"/>
                </a:cubicBezTo>
                <a:lnTo>
                  <a:pt x="157" y="288"/>
                </a:lnTo>
                <a:lnTo>
                  <a:pt x="157" y="288"/>
                </a:lnTo>
                <a:cubicBezTo>
                  <a:pt x="157" y="297"/>
                  <a:pt x="149" y="304"/>
                  <a:pt x="140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Freeform 306">
            <a:extLst>
              <a:ext uri="{FF2B5EF4-FFF2-40B4-BE49-F238E27FC236}">
                <a16:creationId xmlns:a16="http://schemas.microsoft.com/office/drawing/2014/main" id="{D352F961-E498-2A4D-AC18-EF4561B2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3181" y="8664720"/>
            <a:ext cx="173426" cy="332398"/>
          </a:xfrm>
          <a:custGeom>
            <a:avLst/>
            <a:gdLst>
              <a:gd name="T0" fmla="*/ 140 w 159"/>
              <a:gd name="T1" fmla="*/ 303 h 304"/>
              <a:gd name="T2" fmla="*/ 17 w 159"/>
              <a:gd name="T3" fmla="*/ 303 h 304"/>
              <a:gd name="T4" fmla="*/ 17 w 159"/>
              <a:gd name="T5" fmla="*/ 303 h 304"/>
              <a:gd name="T6" fmla="*/ 0 w 159"/>
              <a:gd name="T7" fmla="*/ 287 h 304"/>
              <a:gd name="T8" fmla="*/ 0 w 159"/>
              <a:gd name="T9" fmla="*/ 16 h 304"/>
              <a:gd name="T10" fmla="*/ 0 w 159"/>
              <a:gd name="T11" fmla="*/ 16 h 304"/>
              <a:gd name="T12" fmla="*/ 17 w 159"/>
              <a:gd name="T13" fmla="*/ 0 h 304"/>
              <a:gd name="T14" fmla="*/ 140 w 159"/>
              <a:gd name="T15" fmla="*/ 0 h 304"/>
              <a:gd name="T16" fmla="*/ 140 w 159"/>
              <a:gd name="T17" fmla="*/ 0 h 304"/>
              <a:gd name="T18" fmla="*/ 158 w 159"/>
              <a:gd name="T19" fmla="*/ 16 h 304"/>
              <a:gd name="T20" fmla="*/ 158 w 159"/>
              <a:gd name="T21" fmla="*/ 287 h 304"/>
              <a:gd name="T22" fmla="*/ 158 w 159"/>
              <a:gd name="T23" fmla="*/ 287 h 304"/>
              <a:gd name="T24" fmla="*/ 140 w 159"/>
              <a:gd name="T25" fmla="*/ 30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" h="304">
                <a:moveTo>
                  <a:pt x="140" y="303"/>
                </a:moveTo>
                <a:lnTo>
                  <a:pt x="17" y="303"/>
                </a:lnTo>
                <a:lnTo>
                  <a:pt x="17" y="303"/>
                </a:lnTo>
                <a:cubicBezTo>
                  <a:pt x="8" y="303"/>
                  <a:pt x="0" y="296"/>
                  <a:pt x="0" y="287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8" y="0"/>
                  <a:pt x="17" y="0"/>
                </a:cubicBezTo>
                <a:lnTo>
                  <a:pt x="140" y="0"/>
                </a:lnTo>
                <a:lnTo>
                  <a:pt x="140" y="0"/>
                </a:lnTo>
                <a:cubicBezTo>
                  <a:pt x="149" y="0"/>
                  <a:pt x="158" y="7"/>
                  <a:pt x="158" y="16"/>
                </a:cubicBezTo>
                <a:lnTo>
                  <a:pt x="158" y="287"/>
                </a:lnTo>
                <a:lnTo>
                  <a:pt x="158" y="287"/>
                </a:lnTo>
                <a:cubicBezTo>
                  <a:pt x="158" y="296"/>
                  <a:pt x="149" y="303"/>
                  <a:pt x="140" y="3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reeform 307">
            <a:extLst>
              <a:ext uri="{FF2B5EF4-FFF2-40B4-BE49-F238E27FC236}">
                <a16:creationId xmlns:a16="http://schemas.microsoft.com/office/drawing/2014/main" id="{C833EE9A-00E7-1D41-8EE2-8285D1B2B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0827" y="11984340"/>
            <a:ext cx="173426" cy="332398"/>
          </a:xfrm>
          <a:custGeom>
            <a:avLst/>
            <a:gdLst>
              <a:gd name="T0" fmla="*/ 141 w 158"/>
              <a:gd name="T1" fmla="*/ 304 h 305"/>
              <a:gd name="T2" fmla="*/ 17 w 158"/>
              <a:gd name="T3" fmla="*/ 304 h 305"/>
              <a:gd name="T4" fmla="*/ 17 w 158"/>
              <a:gd name="T5" fmla="*/ 304 h 305"/>
              <a:gd name="T6" fmla="*/ 0 w 158"/>
              <a:gd name="T7" fmla="*/ 287 h 305"/>
              <a:gd name="T8" fmla="*/ 0 w 158"/>
              <a:gd name="T9" fmla="*/ 17 h 305"/>
              <a:gd name="T10" fmla="*/ 0 w 158"/>
              <a:gd name="T11" fmla="*/ 17 h 305"/>
              <a:gd name="T12" fmla="*/ 17 w 158"/>
              <a:gd name="T13" fmla="*/ 0 h 305"/>
              <a:gd name="T14" fmla="*/ 141 w 158"/>
              <a:gd name="T15" fmla="*/ 0 h 305"/>
              <a:gd name="T16" fmla="*/ 141 w 158"/>
              <a:gd name="T17" fmla="*/ 0 h 305"/>
              <a:gd name="T18" fmla="*/ 157 w 158"/>
              <a:gd name="T19" fmla="*/ 17 h 305"/>
              <a:gd name="T20" fmla="*/ 157 w 158"/>
              <a:gd name="T21" fmla="*/ 287 h 305"/>
              <a:gd name="T22" fmla="*/ 157 w 158"/>
              <a:gd name="T23" fmla="*/ 287 h 305"/>
              <a:gd name="T24" fmla="*/ 141 w 158"/>
              <a:gd name="T2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05">
                <a:moveTo>
                  <a:pt x="141" y="304"/>
                </a:moveTo>
                <a:lnTo>
                  <a:pt x="17" y="304"/>
                </a:lnTo>
                <a:lnTo>
                  <a:pt x="17" y="304"/>
                </a:lnTo>
                <a:cubicBezTo>
                  <a:pt x="8" y="304"/>
                  <a:pt x="0" y="297"/>
                  <a:pt x="0" y="287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lnTo>
                  <a:pt x="141" y="0"/>
                </a:lnTo>
                <a:lnTo>
                  <a:pt x="141" y="0"/>
                </a:lnTo>
                <a:cubicBezTo>
                  <a:pt x="150" y="0"/>
                  <a:pt x="157" y="8"/>
                  <a:pt x="157" y="17"/>
                </a:cubicBezTo>
                <a:lnTo>
                  <a:pt x="157" y="287"/>
                </a:lnTo>
                <a:lnTo>
                  <a:pt x="157" y="287"/>
                </a:lnTo>
                <a:cubicBezTo>
                  <a:pt x="157" y="297"/>
                  <a:pt x="150" y="304"/>
                  <a:pt x="141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1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adroTexto 396"/>
          <p:cNvSpPr txBox="1"/>
          <p:nvPr/>
        </p:nvSpPr>
        <p:spPr>
          <a:xfrm>
            <a:off x="9113304" y="755898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398" name="CuadroTexto 397"/>
          <p:cNvSpPr txBox="1"/>
          <p:nvPr/>
        </p:nvSpPr>
        <p:spPr>
          <a:xfrm>
            <a:off x="2032436" y="227624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aphicFrame>
        <p:nvGraphicFramePr>
          <p:cNvPr id="77" name="Tabla 76">
            <a:extLst>
              <a:ext uri="{FF2B5EF4-FFF2-40B4-BE49-F238E27FC236}">
                <a16:creationId xmlns:a16="http://schemas.microsoft.com/office/drawing/2014/main" id="{B902204D-FC74-BD43-9DC5-F329C32618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17967" y="4086225"/>
          <a:ext cx="19741716" cy="8601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0286">
                  <a:extLst>
                    <a:ext uri="{9D8B030D-6E8A-4147-A177-3AD203B41FA5}">
                      <a16:colId xmlns:a16="http://schemas.microsoft.com/office/drawing/2014/main" val="2709683141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185866405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118479482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164427409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3565812766"/>
                    </a:ext>
                  </a:extLst>
                </a:gridCol>
                <a:gridCol w="3290286">
                  <a:extLst>
                    <a:ext uri="{9D8B030D-6E8A-4147-A177-3AD203B41FA5}">
                      <a16:colId xmlns:a16="http://schemas.microsoft.com/office/drawing/2014/main" val="792584531"/>
                    </a:ext>
                  </a:extLst>
                </a:gridCol>
              </a:tblGrid>
              <a:tr h="1949298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030151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0895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1771793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413182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2135615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941759"/>
                  </a:ext>
                </a:extLst>
              </a:tr>
              <a:tr h="1108629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696597"/>
                  </a:ext>
                </a:extLst>
              </a:tr>
            </a:tbl>
          </a:graphicData>
        </a:graphic>
      </p:graphicFrame>
      <p:sp>
        <p:nvSpPr>
          <p:cNvPr id="78" name="Freeform 256">
            <a:extLst>
              <a:ext uri="{FF2B5EF4-FFF2-40B4-BE49-F238E27FC236}">
                <a16:creationId xmlns:a16="http://schemas.microsoft.com/office/drawing/2014/main" id="{B6156C0C-D043-734F-B445-167C54019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911" y="4440124"/>
            <a:ext cx="566290" cy="566290"/>
          </a:xfrm>
          <a:custGeom>
            <a:avLst/>
            <a:gdLst>
              <a:gd name="T0" fmla="*/ 500 w 509"/>
              <a:gd name="T1" fmla="*/ 470 h 507"/>
              <a:gd name="T2" fmla="*/ 500 w 509"/>
              <a:gd name="T3" fmla="*/ 470 h 507"/>
              <a:gd name="T4" fmla="*/ 500 w 509"/>
              <a:gd name="T5" fmla="*/ 500 h 507"/>
              <a:gd name="T6" fmla="*/ 500 w 509"/>
              <a:gd name="T7" fmla="*/ 500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500 h 507"/>
              <a:gd name="T26" fmla="*/ 9 w 509"/>
              <a:gd name="T27" fmla="*/ 500 h 507"/>
              <a:gd name="T28" fmla="*/ 9 w 509"/>
              <a:gd name="T29" fmla="*/ 470 h 507"/>
              <a:gd name="T30" fmla="*/ 224 w 509"/>
              <a:gd name="T31" fmla="*/ 255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9 h 507"/>
              <a:gd name="T38" fmla="*/ 9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500 w 509"/>
              <a:gd name="T49" fmla="*/ 9 h 507"/>
              <a:gd name="T50" fmla="*/ 500 w 509"/>
              <a:gd name="T51" fmla="*/ 9 h 507"/>
              <a:gd name="T52" fmla="*/ 500 w 509"/>
              <a:gd name="T53" fmla="*/ 39 h 507"/>
              <a:gd name="T54" fmla="*/ 285 w 509"/>
              <a:gd name="T55" fmla="*/ 255 h 507"/>
              <a:gd name="T56" fmla="*/ 500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500" y="470"/>
                </a:moveTo>
                <a:lnTo>
                  <a:pt x="500" y="470"/>
                </a:lnTo>
                <a:cubicBezTo>
                  <a:pt x="508" y="478"/>
                  <a:pt x="508" y="491"/>
                  <a:pt x="500" y="500"/>
                </a:cubicBezTo>
                <a:lnTo>
                  <a:pt x="500" y="500"/>
                </a:lnTo>
                <a:cubicBezTo>
                  <a:pt x="496" y="504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30" y="506"/>
                  <a:pt x="24" y="506"/>
                </a:cubicBezTo>
                <a:lnTo>
                  <a:pt x="24" y="506"/>
                </a:lnTo>
                <a:cubicBezTo>
                  <a:pt x="19" y="506"/>
                  <a:pt x="13" y="504"/>
                  <a:pt x="9" y="500"/>
                </a:cubicBezTo>
                <a:lnTo>
                  <a:pt x="9" y="500"/>
                </a:lnTo>
                <a:cubicBezTo>
                  <a:pt x="0" y="491"/>
                  <a:pt x="0" y="478"/>
                  <a:pt x="9" y="470"/>
                </a:cubicBezTo>
                <a:lnTo>
                  <a:pt x="224" y="255"/>
                </a:lnTo>
                <a:lnTo>
                  <a:pt x="9" y="39"/>
                </a:lnTo>
                <a:lnTo>
                  <a:pt x="9" y="39"/>
                </a:lnTo>
                <a:cubicBezTo>
                  <a:pt x="0" y="31"/>
                  <a:pt x="0" y="17"/>
                  <a:pt x="9" y="9"/>
                </a:cubicBezTo>
                <a:lnTo>
                  <a:pt x="9" y="9"/>
                </a:lnTo>
                <a:cubicBezTo>
                  <a:pt x="17" y="0"/>
                  <a:pt x="31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8" y="0"/>
                  <a:pt x="491" y="0"/>
                  <a:pt x="500" y="9"/>
                </a:cubicBezTo>
                <a:lnTo>
                  <a:pt x="500" y="9"/>
                </a:lnTo>
                <a:cubicBezTo>
                  <a:pt x="508" y="17"/>
                  <a:pt x="508" y="31"/>
                  <a:pt x="500" y="39"/>
                </a:cubicBezTo>
                <a:lnTo>
                  <a:pt x="285" y="255"/>
                </a:lnTo>
                <a:lnTo>
                  <a:pt x="500" y="47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257">
            <a:extLst>
              <a:ext uri="{FF2B5EF4-FFF2-40B4-BE49-F238E27FC236}">
                <a16:creationId xmlns:a16="http://schemas.microsoft.com/office/drawing/2014/main" id="{82AA53B3-8F6B-FD46-9511-FDDA6FAEF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29" y="4707976"/>
            <a:ext cx="315154" cy="305305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6 w 281"/>
              <a:gd name="T7" fmla="*/ 49 h 272"/>
              <a:gd name="T8" fmla="*/ 56 w 281"/>
              <a:gd name="T9" fmla="*/ 49 h 272"/>
              <a:gd name="T10" fmla="*/ 56 w 281"/>
              <a:gd name="T11" fmla="*/ 81 h 272"/>
              <a:gd name="T12" fmla="*/ 196 w 281"/>
              <a:gd name="T13" fmla="*/ 220 h 272"/>
              <a:gd name="T14" fmla="*/ 228 w 281"/>
              <a:gd name="T15" fmla="*/ 189 h 272"/>
              <a:gd name="T16" fmla="*/ 88 w 281"/>
              <a:gd name="T17" fmla="*/ 49 h 272"/>
              <a:gd name="T18" fmla="*/ 88 w 281"/>
              <a:gd name="T19" fmla="*/ 49 h 272"/>
              <a:gd name="T20" fmla="*/ 72 w 281"/>
              <a:gd name="T21" fmla="*/ 43 h 272"/>
              <a:gd name="T22" fmla="*/ 196 w 281"/>
              <a:gd name="T23" fmla="*/ 271 h 272"/>
              <a:gd name="T24" fmla="*/ 196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19 h 272"/>
              <a:gd name="T34" fmla="*/ 25 w 281"/>
              <a:gd name="T35" fmla="*/ 19 h 272"/>
              <a:gd name="T36" fmla="*/ 72 w 281"/>
              <a:gd name="T37" fmla="*/ 0 h 272"/>
              <a:gd name="T38" fmla="*/ 72 w 281"/>
              <a:gd name="T39" fmla="*/ 0 h 272"/>
              <a:gd name="T40" fmla="*/ 118 w 281"/>
              <a:gd name="T41" fmla="*/ 19 h 272"/>
              <a:gd name="T42" fmla="*/ 274 w 281"/>
              <a:gd name="T43" fmla="*/ 175 h 272"/>
              <a:gd name="T44" fmla="*/ 274 w 281"/>
              <a:gd name="T45" fmla="*/ 175 h 272"/>
              <a:gd name="T46" fmla="*/ 280 w 281"/>
              <a:gd name="T47" fmla="*/ 190 h 272"/>
              <a:gd name="T48" fmla="*/ 280 w 281"/>
              <a:gd name="T49" fmla="*/ 190 h 272"/>
              <a:gd name="T50" fmla="*/ 273 w 281"/>
              <a:gd name="T51" fmla="*/ 205 h 272"/>
              <a:gd name="T52" fmla="*/ 211 w 281"/>
              <a:gd name="T53" fmla="*/ 265 h 272"/>
              <a:gd name="T54" fmla="*/ 211 w 281"/>
              <a:gd name="T55" fmla="*/ 265 h 272"/>
              <a:gd name="T56" fmla="*/ 196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6" y="49"/>
                </a:cubicBezTo>
                <a:lnTo>
                  <a:pt x="56" y="49"/>
                </a:lnTo>
                <a:cubicBezTo>
                  <a:pt x="48" y="59"/>
                  <a:pt x="48" y="72"/>
                  <a:pt x="56" y="81"/>
                </a:cubicBezTo>
                <a:lnTo>
                  <a:pt x="196" y="220"/>
                </a:lnTo>
                <a:lnTo>
                  <a:pt x="228" y="189"/>
                </a:lnTo>
                <a:lnTo>
                  <a:pt x="88" y="49"/>
                </a:lnTo>
                <a:lnTo>
                  <a:pt x="88" y="49"/>
                </a:lnTo>
                <a:cubicBezTo>
                  <a:pt x="83" y="45"/>
                  <a:pt x="78" y="43"/>
                  <a:pt x="72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1" y="271"/>
                  <a:pt x="185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8" y="7"/>
                  <a:pt x="54" y="0"/>
                  <a:pt x="72" y="0"/>
                </a:cubicBezTo>
                <a:lnTo>
                  <a:pt x="72" y="0"/>
                </a:lnTo>
                <a:cubicBezTo>
                  <a:pt x="89" y="0"/>
                  <a:pt x="106" y="7"/>
                  <a:pt x="118" y="19"/>
                </a:cubicBezTo>
                <a:lnTo>
                  <a:pt x="274" y="175"/>
                </a:lnTo>
                <a:lnTo>
                  <a:pt x="274" y="175"/>
                </a:lnTo>
                <a:cubicBezTo>
                  <a:pt x="277" y="179"/>
                  <a:pt x="280" y="185"/>
                  <a:pt x="280" y="190"/>
                </a:cubicBezTo>
                <a:lnTo>
                  <a:pt x="280" y="190"/>
                </a:lnTo>
                <a:cubicBezTo>
                  <a:pt x="280" y="196"/>
                  <a:pt x="277" y="202"/>
                  <a:pt x="273" y="205"/>
                </a:cubicBezTo>
                <a:lnTo>
                  <a:pt x="211" y="265"/>
                </a:lnTo>
                <a:lnTo>
                  <a:pt x="211" y="265"/>
                </a:lnTo>
                <a:cubicBezTo>
                  <a:pt x="206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258">
            <a:extLst>
              <a:ext uri="{FF2B5EF4-FFF2-40B4-BE49-F238E27FC236}">
                <a16:creationId xmlns:a16="http://schemas.microsoft.com/office/drawing/2014/main" id="{AE590CAC-A5C7-8648-A5CC-8BEAF99E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109" y="4318957"/>
            <a:ext cx="467808" cy="467808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259">
            <a:extLst>
              <a:ext uri="{FF2B5EF4-FFF2-40B4-BE49-F238E27FC236}">
                <a16:creationId xmlns:a16="http://schemas.microsoft.com/office/drawing/2014/main" id="{BE332AD5-7282-694C-925D-405F9EAC7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7335" y="4410578"/>
            <a:ext cx="566290" cy="625382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2 w 505"/>
              <a:gd name="T19" fmla="*/ 440 h 562"/>
              <a:gd name="T20" fmla="*/ 42 w 505"/>
              <a:gd name="T21" fmla="*/ 173 h 562"/>
              <a:gd name="T22" fmla="*/ 104 w 505"/>
              <a:gd name="T23" fmla="*/ 173 h 562"/>
              <a:gd name="T24" fmla="*/ 404 w 505"/>
              <a:gd name="T25" fmla="*/ 173 h 562"/>
              <a:gd name="T26" fmla="*/ 461 w 505"/>
              <a:gd name="T27" fmla="*/ 173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20 w 505"/>
              <a:gd name="T47" fmla="*/ 131 h 562"/>
              <a:gd name="T48" fmla="*/ 120 w 505"/>
              <a:gd name="T49" fmla="*/ 43 h 562"/>
              <a:gd name="T50" fmla="*/ 474 w 505"/>
              <a:gd name="T51" fmla="*/ 131 h 562"/>
              <a:gd name="T52" fmla="*/ 432 w 505"/>
              <a:gd name="T53" fmla="*/ 131 h 562"/>
              <a:gd name="T54" fmla="*/ 432 w 505"/>
              <a:gd name="T55" fmla="*/ 25 h 562"/>
              <a:gd name="T56" fmla="*/ 432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7 w 505"/>
              <a:gd name="T81" fmla="*/ 482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2 w 505"/>
              <a:gd name="T93" fmla="*/ 534 h 562"/>
              <a:gd name="T94" fmla="*/ 432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2" y="440"/>
                </a:lnTo>
                <a:lnTo>
                  <a:pt x="42" y="173"/>
                </a:lnTo>
                <a:lnTo>
                  <a:pt x="104" y="173"/>
                </a:lnTo>
                <a:lnTo>
                  <a:pt x="404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4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8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2" y="549"/>
                  <a:pt x="432" y="534"/>
                </a:cubicBezTo>
                <a:lnTo>
                  <a:pt x="432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0" y="131"/>
                  <a:pt x="474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260">
            <a:extLst>
              <a:ext uri="{FF2B5EF4-FFF2-40B4-BE49-F238E27FC236}">
                <a16:creationId xmlns:a16="http://schemas.microsoft.com/office/drawing/2014/main" id="{1CA0EBA4-F88D-D840-A611-E25EEF477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003" y="4646944"/>
            <a:ext cx="132954" cy="49243"/>
          </a:xfrm>
          <a:custGeom>
            <a:avLst/>
            <a:gdLst>
              <a:gd name="T0" fmla="*/ 98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8 w 121"/>
              <a:gd name="T13" fmla="*/ 42 h 43"/>
              <a:gd name="T14" fmla="*/ 98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8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8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8" y="42"/>
                </a:lnTo>
                <a:lnTo>
                  <a:pt x="98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8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261">
            <a:extLst>
              <a:ext uri="{FF2B5EF4-FFF2-40B4-BE49-F238E27FC236}">
                <a16:creationId xmlns:a16="http://schemas.microsoft.com/office/drawing/2014/main" id="{6E41C0FF-7BB9-4249-BE9B-87EFE5AA5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2514" y="4484441"/>
            <a:ext cx="738642" cy="472731"/>
          </a:xfrm>
          <a:custGeom>
            <a:avLst/>
            <a:gdLst>
              <a:gd name="T0" fmla="*/ 43 w 661"/>
              <a:gd name="T1" fmla="*/ 64 h 425"/>
              <a:gd name="T2" fmla="*/ 320 w 661"/>
              <a:gd name="T3" fmla="*/ 205 h 425"/>
              <a:gd name="T4" fmla="*/ 320 w 661"/>
              <a:gd name="T5" fmla="*/ 205 h 425"/>
              <a:gd name="T6" fmla="*/ 321 w 661"/>
              <a:gd name="T7" fmla="*/ 206 h 425"/>
              <a:gd name="T8" fmla="*/ 321 w 661"/>
              <a:gd name="T9" fmla="*/ 206 h 425"/>
              <a:gd name="T10" fmla="*/ 322 w 661"/>
              <a:gd name="T11" fmla="*/ 207 h 425"/>
              <a:gd name="T12" fmla="*/ 322 w 661"/>
              <a:gd name="T13" fmla="*/ 207 h 425"/>
              <a:gd name="T14" fmla="*/ 324 w 661"/>
              <a:gd name="T15" fmla="*/ 207 h 425"/>
              <a:gd name="T16" fmla="*/ 324 w 661"/>
              <a:gd name="T17" fmla="*/ 207 h 425"/>
              <a:gd name="T18" fmla="*/ 325 w 661"/>
              <a:gd name="T19" fmla="*/ 207 h 425"/>
              <a:gd name="T20" fmla="*/ 325 w 661"/>
              <a:gd name="T21" fmla="*/ 207 h 425"/>
              <a:gd name="T22" fmla="*/ 326 w 661"/>
              <a:gd name="T23" fmla="*/ 207 h 425"/>
              <a:gd name="T24" fmla="*/ 326 w 661"/>
              <a:gd name="T25" fmla="*/ 207 h 425"/>
              <a:gd name="T26" fmla="*/ 328 w 661"/>
              <a:gd name="T27" fmla="*/ 208 h 425"/>
              <a:gd name="T28" fmla="*/ 330 w 661"/>
              <a:gd name="T29" fmla="*/ 208 h 425"/>
              <a:gd name="T30" fmla="*/ 330 w 661"/>
              <a:gd name="T31" fmla="*/ 208 h 425"/>
              <a:gd name="T32" fmla="*/ 331 w 661"/>
              <a:gd name="T33" fmla="*/ 208 h 425"/>
              <a:gd name="T34" fmla="*/ 331 w 661"/>
              <a:gd name="T35" fmla="*/ 208 h 425"/>
              <a:gd name="T36" fmla="*/ 332 w 661"/>
              <a:gd name="T37" fmla="*/ 207 h 425"/>
              <a:gd name="T38" fmla="*/ 333 w 661"/>
              <a:gd name="T39" fmla="*/ 207 h 425"/>
              <a:gd name="T40" fmla="*/ 334 w 661"/>
              <a:gd name="T41" fmla="*/ 207 h 425"/>
              <a:gd name="T42" fmla="*/ 335 w 661"/>
              <a:gd name="T43" fmla="*/ 207 h 425"/>
              <a:gd name="T44" fmla="*/ 335 w 661"/>
              <a:gd name="T45" fmla="*/ 207 h 425"/>
              <a:gd name="T46" fmla="*/ 336 w 661"/>
              <a:gd name="T47" fmla="*/ 207 h 425"/>
              <a:gd name="T48" fmla="*/ 336 w 661"/>
              <a:gd name="T49" fmla="*/ 207 h 425"/>
              <a:gd name="T50" fmla="*/ 337 w 661"/>
              <a:gd name="T51" fmla="*/ 206 h 425"/>
              <a:gd name="T52" fmla="*/ 338 w 661"/>
              <a:gd name="T53" fmla="*/ 206 h 425"/>
              <a:gd name="T54" fmla="*/ 339 w 661"/>
              <a:gd name="T55" fmla="*/ 205 h 425"/>
              <a:gd name="T56" fmla="*/ 339 w 661"/>
              <a:gd name="T57" fmla="*/ 205 h 425"/>
              <a:gd name="T58" fmla="*/ 618 w 661"/>
              <a:gd name="T59" fmla="*/ 64 h 425"/>
              <a:gd name="T60" fmla="*/ 43 w 661"/>
              <a:gd name="T61" fmla="*/ 381 h 425"/>
              <a:gd name="T62" fmla="*/ 96 w 661"/>
              <a:gd name="T63" fmla="*/ 43 h 425"/>
              <a:gd name="T64" fmla="*/ 330 w 661"/>
              <a:gd name="T65" fmla="*/ 162 h 425"/>
              <a:gd name="T66" fmla="*/ 660 w 661"/>
              <a:gd name="T67" fmla="*/ 30 h 425"/>
              <a:gd name="T68" fmla="*/ 658 w 661"/>
              <a:gd name="T69" fmla="*/ 19 h 425"/>
              <a:gd name="T70" fmla="*/ 654 w 661"/>
              <a:gd name="T71" fmla="*/ 14 h 425"/>
              <a:gd name="T72" fmla="*/ 33 w 661"/>
              <a:gd name="T73" fmla="*/ 0 h 425"/>
              <a:gd name="T74" fmla="*/ 6 w 661"/>
              <a:gd name="T75" fmla="*/ 14 h 425"/>
              <a:gd name="T76" fmla="*/ 2 w 661"/>
              <a:gd name="T77" fmla="*/ 19 h 425"/>
              <a:gd name="T78" fmla="*/ 0 w 661"/>
              <a:gd name="T79" fmla="*/ 30 h 425"/>
              <a:gd name="T80" fmla="*/ 0 w 661"/>
              <a:gd name="T81" fmla="*/ 32 h 425"/>
              <a:gd name="T82" fmla="*/ 0 w 661"/>
              <a:gd name="T83" fmla="*/ 392 h 425"/>
              <a:gd name="T84" fmla="*/ 628 w 661"/>
              <a:gd name="T85" fmla="*/ 424 h 425"/>
              <a:gd name="T86" fmla="*/ 660 w 661"/>
              <a:gd name="T87" fmla="*/ 392 h 425"/>
              <a:gd name="T88" fmla="*/ 660 w 661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1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2" y="206"/>
                  <a:pt x="322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4" y="207"/>
                  <a:pt x="324" y="207"/>
                </a:cubicBez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cubicBezTo>
                  <a:pt x="337" y="206"/>
                  <a:pt x="337" y="206"/>
                  <a:pt x="338" y="206"/>
                </a:cubicBezTo>
                <a:lnTo>
                  <a:pt x="338" y="206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6" y="43"/>
                </a:lnTo>
                <a:lnTo>
                  <a:pt x="563" y="43"/>
                </a:lnTo>
                <a:lnTo>
                  <a:pt x="330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4" y="14"/>
                </a:cubicBezTo>
                <a:lnTo>
                  <a:pt x="654" y="14"/>
                </a:lnTo>
                <a:cubicBezTo>
                  <a:pt x="648" y="6"/>
                  <a:pt x="638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2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0" y="410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262">
            <a:extLst>
              <a:ext uri="{FF2B5EF4-FFF2-40B4-BE49-F238E27FC236}">
                <a16:creationId xmlns:a16="http://schemas.microsoft.com/office/drawing/2014/main" id="{B6ED9708-5106-0C45-A200-509E8C198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6998" y="4363277"/>
            <a:ext cx="625382" cy="72386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3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1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3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7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2 h 649"/>
              <a:gd name="T54" fmla="*/ 268 w 562"/>
              <a:gd name="T55" fmla="*/ 3 h 649"/>
              <a:gd name="T56" fmla="*/ 266 w 562"/>
              <a:gd name="T57" fmla="*/ 6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1 w 562"/>
              <a:gd name="T73" fmla="*/ 629 h 649"/>
              <a:gd name="T74" fmla="*/ 2 w 562"/>
              <a:gd name="T75" fmla="*/ 635 h 649"/>
              <a:gd name="T76" fmla="*/ 4 w 562"/>
              <a:gd name="T77" fmla="*/ 637 h 649"/>
              <a:gd name="T78" fmla="*/ 5 w 562"/>
              <a:gd name="T79" fmla="*/ 640 h 649"/>
              <a:gd name="T80" fmla="*/ 9 w 562"/>
              <a:gd name="T81" fmla="*/ 643 h 649"/>
              <a:gd name="T82" fmla="*/ 14 w 562"/>
              <a:gd name="T83" fmla="*/ 646 h 649"/>
              <a:gd name="T84" fmla="*/ 16 w 562"/>
              <a:gd name="T85" fmla="*/ 647 h 649"/>
              <a:gd name="T86" fmla="*/ 19 w 562"/>
              <a:gd name="T87" fmla="*/ 648 h 649"/>
              <a:gd name="T88" fmla="*/ 23 w 562"/>
              <a:gd name="T89" fmla="*/ 648 h 649"/>
              <a:gd name="T90" fmla="*/ 35 w 562"/>
              <a:gd name="T91" fmla="*/ 646 h 649"/>
              <a:gd name="T92" fmla="*/ 37 w 562"/>
              <a:gd name="T93" fmla="*/ 645 h 649"/>
              <a:gd name="T94" fmla="*/ 525 w 562"/>
              <a:gd name="T95" fmla="*/ 645 h 649"/>
              <a:gd name="T96" fmla="*/ 535 w 562"/>
              <a:gd name="T97" fmla="*/ 648 h 649"/>
              <a:gd name="T98" fmla="*/ 539 w 562"/>
              <a:gd name="T99" fmla="*/ 648 h 649"/>
              <a:gd name="T100" fmla="*/ 542 w 562"/>
              <a:gd name="T101" fmla="*/ 648 h 649"/>
              <a:gd name="T102" fmla="*/ 547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6 w 562"/>
              <a:gd name="T109" fmla="*/ 64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4" y="435"/>
                  <a:pt x="293" y="435"/>
                  <a:pt x="292" y="434"/>
                </a:cubicBezTo>
                <a:lnTo>
                  <a:pt x="292" y="434"/>
                </a:lnTo>
                <a:lnTo>
                  <a:pt x="292" y="434"/>
                </a:lnTo>
                <a:lnTo>
                  <a:pt x="292" y="434"/>
                </a:lnTo>
                <a:cubicBezTo>
                  <a:pt x="291" y="434"/>
                  <a:pt x="290" y="434"/>
                  <a:pt x="290" y="434"/>
                </a:cubicBez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lnTo>
                  <a:pt x="288" y="433"/>
                </a:lnTo>
                <a:lnTo>
                  <a:pt x="288" y="433"/>
                </a:lnTo>
                <a:cubicBezTo>
                  <a:pt x="287" y="433"/>
                  <a:pt x="287" y="433"/>
                  <a:pt x="287" y="433"/>
                </a:cubicBezTo>
                <a:lnTo>
                  <a:pt x="287" y="433"/>
                </a:lnTo>
                <a:cubicBezTo>
                  <a:pt x="286" y="433"/>
                  <a:pt x="286" y="433"/>
                  <a:pt x="285" y="432"/>
                </a:cubicBezTo>
                <a:lnTo>
                  <a:pt x="285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lnTo>
                  <a:pt x="281" y="432"/>
                </a:lnTo>
                <a:lnTo>
                  <a:pt x="281" y="432"/>
                </a:lnTo>
                <a:cubicBezTo>
                  <a:pt x="281" y="432"/>
                  <a:pt x="281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cubicBezTo>
                  <a:pt x="278" y="432"/>
                  <a:pt x="278" y="432"/>
                  <a:pt x="278" y="432"/>
                </a:cubicBezTo>
                <a:lnTo>
                  <a:pt x="278" y="432"/>
                </a:lnTo>
                <a:cubicBezTo>
                  <a:pt x="278" y="432"/>
                  <a:pt x="277" y="432"/>
                  <a:pt x="276" y="432"/>
                </a:cubicBezTo>
                <a:lnTo>
                  <a:pt x="276" y="432"/>
                </a:lnTo>
                <a:cubicBezTo>
                  <a:pt x="276" y="433"/>
                  <a:pt x="276" y="433"/>
                  <a:pt x="276" y="433"/>
                </a:cubicBezTo>
                <a:lnTo>
                  <a:pt x="276" y="433"/>
                </a:lnTo>
                <a:cubicBezTo>
                  <a:pt x="275" y="433"/>
                  <a:pt x="274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3" y="433"/>
                  <a:pt x="272" y="434"/>
                </a:cubicBezTo>
                <a:lnTo>
                  <a:pt x="272" y="434"/>
                </a:lnTo>
                <a:cubicBezTo>
                  <a:pt x="272" y="434"/>
                  <a:pt x="272" y="434"/>
                  <a:pt x="271" y="434"/>
                </a:cubicBezTo>
                <a:lnTo>
                  <a:pt x="271" y="434"/>
                </a:lnTo>
                <a:cubicBezTo>
                  <a:pt x="270" y="434"/>
                  <a:pt x="270" y="434"/>
                  <a:pt x="270" y="434"/>
                </a:cubicBezTo>
                <a:lnTo>
                  <a:pt x="270" y="434"/>
                </a:lnTo>
                <a:cubicBezTo>
                  <a:pt x="270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5"/>
                  <a:pt x="558" y="635"/>
                  <a:pt x="558" y="635"/>
                </a:cubicBezTo>
                <a:lnTo>
                  <a:pt x="558" y="635"/>
                </a:lnTo>
                <a:cubicBezTo>
                  <a:pt x="558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0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60" y="616"/>
                  <a:pt x="560" y="615"/>
                </a:cubicBezTo>
                <a:lnTo>
                  <a:pt x="560" y="615"/>
                </a:lnTo>
                <a:cubicBezTo>
                  <a:pt x="559" y="615"/>
                  <a:pt x="559" y="615"/>
                  <a:pt x="559" y="615"/>
                </a:cubicBez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299" y="9"/>
                </a:cubicBezTo>
                <a:lnTo>
                  <a:pt x="299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8" y="7"/>
                  <a:pt x="298" y="7"/>
                </a:cubicBezTo>
                <a:lnTo>
                  <a:pt x="298" y="7"/>
                </a:lnTo>
                <a:cubicBezTo>
                  <a:pt x="297" y="7"/>
                  <a:pt x="297" y="6"/>
                  <a:pt x="296" y="6"/>
                </a:cubicBez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5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3" y="3"/>
                </a:cubicBezTo>
                <a:lnTo>
                  <a:pt x="293" y="3"/>
                </a:lnTo>
                <a:lnTo>
                  <a:pt x="292" y="3"/>
                </a:lnTo>
                <a:lnTo>
                  <a:pt x="292" y="3"/>
                </a:lnTo>
                <a:cubicBezTo>
                  <a:pt x="292" y="3"/>
                  <a:pt x="291" y="3"/>
                  <a:pt x="291" y="2"/>
                </a:cubicBezTo>
                <a:lnTo>
                  <a:pt x="291" y="2"/>
                </a:lnTo>
                <a:cubicBezTo>
                  <a:pt x="290" y="2"/>
                  <a:pt x="290" y="2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9" y="1"/>
                  <a:pt x="288" y="1"/>
                  <a:pt x="287" y="1"/>
                </a:cubicBezTo>
                <a:lnTo>
                  <a:pt x="287" y="1"/>
                </a:lnTo>
                <a:lnTo>
                  <a:pt x="287" y="1"/>
                </a:lnTo>
                <a:lnTo>
                  <a:pt x="287" y="1"/>
                </a:lnTo>
                <a:cubicBezTo>
                  <a:pt x="286" y="1"/>
                  <a:pt x="285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1" y="0"/>
                  <a:pt x="280" y="0"/>
                  <a:pt x="279" y="0"/>
                </a:cubicBezTo>
                <a:lnTo>
                  <a:pt x="279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3" y="1"/>
                  <a:pt x="272" y="1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3"/>
                  <a:pt x="270" y="3"/>
                  <a:pt x="270" y="3"/>
                </a:cubicBezTo>
                <a:lnTo>
                  <a:pt x="270" y="3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8" y="4"/>
                  <a:pt x="268" y="4"/>
                </a:cubicBezTo>
                <a:lnTo>
                  <a:pt x="268" y="4"/>
                </a:lnTo>
                <a:cubicBezTo>
                  <a:pt x="267" y="4"/>
                  <a:pt x="267" y="4"/>
                  <a:pt x="267" y="4"/>
                </a:cubicBezTo>
                <a:lnTo>
                  <a:pt x="267" y="4"/>
                </a:lnTo>
                <a:cubicBezTo>
                  <a:pt x="266" y="5"/>
                  <a:pt x="266" y="5"/>
                  <a:pt x="266" y="6"/>
                </a:cubicBezTo>
                <a:lnTo>
                  <a:pt x="266" y="6"/>
                </a:lnTo>
                <a:cubicBezTo>
                  <a:pt x="266" y="6"/>
                  <a:pt x="266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2" y="10"/>
                </a:cubicBezTo>
                <a:lnTo>
                  <a:pt x="262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1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1" y="629"/>
                </a:cubicBezTo>
                <a:lnTo>
                  <a:pt x="1" y="629"/>
                </a:lnTo>
                <a:lnTo>
                  <a:pt x="1" y="629"/>
                </a:lnTo>
                <a:lnTo>
                  <a:pt x="1" y="629"/>
                </a:lnTo>
                <a:cubicBezTo>
                  <a:pt x="1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2" y="635"/>
                  <a:pt x="3" y="636"/>
                </a:cubicBezTo>
                <a:lnTo>
                  <a:pt x="3" y="636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9"/>
                  <a:pt x="5" y="639"/>
                </a:cubicBezTo>
                <a:lnTo>
                  <a:pt x="5" y="639"/>
                </a:lnTo>
                <a:cubicBezTo>
                  <a:pt x="5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6" y="641"/>
                </a:cubicBezTo>
                <a:lnTo>
                  <a:pt x="6" y="641"/>
                </a:lnTo>
                <a:cubicBezTo>
                  <a:pt x="7" y="641"/>
                  <a:pt x="7" y="641"/>
                  <a:pt x="7" y="641"/>
                </a:cubicBezTo>
                <a:lnTo>
                  <a:pt x="7" y="641"/>
                </a:lnTo>
                <a:cubicBezTo>
                  <a:pt x="7" y="641"/>
                  <a:pt x="7" y="642"/>
                  <a:pt x="8" y="642"/>
                </a:cubicBezTo>
                <a:lnTo>
                  <a:pt x="9" y="643"/>
                </a:lnTo>
                <a:lnTo>
                  <a:pt x="9" y="643"/>
                </a:lnTo>
                <a:cubicBezTo>
                  <a:pt x="10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6"/>
                  <a:pt x="15" y="646"/>
                </a:cubicBezTo>
                <a:lnTo>
                  <a:pt x="15" y="646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3" y="648"/>
                  <a:pt x="23" y="648"/>
                  <a:pt x="23" y="648"/>
                </a:cubicBezTo>
                <a:lnTo>
                  <a:pt x="23" y="648"/>
                </a:lnTo>
                <a:cubicBezTo>
                  <a:pt x="24" y="648"/>
                  <a:pt x="24" y="648"/>
                  <a:pt x="24" y="648"/>
                </a:cubicBez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6" y="645"/>
                </a:cubicBezTo>
                <a:lnTo>
                  <a:pt x="36" y="645"/>
                </a:lnTo>
                <a:lnTo>
                  <a:pt x="36" y="645"/>
                </a:lnTo>
                <a:lnTo>
                  <a:pt x="37" y="645"/>
                </a:ln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cubicBezTo>
                  <a:pt x="525" y="645"/>
                  <a:pt x="525" y="645"/>
                  <a:pt x="525" y="645"/>
                </a:cubicBezTo>
                <a:lnTo>
                  <a:pt x="525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6" y="645"/>
                  <a:pt x="526" y="645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9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4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5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2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cubicBezTo>
                  <a:pt x="553" y="642"/>
                  <a:pt x="554" y="641"/>
                  <a:pt x="555" y="641"/>
                </a:cubicBezTo>
                <a:lnTo>
                  <a:pt x="555" y="641"/>
                </a:lnTo>
                <a:lnTo>
                  <a:pt x="555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Freeform 284">
            <a:extLst>
              <a:ext uri="{FF2B5EF4-FFF2-40B4-BE49-F238E27FC236}">
                <a16:creationId xmlns:a16="http://schemas.microsoft.com/office/drawing/2014/main" id="{C2949A9B-5F4A-3044-A588-103DBB5D7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243" y="6298293"/>
            <a:ext cx="501710" cy="50171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4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4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Freeform 285">
            <a:extLst>
              <a:ext uri="{FF2B5EF4-FFF2-40B4-BE49-F238E27FC236}">
                <a16:creationId xmlns:a16="http://schemas.microsoft.com/office/drawing/2014/main" id="{C19F445A-F5DA-B040-8608-1A5911C69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243" y="7422708"/>
            <a:ext cx="501710" cy="501710"/>
          </a:xfrm>
          <a:custGeom>
            <a:avLst/>
            <a:gdLst>
              <a:gd name="T0" fmla="*/ 330 w 494"/>
              <a:gd name="T1" fmla="*/ 492 h 493"/>
              <a:gd name="T2" fmla="*/ 164 w 494"/>
              <a:gd name="T3" fmla="*/ 492 h 493"/>
              <a:gd name="T4" fmla="*/ 164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4 w 494"/>
              <a:gd name="T13" fmla="*/ 0 h 493"/>
              <a:gd name="T14" fmla="*/ 330 w 494"/>
              <a:gd name="T15" fmla="*/ 0 h 493"/>
              <a:gd name="T16" fmla="*/ 330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30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30" y="492"/>
                </a:moveTo>
                <a:lnTo>
                  <a:pt x="164" y="492"/>
                </a:lnTo>
                <a:lnTo>
                  <a:pt x="164" y="492"/>
                </a:lnTo>
                <a:cubicBezTo>
                  <a:pt x="74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4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30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286">
            <a:extLst>
              <a:ext uri="{FF2B5EF4-FFF2-40B4-BE49-F238E27FC236}">
                <a16:creationId xmlns:a16="http://schemas.microsoft.com/office/drawing/2014/main" id="{F8035E3F-F1F5-2541-B5E3-A8FA12630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243" y="8568045"/>
            <a:ext cx="501710" cy="50171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4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4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287">
            <a:extLst>
              <a:ext uri="{FF2B5EF4-FFF2-40B4-BE49-F238E27FC236}">
                <a16:creationId xmlns:a16="http://schemas.microsoft.com/office/drawing/2014/main" id="{5535621A-813D-8148-92D0-FA94076B0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243" y="9667060"/>
            <a:ext cx="501710" cy="50171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4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4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Freeform 288">
            <a:extLst>
              <a:ext uri="{FF2B5EF4-FFF2-40B4-BE49-F238E27FC236}">
                <a16:creationId xmlns:a16="http://schemas.microsoft.com/office/drawing/2014/main" id="{C06E4EFC-FC07-D64C-89A1-6E13E87F8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243" y="10761595"/>
            <a:ext cx="501710" cy="50171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4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4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289">
            <a:extLst>
              <a:ext uri="{FF2B5EF4-FFF2-40B4-BE49-F238E27FC236}">
                <a16:creationId xmlns:a16="http://schemas.microsoft.com/office/drawing/2014/main" id="{9575A455-815C-3E4F-8097-7526AC421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243" y="11906932"/>
            <a:ext cx="501710" cy="50171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4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4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290">
            <a:extLst>
              <a:ext uri="{FF2B5EF4-FFF2-40B4-BE49-F238E27FC236}">
                <a16:creationId xmlns:a16="http://schemas.microsoft.com/office/drawing/2014/main" id="{F40B9D40-DFDF-294D-8741-C0EA589AA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7685" y="6298293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291">
            <a:extLst>
              <a:ext uri="{FF2B5EF4-FFF2-40B4-BE49-F238E27FC236}">
                <a16:creationId xmlns:a16="http://schemas.microsoft.com/office/drawing/2014/main" id="{20C9E544-4405-264C-BD49-697190BBF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7685" y="7422708"/>
            <a:ext cx="501710" cy="501710"/>
          </a:xfrm>
          <a:custGeom>
            <a:avLst/>
            <a:gdLst>
              <a:gd name="T0" fmla="*/ 329 w 493"/>
              <a:gd name="T1" fmla="*/ 492 h 493"/>
              <a:gd name="T2" fmla="*/ 163 w 493"/>
              <a:gd name="T3" fmla="*/ 492 h 493"/>
              <a:gd name="T4" fmla="*/ 163 w 493"/>
              <a:gd name="T5" fmla="*/ 492 h 493"/>
              <a:gd name="T6" fmla="*/ 0 w 493"/>
              <a:gd name="T7" fmla="*/ 329 h 493"/>
              <a:gd name="T8" fmla="*/ 0 w 493"/>
              <a:gd name="T9" fmla="*/ 163 h 493"/>
              <a:gd name="T10" fmla="*/ 0 w 493"/>
              <a:gd name="T11" fmla="*/ 163 h 493"/>
              <a:gd name="T12" fmla="*/ 163 w 493"/>
              <a:gd name="T13" fmla="*/ 0 h 493"/>
              <a:gd name="T14" fmla="*/ 329 w 493"/>
              <a:gd name="T15" fmla="*/ 0 h 493"/>
              <a:gd name="T16" fmla="*/ 329 w 493"/>
              <a:gd name="T17" fmla="*/ 0 h 493"/>
              <a:gd name="T18" fmla="*/ 492 w 493"/>
              <a:gd name="T19" fmla="*/ 163 h 493"/>
              <a:gd name="T20" fmla="*/ 492 w 493"/>
              <a:gd name="T21" fmla="*/ 329 h 493"/>
              <a:gd name="T22" fmla="*/ 492 w 493"/>
              <a:gd name="T23" fmla="*/ 329 h 493"/>
              <a:gd name="T24" fmla="*/ 329 w 493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2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2"/>
                  <a:pt x="492" y="163"/>
                </a:cubicBezTo>
                <a:lnTo>
                  <a:pt x="492" y="329"/>
                </a:lnTo>
                <a:lnTo>
                  <a:pt x="492" y="329"/>
                </a:lnTo>
                <a:cubicBezTo>
                  <a:pt x="492" y="419"/>
                  <a:pt x="419" y="492"/>
                  <a:pt x="329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reeform 292">
            <a:extLst>
              <a:ext uri="{FF2B5EF4-FFF2-40B4-BE49-F238E27FC236}">
                <a16:creationId xmlns:a16="http://schemas.microsoft.com/office/drawing/2014/main" id="{06803B9D-C4D3-7B44-8F20-F8DDC2099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7685" y="8568045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29 h 494"/>
              <a:gd name="T8" fmla="*/ 0 w 493"/>
              <a:gd name="T9" fmla="*/ 163 h 494"/>
              <a:gd name="T10" fmla="*/ 0 w 493"/>
              <a:gd name="T11" fmla="*/ 163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3 h 494"/>
              <a:gd name="T20" fmla="*/ 492 w 493"/>
              <a:gd name="T21" fmla="*/ 329 h 494"/>
              <a:gd name="T22" fmla="*/ 492 w 493"/>
              <a:gd name="T23" fmla="*/ 329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3"/>
                </a:cubicBezTo>
                <a:lnTo>
                  <a:pt x="492" y="329"/>
                </a:lnTo>
                <a:lnTo>
                  <a:pt x="492" y="329"/>
                </a:lnTo>
                <a:cubicBezTo>
                  <a:pt x="492" y="419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293">
            <a:extLst>
              <a:ext uri="{FF2B5EF4-FFF2-40B4-BE49-F238E27FC236}">
                <a16:creationId xmlns:a16="http://schemas.microsoft.com/office/drawing/2014/main" id="{40CFBDCB-7B14-484A-802E-D3B414DFE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7685" y="9667060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3 h 494"/>
              <a:gd name="T10" fmla="*/ 0 w 493"/>
              <a:gd name="T11" fmla="*/ 163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3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3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Freeform 294">
            <a:extLst>
              <a:ext uri="{FF2B5EF4-FFF2-40B4-BE49-F238E27FC236}">
                <a16:creationId xmlns:a16="http://schemas.microsoft.com/office/drawing/2014/main" id="{9C3B04FC-D4C6-A94D-B73E-9299F1D03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7685" y="10761595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Freeform 295">
            <a:extLst>
              <a:ext uri="{FF2B5EF4-FFF2-40B4-BE49-F238E27FC236}">
                <a16:creationId xmlns:a16="http://schemas.microsoft.com/office/drawing/2014/main" id="{276F8464-6B56-A940-BA05-1C4CEE3C4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7685" y="11906932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Freeform 296">
            <a:extLst>
              <a:ext uri="{FF2B5EF4-FFF2-40B4-BE49-F238E27FC236}">
                <a16:creationId xmlns:a16="http://schemas.microsoft.com/office/drawing/2014/main" id="{ED192D01-A922-0B43-8053-9A08FD2F6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2963" y="6298293"/>
            <a:ext cx="501710" cy="501710"/>
          </a:xfrm>
          <a:custGeom>
            <a:avLst/>
            <a:gdLst>
              <a:gd name="T0" fmla="*/ 330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30 w 493"/>
              <a:gd name="T15" fmla="*/ 0 h 494"/>
              <a:gd name="T16" fmla="*/ 330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30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297">
            <a:extLst>
              <a:ext uri="{FF2B5EF4-FFF2-40B4-BE49-F238E27FC236}">
                <a16:creationId xmlns:a16="http://schemas.microsoft.com/office/drawing/2014/main" id="{052F5754-2127-1F4E-8AA9-FF4A754D1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2963" y="7422708"/>
            <a:ext cx="501710" cy="501710"/>
          </a:xfrm>
          <a:custGeom>
            <a:avLst/>
            <a:gdLst>
              <a:gd name="T0" fmla="*/ 330 w 493"/>
              <a:gd name="T1" fmla="*/ 492 h 493"/>
              <a:gd name="T2" fmla="*/ 163 w 493"/>
              <a:gd name="T3" fmla="*/ 492 h 493"/>
              <a:gd name="T4" fmla="*/ 163 w 493"/>
              <a:gd name="T5" fmla="*/ 492 h 493"/>
              <a:gd name="T6" fmla="*/ 0 w 493"/>
              <a:gd name="T7" fmla="*/ 329 h 493"/>
              <a:gd name="T8" fmla="*/ 0 w 493"/>
              <a:gd name="T9" fmla="*/ 163 h 493"/>
              <a:gd name="T10" fmla="*/ 0 w 493"/>
              <a:gd name="T11" fmla="*/ 163 h 493"/>
              <a:gd name="T12" fmla="*/ 163 w 493"/>
              <a:gd name="T13" fmla="*/ 0 h 493"/>
              <a:gd name="T14" fmla="*/ 330 w 493"/>
              <a:gd name="T15" fmla="*/ 0 h 493"/>
              <a:gd name="T16" fmla="*/ 330 w 493"/>
              <a:gd name="T17" fmla="*/ 0 h 493"/>
              <a:gd name="T18" fmla="*/ 492 w 493"/>
              <a:gd name="T19" fmla="*/ 163 h 493"/>
              <a:gd name="T20" fmla="*/ 492 w 493"/>
              <a:gd name="T21" fmla="*/ 329 h 493"/>
              <a:gd name="T22" fmla="*/ 492 w 493"/>
              <a:gd name="T23" fmla="*/ 329 h 493"/>
              <a:gd name="T24" fmla="*/ 330 w 493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3">
                <a:moveTo>
                  <a:pt x="330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2" y="72"/>
                  <a:pt x="492" y="163"/>
                </a:cubicBezTo>
                <a:lnTo>
                  <a:pt x="492" y="329"/>
                </a:lnTo>
                <a:lnTo>
                  <a:pt x="492" y="329"/>
                </a:lnTo>
                <a:cubicBezTo>
                  <a:pt x="492" y="419"/>
                  <a:pt x="420" y="492"/>
                  <a:pt x="330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298">
            <a:extLst>
              <a:ext uri="{FF2B5EF4-FFF2-40B4-BE49-F238E27FC236}">
                <a16:creationId xmlns:a16="http://schemas.microsoft.com/office/drawing/2014/main" id="{4099E718-D305-5647-9043-C0CE32353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2963" y="8568045"/>
            <a:ext cx="501710" cy="501710"/>
          </a:xfrm>
          <a:custGeom>
            <a:avLst/>
            <a:gdLst>
              <a:gd name="T0" fmla="*/ 330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29 h 494"/>
              <a:gd name="T8" fmla="*/ 0 w 493"/>
              <a:gd name="T9" fmla="*/ 163 h 494"/>
              <a:gd name="T10" fmla="*/ 0 w 493"/>
              <a:gd name="T11" fmla="*/ 163 h 494"/>
              <a:gd name="T12" fmla="*/ 163 w 493"/>
              <a:gd name="T13" fmla="*/ 0 h 494"/>
              <a:gd name="T14" fmla="*/ 330 w 493"/>
              <a:gd name="T15" fmla="*/ 0 h 494"/>
              <a:gd name="T16" fmla="*/ 330 w 493"/>
              <a:gd name="T17" fmla="*/ 0 h 494"/>
              <a:gd name="T18" fmla="*/ 492 w 493"/>
              <a:gd name="T19" fmla="*/ 163 h 494"/>
              <a:gd name="T20" fmla="*/ 492 w 493"/>
              <a:gd name="T21" fmla="*/ 329 h 494"/>
              <a:gd name="T22" fmla="*/ 492 w 493"/>
              <a:gd name="T23" fmla="*/ 329 h 494"/>
              <a:gd name="T24" fmla="*/ 330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2" y="73"/>
                  <a:pt x="492" y="163"/>
                </a:cubicBezTo>
                <a:lnTo>
                  <a:pt x="492" y="329"/>
                </a:lnTo>
                <a:lnTo>
                  <a:pt x="492" y="329"/>
                </a:lnTo>
                <a:cubicBezTo>
                  <a:pt x="492" y="419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299">
            <a:extLst>
              <a:ext uri="{FF2B5EF4-FFF2-40B4-BE49-F238E27FC236}">
                <a16:creationId xmlns:a16="http://schemas.microsoft.com/office/drawing/2014/main" id="{908E3742-9612-554D-95D1-E7BDDE8EF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2963" y="9667060"/>
            <a:ext cx="501710" cy="501710"/>
          </a:xfrm>
          <a:custGeom>
            <a:avLst/>
            <a:gdLst>
              <a:gd name="T0" fmla="*/ 330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3 h 494"/>
              <a:gd name="T10" fmla="*/ 0 w 493"/>
              <a:gd name="T11" fmla="*/ 163 h 494"/>
              <a:gd name="T12" fmla="*/ 163 w 493"/>
              <a:gd name="T13" fmla="*/ 0 h 494"/>
              <a:gd name="T14" fmla="*/ 330 w 493"/>
              <a:gd name="T15" fmla="*/ 0 h 494"/>
              <a:gd name="T16" fmla="*/ 330 w 493"/>
              <a:gd name="T17" fmla="*/ 0 h 494"/>
              <a:gd name="T18" fmla="*/ 492 w 493"/>
              <a:gd name="T19" fmla="*/ 163 h 494"/>
              <a:gd name="T20" fmla="*/ 492 w 493"/>
              <a:gd name="T21" fmla="*/ 330 h 494"/>
              <a:gd name="T22" fmla="*/ 492 w 493"/>
              <a:gd name="T23" fmla="*/ 330 h 494"/>
              <a:gd name="T24" fmla="*/ 330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2" y="73"/>
                  <a:pt x="492" y="163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Freeform 300">
            <a:extLst>
              <a:ext uri="{FF2B5EF4-FFF2-40B4-BE49-F238E27FC236}">
                <a16:creationId xmlns:a16="http://schemas.microsoft.com/office/drawing/2014/main" id="{8DB3916F-B89F-F74D-9A10-1EC21E786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2963" y="10761595"/>
            <a:ext cx="501710" cy="501710"/>
          </a:xfrm>
          <a:custGeom>
            <a:avLst/>
            <a:gdLst>
              <a:gd name="T0" fmla="*/ 330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30 w 493"/>
              <a:gd name="T15" fmla="*/ 0 h 494"/>
              <a:gd name="T16" fmla="*/ 330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30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301">
            <a:extLst>
              <a:ext uri="{FF2B5EF4-FFF2-40B4-BE49-F238E27FC236}">
                <a16:creationId xmlns:a16="http://schemas.microsoft.com/office/drawing/2014/main" id="{C6AE46AC-D0EB-0C40-9B3A-EBEE7A1B7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2963" y="11906932"/>
            <a:ext cx="501710" cy="501710"/>
          </a:xfrm>
          <a:custGeom>
            <a:avLst/>
            <a:gdLst>
              <a:gd name="T0" fmla="*/ 330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30 w 493"/>
              <a:gd name="T15" fmla="*/ 0 h 494"/>
              <a:gd name="T16" fmla="*/ 330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30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302">
            <a:extLst>
              <a:ext uri="{FF2B5EF4-FFF2-40B4-BE49-F238E27FC236}">
                <a16:creationId xmlns:a16="http://schemas.microsoft.com/office/drawing/2014/main" id="{CD6E9670-9ACC-6C41-AEC4-A5B717C34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8240" y="6298293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Freeform 303">
            <a:extLst>
              <a:ext uri="{FF2B5EF4-FFF2-40B4-BE49-F238E27FC236}">
                <a16:creationId xmlns:a16="http://schemas.microsoft.com/office/drawing/2014/main" id="{D2E70F89-7102-3D49-8DB9-99E70B0C8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8240" y="7422708"/>
            <a:ext cx="501710" cy="501710"/>
          </a:xfrm>
          <a:custGeom>
            <a:avLst/>
            <a:gdLst>
              <a:gd name="T0" fmla="*/ 329 w 493"/>
              <a:gd name="T1" fmla="*/ 492 h 493"/>
              <a:gd name="T2" fmla="*/ 163 w 493"/>
              <a:gd name="T3" fmla="*/ 492 h 493"/>
              <a:gd name="T4" fmla="*/ 163 w 493"/>
              <a:gd name="T5" fmla="*/ 492 h 493"/>
              <a:gd name="T6" fmla="*/ 0 w 493"/>
              <a:gd name="T7" fmla="*/ 329 h 493"/>
              <a:gd name="T8" fmla="*/ 0 w 493"/>
              <a:gd name="T9" fmla="*/ 163 h 493"/>
              <a:gd name="T10" fmla="*/ 0 w 493"/>
              <a:gd name="T11" fmla="*/ 163 h 493"/>
              <a:gd name="T12" fmla="*/ 163 w 493"/>
              <a:gd name="T13" fmla="*/ 0 h 493"/>
              <a:gd name="T14" fmla="*/ 329 w 493"/>
              <a:gd name="T15" fmla="*/ 0 h 493"/>
              <a:gd name="T16" fmla="*/ 329 w 493"/>
              <a:gd name="T17" fmla="*/ 0 h 493"/>
              <a:gd name="T18" fmla="*/ 492 w 493"/>
              <a:gd name="T19" fmla="*/ 163 h 493"/>
              <a:gd name="T20" fmla="*/ 492 w 493"/>
              <a:gd name="T21" fmla="*/ 329 h 493"/>
              <a:gd name="T22" fmla="*/ 492 w 493"/>
              <a:gd name="T23" fmla="*/ 329 h 493"/>
              <a:gd name="T24" fmla="*/ 329 w 493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2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2"/>
                  <a:pt x="492" y="163"/>
                </a:cubicBezTo>
                <a:lnTo>
                  <a:pt x="492" y="329"/>
                </a:lnTo>
                <a:lnTo>
                  <a:pt x="492" y="329"/>
                </a:lnTo>
                <a:cubicBezTo>
                  <a:pt x="492" y="419"/>
                  <a:pt x="419" y="492"/>
                  <a:pt x="329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Freeform 304">
            <a:extLst>
              <a:ext uri="{FF2B5EF4-FFF2-40B4-BE49-F238E27FC236}">
                <a16:creationId xmlns:a16="http://schemas.microsoft.com/office/drawing/2014/main" id="{0518E4B3-CB28-2647-86DE-E2B9764CB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8240" y="8568045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29 h 494"/>
              <a:gd name="T8" fmla="*/ 0 w 493"/>
              <a:gd name="T9" fmla="*/ 163 h 494"/>
              <a:gd name="T10" fmla="*/ 0 w 493"/>
              <a:gd name="T11" fmla="*/ 163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3 h 494"/>
              <a:gd name="T20" fmla="*/ 492 w 493"/>
              <a:gd name="T21" fmla="*/ 329 h 494"/>
              <a:gd name="T22" fmla="*/ 492 w 493"/>
              <a:gd name="T23" fmla="*/ 329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3"/>
                </a:cubicBezTo>
                <a:lnTo>
                  <a:pt x="492" y="329"/>
                </a:lnTo>
                <a:lnTo>
                  <a:pt x="492" y="329"/>
                </a:lnTo>
                <a:cubicBezTo>
                  <a:pt x="492" y="419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Freeform 305">
            <a:extLst>
              <a:ext uri="{FF2B5EF4-FFF2-40B4-BE49-F238E27FC236}">
                <a16:creationId xmlns:a16="http://schemas.microsoft.com/office/drawing/2014/main" id="{8FB9B689-1138-B54B-B009-61F4CA30E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8240" y="9667060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3 h 494"/>
              <a:gd name="T10" fmla="*/ 0 w 493"/>
              <a:gd name="T11" fmla="*/ 163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3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3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Freeform 306">
            <a:extLst>
              <a:ext uri="{FF2B5EF4-FFF2-40B4-BE49-F238E27FC236}">
                <a16:creationId xmlns:a16="http://schemas.microsoft.com/office/drawing/2014/main" id="{8FFE840B-346A-4144-AF33-1A5988244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8240" y="10761595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307">
            <a:extLst>
              <a:ext uri="{FF2B5EF4-FFF2-40B4-BE49-F238E27FC236}">
                <a16:creationId xmlns:a16="http://schemas.microsoft.com/office/drawing/2014/main" id="{CE5B7CF6-5806-A74A-8184-B9E2735BF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8240" y="11906932"/>
            <a:ext cx="501710" cy="501710"/>
          </a:xfrm>
          <a:custGeom>
            <a:avLst/>
            <a:gdLst>
              <a:gd name="T0" fmla="*/ 329 w 493"/>
              <a:gd name="T1" fmla="*/ 493 h 494"/>
              <a:gd name="T2" fmla="*/ 163 w 493"/>
              <a:gd name="T3" fmla="*/ 493 h 494"/>
              <a:gd name="T4" fmla="*/ 163 w 493"/>
              <a:gd name="T5" fmla="*/ 493 h 494"/>
              <a:gd name="T6" fmla="*/ 0 w 493"/>
              <a:gd name="T7" fmla="*/ 330 h 494"/>
              <a:gd name="T8" fmla="*/ 0 w 493"/>
              <a:gd name="T9" fmla="*/ 164 h 494"/>
              <a:gd name="T10" fmla="*/ 0 w 493"/>
              <a:gd name="T11" fmla="*/ 164 h 494"/>
              <a:gd name="T12" fmla="*/ 163 w 493"/>
              <a:gd name="T13" fmla="*/ 0 h 494"/>
              <a:gd name="T14" fmla="*/ 329 w 493"/>
              <a:gd name="T15" fmla="*/ 0 h 494"/>
              <a:gd name="T16" fmla="*/ 329 w 493"/>
              <a:gd name="T17" fmla="*/ 0 h 494"/>
              <a:gd name="T18" fmla="*/ 492 w 493"/>
              <a:gd name="T19" fmla="*/ 164 h 494"/>
              <a:gd name="T20" fmla="*/ 492 w 493"/>
              <a:gd name="T21" fmla="*/ 330 h 494"/>
              <a:gd name="T22" fmla="*/ 492 w 493"/>
              <a:gd name="T23" fmla="*/ 330 h 494"/>
              <a:gd name="T24" fmla="*/ 329 w 493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3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2" y="73"/>
                  <a:pt x="492" y="164"/>
                </a:cubicBezTo>
                <a:lnTo>
                  <a:pt x="492" y="330"/>
                </a:lnTo>
                <a:lnTo>
                  <a:pt x="492" y="330"/>
                </a:lnTo>
                <a:cubicBezTo>
                  <a:pt x="492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Freeform 308">
            <a:extLst>
              <a:ext uri="{FF2B5EF4-FFF2-40B4-BE49-F238E27FC236}">
                <a16:creationId xmlns:a16="http://schemas.microsoft.com/office/drawing/2014/main" id="{A58B424A-FD41-4F4B-AC63-E8AEA667C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855" y="6298293"/>
            <a:ext cx="501710" cy="50171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Freeform 309">
            <a:extLst>
              <a:ext uri="{FF2B5EF4-FFF2-40B4-BE49-F238E27FC236}">
                <a16:creationId xmlns:a16="http://schemas.microsoft.com/office/drawing/2014/main" id="{04F182DF-BCD0-7A49-B6A5-BB3BD91E2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855" y="7422708"/>
            <a:ext cx="501710" cy="501710"/>
          </a:xfrm>
          <a:custGeom>
            <a:avLst/>
            <a:gdLst>
              <a:gd name="T0" fmla="*/ 329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29 w 494"/>
              <a:gd name="T15" fmla="*/ 0 h 493"/>
              <a:gd name="T16" fmla="*/ 329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29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2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2"/>
                  <a:pt x="329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310">
            <a:extLst>
              <a:ext uri="{FF2B5EF4-FFF2-40B4-BE49-F238E27FC236}">
                <a16:creationId xmlns:a16="http://schemas.microsoft.com/office/drawing/2014/main" id="{E302FCFC-2196-F248-B61C-BDC5F4029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855" y="8568045"/>
            <a:ext cx="501710" cy="50171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Freeform 311">
            <a:extLst>
              <a:ext uri="{FF2B5EF4-FFF2-40B4-BE49-F238E27FC236}">
                <a16:creationId xmlns:a16="http://schemas.microsoft.com/office/drawing/2014/main" id="{53B0572D-AA7F-FB4B-B764-421ABB7BF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855" y="9667060"/>
            <a:ext cx="501710" cy="50171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Freeform 312">
            <a:extLst>
              <a:ext uri="{FF2B5EF4-FFF2-40B4-BE49-F238E27FC236}">
                <a16:creationId xmlns:a16="http://schemas.microsoft.com/office/drawing/2014/main" id="{A8DEE826-2088-EB4A-9D23-1466DED11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855" y="10761595"/>
            <a:ext cx="501710" cy="50171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Freeform 313">
            <a:extLst>
              <a:ext uri="{FF2B5EF4-FFF2-40B4-BE49-F238E27FC236}">
                <a16:creationId xmlns:a16="http://schemas.microsoft.com/office/drawing/2014/main" id="{5F18B506-2C04-7441-B23F-5472F5DAD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855" y="11906932"/>
            <a:ext cx="501710" cy="50171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2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2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Freeform 314">
            <a:extLst>
              <a:ext uri="{FF2B5EF4-FFF2-40B4-BE49-F238E27FC236}">
                <a16:creationId xmlns:a16="http://schemas.microsoft.com/office/drawing/2014/main" id="{97B72B80-696E-3344-95CE-C27EAF4C4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490" y="6284855"/>
            <a:ext cx="645056" cy="479311"/>
          </a:xfrm>
          <a:custGeom>
            <a:avLst/>
            <a:gdLst>
              <a:gd name="T0" fmla="*/ 174 w 637"/>
              <a:gd name="T1" fmla="*/ 463 h 471"/>
              <a:gd name="T2" fmla="*/ 6 w 637"/>
              <a:gd name="T3" fmla="*/ 296 h 471"/>
              <a:gd name="T4" fmla="*/ 6 w 637"/>
              <a:gd name="T5" fmla="*/ 296 h 471"/>
              <a:gd name="T6" fmla="*/ 6 w 637"/>
              <a:gd name="T7" fmla="*/ 270 h 471"/>
              <a:gd name="T8" fmla="*/ 6 w 637"/>
              <a:gd name="T9" fmla="*/ 270 h 471"/>
              <a:gd name="T10" fmla="*/ 31 w 637"/>
              <a:gd name="T11" fmla="*/ 270 h 471"/>
              <a:gd name="T12" fmla="*/ 174 w 637"/>
              <a:gd name="T13" fmla="*/ 413 h 471"/>
              <a:gd name="T14" fmla="*/ 174 w 637"/>
              <a:gd name="T15" fmla="*/ 413 h 471"/>
              <a:gd name="T16" fmla="*/ 199 w 637"/>
              <a:gd name="T17" fmla="*/ 413 h 471"/>
              <a:gd name="T18" fmla="*/ 605 w 637"/>
              <a:gd name="T19" fmla="*/ 7 h 471"/>
              <a:gd name="T20" fmla="*/ 605 w 637"/>
              <a:gd name="T21" fmla="*/ 7 h 471"/>
              <a:gd name="T22" fmla="*/ 630 w 637"/>
              <a:gd name="T23" fmla="*/ 7 h 471"/>
              <a:gd name="T24" fmla="*/ 630 w 637"/>
              <a:gd name="T25" fmla="*/ 7 h 471"/>
              <a:gd name="T26" fmla="*/ 630 w 637"/>
              <a:gd name="T27" fmla="*/ 32 h 471"/>
              <a:gd name="T28" fmla="*/ 199 w 637"/>
              <a:gd name="T29" fmla="*/ 463 h 471"/>
              <a:gd name="T30" fmla="*/ 199 w 637"/>
              <a:gd name="T31" fmla="*/ 463 h 471"/>
              <a:gd name="T32" fmla="*/ 174 w 637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7" h="471">
                <a:moveTo>
                  <a:pt x="174" y="463"/>
                </a:moveTo>
                <a:lnTo>
                  <a:pt x="6" y="296"/>
                </a:lnTo>
                <a:lnTo>
                  <a:pt x="6" y="296"/>
                </a:lnTo>
                <a:cubicBezTo>
                  <a:pt x="0" y="288"/>
                  <a:pt x="0" y="277"/>
                  <a:pt x="6" y="270"/>
                </a:cubicBezTo>
                <a:lnTo>
                  <a:pt x="6" y="270"/>
                </a:lnTo>
                <a:cubicBezTo>
                  <a:pt x="13" y="264"/>
                  <a:pt x="24" y="264"/>
                  <a:pt x="31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5" y="7"/>
                </a:lnTo>
                <a:lnTo>
                  <a:pt x="605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6" y="14"/>
                  <a:pt x="636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4" y="4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Freeform 315">
            <a:extLst>
              <a:ext uri="{FF2B5EF4-FFF2-40B4-BE49-F238E27FC236}">
                <a16:creationId xmlns:a16="http://schemas.microsoft.com/office/drawing/2014/main" id="{CD250EA4-5A6C-A449-A4B6-86FA51EC4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8649" y="6284855"/>
            <a:ext cx="649534" cy="479311"/>
          </a:xfrm>
          <a:custGeom>
            <a:avLst/>
            <a:gdLst>
              <a:gd name="T0" fmla="*/ 174 w 638"/>
              <a:gd name="T1" fmla="*/ 463 h 471"/>
              <a:gd name="T2" fmla="*/ 7 w 638"/>
              <a:gd name="T3" fmla="*/ 296 h 471"/>
              <a:gd name="T4" fmla="*/ 7 w 638"/>
              <a:gd name="T5" fmla="*/ 296 h 471"/>
              <a:gd name="T6" fmla="*/ 7 w 638"/>
              <a:gd name="T7" fmla="*/ 270 h 471"/>
              <a:gd name="T8" fmla="*/ 7 w 638"/>
              <a:gd name="T9" fmla="*/ 270 h 471"/>
              <a:gd name="T10" fmla="*/ 31 w 638"/>
              <a:gd name="T11" fmla="*/ 270 h 471"/>
              <a:gd name="T12" fmla="*/ 174 w 638"/>
              <a:gd name="T13" fmla="*/ 413 h 471"/>
              <a:gd name="T14" fmla="*/ 174 w 638"/>
              <a:gd name="T15" fmla="*/ 413 h 471"/>
              <a:gd name="T16" fmla="*/ 199 w 638"/>
              <a:gd name="T17" fmla="*/ 413 h 471"/>
              <a:gd name="T18" fmla="*/ 606 w 638"/>
              <a:gd name="T19" fmla="*/ 7 h 471"/>
              <a:gd name="T20" fmla="*/ 606 w 638"/>
              <a:gd name="T21" fmla="*/ 7 h 471"/>
              <a:gd name="T22" fmla="*/ 630 w 638"/>
              <a:gd name="T23" fmla="*/ 7 h 471"/>
              <a:gd name="T24" fmla="*/ 630 w 638"/>
              <a:gd name="T25" fmla="*/ 7 h 471"/>
              <a:gd name="T26" fmla="*/ 630 w 638"/>
              <a:gd name="T27" fmla="*/ 32 h 471"/>
              <a:gd name="T28" fmla="*/ 199 w 638"/>
              <a:gd name="T29" fmla="*/ 463 h 471"/>
              <a:gd name="T30" fmla="*/ 199 w 638"/>
              <a:gd name="T31" fmla="*/ 463 h 471"/>
              <a:gd name="T32" fmla="*/ 174 w 638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1">
                <a:moveTo>
                  <a:pt x="174" y="463"/>
                </a:moveTo>
                <a:lnTo>
                  <a:pt x="7" y="296"/>
                </a:lnTo>
                <a:lnTo>
                  <a:pt x="7" y="296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4"/>
                  <a:pt x="25" y="264"/>
                  <a:pt x="31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3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4" y="4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Freeform 316">
            <a:extLst>
              <a:ext uri="{FF2B5EF4-FFF2-40B4-BE49-F238E27FC236}">
                <a16:creationId xmlns:a16="http://schemas.microsoft.com/office/drawing/2014/main" id="{118201AF-922D-D24F-82D6-9439F325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6827" y="6284855"/>
            <a:ext cx="649534" cy="479311"/>
          </a:xfrm>
          <a:custGeom>
            <a:avLst/>
            <a:gdLst>
              <a:gd name="T0" fmla="*/ 175 w 638"/>
              <a:gd name="T1" fmla="*/ 463 h 471"/>
              <a:gd name="T2" fmla="*/ 7 w 638"/>
              <a:gd name="T3" fmla="*/ 296 h 471"/>
              <a:gd name="T4" fmla="*/ 7 w 638"/>
              <a:gd name="T5" fmla="*/ 296 h 471"/>
              <a:gd name="T6" fmla="*/ 7 w 638"/>
              <a:gd name="T7" fmla="*/ 270 h 471"/>
              <a:gd name="T8" fmla="*/ 7 w 638"/>
              <a:gd name="T9" fmla="*/ 270 h 471"/>
              <a:gd name="T10" fmla="*/ 32 w 638"/>
              <a:gd name="T11" fmla="*/ 270 h 471"/>
              <a:gd name="T12" fmla="*/ 175 w 638"/>
              <a:gd name="T13" fmla="*/ 413 h 471"/>
              <a:gd name="T14" fmla="*/ 175 w 638"/>
              <a:gd name="T15" fmla="*/ 413 h 471"/>
              <a:gd name="T16" fmla="*/ 199 w 638"/>
              <a:gd name="T17" fmla="*/ 413 h 471"/>
              <a:gd name="T18" fmla="*/ 606 w 638"/>
              <a:gd name="T19" fmla="*/ 7 h 471"/>
              <a:gd name="T20" fmla="*/ 606 w 638"/>
              <a:gd name="T21" fmla="*/ 7 h 471"/>
              <a:gd name="T22" fmla="*/ 630 w 638"/>
              <a:gd name="T23" fmla="*/ 7 h 471"/>
              <a:gd name="T24" fmla="*/ 630 w 638"/>
              <a:gd name="T25" fmla="*/ 7 h 471"/>
              <a:gd name="T26" fmla="*/ 630 w 638"/>
              <a:gd name="T27" fmla="*/ 32 h 471"/>
              <a:gd name="T28" fmla="*/ 199 w 638"/>
              <a:gd name="T29" fmla="*/ 463 h 471"/>
              <a:gd name="T30" fmla="*/ 199 w 638"/>
              <a:gd name="T31" fmla="*/ 463 h 471"/>
              <a:gd name="T32" fmla="*/ 175 w 638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1">
                <a:moveTo>
                  <a:pt x="175" y="463"/>
                </a:moveTo>
                <a:lnTo>
                  <a:pt x="7" y="296"/>
                </a:lnTo>
                <a:lnTo>
                  <a:pt x="7" y="296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4"/>
                  <a:pt x="25" y="264"/>
                  <a:pt x="32" y="270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5" y="4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317">
            <a:extLst>
              <a:ext uri="{FF2B5EF4-FFF2-40B4-BE49-F238E27FC236}">
                <a16:creationId xmlns:a16="http://schemas.microsoft.com/office/drawing/2014/main" id="{45EC926F-5098-5E47-8552-AF90FDEE7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8649" y="7404790"/>
            <a:ext cx="649534" cy="479314"/>
          </a:xfrm>
          <a:custGeom>
            <a:avLst/>
            <a:gdLst>
              <a:gd name="T0" fmla="*/ 174 w 638"/>
              <a:gd name="T1" fmla="*/ 463 h 471"/>
              <a:gd name="T2" fmla="*/ 7 w 638"/>
              <a:gd name="T3" fmla="*/ 296 h 471"/>
              <a:gd name="T4" fmla="*/ 7 w 638"/>
              <a:gd name="T5" fmla="*/ 296 h 471"/>
              <a:gd name="T6" fmla="*/ 7 w 638"/>
              <a:gd name="T7" fmla="*/ 271 h 471"/>
              <a:gd name="T8" fmla="*/ 7 w 638"/>
              <a:gd name="T9" fmla="*/ 271 h 471"/>
              <a:gd name="T10" fmla="*/ 31 w 638"/>
              <a:gd name="T11" fmla="*/ 271 h 471"/>
              <a:gd name="T12" fmla="*/ 174 w 638"/>
              <a:gd name="T13" fmla="*/ 413 h 471"/>
              <a:gd name="T14" fmla="*/ 174 w 638"/>
              <a:gd name="T15" fmla="*/ 413 h 471"/>
              <a:gd name="T16" fmla="*/ 199 w 638"/>
              <a:gd name="T17" fmla="*/ 413 h 471"/>
              <a:gd name="T18" fmla="*/ 606 w 638"/>
              <a:gd name="T19" fmla="*/ 7 h 471"/>
              <a:gd name="T20" fmla="*/ 606 w 638"/>
              <a:gd name="T21" fmla="*/ 7 h 471"/>
              <a:gd name="T22" fmla="*/ 630 w 638"/>
              <a:gd name="T23" fmla="*/ 7 h 471"/>
              <a:gd name="T24" fmla="*/ 630 w 638"/>
              <a:gd name="T25" fmla="*/ 7 h 471"/>
              <a:gd name="T26" fmla="*/ 630 w 638"/>
              <a:gd name="T27" fmla="*/ 32 h 471"/>
              <a:gd name="T28" fmla="*/ 199 w 638"/>
              <a:gd name="T29" fmla="*/ 463 h 471"/>
              <a:gd name="T30" fmla="*/ 199 w 638"/>
              <a:gd name="T31" fmla="*/ 463 h 471"/>
              <a:gd name="T32" fmla="*/ 174 w 638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1">
                <a:moveTo>
                  <a:pt x="174" y="463"/>
                </a:moveTo>
                <a:lnTo>
                  <a:pt x="7" y="296"/>
                </a:lnTo>
                <a:lnTo>
                  <a:pt x="7" y="296"/>
                </a:lnTo>
                <a:cubicBezTo>
                  <a:pt x="0" y="288"/>
                  <a:pt x="0" y="277"/>
                  <a:pt x="7" y="271"/>
                </a:cubicBezTo>
                <a:lnTo>
                  <a:pt x="7" y="271"/>
                </a:lnTo>
                <a:cubicBezTo>
                  <a:pt x="14" y="264"/>
                  <a:pt x="25" y="264"/>
                  <a:pt x="31" y="271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3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6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4" y="4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Freeform 318">
            <a:extLst>
              <a:ext uri="{FF2B5EF4-FFF2-40B4-BE49-F238E27FC236}">
                <a16:creationId xmlns:a16="http://schemas.microsoft.com/office/drawing/2014/main" id="{03F3376E-6BDF-AC4B-8908-480FF753D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6827" y="7404790"/>
            <a:ext cx="649534" cy="479314"/>
          </a:xfrm>
          <a:custGeom>
            <a:avLst/>
            <a:gdLst>
              <a:gd name="T0" fmla="*/ 175 w 638"/>
              <a:gd name="T1" fmla="*/ 463 h 471"/>
              <a:gd name="T2" fmla="*/ 7 w 638"/>
              <a:gd name="T3" fmla="*/ 296 h 471"/>
              <a:gd name="T4" fmla="*/ 7 w 638"/>
              <a:gd name="T5" fmla="*/ 296 h 471"/>
              <a:gd name="T6" fmla="*/ 7 w 638"/>
              <a:gd name="T7" fmla="*/ 271 h 471"/>
              <a:gd name="T8" fmla="*/ 7 w 638"/>
              <a:gd name="T9" fmla="*/ 271 h 471"/>
              <a:gd name="T10" fmla="*/ 32 w 638"/>
              <a:gd name="T11" fmla="*/ 271 h 471"/>
              <a:gd name="T12" fmla="*/ 175 w 638"/>
              <a:gd name="T13" fmla="*/ 413 h 471"/>
              <a:gd name="T14" fmla="*/ 175 w 638"/>
              <a:gd name="T15" fmla="*/ 413 h 471"/>
              <a:gd name="T16" fmla="*/ 199 w 638"/>
              <a:gd name="T17" fmla="*/ 413 h 471"/>
              <a:gd name="T18" fmla="*/ 606 w 638"/>
              <a:gd name="T19" fmla="*/ 7 h 471"/>
              <a:gd name="T20" fmla="*/ 606 w 638"/>
              <a:gd name="T21" fmla="*/ 7 h 471"/>
              <a:gd name="T22" fmla="*/ 630 w 638"/>
              <a:gd name="T23" fmla="*/ 7 h 471"/>
              <a:gd name="T24" fmla="*/ 630 w 638"/>
              <a:gd name="T25" fmla="*/ 7 h 471"/>
              <a:gd name="T26" fmla="*/ 630 w 638"/>
              <a:gd name="T27" fmla="*/ 32 h 471"/>
              <a:gd name="T28" fmla="*/ 199 w 638"/>
              <a:gd name="T29" fmla="*/ 463 h 471"/>
              <a:gd name="T30" fmla="*/ 199 w 638"/>
              <a:gd name="T31" fmla="*/ 463 h 471"/>
              <a:gd name="T32" fmla="*/ 175 w 638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1">
                <a:moveTo>
                  <a:pt x="175" y="463"/>
                </a:moveTo>
                <a:lnTo>
                  <a:pt x="7" y="296"/>
                </a:lnTo>
                <a:lnTo>
                  <a:pt x="7" y="296"/>
                </a:lnTo>
                <a:cubicBezTo>
                  <a:pt x="0" y="288"/>
                  <a:pt x="0" y="277"/>
                  <a:pt x="7" y="271"/>
                </a:cubicBezTo>
                <a:lnTo>
                  <a:pt x="7" y="271"/>
                </a:lnTo>
                <a:cubicBezTo>
                  <a:pt x="14" y="264"/>
                  <a:pt x="25" y="264"/>
                  <a:pt x="32" y="271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6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5" y="4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Freeform 319">
            <a:extLst>
              <a:ext uri="{FF2B5EF4-FFF2-40B4-BE49-F238E27FC236}">
                <a16:creationId xmlns:a16="http://schemas.microsoft.com/office/drawing/2014/main" id="{F2833B6D-E4CA-A04A-B61C-8C2CA191A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490" y="7404790"/>
            <a:ext cx="645056" cy="479314"/>
          </a:xfrm>
          <a:custGeom>
            <a:avLst/>
            <a:gdLst>
              <a:gd name="T0" fmla="*/ 174 w 637"/>
              <a:gd name="T1" fmla="*/ 463 h 471"/>
              <a:gd name="T2" fmla="*/ 6 w 637"/>
              <a:gd name="T3" fmla="*/ 296 h 471"/>
              <a:gd name="T4" fmla="*/ 6 w 637"/>
              <a:gd name="T5" fmla="*/ 296 h 471"/>
              <a:gd name="T6" fmla="*/ 6 w 637"/>
              <a:gd name="T7" fmla="*/ 271 h 471"/>
              <a:gd name="T8" fmla="*/ 6 w 637"/>
              <a:gd name="T9" fmla="*/ 271 h 471"/>
              <a:gd name="T10" fmla="*/ 31 w 637"/>
              <a:gd name="T11" fmla="*/ 271 h 471"/>
              <a:gd name="T12" fmla="*/ 174 w 637"/>
              <a:gd name="T13" fmla="*/ 413 h 471"/>
              <a:gd name="T14" fmla="*/ 174 w 637"/>
              <a:gd name="T15" fmla="*/ 413 h 471"/>
              <a:gd name="T16" fmla="*/ 199 w 637"/>
              <a:gd name="T17" fmla="*/ 413 h 471"/>
              <a:gd name="T18" fmla="*/ 605 w 637"/>
              <a:gd name="T19" fmla="*/ 7 h 471"/>
              <a:gd name="T20" fmla="*/ 605 w 637"/>
              <a:gd name="T21" fmla="*/ 7 h 471"/>
              <a:gd name="T22" fmla="*/ 630 w 637"/>
              <a:gd name="T23" fmla="*/ 7 h 471"/>
              <a:gd name="T24" fmla="*/ 630 w 637"/>
              <a:gd name="T25" fmla="*/ 7 h 471"/>
              <a:gd name="T26" fmla="*/ 630 w 637"/>
              <a:gd name="T27" fmla="*/ 32 h 471"/>
              <a:gd name="T28" fmla="*/ 199 w 637"/>
              <a:gd name="T29" fmla="*/ 463 h 471"/>
              <a:gd name="T30" fmla="*/ 199 w 637"/>
              <a:gd name="T31" fmla="*/ 463 h 471"/>
              <a:gd name="T32" fmla="*/ 174 w 637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7" h="471">
                <a:moveTo>
                  <a:pt x="174" y="463"/>
                </a:moveTo>
                <a:lnTo>
                  <a:pt x="6" y="296"/>
                </a:lnTo>
                <a:lnTo>
                  <a:pt x="6" y="296"/>
                </a:lnTo>
                <a:cubicBezTo>
                  <a:pt x="0" y="288"/>
                  <a:pt x="0" y="277"/>
                  <a:pt x="6" y="271"/>
                </a:cubicBezTo>
                <a:lnTo>
                  <a:pt x="6" y="271"/>
                </a:lnTo>
                <a:cubicBezTo>
                  <a:pt x="13" y="264"/>
                  <a:pt x="24" y="264"/>
                  <a:pt x="31" y="271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5" y="7"/>
                </a:lnTo>
                <a:lnTo>
                  <a:pt x="605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6" y="14"/>
                  <a:pt x="636" y="26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4" y="4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Freeform 320">
            <a:extLst>
              <a:ext uri="{FF2B5EF4-FFF2-40B4-BE49-F238E27FC236}">
                <a16:creationId xmlns:a16="http://schemas.microsoft.com/office/drawing/2014/main" id="{5D3564C2-D4EE-DD43-A592-032672108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4095" y="7404790"/>
            <a:ext cx="649537" cy="479314"/>
          </a:xfrm>
          <a:custGeom>
            <a:avLst/>
            <a:gdLst>
              <a:gd name="T0" fmla="*/ 175 w 639"/>
              <a:gd name="T1" fmla="*/ 463 h 471"/>
              <a:gd name="T2" fmla="*/ 7 w 639"/>
              <a:gd name="T3" fmla="*/ 296 h 471"/>
              <a:gd name="T4" fmla="*/ 7 w 639"/>
              <a:gd name="T5" fmla="*/ 296 h 471"/>
              <a:gd name="T6" fmla="*/ 7 w 639"/>
              <a:gd name="T7" fmla="*/ 271 h 471"/>
              <a:gd name="T8" fmla="*/ 7 w 639"/>
              <a:gd name="T9" fmla="*/ 271 h 471"/>
              <a:gd name="T10" fmla="*/ 32 w 639"/>
              <a:gd name="T11" fmla="*/ 271 h 471"/>
              <a:gd name="T12" fmla="*/ 175 w 639"/>
              <a:gd name="T13" fmla="*/ 413 h 471"/>
              <a:gd name="T14" fmla="*/ 175 w 639"/>
              <a:gd name="T15" fmla="*/ 413 h 471"/>
              <a:gd name="T16" fmla="*/ 200 w 639"/>
              <a:gd name="T17" fmla="*/ 413 h 471"/>
              <a:gd name="T18" fmla="*/ 606 w 639"/>
              <a:gd name="T19" fmla="*/ 7 h 471"/>
              <a:gd name="T20" fmla="*/ 606 w 639"/>
              <a:gd name="T21" fmla="*/ 7 h 471"/>
              <a:gd name="T22" fmla="*/ 631 w 639"/>
              <a:gd name="T23" fmla="*/ 7 h 471"/>
              <a:gd name="T24" fmla="*/ 631 w 639"/>
              <a:gd name="T25" fmla="*/ 7 h 471"/>
              <a:gd name="T26" fmla="*/ 631 w 639"/>
              <a:gd name="T27" fmla="*/ 32 h 471"/>
              <a:gd name="T28" fmla="*/ 200 w 639"/>
              <a:gd name="T29" fmla="*/ 463 h 471"/>
              <a:gd name="T30" fmla="*/ 200 w 639"/>
              <a:gd name="T31" fmla="*/ 463 h 471"/>
              <a:gd name="T32" fmla="*/ 175 w 639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9" h="471">
                <a:moveTo>
                  <a:pt x="175" y="463"/>
                </a:moveTo>
                <a:lnTo>
                  <a:pt x="7" y="296"/>
                </a:lnTo>
                <a:lnTo>
                  <a:pt x="7" y="296"/>
                </a:lnTo>
                <a:cubicBezTo>
                  <a:pt x="0" y="288"/>
                  <a:pt x="0" y="277"/>
                  <a:pt x="7" y="271"/>
                </a:cubicBezTo>
                <a:lnTo>
                  <a:pt x="7" y="271"/>
                </a:lnTo>
                <a:cubicBezTo>
                  <a:pt x="14" y="264"/>
                  <a:pt x="25" y="264"/>
                  <a:pt x="32" y="271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20"/>
                  <a:pt x="193" y="420"/>
                  <a:pt x="200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2" y="0"/>
                  <a:pt x="623" y="0"/>
                  <a:pt x="631" y="7"/>
                </a:cubicBezTo>
                <a:lnTo>
                  <a:pt x="631" y="7"/>
                </a:lnTo>
                <a:cubicBezTo>
                  <a:pt x="638" y="14"/>
                  <a:pt x="638" y="26"/>
                  <a:pt x="631" y="32"/>
                </a:cubicBezTo>
                <a:lnTo>
                  <a:pt x="200" y="463"/>
                </a:lnTo>
                <a:lnTo>
                  <a:pt x="200" y="463"/>
                </a:lnTo>
                <a:cubicBezTo>
                  <a:pt x="193" y="470"/>
                  <a:pt x="181" y="470"/>
                  <a:pt x="175" y="4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Freeform 321">
            <a:extLst>
              <a:ext uri="{FF2B5EF4-FFF2-40B4-BE49-F238E27FC236}">
                <a16:creationId xmlns:a16="http://schemas.microsoft.com/office/drawing/2014/main" id="{E185AEED-5111-7A46-9DE0-F6A26C0AF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4095" y="10739198"/>
            <a:ext cx="649537" cy="479311"/>
          </a:xfrm>
          <a:custGeom>
            <a:avLst/>
            <a:gdLst>
              <a:gd name="T0" fmla="*/ 175 w 639"/>
              <a:gd name="T1" fmla="*/ 463 h 471"/>
              <a:gd name="T2" fmla="*/ 7 w 639"/>
              <a:gd name="T3" fmla="*/ 295 h 471"/>
              <a:gd name="T4" fmla="*/ 7 w 639"/>
              <a:gd name="T5" fmla="*/ 295 h 471"/>
              <a:gd name="T6" fmla="*/ 7 w 639"/>
              <a:gd name="T7" fmla="*/ 270 h 471"/>
              <a:gd name="T8" fmla="*/ 7 w 639"/>
              <a:gd name="T9" fmla="*/ 270 h 471"/>
              <a:gd name="T10" fmla="*/ 32 w 639"/>
              <a:gd name="T11" fmla="*/ 270 h 471"/>
              <a:gd name="T12" fmla="*/ 175 w 639"/>
              <a:gd name="T13" fmla="*/ 413 h 471"/>
              <a:gd name="T14" fmla="*/ 175 w 639"/>
              <a:gd name="T15" fmla="*/ 413 h 471"/>
              <a:gd name="T16" fmla="*/ 200 w 639"/>
              <a:gd name="T17" fmla="*/ 413 h 471"/>
              <a:gd name="T18" fmla="*/ 606 w 639"/>
              <a:gd name="T19" fmla="*/ 7 h 471"/>
              <a:gd name="T20" fmla="*/ 606 w 639"/>
              <a:gd name="T21" fmla="*/ 7 h 471"/>
              <a:gd name="T22" fmla="*/ 631 w 639"/>
              <a:gd name="T23" fmla="*/ 7 h 471"/>
              <a:gd name="T24" fmla="*/ 631 w 639"/>
              <a:gd name="T25" fmla="*/ 7 h 471"/>
              <a:gd name="T26" fmla="*/ 631 w 639"/>
              <a:gd name="T27" fmla="*/ 32 h 471"/>
              <a:gd name="T28" fmla="*/ 200 w 639"/>
              <a:gd name="T29" fmla="*/ 463 h 471"/>
              <a:gd name="T30" fmla="*/ 200 w 639"/>
              <a:gd name="T31" fmla="*/ 463 h 471"/>
              <a:gd name="T32" fmla="*/ 175 w 639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9" h="471">
                <a:moveTo>
                  <a:pt x="175" y="463"/>
                </a:moveTo>
                <a:lnTo>
                  <a:pt x="7" y="295"/>
                </a:lnTo>
                <a:lnTo>
                  <a:pt x="7" y="295"/>
                </a:lnTo>
                <a:cubicBezTo>
                  <a:pt x="0" y="289"/>
                  <a:pt x="0" y="277"/>
                  <a:pt x="7" y="270"/>
                </a:cubicBezTo>
                <a:lnTo>
                  <a:pt x="7" y="270"/>
                </a:lnTo>
                <a:cubicBezTo>
                  <a:pt x="14" y="264"/>
                  <a:pt x="25" y="264"/>
                  <a:pt x="32" y="270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20"/>
                  <a:pt x="193" y="420"/>
                  <a:pt x="200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2" y="0"/>
                  <a:pt x="623" y="0"/>
                  <a:pt x="631" y="7"/>
                </a:cubicBezTo>
                <a:lnTo>
                  <a:pt x="631" y="7"/>
                </a:lnTo>
                <a:cubicBezTo>
                  <a:pt x="638" y="14"/>
                  <a:pt x="638" y="25"/>
                  <a:pt x="631" y="32"/>
                </a:cubicBezTo>
                <a:lnTo>
                  <a:pt x="200" y="463"/>
                </a:lnTo>
                <a:lnTo>
                  <a:pt x="200" y="463"/>
                </a:lnTo>
                <a:cubicBezTo>
                  <a:pt x="193" y="470"/>
                  <a:pt x="181" y="470"/>
                  <a:pt x="175" y="46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Freeform 322">
            <a:extLst>
              <a:ext uri="{FF2B5EF4-FFF2-40B4-BE49-F238E27FC236}">
                <a16:creationId xmlns:a16="http://schemas.microsoft.com/office/drawing/2014/main" id="{1D5A738C-75D2-DB4A-BE3B-101A5FA27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8649" y="9631224"/>
            <a:ext cx="649534" cy="479311"/>
          </a:xfrm>
          <a:custGeom>
            <a:avLst/>
            <a:gdLst>
              <a:gd name="T0" fmla="*/ 174 w 638"/>
              <a:gd name="T1" fmla="*/ 462 h 470"/>
              <a:gd name="T2" fmla="*/ 7 w 638"/>
              <a:gd name="T3" fmla="*/ 294 h 470"/>
              <a:gd name="T4" fmla="*/ 7 w 638"/>
              <a:gd name="T5" fmla="*/ 294 h 470"/>
              <a:gd name="T6" fmla="*/ 7 w 638"/>
              <a:gd name="T7" fmla="*/ 270 h 470"/>
              <a:gd name="T8" fmla="*/ 7 w 638"/>
              <a:gd name="T9" fmla="*/ 270 h 470"/>
              <a:gd name="T10" fmla="*/ 31 w 638"/>
              <a:gd name="T11" fmla="*/ 270 h 470"/>
              <a:gd name="T12" fmla="*/ 174 w 638"/>
              <a:gd name="T13" fmla="*/ 413 h 470"/>
              <a:gd name="T14" fmla="*/ 174 w 638"/>
              <a:gd name="T15" fmla="*/ 413 h 470"/>
              <a:gd name="T16" fmla="*/ 199 w 638"/>
              <a:gd name="T17" fmla="*/ 413 h 470"/>
              <a:gd name="T18" fmla="*/ 606 w 638"/>
              <a:gd name="T19" fmla="*/ 6 h 470"/>
              <a:gd name="T20" fmla="*/ 606 w 638"/>
              <a:gd name="T21" fmla="*/ 6 h 470"/>
              <a:gd name="T22" fmla="*/ 630 w 638"/>
              <a:gd name="T23" fmla="*/ 6 h 470"/>
              <a:gd name="T24" fmla="*/ 630 w 638"/>
              <a:gd name="T25" fmla="*/ 6 h 470"/>
              <a:gd name="T26" fmla="*/ 630 w 638"/>
              <a:gd name="T27" fmla="*/ 31 h 470"/>
              <a:gd name="T28" fmla="*/ 199 w 638"/>
              <a:gd name="T29" fmla="*/ 462 h 470"/>
              <a:gd name="T30" fmla="*/ 199 w 638"/>
              <a:gd name="T31" fmla="*/ 462 h 470"/>
              <a:gd name="T32" fmla="*/ 174 w 638"/>
              <a:gd name="T33" fmla="*/ 46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0">
                <a:moveTo>
                  <a:pt x="174" y="462"/>
                </a:moveTo>
                <a:lnTo>
                  <a:pt x="7" y="294"/>
                </a:lnTo>
                <a:lnTo>
                  <a:pt x="7" y="294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3"/>
                  <a:pt x="25" y="263"/>
                  <a:pt x="31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19"/>
                  <a:pt x="192" y="419"/>
                  <a:pt x="199" y="413"/>
                </a:cubicBezTo>
                <a:lnTo>
                  <a:pt x="606" y="6"/>
                </a:lnTo>
                <a:lnTo>
                  <a:pt x="606" y="6"/>
                </a:lnTo>
                <a:cubicBezTo>
                  <a:pt x="613" y="0"/>
                  <a:pt x="623" y="0"/>
                  <a:pt x="630" y="6"/>
                </a:cubicBezTo>
                <a:lnTo>
                  <a:pt x="630" y="6"/>
                </a:lnTo>
                <a:cubicBezTo>
                  <a:pt x="637" y="13"/>
                  <a:pt x="637" y="24"/>
                  <a:pt x="630" y="31"/>
                </a:cubicBezTo>
                <a:lnTo>
                  <a:pt x="199" y="462"/>
                </a:lnTo>
                <a:lnTo>
                  <a:pt x="199" y="462"/>
                </a:lnTo>
                <a:cubicBezTo>
                  <a:pt x="192" y="469"/>
                  <a:pt x="181" y="469"/>
                  <a:pt x="174" y="4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Freeform 323">
            <a:extLst>
              <a:ext uri="{FF2B5EF4-FFF2-40B4-BE49-F238E27FC236}">
                <a16:creationId xmlns:a16="http://schemas.microsoft.com/office/drawing/2014/main" id="{47F37EF3-856D-954F-8729-18DA7DFD9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6827" y="9631224"/>
            <a:ext cx="649534" cy="479311"/>
          </a:xfrm>
          <a:custGeom>
            <a:avLst/>
            <a:gdLst>
              <a:gd name="T0" fmla="*/ 175 w 638"/>
              <a:gd name="T1" fmla="*/ 462 h 470"/>
              <a:gd name="T2" fmla="*/ 7 w 638"/>
              <a:gd name="T3" fmla="*/ 294 h 470"/>
              <a:gd name="T4" fmla="*/ 7 w 638"/>
              <a:gd name="T5" fmla="*/ 294 h 470"/>
              <a:gd name="T6" fmla="*/ 7 w 638"/>
              <a:gd name="T7" fmla="*/ 270 h 470"/>
              <a:gd name="T8" fmla="*/ 7 w 638"/>
              <a:gd name="T9" fmla="*/ 270 h 470"/>
              <a:gd name="T10" fmla="*/ 32 w 638"/>
              <a:gd name="T11" fmla="*/ 270 h 470"/>
              <a:gd name="T12" fmla="*/ 175 w 638"/>
              <a:gd name="T13" fmla="*/ 413 h 470"/>
              <a:gd name="T14" fmla="*/ 175 w 638"/>
              <a:gd name="T15" fmla="*/ 413 h 470"/>
              <a:gd name="T16" fmla="*/ 199 w 638"/>
              <a:gd name="T17" fmla="*/ 413 h 470"/>
              <a:gd name="T18" fmla="*/ 606 w 638"/>
              <a:gd name="T19" fmla="*/ 6 h 470"/>
              <a:gd name="T20" fmla="*/ 606 w 638"/>
              <a:gd name="T21" fmla="*/ 6 h 470"/>
              <a:gd name="T22" fmla="*/ 630 w 638"/>
              <a:gd name="T23" fmla="*/ 6 h 470"/>
              <a:gd name="T24" fmla="*/ 630 w 638"/>
              <a:gd name="T25" fmla="*/ 6 h 470"/>
              <a:gd name="T26" fmla="*/ 630 w 638"/>
              <a:gd name="T27" fmla="*/ 31 h 470"/>
              <a:gd name="T28" fmla="*/ 199 w 638"/>
              <a:gd name="T29" fmla="*/ 462 h 470"/>
              <a:gd name="T30" fmla="*/ 199 w 638"/>
              <a:gd name="T31" fmla="*/ 462 h 470"/>
              <a:gd name="T32" fmla="*/ 175 w 638"/>
              <a:gd name="T33" fmla="*/ 46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0">
                <a:moveTo>
                  <a:pt x="175" y="462"/>
                </a:moveTo>
                <a:lnTo>
                  <a:pt x="7" y="294"/>
                </a:lnTo>
                <a:lnTo>
                  <a:pt x="7" y="294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3"/>
                  <a:pt x="25" y="263"/>
                  <a:pt x="32" y="270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19"/>
                  <a:pt x="192" y="419"/>
                  <a:pt x="199" y="413"/>
                </a:cubicBezTo>
                <a:lnTo>
                  <a:pt x="606" y="6"/>
                </a:lnTo>
                <a:lnTo>
                  <a:pt x="606" y="6"/>
                </a:lnTo>
                <a:cubicBezTo>
                  <a:pt x="612" y="0"/>
                  <a:pt x="623" y="0"/>
                  <a:pt x="630" y="6"/>
                </a:cubicBezTo>
                <a:lnTo>
                  <a:pt x="630" y="6"/>
                </a:lnTo>
                <a:cubicBezTo>
                  <a:pt x="637" y="13"/>
                  <a:pt x="637" y="24"/>
                  <a:pt x="630" y="31"/>
                </a:cubicBezTo>
                <a:lnTo>
                  <a:pt x="199" y="462"/>
                </a:lnTo>
                <a:lnTo>
                  <a:pt x="199" y="462"/>
                </a:lnTo>
                <a:cubicBezTo>
                  <a:pt x="192" y="469"/>
                  <a:pt x="181" y="469"/>
                  <a:pt x="175" y="4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Freeform 324">
            <a:extLst>
              <a:ext uri="{FF2B5EF4-FFF2-40B4-BE49-F238E27FC236}">
                <a16:creationId xmlns:a16="http://schemas.microsoft.com/office/drawing/2014/main" id="{44FDDEE2-76CA-1449-8890-AE632836A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490" y="9631224"/>
            <a:ext cx="645056" cy="479311"/>
          </a:xfrm>
          <a:custGeom>
            <a:avLst/>
            <a:gdLst>
              <a:gd name="T0" fmla="*/ 174 w 637"/>
              <a:gd name="T1" fmla="*/ 462 h 470"/>
              <a:gd name="T2" fmla="*/ 6 w 637"/>
              <a:gd name="T3" fmla="*/ 294 h 470"/>
              <a:gd name="T4" fmla="*/ 6 w 637"/>
              <a:gd name="T5" fmla="*/ 294 h 470"/>
              <a:gd name="T6" fmla="*/ 6 w 637"/>
              <a:gd name="T7" fmla="*/ 270 h 470"/>
              <a:gd name="T8" fmla="*/ 6 w 637"/>
              <a:gd name="T9" fmla="*/ 270 h 470"/>
              <a:gd name="T10" fmla="*/ 31 w 637"/>
              <a:gd name="T11" fmla="*/ 270 h 470"/>
              <a:gd name="T12" fmla="*/ 174 w 637"/>
              <a:gd name="T13" fmla="*/ 413 h 470"/>
              <a:gd name="T14" fmla="*/ 174 w 637"/>
              <a:gd name="T15" fmla="*/ 413 h 470"/>
              <a:gd name="T16" fmla="*/ 199 w 637"/>
              <a:gd name="T17" fmla="*/ 413 h 470"/>
              <a:gd name="T18" fmla="*/ 605 w 637"/>
              <a:gd name="T19" fmla="*/ 6 h 470"/>
              <a:gd name="T20" fmla="*/ 605 w 637"/>
              <a:gd name="T21" fmla="*/ 6 h 470"/>
              <a:gd name="T22" fmla="*/ 630 w 637"/>
              <a:gd name="T23" fmla="*/ 6 h 470"/>
              <a:gd name="T24" fmla="*/ 630 w 637"/>
              <a:gd name="T25" fmla="*/ 6 h 470"/>
              <a:gd name="T26" fmla="*/ 630 w 637"/>
              <a:gd name="T27" fmla="*/ 31 h 470"/>
              <a:gd name="T28" fmla="*/ 199 w 637"/>
              <a:gd name="T29" fmla="*/ 462 h 470"/>
              <a:gd name="T30" fmla="*/ 199 w 637"/>
              <a:gd name="T31" fmla="*/ 462 h 470"/>
              <a:gd name="T32" fmla="*/ 174 w 637"/>
              <a:gd name="T33" fmla="*/ 46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7" h="470">
                <a:moveTo>
                  <a:pt x="174" y="462"/>
                </a:moveTo>
                <a:lnTo>
                  <a:pt x="6" y="294"/>
                </a:lnTo>
                <a:lnTo>
                  <a:pt x="6" y="294"/>
                </a:lnTo>
                <a:cubicBezTo>
                  <a:pt x="0" y="288"/>
                  <a:pt x="0" y="277"/>
                  <a:pt x="6" y="270"/>
                </a:cubicBezTo>
                <a:lnTo>
                  <a:pt x="6" y="270"/>
                </a:lnTo>
                <a:cubicBezTo>
                  <a:pt x="13" y="263"/>
                  <a:pt x="24" y="263"/>
                  <a:pt x="31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19"/>
                  <a:pt x="192" y="419"/>
                  <a:pt x="199" y="413"/>
                </a:cubicBezTo>
                <a:lnTo>
                  <a:pt x="605" y="6"/>
                </a:lnTo>
                <a:lnTo>
                  <a:pt x="605" y="6"/>
                </a:lnTo>
                <a:cubicBezTo>
                  <a:pt x="612" y="0"/>
                  <a:pt x="623" y="0"/>
                  <a:pt x="630" y="6"/>
                </a:cubicBezTo>
                <a:lnTo>
                  <a:pt x="630" y="6"/>
                </a:lnTo>
                <a:cubicBezTo>
                  <a:pt x="636" y="13"/>
                  <a:pt x="636" y="24"/>
                  <a:pt x="630" y="31"/>
                </a:cubicBezTo>
                <a:lnTo>
                  <a:pt x="199" y="462"/>
                </a:lnTo>
                <a:lnTo>
                  <a:pt x="199" y="462"/>
                </a:lnTo>
                <a:cubicBezTo>
                  <a:pt x="192" y="469"/>
                  <a:pt x="181" y="469"/>
                  <a:pt x="174" y="4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Freeform 325">
            <a:extLst>
              <a:ext uri="{FF2B5EF4-FFF2-40B4-BE49-F238E27FC236}">
                <a16:creationId xmlns:a16="http://schemas.microsoft.com/office/drawing/2014/main" id="{B7C69CD0-98C3-5F4D-A0C1-095AFB50B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775" y="9631224"/>
            <a:ext cx="649534" cy="479311"/>
          </a:xfrm>
          <a:custGeom>
            <a:avLst/>
            <a:gdLst>
              <a:gd name="T0" fmla="*/ 174 w 638"/>
              <a:gd name="T1" fmla="*/ 462 h 470"/>
              <a:gd name="T2" fmla="*/ 6 w 638"/>
              <a:gd name="T3" fmla="*/ 294 h 470"/>
              <a:gd name="T4" fmla="*/ 6 w 638"/>
              <a:gd name="T5" fmla="*/ 294 h 470"/>
              <a:gd name="T6" fmla="*/ 6 w 638"/>
              <a:gd name="T7" fmla="*/ 270 h 470"/>
              <a:gd name="T8" fmla="*/ 6 w 638"/>
              <a:gd name="T9" fmla="*/ 270 h 470"/>
              <a:gd name="T10" fmla="*/ 32 w 638"/>
              <a:gd name="T11" fmla="*/ 270 h 470"/>
              <a:gd name="T12" fmla="*/ 174 w 638"/>
              <a:gd name="T13" fmla="*/ 413 h 470"/>
              <a:gd name="T14" fmla="*/ 174 w 638"/>
              <a:gd name="T15" fmla="*/ 413 h 470"/>
              <a:gd name="T16" fmla="*/ 199 w 638"/>
              <a:gd name="T17" fmla="*/ 413 h 470"/>
              <a:gd name="T18" fmla="*/ 605 w 638"/>
              <a:gd name="T19" fmla="*/ 6 h 470"/>
              <a:gd name="T20" fmla="*/ 605 w 638"/>
              <a:gd name="T21" fmla="*/ 6 h 470"/>
              <a:gd name="T22" fmla="*/ 630 w 638"/>
              <a:gd name="T23" fmla="*/ 6 h 470"/>
              <a:gd name="T24" fmla="*/ 630 w 638"/>
              <a:gd name="T25" fmla="*/ 6 h 470"/>
              <a:gd name="T26" fmla="*/ 630 w 638"/>
              <a:gd name="T27" fmla="*/ 31 h 470"/>
              <a:gd name="T28" fmla="*/ 199 w 638"/>
              <a:gd name="T29" fmla="*/ 462 h 470"/>
              <a:gd name="T30" fmla="*/ 199 w 638"/>
              <a:gd name="T31" fmla="*/ 462 h 470"/>
              <a:gd name="T32" fmla="*/ 174 w 638"/>
              <a:gd name="T33" fmla="*/ 46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0">
                <a:moveTo>
                  <a:pt x="174" y="462"/>
                </a:moveTo>
                <a:lnTo>
                  <a:pt x="6" y="294"/>
                </a:lnTo>
                <a:lnTo>
                  <a:pt x="6" y="294"/>
                </a:lnTo>
                <a:cubicBezTo>
                  <a:pt x="0" y="288"/>
                  <a:pt x="0" y="277"/>
                  <a:pt x="6" y="270"/>
                </a:cubicBezTo>
                <a:lnTo>
                  <a:pt x="6" y="270"/>
                </a:lnTo>
                <a:cubicBezTo>
                  <a:pt x="13" y="263"/>
                  <a:pt x="24" y="263"/>
                  <a:pt x="32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19"/>
                  <a:pt x="192" y="419"/>
                  <a:pt x="199" y="413"/>
                </a:cubicBezTo>
                <a:lnTo>
                  <a:pt x="605" y="6"/>
                </a:lnTo>
                <a:lnTo>
                  <a:pt x="605" y="6"/>
                </a:lnTo>
                <a:cubicBezTo>
                  <a:pt x="612" y="0"/>
                  <a:pt x="623" y="0"/>
                  <a:pt x="630" y="6"/>
                </a:cubicBezTo>
                <a:lnTo>
                  <a:pt x="630" y="6"/>
                </a:lnTo>
                <a:cubicBezTo>
                  <a:pt x="637" y="13"/>
                  <a:pt x="637" y="24"/>
                  <a:pt x="630" y="31"/>
                </a:cubicBezTo>
                <a:lnTo>
                  <a:pt x="199" y="462"/>
                </a:lnTo>
                <a:lnTo>
                  <a:pt x="199" y="462"/>
                </a:lnTo>
                <a:cubicBezTo>
                  <a:pt x="192" y="469"/>
                  <a:pt x="181" y="469"/>
                  <a:pt x="174" y="4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Freeform 326">
            <a:extLst>
              <a:ext uri="{FF2B5EF4-FFF2-40B4-BE49-F238E27FC236}">
                <a16:creationId xmlns:a16="http://schemas.microsoft.com/office/drawing/2014/main" id="{A568CF3D-75AC-B446-9267-9639E3C3F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490" y="8585963"/>
            <a:ext cx="645056" cy="479311"/>
          </a:xfrm>
          <a:custGeom>
            <a:avLst/>
            <a:gdLst>
              <a:gd name="T0" fmla="*/ 174 w 637"/>
              <a:gd name="T1" fmla="*/ 463 h 471"/>
              <a:gd name="T2" fmla="*/ 6 w 637"/>
              <a:gd name="T3" fmla="*/ 295 h 471"/>
              <a:gd name="T4" fmla="*/ 6 w 637"/>
              <a:gd name="T5" fmla="*/ 295 h 471"/>
              <a:gd name="T6" fmla="*/ 6 w 637"/>
              <a:gd name="T7" fmla="*/ 270 h 471"/>
              <a:gd name="T8" fmla="*/ 6 w 637"/>
              <a:gd name="T9" fmla="*/ 270 h 471"/>
              <a:gd name="T10" fmla="*/ 31 w 637"/>
              <a:gd name="T11" fmla="*/ 270 h 471"/>
              <a:gd name="T12" fmla="*/ 174 w 637"/>
              <a:gd name="T13" fmla="*/ 413 h 471"/>
              <a:gd name="T14" fmla="*/ 174 w 637"/>
              <a:gd name="T15" fmla="*/ 413 h 471"/>
              <a:gd name="T16" fmla="*/ 199 w 637"/>
              <a:gd name="T17" fmla="*/ 413 h 471"/>
              <a:gd name="T18" fmla="*/ 605 w 637"/>
              <a:gd name="T19" fmla="*/ 7 h 471"/>
              <a:gd name="T20" fmla="*/ 605 w 637"/>
              <a:gd name="T21" fmla="*/ 7 h 471"/>
              <a:gd name="T22" fmla="*/ 630 w 637"/>
              <a:gd name="T23" fmla="*/ 7 h 471"/>
              <a:gd name="T24" fmla="*/ 630 w 637"/>
              <a:gd name="T25" fmla="*/ 7 h 471"/>
              <a:gd name="T26" fmla="*/ 630 w 637"/>
              <a:gd name="T27" fmla="*/ 32 h 471"/>
              <a:gd name="T28" fmla="*/ 199 w 637"/>
              <a:gd name="T29" fmla="*/ 463 h 471"/>
              <a:gd name="T30" fmla="*/ 199 w 637"/>
              <a:gd name="T31" fmla="*/ 463 h 471"/>
              <a:gd name="T32" fmla="*/ 174 w 637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7" h="471">
                <a:moveTo>
                  <a:pt x="174" y="463"/>
                </a:moveTo>
                <a:lnTo>
                  <a:pt x="6" y="295"/>
                </a:lnTo>
                <a:lnTo>
                  <a:pt x="6" y="295"/>
                </a:lnTo>
                <a:cubicBezTo>
                  <a:pt x="0" y="289"/>
                  <a:pt x="0" y="278"/>
                  <a:pt x="6" y="270"/>
                </a:cubicBezTo>
                <a:lnTo>
                  <a:pt x="6" y="270"/>
                </a:lnTo>
                <a:cubicBezTo>
                  <a:pt x="13" y="264"/>
                  <a:pt x="24" y="264"/>
                  <a:pt x="31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5" y="7"/>
                </a:lnTo>
                <a:lnTo>
                  <a:pt x="605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6" y="14"/>
                  <a:pt x="636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4" y="4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Freeform 327">
            <a:extLst>
              <a:ext uri="{FF2B5EF4-FFF2-40B4-BE49-F238E27FC236}">
                <a16:creationId xmlns:a16="http://schemas.microsoft.com/office/drawing/2014/main" id="{B3D4CEBA-EC6B-294D-85AA-9C8B4E9C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775" y="8585963"/>
            <a:ext cx="649534" cy="479311"/>
          </a:xfrm>
          <a:custGeom>
            <a:avLst/>
            <a:gdLst>
              <a:gd name="T0" fmla="*/ 174 w 638"/>
              <a:gd name="T1" fmla="*/ 463 h 471"/>
              <a:gd name="T2" fmla="*/ 6 w 638"/>
              <a:gd name="T3" fmla="*/ 295 h 471"/>
              <a:gd name="T4" fmla="*/ 6 w 638"/>
              <a:gd name="T5" fmla="*/ 295 h 471"/>
              <a:gd name="T6" fmla="*/ 6 w 638"/>
              <a:gd name="T7" fmla="*/ 270 h 471"/>
              <a:gd name="T8" fmla="*/ 6 w 638"/>
              <a:gd name="T9" fmla="*/ 270 h 471"/>
              <a:gd name="T10" fmla="*/ 32 w 638"/>
              <a:gd name="T11" fmla="*/ 270 h 471"/>
              <a:gd name="T12" fmla="*/ 174 w 638"/>
              <a:gd name="T13" fmla="*/ 413 h 471"/>
              <a:gd name="T14" fmla="*/ 174 w 638"/>
              <a:gd name="T15" fmla="*/ 413 h 471"/>
              <a:gd name="T16" fmla="*/ 199 w 638"/>
              <a:gd name="T17" fmla="*/ 413 h 471"/>
              <a:gd name="T18" fmla="*/ 605 w 638"/>
              <a:gd name="T19" fmla="*/ 7 h 471"/>
              <a:gd name="T20" fmla="*/ 605 w 638"/>
              <a:gd name="T21" fmla="*/ 7 h 471"/>
              <a:gd name="T22" fmla="*/ 630 w 638"/>
              <a:gd name="T23" fmla="*/ 7 h 471"/>
              <a:gd name="T24" fmla="*/ 630 w 638"/>
              <a:gd name="T25" fmla="*/ 7 h 471"/>
              <a:gd name="T26" fmla="*/ 630 w 638"/>
              <a:gd name="T27" fmla="*/ 32 h 471"/>
              <a:gd name="T28" fmla="*/ 199 w 638"/>
              <a:gd name="T29" fmla="*/ 463 h 471"/>
              <a:gd name="T30" fmla="*/ 199 w 638"/>
              <a:gd name="T31" fmla="*/ 463 h 471"/>
              <a:gd name="T32" fmla="*/ 174 w 638"/>
              <a:gd name="T33" fmla="*/ 463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1">
                <a:moveTo>
                  <a:pt x="174" y="463"/>
                </a:moveTo>
                <a:lnTo>
                  <a:pt x="6" y="295"/>
                </a:lnTo>
                <a:lnTo>
                  <a:pt x="6" y="295"/>
                </a:lnTo>
                <a:cubicBezTo>
                  <a:pt x="0" y="289"/>
                  <a:pt x="0" y="278"/>
                  <a:pt x="6" y="270"/>
                </a:cubicBezTo>
                <a:lnTo>
                  <a:pt x="6" y="270"/>
                </a:lnTo>
                <a:cubicBezTo>
                  <a:pt x="13" y="264"/>
                  <a:pt x="24" y="264"/>
                  <a:pt x="32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5" y="7"/>
                </a:lnTo>
                <a:lnTo>
                  <a:pt x="605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70"/>
                  <a:pt x="181" y="470"/>
                  <a:pt x="174" y="4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Freeform 328">
            <a:extLst>
              <a:ext uri="{FF2B5EF4-FFF2-40B4-BE49-F238E27FC236}">
                <a16:creationId xmlns:a16="http://schemas.microsoft.com/office/drawing/2014/main" id="{4E21A90F-1A89-5B47-83C8-5C53BF38F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4095" y="9631224"/>
            <a:ext cx="649537" cy="479311"/>
          </a:xfrm>
          <a:custGeom>
            <a:avLst/>
            <a:gdLst>
              <a:gd name="T0" fmla="*/ 175 w 639"/>
              <a:gd name="T1" fmla="*/ 462 h 470"/>
              <a:gd name="T2" fmla="*/ 7 w 639"/>
              <a:gd name="T3" fmla="*/ 294 h 470"/>
              <a:gd name="T4" fmla="*/ 7 w 639"/>
              <a:gd name="T5" fmla="*/ 294 h 470"/>
              <a:gd name="T6" fmla="*/ 7 w 639"/>
              <a:gd name="T7" fmla="*/ 270 h 470"/>
              <a:gd name="T8" fmla="*/ 7 w 639"/>
              <a:gd name="T9" fmla="*/ 270 h 470"/>
              <a:gd name="T10" fmla="*/ 32 w 639"/>
              <a:gd name="T11" fmla="*/ 270 h 470"/>
              <a:gd name="T12" fmla="*/ 175 w 639"/>
              <a:gd name="T13" fmla="*/ 413 h 470"/>
              <a:gd name="T14" fmla="*/ 175 w 639"/>
              <a:gd name="T15" fmla="*/ 413 h 470"/>
              <a:gd name="T16" fmla="*/ 200 w 639"/>
              <a:gd name="T17" fmla="*/ 413 h 470"/>
              <a:gd name="T18" fmla="*/ 606 w 639"/>
              <a:gd name="T19" fmla="*/ 6 h 470"/>
              <a:gd name="T20" fmla="*/ 606 w 639"/>
              <a:gd name="T21" fmla="*/ 6 h 470"/>
              <a:gd name="T22" fmla="*/ 631 w 639"/>
              <a:gd name="T23" fmla="*/ 6 h 470"/>
              <a:gd name="T24" fmla="*/ 631 w 639"/>
              <a:gd name="T25" fmla="*/ 6 h 470"/>
              <a:gd name="T26" fmla="*/ 631 w 639"/>
              <a:gd name="T27" fmla="*/ 31 h 470"/>
              <a:gd name="T28" fmla="*/ 200 w 639"/>
              <a:gd name="T29" fmla="*/ 462 h 470"/>
              <a:gd name="T30" fmla="*/ 200 w 639"/>
              <a:gd name="T31" fmla="*/ 462 h 470"/>
              <a:gd name="T32" fmla="*/ 175 w 639"/>
              <a:gd name="T33" fmla="*/ 46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9" h="470">
                <a:moveTo>
                  <a:pt x="175" y="462"/>
                </a:moveTo>
                <a:lnTo>
                  <a:pt x="7" y="294"/>
                </a:lnTo>
                <a:lnTo>
                  <a:pt x="7" y="294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3"/>
                  <a:pt x="25" y="263"/>
                  <a:pt x="32" y="270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19"/>
                  <a:pt x="193" y="419"/>
                  <a:pt x="200" y="413"/>
                </a:cubicBezTo>
                <a:lnTo>
                  <a:pt x="606" y="6"/>
                </a:lnTo>
                <a:lnTo>
                  <a:pt x="606" y="6"/>
                </a:lnTo>
                <a:cubicBezTo>
                  <a:pt x="612" y="0"/>
                  <a:pt x="623" y="0"/>
                  <a:pt x="631" y="6"/>
                </a:cubicBezTo>
                <a:lnTo>
                  <a:pt x="631" y="6"/>
                </a:lnTo>
                <a:cubicBezTo>
                  <a:pt x="638" y="13"/>
                  <a:pt x="638" y="24"/>
                  <a:pt x="631" y="31"/>
                </a:cubicBezTo>
                <a:lnTo>
                  <a:pt x="200" y="462"/>
                </a:lnTo>
                <a:lnTo>
                  <a:pt x="200" y="462"/>
                </a:lnTo>
                <a:cubicBezTo>
                  <a:pt x="193" y="469"/>
                  <a:pt x="181" y="469"/>
                  <a:pt x="175" y="4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Freeform 329">
            <a:extLst>
              <a:ext uri="{FF2B5EF4-FFF2-40B4-BE49-F238E27FC236}">
                <a16:creationId xmlns:a16="http://schemas.microsoft.com/office/drawing/2014/main" id="{59EB543D-2EAF-1F41-B96C-7A91D3386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6827" y="11871095"/>
            <a:ext cx="649534" cy="479311"/>
          </a:xfrm>
          <a:custGeom>
            <a:avLst/>
            <a:gdLst>
              <a:gd name="T0" fmla="*/ 175 w 638"/>
              <a:gd name="T1" fmla="*/ 463 h 470"/>
              <a:gd name="T2" fmla="*/ 7 w 638"/>
              <a:gd name="T3" fmla="*/ 295 h 470"/>
              <a:gd name="T4" fmla="*/ 7 w 638"/>
              <a:gd name="T5" fmla="*/ 295 h 470"/>
              <a:gd name="T6" fmla="*/ 7 w 638"/>
              <a:gd name="T7" fmla="*/ 270 h 470"/>
              <a:gd name="T8" fmla="*/ 7 w 638"/>
              <a:gd name="T9" fmla="*/ 270 h 470"/>
              <a:gd name="T10" fmla="*/ 32 w 638"/>
              <a:gd name="T11" fmla="*/ 270 h 470"/>
              <a:gd name="T12" fmla="*/ 175 w 638"/>
              <a:gd name="T13" fmla="*/ 413 h 470"/>
              <a:gd name="T14" fmla="*/ 175 w 638"/>
              <a:gd name="T15" fmla="*/ 413 h 470"/>
              <a:gd name="T16" fmla="*/ 199 w 638"/>
              <a:gd name="T17" fmla="*/ 413 h 470"/>
              <a:gd name="T18" fmla="*/ 606 w 638"/>
              <a:gd name="T19" fmla="*/ 7 h 470"/>
              <a:gd name="T20" fmla="*/ 606 w 638"/>
              <a:gd name="T21" fmla="*/ 7 h 470"/>
              <a:gd name="T22" fmla="*/ 630 w 638"/>
              <a:gd name="T23" fmla="*/ 7 h 470"/>
              <a:gd name="T24" fmla="*/ 630 w 638"/>
              <a:gd name="T25" fmla="*/ 7 h 470"/>
              <a:gd name="T26" fmla="*/ 630 w 638"/>
              <a:gd name="T27" fmla="*/ 32 h 470"/>
              <a:gd name="T28" fmla="*/ 199 w 638"/>
              <a:gd name="T29" fmla="*/ 463 h 470"/>
              <a:gd name="T30" fmla="*/ 199 w 638"/>
              <a:gd name="T31" fmla="*/ 463 h 470"/>
              <a:gd name="T32" fmla="*/ 175 w 638"/>
              <a:gd name="T33" fmla="*/ 463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0">
                <a:moveTo>
                  <a:pt x="175" y="463"/>
                </a:moveTo>
                <a:lnTo>
                  <a:pt x="7" y="295"/>
                </a:lnTo>
                <a:lnTo>
                  <a:pt x="7" y="295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3"/>
                  <a:pt x="25" y="263"/>
                  <a:pt x="32" y="270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69"/>
                  <a:pt x="181" y="469"/>
                  <a:pt x="175" y="46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Freeform 330">
            <a:extLst>
              <a:ext uri="{FF2B5EF4-FFF2-40B4-BE49-F238E27FC236}">
                <a16:creationId xmlns:a16="http://schemas.microsoft.com/office/drawing/2014/main" id="{41681C05-09DA-5E4E-9BA6-232D37249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775" y="11871095"/>
            <a:ext cx="649534" cy="479311"/>
          </a:xfrm>
          <a:custGeom>
            <a:avLst/>
            <a:gdLst>
              <a:gd name="T0" fmla="*/ 174 w 638"/>
              <a:gd name="T1" fmla="*/ 463 h 470"/>
              <a:gd name="T2" fmla="*/ 6 w 638"/>
              <a:gd name="T3" fmla="*/ 295 h 470"/>
              <a:gd name="T4" fmla="*/ 6 w 638"/>
              <a:gd name="T5" fmla="*/ 295 h 470"/>
              <a:gd name="T6" fmla="*/ 6 w 638"/>
              <a:gd name="T7" fmla="*/ 270 h 470"/>
              <a:gd name="T8" fmla="*/ 6 w 638"/>
              <a:gd name="T9" fmla="*/ 270 h 470"/>
              <a:gd name="T10" fmla="*/ 32 w 638"/>
              <a:gd name="T11" fmla="*/ 270 h 470"/>
              <a:gd name="T12" fmla="*/ 174 w 638"/>
              <a:gd name="T13" fmla="*/ 413 h 470"/>
              <a:gd name="T14" fmla="*/ 174 w 638"/>
              <a:gd name="T15" fmla="*/ 413 h 470"/>
              <a:gd name="T16" fmla="*/ 199 w 638"/>
              <a:gd name="T17" fmla="*/ 413 h 470"/>
              <a:gd name="T18" fmla="*/ 605 w 638"/>
              <a:gd name="T19" fmla="*/ 7 h 470"/>
              <a:gd name="T20" fmla="*/ 605 w 638"/>
              <a:gd name="T21" fmla="*/ 7 h 470"/>
              <a:gd name="T22" fmla="*/ 630 w 638"/>
              <a:gd name="T23" fmla="*/ 7 h 470"/>
              <a:gd name="T24" fmla="*/ 630 w 638"/>
              <a:gd name="T25" fmla="*/ 7 h 470"/>
              <a:gd name="T26" fmla="*/ 630 w 638"/>
              <a:gd name="T27" fmla="*/ 32 h 470"/>
              <a:gd name="T28" fmla="*/ 199 w 638"/>
              <a:gd name="T29" fmla="*/ 463 h 470"/>
              <a:gd name="T30" fmla="*/ 199 w 638"/>
              <a:gd name="T31" fmla="*/ 463 h 470"/>
              <a:gd name="T32" fmla="*/ 174 w 638"/>
              <a:gd name="T33" fmla="*/ 463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470">
                <a:moveTo>
                  <a:pt x="174" y="463"/>
                </a:moveTo>
                <a:lnTo>
                  <a:pt x="6" y="295"/>
                </a:lnTo>
                <a:lnTo>
                  <a:pt x="6" y="295"/>
                </a:lnTo>
                <a:cubicBezTo>
                  <a:pt x="0" y="288"/>
                  <a:pt x="0" y="277"/>
                  <a:pt x="6" y="270"/>
                </a:cubicBezTo>
                <a:lnTo>
                  <a:pt x="6" y="270"/>
                </a:lnTo>
                <a:cubicBezTo>
                  <a:pt x="13" y="263"/>
                  <a:pt x="24" y="263"/>
                  <a:pt x="32" y="270"/>
                </a:cubicBezTo>
                <a:lnTo>
                  <a:pt x="174" y="413"/>
                </a:lnTo>
                <a:lnTo>
                  <a:pt x="174" y="413"/>
                </a:lnTo>
                <a:cubicBezTo>
                  <a:pt x="181" y="420"/>
                  <a:pt x="192" y="420"/>
                  <a:pt x="199" y="413"/>
                </a:cubicBezTo>
                <a:lnTo>
                  <a:pt x="605" y="7"/>
                </a:lnTo>
                <a:lnTo>
                  <a:pt x="605" y="7"/>
                </a:lnTo>
                <a:cubicBezTo>
                  <a:pt x="612" y="0"/>
                  <a:pt x="623" y="0"/>
                  <a:pt x="630" y="7"/>
                </a:cubicBezTo>
                <a:lnTo>
                  <a:pt x="630" y="7"/>
                </a:lnTo>
                <a:cubicBezTo>
                  <a:pt x="637" y="14"/>
                  <a:pt x="637" y="25"/>
                  <a:pt x="630" y="32"/>
                </a:cubicBezTo>
                <a:lnTo>
                  <a:pt x="199" y="463"/>
                </a:lnTo>
                <a:lnTo>
                  <a:pt x="199" y="463"/>
                </a:lnTo>
                <a:cubicBezTo>
                  <a:pt x="192" y="469"/>
                  <a:pt x="181" y="469"/>
                  <a:pt x="174" y="46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Freeform 331">
            <a:extLst>
              <a:ext uri="{FF2B5EF4-FFF2-40B4-BE49-F238E27FC236}">
                <a16:creationId xmlns:a16="http://schemas.microsoft.com/office/drawing/2014/main" id="{EF812F9A-A945-1C40-B908-E192F2E81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4095" y="11871095"/>
            <a:ext cx="649537" cy="479311"/>
          </a:xfrm>
          <a:custGeom>
            <a:avLst/>
            <a:gdLst>
              <a:gd name="T0" fmla="*/ 175 w 639"/>
              <a:gd name="T1" fmla="*/ 463 h 470"/>
              <a:gd name="T2" fmla="*/ 7 w 639"/>
              <a:gd name="T3" fmla="*/ 295 h 470"/>
              <a:gd name="T4" fmla="*/ 7 w 639"/>
              <a:gd name="T5" fmla="*/ 295 h 470"/>
              <a:gd name="T6" fmla="*/ 7 w 639"/>
              <a:gd name="T7" fmla="*/ 270 h 470"/>
              <a:gd name="T8" fmla="*/ 7 w 639"/>
              <a:gd name="T9" fmla="*/ 270 h 470"/>
              <a:gd name="T10" fmla="*/ 32 w 639"/>
              <a:gd name="T11" fmla="*/ 270 h 470"/>
              <a:gd name="T12" fmla="*/ 175 w 639"/>
              <a:gd name="T13" fmla="*/ 413 h 470"/>
              <a:gd name="T14" fmla="*/ 175 w 639"/>
              <a:gd name="T15" fmla="*/ 413 h 470"/>
              <a:gd name="T16" fmla="*/ 200 w 639"/>
              <a:gd name="T17" fmla="*/ 413 h 470"/>
              <a:gd name="T18" fmla="*/ 606 w 639"/>
              <a:gd name="T19" fmla="*/ 7 h 470"/>
              <a:gd name="T20" fmla="*/ 606 w 639"/>
              <a:gd name="T21" fmla="*/ 7 h 470"/>
              <a:gd name="T22" fmla="*/ 631 w 639"/>
              <a:gd name="T23" fmla="*/ 7 h 470"/>
              <a:gd name="T24" fmla="*/ 631 w 639"/>
              <a:gd name="T25" fmla="*/ 7 h 470"/>
              <a:gd name="T26" fmla="*/ 631 w 639"/>
              <a:gd name="T27" fmla="*/ 32 h 470"/>
              <a:gd name="T28" fmla="*/ 200 w 639"/>
              <a:gd name="T29" fmla="*/ 463 h 470"/>
              <a:gd name="T30" fmla="*/ 200 w 639"/>
              <a:gd name="T31" fmla="*/ 463 h 470"/>
              <a:gd name="T32" fmla="*/ 175 w 639"/>
              <a:gd name="T33" fmla="*/ 463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9" h="470">
                <a:moveTo>
                  <a:pt x="175" y="463"/>
                </a:moveTo>
                <a:lnTo>
                  <a:pt x="7" y="295"/>
                </a:lnTo>
                <a:lnTo>
                  <a:pt x="7" y="295"/>
                </a:lnTo>
                <a:cubicBezTo>
                  <a:pt x="0" y="288"/>
                  <a:pt x="0" y="277"/>
                  <a:pt x="7" y="270"/>
                </a:cubicBezTo>
                <a:lnTo>
                  <a:pt x="7" y="270"/>
                </a:lnTo>
                <a:cubicBezTo>
                  <a:pt x="14" y="263"/>
                  <a:pt x="25" y="263"/>
                  <a:pt x="32" y="270"/>
                </a:cubicBezTo>
                <a:lnTo>
                  <a:pt x="175" y="413"/>
                </a:lnTo>
                <a:lnTo>
                  <a:pt x="175" y="413"/>
                </a:lnTo>
                <a:cubicBezTo>
                  <a:pt x="181" y="420"/>
                  <a:pt x="193" y="420"/>
                  <a:pt x="200" y="413"/>
                </a:cubicBezTo>
                <a:lnTo>
                  <a:pt x="606" y="7"/>
                </a:lnTo>
                <a:lnTo>
                  <a:pt x="606" y="7"/>
                </a:lnTo>
                <a:cubicBezTo>
                  <a:pt x="612" y="0"/>
                  <a:pt x="623" y="0"/>
                  <a:pt x="631" y="7"/>
                </a:cubicBezTo>
                <a:lnTo>
                  <a:pt x="631" y="7"/>
                </a:lnTo>
                <a:cubicBezTo>
                  <a:pt x="638" y="14"/>
                  <a:pt x="638" y="25"/>
                  <a:pt x="631" y="32"/>
                </a:cubicBezTo>
                <a:lnTo>
                  <a:pt x="200" y="463"/>
                </a:lnTo>
                <a:lnTo>
                  <a:pt x="200" y="463"/>
                </a:lnTo>
                <a:cubicBezTo>
                  <a:pt x="193" y="469"/>
                  <a:pt x="181" y="469"/>
                  <a:pt x="175" y="46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46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Freeform 256"/>
          <p:cNvSpPr>
            <a:spLocks noChangeArrowheads="1"/>
          </p:cNvSpPr>
          <p:nvPr/>
        </p:nvSpPr>
        <p:spPr bwMode="auto">
          <a:xfrm>
            <a:off x="10129157" y="4300071"/>
            <a:ext cx="575607" cy="575607"/>
          </a:xfrm>
          <a:custGeom>
            <a:avLst/>
            <a:gdLst>
              <a:gd name="T0" fmla="*/ 499 w 508"/>
              <a:gd name="T1" fmla="*/ 470 h 507"/>
              <a:gd name="T2" fmla="*/ 499 w 508"/>
              <a:gd name="T3" fmla="*/ 470 h 507"/>
              <a:gd name="T4" fmla="*/ 499 w 508"/>
              <a:gd name="T5" fmla="*/ 500 h 507"/>
              <a:gd name="T6" fmla="*/ 499 w 508"/>
              <a:gd name="T7" fmla="*/ 500 h 507"/>
              <a:gd name="T8" fmla="*/ 484 w 508"/>
              <a:gd name="T9" fmla="*/ 506 h 507"/>
              <a:gd name="T10" fmla="*/ 484 w 508"/>
              <a:gd name="T11" fmla="*/ 506 h 507"/>
              <a:gd name="T12" fmla="*/ 469 w 508"/>
              <a:gd name="T13" fmla="*/ 500 h 507"/>
              <a:gd name="T14" fmla="*/ 253 w 508"/>
              <a:gd name="T15" fmla="*/ 285 h 507"/>
              <a:gd name="T16" fmla="*/ 38 w 508"/>
              <a:gd name="T17" fmla="*/ 500 h 507"/>
              <a:gd name="T18" fmla="*/ 38 w 508"/>
              <a:gd name="T19" fmla="*/ 500 h 507"/>
              <a:gd name="T20" fmla="*/ 23 w 508"/>
              <a:gd name="T21" fmla="*/ 506 h 507"/>
              <a:gd name="T22" fmla="*/ 23 w 508"/>
              <a:gd name="T23" fmla="*/ 506 h 507"/>
              <a:gd name="T24" fmla="*/ 8 w 508"/>
              <a:gd name="T25" fmla="*/ 500 h 507"/>
              <a:gd name="T26" fmla="*/ 8 w 508"/>
              <a:gd name="T27" fmla="*/ 500 h 507"/>
              <a:gd name="T28" fmla="*/ 8 w 508"/>
              <a:gd name="T29" fmla="*/ 470 h 507"/>
              <a:gd name="T30" fmla="*/ 223 w 508"/>
              <a:gd name="T31" fmla="*/ 255 h 507"/>
              <a:gd name="T32" fmla="*/ 8 w 508"/>
              <a:gd name="T33" fmla="*/ 39 h 507"/>
              <a:gd name="T34" fmla="*/ 8 w 508"/>
              <a:gd name="T35" fmla="*/ 39 h 507"/>
              <a:gd name="T36" fmla="*/ 8 w 508"/>
              <a:gd name="T37" fmla="*/ 9 h 507"/>
              <a:gd name="T38" fmla="*/ 8 w 508"/>
              <a:gd name="T39" fmla="*/ 9 h 507"/>
              <a:gd name="T40" fmla="*/ 38 w 508"/>
              <a:gd name="T41" fmla="*/ 9 h 507"/>
              <a:gd name="T42" fmla="*/ 253 w 508"/>
              <a:gd name="T43" fmla="*/ 224 h 507"/>
              <a:gd name="T44" fmla="*/ 469 w 508"/>
              <a:gd name="T45" fmla="*/ 9 h 507"/>
              <a:gd name="T46" fmla="*/ 469 w 508"/>
              <a:gd name="T47" fmla="*/ 9 h 507"/>
              <a:gd name="T48" fmla="*/ 499 w 508"/>
              <a:gd name="T49" fmla="*/ 9 h 507"/>
              <a:gd name="T50" fmla="*/ 499 w 508"/>
              <a:gd name="T51" fmla="*/ 9 h 507"/>
              <a:gd name="T52" fmla="*/ 499 w 508"/>
              <a:gd name="T53" fmla="*/ 39 h 507"/>
              <a:gd name="T54" fmla="*/ 283 w 508"/>
              <a:gd name="T55" fmla="*/ 255 h 507"/>
              <a:gd name="T56" fmla="*/ 499 w 508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8" h="507">
                <a:moveTo>
                  <a:pt x="499" y="470"/>
                </a:moveTo>
                <a:lnTo>
                  <a:pt x="499" y="470"/>
                </a:lnTo>
                <a:cubicBezTo>
                  <a:pt x="507" y="478"/>
                  <a:pt x="507" y="491"/>
                  <a:pt x="499" y="500"/>
                </a:cubicBezTo>
                <a:lnTo>
                  <a:pt x="499" y="500"/>
                </a:lnTo>
                <a:cubicBezTo>
                  <a:pt x="495" y="504"/>
                  <a:pt x="489" y="506"/>
                  <a:pt x="484" y="506"/>
                </a:cubicBezTo>
                <a:lnTo>
                  <a:pt x="484" y="506"/>
                </a:lnTo>
                <a:cubicBezTo>
                  <a:pt x="478" y="506"/>
                  <a:pt x="473" y="504"/>
                  <a:pt x="469" y="500"/>
                </a:cubicBezTo>
                <a:lnTo>
                  <a:pt x="253" y="285"/>
                </a:lnTo>
                <a:lnTo>
                  <a:pt x="38" y="500"/>
                </a:lnTo>
                <a:lnTo>
                  <a:pt x="38" y="500"/>
                </a:lnTo>
                <a:cubicBezTo>
                  <a:pt x="34" y="504"/>
                  <a:pt x="28" y="506"/>
                  <a:pt x="23" y="506"/>
                </a:cubicBezTo>
                <a:lnTo>
                  <a:pt x="23" y="506"/>
                </a:lnTo>
                <a:cubicBezTo>
                  <a:pt x="17" y="506"/>
                  <a:pt x="12" y="504"/>
                  <a:pt x="8" y="500"/>
                </a:cubicBezTo>
                <a:lnTo>
                  <a:pt x="8" y="500"/>
                </a:lnTo>
                <a:cubicBezTo>
                  <a:pt x="0" y="491"/>
                  <a:pt x="0" y="478"/>
                  <a:pt x="8" y="470"/>
                </a:cubicBezTo>
                <a:lnTo>
                  <a:pt x="223" y="255"/>
                </a:lnTo>
                <a:lnTo>
                  <a:pt x="8" y="39"/>
                </a:lnTo>
                <a:lnTo>
                  <a:pt x="8" y="39"/>
                </a:lnTo>
                <a:cubicBezTo>
                  <a:pt x="0" y="31"/>
                  <a:pt x="0" y="17"/>
                  <a:pt x="8" y="9"/>
                </a:cubicBezTo>
                <a:lnTo>
                  <a:pt x="8" y="9"/>
                </a:lnTo>
                <a:cubicBezTo>
                  <a:pt x="16" y="0"/>
                  <a:pt x="29" y="0"/>
                  <a:pt x="38" y="9"/>
                </a:cubicBezTo>
                <a:lnTo>
                  <a:pt x="253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7" y="0"/>
                  <a:pt x="491" y="0"/>
                  <a:pt x="499" y="9"/>
                </a:cubicBezTo>
                <a:lnTo>
                  <a:pt x="499" y="9"/>
                </a:lnTo>
                <a:cubicBezTo>
                  <a:pt x="507" y="17"/>
                  <a:pt x="507" y="31"/>
                  <a:pt x="499" y="39"/>
                </a:cubicBezTo>
                <a:lnTo>
                  <a:pt x="283" y="255"/>
                </a:lnTo>
                <a:lnTo>
                  <a:pt x="499" y="47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Freeform 257"/>
          <p:cNvSpPr>
            <a:spLocks noChangeArrowheads="1"/>
          </p:cNvSpPr>
          <p:nvPr/>
        </p:nvSpPr>
        <p:spPr bwMode="auto">
          <a:xfrm>
            <a:off x="6895753" y="4635426"/>
            <a:ext cx="315333" cy="310327"/>
          </a:xfrm>
          <a:custGeom>
            <a:avLst/>
            <a:gdLst>
              <a:gd name="T0" fmla="*/ 71 w 280"/>
              <a:gd name="T1" fmla="*/ 43 h 272"/>
              <a:gd name="T2" fmla="*/ 71 w 280"/>
              <a:gd name="T3" fmla="*/ 43 h 272"/>
              <a:gd name="T4" fmla="*/ 71 w 280"/>
              <a:gd name="T5" fmla="*/ 43 h 272"/>
              <a:gd name="T6" fmla="*/ 55 w 280"/>
              <a:gd name="T7" fmla="*/ 49 h 272"/>
              <a:gd name="T8" fmla="*/ 55 w 280"/>
              <a:gd name="T9" fmla="*/ 49 h 272"/>
              <a:gd name="T10" fmla="*/ 55 w 280"/>
              <a:gd name="T11" fmla="*/ 81 h 272"/>
              <a:gd name="T12" fmla="*/ 196 w 280"/>
              <a:gd name="T13" fmla="*/ 220 h 272"/>
              <a:gd name="T14" fmla="*/ 227 w 280"/>
              <a:gd name="T15" fmla="*/ 189 h 272"/>
              <a:gd name="T16" fmla="*/ 88 w 280"/>
              <a:gd name="T17" fmla="*/ 49 h 272"/>
              <a:gd name="T18" fmla="*/ 88 w 280"/>
              <a:gd name="T19" fmla="*/ 49 h 272"/>
              <a:gd name="T20" fmla="*/ 71 w 280"/>
              <a:gd name="T21" fmla="*/ 43 h 272"/>
              <a:gd name="T22" fmla="*/ 196 w 280"/>
              <a:gd name="T23" fmla="*/ 271 h 272"/>
              <a:gd name="T24" fmla="*/ 196 w 280"/>
              <a:gd name="T25" fmla="*/ 271 h 272"/>
              <a:gd name="T26" fmla="*/ 180 w 280"/>
              <a:gd name="T27" fmla="*/ 265 h 272"/>
              <a:gd name="T28" fmla="*/ 25 w 280"/>
              <a:gd name="T29" fmla="*/ 112 h 272"/>
              <a:gd name="T30" fmla="*/ 25 w 280"/>
              <a:gd name="T31" fmla="*/ 112 h 272"/>
              <a:gd name="T32" fmla="*/ 25 w 280"/>
              <a:gd name="T33" fmla="*/ 19 h 272"/>
              <a:gd name="T34" fmla="*/ 25 w 280"/>
              <a:gd name="T35" fmla="*/ 19 h 272"/>
              <a:gd name="T36" fmla="*/ 71 w 280"/>
              <a:gd name="T37" fmla="*/ 0 h 272"/>
              <a:gd name="T38" fmla="*/ 71 w 280"/>
              <a:gd name="T39" fmla="*/ 0 h 272"/>
              <a:gd name="T40" fmla="*/ 118 w 280"/>
              <a:gd name="T41" fmla="*/ 19 h 272"/>
              <a:gd name="T42" fmla="*/ 273 w 280"/>
              <a:gd name="T43" fmla="*/ 175 h 272"/>
              <a:gd name="T44" fmla="*/ 273 w 280"/>
              <a:gd name="T45" fmla="*/ 175 h 272"/>
              <a:gd name="T46" fmla="*/ 279 w 280"/>
              <a:gd name="T47" fmla="*/ 190 h 272"/>
              <a:gd name="T48" fmla="*/ 279 w 280"/>
              <a:gd name="T49" fmla="*/ 190 h 272"/>
              <a:gd name="T50" fmla="*/ 272 w 280"/>
              <a:gd name="T51" fmla="*/ 205 h 272"/>
              <a:gd name="T52" fmla="*/ 210 w 280"/>
              <a:gd name="T53" fmla="*/ 265 h 272"/>
              <a:gd name="T54" fmla="*/ 210 w 280"/>
              <a:gd name="T55" fmla="*/ 265 h 272"/>
              <a:gd name="T56" fmla="*/ 196 w 280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2">
                <a:moveTo>
                  <a:pt x="71" y="43"/>
                </a:moveTo>
                <a:lnTo>
                  <a:pt x="71" y="43"/>
                </a:lnTo>
                <a:lnTo>
                  <a:pt x="71" y="43"/>
                </a:lnTo>
                <a:cubicBezTo>
                  <a:pt x="65" y="43"/>
                  <a:pt x="60" y="45"/>
                  <a:pt x="55" y="49"/>
                </a:cubicBezTo>
                <a:lnTo>
                  <a:pt x="55" y="49"/>
                </a:lnTo>
                <a:cubicBezTo>
                  <a:pt x="47" y="59"/>
                  <a:pt x="47" y="72"/>
                  <a:pt x="55" y="81"/>
                </a:cubicBezTo>
                <a:lnTo>
                  <a:pt x="196" y="220"/>
                </a:lnTo>
                <a:lnTo>
                  <a:pt x="227" y="189"/>
                </a:lnTo>
                <a:lnTo>
                  <a:pt x="88" y="49"/>
                </a:lnTo>
                <a:lnTo>
                  <a:pt x="88" y="49"/>
                </a:lnTo>
                <a:cubicBezTo>
                  <a:pt x="83" y="45"/>
                  <a:pt x="77" y="43"/>
                  <a:pt x="71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0" y="271"/>
                  <a:pt x="185" y="269"/>
                  <a:pt x="180" y="265"/>
                </a:cubicBezTo>
                <a:lnTo>
                  <a:pt x="25" y="112"/>
                </a:lnTo>
                <a:lnTo>
                  <a:pt x="25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7" y="7"/>
                  <a:pt x="54" y="0"/>
                  <a:pt x="71" y="0"/>
                </a:cubicBezTo>
                <a:lnTo>
                  <a:pt x="71" y="0"/>
                </a:lnTo>
                <a:cubicBezTo>
                  <a:pt x="89" y="0"/>
                  <a:pt x="105" y="7"/>
                  <a:pt x="118" y="19"/>
                </a:cubicBezTo>
                <a:lnTo>
                  <a:pt x="273" y="175"/>
                </a:lnTo>
                <a:lnTo>
                  <a:pt x="273" y="175"/>
                </a:lnTo>
                <a:cubicBezTo>
                  <a:pt x="277" y="179"/>
                  <a:pt x="279" y="185"/>
                  <a:pt x="279" y="190"/>
                </a:cubicBezTo>
                <a:lnTo>
                  <a:pt x="279" y="190"/>
                </a:lnTo>
                <a:cubicBezTo>
                  <a:pt x="279" y="196"/>
                  <a:pt x="277" y="202"/>
                  <a:pt x="272" y="205"/>
                </a:cubicBezTo>
                <a:lnTo>
                  <a:pt x="210" y="265"/>
                </a:lnTo>
                <a:lnTo>
                  <a:pt x="210" y="265"/>
                </a:lnTo>
                <a:cubicBezTo>
                  <a:pt x="206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Freeform 258"/>
          <p:cNvSpPr>
            <a:spLocks noChangeArrowheads="1"/>
          </p:cNvSpPr>
          <p:nvPr/>
        </p:nvSpPr>
        <p:spPr bwMode="auto">
          <a:xfrm>
            <a:off x="6500339" y="4235004"/>
            <a:ext cx="475499" cy="475499"/>
          </a:xfrm>
          <a:custGeom>
            <a:avLst/>
            <a:gdLst>
              <a:gd name="T0" fmla="*/ 210 w 419"/>
              <a:gd name="T1" fmla="*/ 43 h 419"/>
              <a:gd name="T2" fmla="*/ 210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10 w 419"/>
              <a:gd name="T9" fmla="*/ 375 h 419"/>
              <a:gd name="T10" fmla="*/ 210 w 419"/>
              <a:gd name="T11" fmla="*/ 375 h 419"/>
              <a:gd name="T12" fmla="*/ 376 w 419"/>
              <a:gd name="T13" fmla="*/ 208 h 419"/>
              <a:gd name="T14" fmla="*/ 376 w 419"/>
              <a:gd name="T15" fmla="*/ 208 h 419"/>
              <a:gd name="T16" fmla="*/ 210 w 419"/>
              <a:gd name="T17" fmla="*/ 43 h 419"/>
              <a:gd name="T18" fmla="*/ 210 w 419"/>
              <a:gd name="T19" fmla="*/ 418 h 419"/>
              <a:gd name="T20" fmla="*/ 210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10 w 419"/>
              <a:gd name="T27" fmla="*/ 0 h 419"/>
              <a:gd name="T28" fmla="*/ 210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10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10" y="43"/>
                </a:moveTo>
                <a:lnTo>
                  <a:pt x="210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10" y="375"/>
                </a:cubicBezTo>
                <a:lnTo>
                  <a:pt x="210" y="375"/>
                </a:lnTo>
                <a:cubicBezTo>
                  <a:pt x="302" y="375"/>
                  <a:pt x="376" y="300"/>
                  <a:pt x="376" y="208"/>
                </a:cubicBezTo>
                <a:lnTo>
                  <a:pt x="376" y="208"/>
                </a:lnTo>
                <a:cubicBezTo>
                  <a:pt x="376" y="117"/>
                  <a:pt x="302" y="43"/>
                  <a:pt x="210" y="43"/>
                </a:cubicBezTo>
                <a:close/>
                <a:moveTo>
                  <a:pt x="210" y="418"/>
                </a:moveTo>
                <a:lnTo>
                  <a:pt x="210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10" y="0"/>
                </a:cubicBezTo>
                <a:lnTo>
                  <a:pt x="210" y="0"/>
                </a:lnTo>
                <a:cubicBezTo>
                  <a:pt x="325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5" y="418"/>
                  <a:pt x="210" y="4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259"/>
          <p:cNvSpPr>
            <a:spLocks noChangeArrowheads="1"/>
          </p:cNvSpPr>
          <p:nvPr/>
        </p:nvSpPr>
        <p:spPr bwMode="auto">
          <a:xfrm>
            <a:off x="13742961" y="4270040"/>
            <a:ext cx="575607" cy="635671"/>
          </a:xfrm>
          <a:custGeom>
            <a:avLst/>
            <a:gdLst>
              <a:gd name="T0" fmla="*/ 462 w 506"/>
              <a:gd name="T1" fmla="*/ 440 h 562"/>
              <a:gd name="T2" fmla="*/ 432 w 506"/>
              <a:gd name="T3" fmla="*/ 440 h 562"/>
              <a:gd name="T4" fmla="*/ 432 w 506"/>
              <a:gd name="T5" fmla="*/ 351 h 562"/>
              <a:gd name="T6" fmla="*/ 432 w 506"/>
              <a:gd name="T7" fmla="*/ 351 h 562"/>
              <a:gd name="T8" fmla="*/ 406 w 506"/>
              <a:gd name="T9" fmla="*/ 324 h 562"/>
              <a:gd name="T10" fmla="*/ 105 w 506"/>
              <a:gd name="T11" fmla="*/ 324 h 562"/>
              <a:gd name="T12" fmla="*/ 105 w 506"/>
              <a:gd name="T13" fmla="*/ 324 h 562"/>
              <a:gd name="T14" fmla="*/ 78 w 506"/>
              <a:gd name="T15" fmla="*/ 351 h 562"/>
              <a:gd name="T16" fmla="*/ 78 w 506"/>
              <a:gd name="T17" fmla="*/ 440 h 562"/>
              <a:gd name="T18" fmla="*/ 44 w 506"/>
              <a:gd name="T19" fmla="*/ 440 h 562"/>
              <a:gd name="T20" fmla="*/ 44 w 506"/>
              <a:gd name="T21" fmla="*/ 173 h 562"/>
              <a:gd name="T22" fmla="*/ 105 w 506"/>
              <a:gd name="T23" fmla="*/ 173 h 562"/>
              <a:gd name="T24" fmla="*/ 406 w 506"/>
              <a:gd name="T25" fmla="*/ 173 h 562"/>
              <a:gd name="T26" fmla="*/ 462 w 506"/>
              <a:gd name="T27" fmla="*/ 173 h 562"/>
              <a:gd name="T28" fmla="*/ 462 w 506"/>
              <a:gd name="T29" fmla="*/ 440 h 562"/>
              <a:gd name="T30" fmla="*/ 390 w 506"/>
              <a:gd name="T31" fmla="*/ 518 h 562"/>
              <a:gd name="T32" fmla="*/ 120 w 506"/>
              <a:gd name="T33" fmla="*/ 518 h 562"/>
              <a:gd name="T34" fmla="*/ 120 w 506"/>
              <a:gd name="T35" fmla="*/ 367 h 562"/>
              <a:gd name="T36" fmla="*/ 390 w 506"/>
              <a:gd name="T37" fmla="*/ 367 h 562"/>
              <a:gd name="T38" fmla="*/ 390 w 506"/>
              <a:gd name="T39" fmla="*/ 518 h 562"/>
              <a:gd name="T40" fmla="*/ 120 w 506"/>
              <a:gd name="T41" fmla="*/ 43 h 562"/>
              <a:gd name="T42" fmla="*/ 390 w 506"/>
              <a:gd name="T43" fmla="*/ 43 h 562"/>
              <a:gd name="T44" fmla="*/ 390 w 506"/>
              <a:gd name="T45" fmla="*/ 131 h 562"/>
              <a:gd name="T46" fmla="*/ 120 w 506"/>
              <a:gd name="T47" fmla="*/ 131 h 562"/>
              <a:gd name="T48" fmla="*/ 120 w 506"/>
              <a:gd name="T49" fmla="*/ 43 h 562"/>
              <a:gd name="T50" fmla="*/ 475 w 506"/>
              <a:gd name="T51" fmla="*/ 131 h 562"/>
              <a:gd name="T52" fmla="*/ 432 w 506"/>
              <a:gd name="T53" fmla="*/ 131 h 562"/>
              <a:gd name="T54" fmla="*/ 432 w 506"/>
              <a:gd name="T55" fmla="*/ 25 h 562"/>
              <a:gd name="T56" fmla="*/ 432 w 506"/>
              <a:gd name="T57" fmla="*/ 25 h 562"/>
              <a:gd name="T58" fmla="*/ 406 w 506"/>
              <a:gd name="T59" fmla="*/ 0 h 562"/>
              <a:gd name="T60" fmla="*/ 105 w 506"/>
              <a:gd name="T61" fmla="*/ 0 h 562"/>
              <a:gd name="T62" fmla="*/ 105 w 506"/>
              <a:gd name="T63" fmla="*/ 0 h 562"/>
              <a:gd name="T64" fmla="*/ 78 w 506"/>
              <a:gd name="T65" fmla="*/ 25 h 562"/>
              <a:gd name="T66" fmla="*/ 78 w 506"/>
              <a:gd name="T67" fmla="*/ 131 h 562"/>
              <a:gd name="T68" fmla="*/ 31 w 506"/>
              <a:gd name="T69" fmla="*/ 131 h 562"/>
              <a:gd name="T70" fmla="*/ 31 w 506"/>
              <a:gd name="T71" fmla="*/ 131 h 562"/>
              <a:gd name="T72" fmla="*/ 0 w 506"/>
              <a:gd name="T73" fmla="*/ 161 h 562"/>
              <a:gd name="T74" fmla="*/ 0 w 506"/>
              <a:gd name="T75" fmla="*/ 453 h 562"/>
              <a:gd name="T76" fmla="*/ 0 w 506"/>
              <a:gd name="T77" fmla="*/ 453 h 562"/>
              <a:gd name="T78" fmla="*/ 31 w 506"/>
              <a:gd name="T79" fmla="*/ 482 h 562"/>
              <a:gd name="T80" fmla="*/ 78 w 506"/>
              <a:gd name="T81" fmla="*/ 482 h 562"/>
              <a:gd name="T82" fmla="*/ 78 w 506"/>
              <a:gd name="T83" fmla="*/ 534 h 562"/>
              <a:gd name="T84" fmla="*/ 78 w 506"/>
              <a:gd name="T85" fmla="*/ 534 h 562"/>
              <a:gd name="T86" fmla="*/ 105 w 506"/>
              <a:gd name="T87" fmla="*/ 561 h 562"/>
              <a:gd name="T88" fmla="*/ 406 w 506"/>
              <a:gd name="T89" fmla="*/ 561 h 562"/>
              <a:gd name="T90" fmla="*/ 406 w 506"/>
              <a:gd name="T91" fmla="*/ 561 h 562"/>
              <a:gd name="T92" fmla="*/ 432 w 506"/>
              <a:gd name="T93" fmla="*/ 534 h 562"/>
              <a:gd name="T94" fmla="*/ 432 w 506"/>
              <a:gd name="T95" fmla="*/ 482 h 562"/>
              <a:gd name="T96" fmla="*/ 475 w 506"/>
              <a:gd name="T97" fmla="*/ 482 h 562"/>
              <a:gd name="T98" fmla="*/ 475 w 506"/>
              <a:gd name="T99" fmla="*/ 482 h 562"/>
              <a:gd name="T100" fmla="*/ 505 w 506"/>
              <a:gd name="T101" fmla="*/ 453 h 562"/>
              <a:gd name="T102" fmla="*/ 505 w 506"/>
              <a:gd name="T103" fmla="*/ 161 h 562"/>
              <a:gd name="T104" fmla="*/ 505 w 506"/>
              <a:gd name="T105" fmla="*/ 161 h 562"/>
              <a:gd name="T106" fmla="*/ 475 w 506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6" h="562">
                <a:moveTo>
                  <a:pt x="462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20" y="324"/>
                  <a:pt x="406" y="324"/>
                </a:cubicBezTo>
                <a:lnTo>
                  <a:pt x="105" y="324"/>
                </a:lnTo>
                <a:lnTo>
                  <a:pt x="105" y="324"/>
                </a:lnTo>
                <a:cubicBezTo>
                  <a:pt x="90" y="324"/>
                  <a:pt x="78" y="336"/>
                  <a:pt x="78" y="351"/>
                </a:cubicBezTo>
                <a:lnTo>
                  <a:pt x="78" y="440"/>
                </a:lnTo>
                <a:lnTo>
                  <a:pt x="44" y="440"/>
                </a:lnTo>
                <a:lnTo>
                  <a:pt x="44" y="173"/>
                </a:lnTo>
                <a:lnTo>
                  <a:pt x="105" y="173"/>
                </a:lnTo>
                <a:lnTo>
                  <a:pt x="406" y="173"/>
                </a:lnTo>
                <a:lnTo>
                  <a:pt x="462" y="173"/>
                </a:lnTo>
                <a:lnTo>
                  <a:pt x="462" y="440"/>
                </a:lnTo>
                <a:close/>
                <a:moveTo>
                  <a:pt x="390" y="518"/>
                </a:moveTo>
                <a:lnTo>
                  <a:pt x="120" y="518"/>
                </a:lnTo>
                <a:lnTo>
                  <a:pt x="120" y="367"/>
                </a:lnTo>
                <a:lnTo>
                  <a:pt x="390" y="367"/>
                </a:lnTo>
                <a:lnTo>
                  <a:pt x="390" y="518"/>
                </a:lnTo>
                <a:close/>
                <a:moveTo>
                  <a:pt x="120" y="43"/>
                </a:moveTo>
                <a:lnTo>
                  <a:pt x="390" y="43"/>
                </a:lnTo>
                <a:lnTo>
                  <a:pt x="390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5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1" y="0"/>
                  <a:pt x="406" y="0"/>
                </a:cubicBezTo>
                <a:lnTo>
                  <a:pt x="105" y="0"/>
                </a:lnTo>
                <a:lnTo>
                  <a:pt x="105" y="0"/>
                </a:lnTo>
                <a:cubicBezTo>
                  <a:pt x="89" y="0"/>
                  <a:pt x="78" y="11"/>
                  <a:pt x="78" y="25"/>
                </a:cubicBezTo>
                <a:lnTo>
                  <a:pt x="78" y="131"/>
                </a:lnTo>
                <a:lnTo>
                  <a:pt x="31" y="131"/>
                </a:lnTo>
                <a:lnTo>
                  <a:pt x="31" y="131"/>
                </a:lnTo>
                <a:cubicBezTo>
                  <a:pt x="14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4" y="482"/>
                  <a:pt x="31" y="482"/>
                </a:cubicBezTo>
                <a:lnTo>
                  <a:pt x="78" y="482"/>
                </a:lnTo>
                <a:lnTo>
                  <a:pt x="78" y="534"/>
                </a:lnTo>
                <a:lnTo>
                  <a:pt x="78" y="534"/>
                </a:lnTo>
                <a:cubicBezTo>
                  <a:pt x="78" y="549"/>
                  <a:pt x="90" y="561"/>
                  <a:pt x="105" y="561"/>
                </a:cubicBezTo>
                <a:lnTo>
                  <a:pt x="406" y="561"/>
                </a:lnTo>
                <a:lnTo>
                  <a:pt x="406" y="561"/>
                </a:lnTo>
                <a:cubicBezTo>
                  <a:pt x="420" y="561"/>
                  <a:pt x="432" y="549"/>
                  <a:pt x="432" y="534"/>
                </a:cubicBezTo>
                <a:lnTo>
                  <a:pt x="432" y="482"/>
                </a:lnTo>
                <a:lnTo>
                  <a:pt x="475" y="482"/>
                </a:lnTo>
                <a:lnTo>
                  <a:pt x="475" y="482"/>
                </a:lnTo>
                <a:cubicBezTo>
                  <a:pt x="491" y="482"/>
                  <a:pt x="505" y="469"/>
                  <a:pt x="505" y="453"/>
                </a:cubicBezTo>
                <a:lnTo>
                  <a:pt x="505" y="161"/>
                </a:lnTo>
                <a:lnTo>
                  <a:pt x="505" y="161"/>
                </a:lnTo>
                <a:cubicBezTo>
                  <a:pt x="505" y="144"/>
                  <a:pt x="491" y="131"/>
                  <a:pt x="475" y="1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260"/>
          <p:cNvSpPr>
            <a:spLocks noChangeArrowheads="1"/>
          </p:cNvSpPr>
          <p:nvPr/>
        </p:nvSpPr>
        <p:spPr bwMode="auto">
          <a:xfrm>
            <a:off x="13963192" y="4510293"/>
            <a:ext cx="135144" cy="50053"/>
          </a:xfrm>
          <a:custGeom>
            <a:avLst/>
            <a:gdLst>
              <a:gd name="T0" fmla="*/ 99 w 121"/>
              <a:gd name="T1" fmla="*/ 0 h 43"/>
              <a:gd name="T2" fmla="*/ 22 w 121"/>
              <a:gd name="T3" fmla="*/ 0 h 43"/>
              <a:gd name="T4" fmla="*/ 22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2 w 121"/>
              <a:gd name="T11" fmla="*/ 42 h 43"/>
              <a:gd name="T12" fmla="*/ 99 w 121"/>
              <a:gd name="T13" fmla="*/ 42 h 43"/>
              <a:gd name="T14" fmla="*/ 99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9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9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10" y="42"/>
                  <a:pt x="22" y="42"/>
                </a:cubicBezTo>
                <a:lnTo>
                  <a:pt x="99" y="42"/>
                </a:lnTo>
                <a:lnTo>
                  <a:pt x="99" y="42"/>
                </a:lnTo>
                <a:cubicBezTo>
                  <a:pt x="111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1" y="0"/>
                  <a:pt x="99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261"/>
          <p:cNvSpPr>
            <a:spLocks noChangeArrowheads="1"/>
          </p:cNvSpPr>
          <p:nvPr/>
        </p:nvSpPr>
        <p:spPr bwMode="auto">
          <a:xfrm>
            <a:off x="17256659" y="4350124"/>
            <a:ext cx="750790" cy="480506"/>
          </a:xfrm>
          <a:custGeom>
            <a:avLst/>
            <a:gdLst>
              <a:gd name="T0" fmla="*/ 43 w 662"/>
              <a:gd name="T1" fmla="*/ 64 h 425"/>
              <a:gd name="T2" fmla="*/ 320 w 662"/>
              <a:gd name="T3" fmla="*/ 205 h 425"/>
              <a:gd name="T4" fmla="*/ 320 w 662"/>
              <a:gd name="T5" fmla="*/ 205 h 425"/>
              <a:gd name="T6" fmla="*/ 321 w 662"/>
              <a:gd name="T7" fmla="*/ 206 h 425"/>
              <a:gd name="T8" fmla="*/ 321 w 662"/>
              <a:gd name="T9" fmla="*/ 206 h 425"/>
              <a:gd name="T10" fmla="*/ 322 w 662"/>
              <a:gd name="T11" fmla="*/ 207 h 425"/>
              <a:gd name="T12" fmla="*/ 322 w 662"/>
              <a:gd name="T13" fmla="*/ 207 h 425"/>
              <a:gd name="T14" fmla="*/ 324 w 662"/>
              <a:gd name="T15" fmla="*/ 207 h 425"/>
              <a:gd name="T16" fmla="*/ 324 w 662"/>
              <a:gd name="T17" fmla="*/ 207 h 425"/>
              <a:gd name="T18" fmla="*/ 325 w 662"/>
              <a:gd name="T19" fmla="*/ 207 h 425"/>
              <a:gd name="T20" fmla="*/ 325 w 662"/>
              <a:gd name="T21" fmla="*/ 207 h 425"/>
              <a:gd name="T22" fmla="*/ 327 w 662"/>
              <a:gd name="T23" fmla="*/ 207 h 425"/>
              <a:gd name="T24" fmla="*/ 327 w 662"/>
              <a:gd name="T25" fmla="*/ 207 h 425"/>
              <a:gd name="T26" fmla="*/ 328 w 662"/>
              <a:gd name="T27" fmla="*/ 208 h 425"/>
              <a:gd name="T28" fmla="*/ 330 w 662"/>
              <a:gd name="T29" fmla="*/ 208 h 425"/>
              <a:gd name="T30" fmla="*/ 330 w 662"/>
              <a:gd name="T31" fmla="*/ 208 h 425"/>
              <a:gd name="T32" fmla="*/ 331 w 662"/>
              <a:gd name="T33" fmla="*/ 208 h 425"/>
              <a:gd name="T34" fmla="*/ 331 w 662"/>
              <a:gd name="T35" fmla="*/ 208 h 425"/>
              <a:gd name="T36" fmla="*/ 332 w 662"/>
              <a:gd name="T37" fmla="*/ 207 h 425"/>
              <a:gd name="T38" fmla="*/ 333 w 662"/>
              <a:gd name="T39" fmla="*/ 207 h 425"/>
              <a:gd name="T40" fmla="*/ 334 w 662"/>
              <a:gd name="T41" fmla="*/ 207 h 425"/>
              <a:gd name="T42" fmla="*/ 335 w 662"/>
              <a:gd name="T43" fmla="*/ 207 h 425"/>
              <a:gd name="T44" fmla="*/ 335 w 662"/>
              <a:gd name="T45" fmla="*/ 207 h 425"/>
              <a:gd name="T46" fmla="*/ 336 w 662"/>
              <a:gd name="T47" fmla="*/ 207 h 425"/>
              <a:gd name="T48" fmla="*/ 336 w 662"/>
              <a:gd name="T49" fmla="*/ 207 h 425"/>
              <a:gd name="T50" fmla="*/ 338 w 662"/>
              <a:gd name="T51" fmla="*/ 206 h 425"/>
              <a:gd name="T52" fmla="*/ 338 w 662"/>
              <a:gd name="T53" fmla="*/ 206 h 425"/>
              <a:gd name="T54" fmla="*/ 340 w 662"/>
              <a:gd name="T55" fmla="*/ 205 h 425"/>
              <a:gd name="T56" fmla="*/ 340 w 662"/>
              <a:gd name="T57" fmla="*/ 205 h 425"/>
              <a:gd name="T58" fmla="*/ 618 w 662"/>
              <a:gd name="T59" fmla="*/ 64 h 425"/>
              <a:gd name="T60" fmla="*/ 43 w 662"/>
              <a:gd name="T61" fmla="*/ 381 h 425"/>
              <a:gd name="T62" fmla="*/ 97 w 662"/>
              <a:gd name="T63" fmla="*/ 43 h 425"/>
              <a:gd name="T64" fmla="*/ 330 w 662"/>
              <a:gd name="T65" fmla="*/ 162 h 425"/>
              <a:gd name="T66" fmla="*/ 661 w 662"/>
              <a:gd name="T67" fmla="*/ 30 h 425"/>
              <a:gd name="T68" fmla="*/ 658 w 662"/>
              <a:gd name="T69" fmla="*/ 19 h 425"/>
              <a:gd name="T70" fmla="*/ 654 w 662"/>
              <a:gd name="T71" fmla="*/ 14 h 425"/>
              <a:gd name="T72" fmla="*/ 33 w 662"/>
              <a:gd name="T73" fmla="*/ 0 h 425"/>
              <a:gd name="T74" fmla="*/ 6 w 662"/>
              <a:gd name="T75" fmla="*/ 14 h 425"/>
              <a:gd name="T76" fmla="*/ 2 w 662"/>
              <a:gd name="T77" fmla="*/ 19 h 425"/>
              <a:gd name="T78" fmla="*/ 0 w 662"/>
              <a:gd name="T79" fmla="*/ 30 h 425"/>
              <a:gd name="T80" fmla="*/ 0 w 662"/>
              <a:gd name="T81" fmla="*/ 32 h 425"/>
              <a:gd name="T82" fmla="*/ 0 w 662"/>
              <a:gd name="T83" fmla="*/ 392 h 425"/>
              <a:gd name="T84" fmla="*/ 627 w 662"/>
              <a:gd name="T85" fmla="*/ 424 h 425"/>
              <a:gd name="T86" fmla="*/ 661 w 662"/>
              <a:gd name="T87" fmla="*/ 392 h 425"/>
              <a:gd name="T88" fmla="*/ 661 w 662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2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2" y="206"/>
                  <a:pt x="322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4" y="207"/>
                  <a:pt x="324" y="207"/>
                </a:cubicBez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cubicBezTo>
                  <a:pt x="325" y="207"/>
                  <a:pt x="326" y="207"/>
                  <a:pt x="327" y="207"/>
                </a:cubicBezTo>
                <a:lnTo>
                  <a:pt x="327" y="207"/>
                </a:lnTo>
                <a:lnTo>
                  <a:pt x="327" y="207"/>
                </a:lnTo>
                <a:lnTo>
                  <a:pt x="327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8" y="206"/>
                  <a:pt x="338" y="206"/>
                </a:cubicBezTo>
                <a:lnTo>
                  <a:pt x="338" y="206"/>
                </a:lnTo>
                <a:lnTo>
                  <a:pt x="338" y="206"/>
                </a:lnTo>
                <a:lnTo>
                  <a:pt x="338" y="206"/>
                </a:lnTo>
                <a:cubicBezTo>
                  <a:pt x="338" y="206"/>
                  <a:pt x="339" y="205"/>
                  <a:pt x="340" y="205"/>
                </a:cubicBezTo>
                <a:lnTo>
                  <a:pt x="340" y="205"/>
                </a:lnTo>
                <a:lnTo>
                  <a:pt x="340" y="205"/>
                </a:lnTo>
                <a:lnTo>
                  <a:pt x="340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7" y="43"/>
                </a:lnTo>
                <a:lnTo>
                  <a:pt x="563" y="43"/>
                </a:lnTo>
                <a:lnTo>
                  <a:pt x="330" y="162"/>
                </a:lnTo>
                <a:close/>
                <a:moveTo>
                  <a:pt x="661" y="30"/>
                </a:moveTo>
                <a:lnTo>
                  <a:pt x="661" y="30"/>
                </a:lnTo>
                <a:cubicBezTo>
                  <a:pt x="661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4" y="14"/>
                </a:cubicBezTo>
                <a:lnTo>
                  <a:pt x="654" y="14"/>
                </a:lnTo>
                <a:cubicBezTo>
                  <a:pt x="648" y="6"/>
                  <a:pt x="639" y="0"/>
                  <a:pt x="627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2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7" y="424"/>
                </a:lnTo>
                <a:lnTo>
                  <a:pt x="627" y="424"/>
                </a:lnTo>
                <a:cubicBezTo>
                  <a:pt x="646" y="424"/>
                  <a:pt x="661" y="410"/>
                  <a:pt x="661" y="392"/>
                </a:cubicBezTo>
                <a:lnTo>
                  <a:pt x="661" y="32"/>
                </a:lnTo>
                <a:lnTo>
                  <a:pt x="661" y="32"/>
                </a:lnTo>
                <a:cubicBezTo>
                  <a:pt x="661" y="31"/>
                  <a:pt x="661" y="31"/>
                  <a:pt x="661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262"/>
          <p:cNvSpPr>
            <a:spLocks noChangeArrowheads="1"/>
          </p:cNvSpPr>
          <p:nvPr/>
        </p:nvSpPr>
        <p:spPr bwMode="auto">
          <a:xfrm>
            <a:off x="20710294" y="4280050"/>
            <a:ext cx="635671" cy="735776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6 w 562"/>
              <a:gd name="T5" fmla="*/ 433 h 649"/>
              <a:gd name="T6" fmla="*/ 283 w 562"/>
              <a:gd name="T7" fmla="*/ 432 h 649"/>
              <a:gd name="T8" fmla="*/ 280 w 562"/>
              <a:gd name="T9" fmla="*/ 432 h 649"/>
              <a:gd name="T10" fmla="*/ 277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7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0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2 w 562"/>
              <a:gd name="T31" fmla="*/ 14 h 649"/>
              <a:gd name="T32" fmla="*/ 300 w 562"/>
              <a:gd name="T33" fmla="*/ 10 h 649"/>
              <a:gd name="T34" fmla="*/ 299 w 562"/>
              <a:gd name="T35" fmla="*/ 8 h 649"/>
              <a:gd name="T36" fmla="*/ 295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8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3 w 562"/>
              <a:gd name="T51" fmla="*/ 1 h 649"/>
              <a:gd name="T52" fmla="*/ 271 w 562"/>
              <a:gd name="T53" fmla="*/ 2 h 649"/>
              <a:gd name="T54" fmla="*/ 269 w 562"/>
              <a:gd name="T55" fmla="*/ 3 h 649"/>
              <a:gd name="T56" fmla="*/ 266 w 562"/>
              <a:gd name="T57" fmla="*/ 6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1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0 w 562"/>
              <a:gd name="T73" fmla="*/ 629 h 649"/>
              <a:gd name="T74" fmla="*/ 2 w 562"/>
              <a:gd name="T75" fmla="*/ 635 h 649"/>
              <a:gd name="T76" fmla="*/ 4 w 562"/>
              <a:gd name="T77" fmla="*/ 637 h 649"/>
              <a:gd name="T78" fmla="*/ 6 w 562"/>
              <a:gd name="T79" fmla="*/ 641 h 649"/>
              <a:gd name="T80" fmla="*/ 8 w 562"/>
              <a:gd name="T81" fmla="*/ 643 h 649"/>
              <a:gd name="T82" fmla="*/ 14 w 562"/>
              <a:gd name="T83" fmla="*/ 646 h 649"/>
              <a:gd name="T84" fmla="*/ 17 w 562"/>
              <a:gd name="T85" fmla="*/ 647 h 649"/>
              <a:gd name="T86" fmla="*/ 21 w 562"/>
              <a:gd name="T87" fmla="*/ 648 h 649"/>
              <a:gd name="T88" fmla="*/ 24 w 562"/>
              <a:gd name="T89" fmla="*/ 648 h 649"/>
              <a:gd name="T90" fmla="*/ 35 w 562"/>
              <a:gd name="T91" fmla="*/ 645 h 649"/>
              <a:gd name="T92" fmla="*/ 281 w 562"/>
              <a:gd name="T93" fmla="*/ 484 h 649"/>
              <a:gd name="T94" fmla="*/ 525 w 562"/>
              <a:gd name="T95" fmla="*/ 645 h 649"/>
              <a:gd name="T96" fmla="*/ 535 w 562"/>
              <a:gd name="T97" fmla="*/ 648 h 649"/>
              <a:gd name="T98" fmla="*/ 539 w 562"/>
              <a:gd name="T99" fmla="*/ 648 h 649"/>
              <a:gd name="T100" fmla="*/ 544 w 562"/>
              <a:gd name="T101" fmla="*/ 647 h 649"/>
              <a:gd name="T102" fmla="*/ 546 w 562"/>
              <a:gd name="T103" fmla="*/ 646 h 649"/>
              <a:gd name="T104" fmla="*/ 549 w 562"/>
              <a:gd name="T105" fmla="*/ 645 h 649"/>
              <a:gd name="T106" fmla="*/ 554 w 562"/>
              <a:gd name="T107" fmla="*/ 641 h 649"/>
              <a:gd name="T108" fmla="*/ 556 w 562"/>
              <a:gd name="T109" fmla="*/ 63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4" y="435"/>
                </a:move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3" y="435"/>
                  <a:pt x="293" y="435"/>
                  <a:pt x="292" y="434"/>
                </a:cubicBezTo>
                <a:lnTo>
                  <a:pt x="292" y="434"/>
                </a:lnTo>
                <a:lnTo>
                  <a:pt x="291" y="434"/>
                </a:lnTo>
                <a:lnTo>
                  <a:pt x="291" y="434"/>
                </a:lnTo>
                <a:cubicBezTo>
                  <a:pt x="291" y="434"/>
                  <a:pt x="291" y="434"/>
                  <a:pt x="290" y="434"/>
                </a:cubicBezTo>
                <a:lnTo>
                  <a:pt x="290" y="434"/>
                </a:lnTo>
                <a:cubicBezTo>
                  <a:pt x="289" y="433"/>
                  <a:pt x="289" y="433"/>
                  <a:pt x="289" y="433"/>
                </a:cubicBezTo>
                <a:lnTo>
                  <a:pt x="289" y="433"/>
                </a:lnTo>
                <a:cubicBezTo>
                  <a:pt x="288" y="433"/>
                  <a:pt x="288" y="433"/>
                  <a:pt x="288" y="433"/>
                </a:cubicBezTo>
                <a:lnTo>
                  <a:pt x="288" y="433"/>
                </a:lnTo>
                <a:cubicBezTo>
                  <a:pt x="288" y="433"/>
                  <a:pt x="287" y="433"/>
                  <a:pt x="286" y="433"/>
                </a:cubicBezTo>
                <a:lnTo>
                  <a:pt x="286" y="433"/>
                </a:lnTo>
                <a:cubicBezTo>
                  <a:pt x="286" y="433"/>
                  <a:pt x="286" y="433"/>
                  <a:pt x="286" y="432"/>
                </a:cubicBezTo>
                <a:lnTo>
                  <a:pt x="286" y="432"/>
                </a:lnTo>
                <a:cubicBezTo>
                  <a:pt x="285" y="432"/>
                  <a:pt x="284" y="432"/>
                  <a:pt x="284" y="432"/>
                </a:cubicBezTo>
                <a:lnTo>
                  <a:pt x="284" y="432"/>
                </a:lnTo>
                <a:cubicBezTo>
                  <a:pt x="284" y="432"/>
                  <a:pt x="284" y="432"/>
                  <a:pt x="283" y="432"/>
                </a:cubicBezTo>
                <a:lnTo>
                  <a:pt x="283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cubicBezTo>
                  <a:pt x="282" y="432"/>
                  <a:pt x="282" y="432"/>
                  <a:pt x="281" y="432"/>
                </a:cubicBezTo>
                <a:lnTo>
                  <a:pt x="281" y="432"/>
                </a:lnTo>
                <a:lnTo>
                  <a:pt x="280" y="432"/>
                </a:lnTo>
                <a:lnTo>
                  <a:pt x="280" y="432"/>
                </a:lnTo>
                <a:cubicBezTo>
                  <a:pt x="280" y="432"/>
                  <a:pt x="279" y="432"/>
                  <a:pt x="278" y="432"/>
                </a:cubicBezTo>
                <a:lnTo>
                  <a:pt x="278" y="432"/>
                </a:lnTo>
                <a:lnTo>
                  <a:pt x="278" y="432"/>
                </a:lnTo>
                <a:lnTo>
                  <a:pt x="278" y="432"/>
                </a:lnTo>
                <a:cubicBezTo>
                  <a:pt x="277" y="432"/>
                  <a:pt x="277" y="432"/>
                  <a:pt x="277" y="432"/>
                </a:cubicBezTo>
                <a:lnTo>
                  <a:pt x="277" y="432"/>
                </a:lnTo>
                <a:cubicBezTo>
                  <a:pt x="276" y="433"/>
                  <a:pt x="276" y="433"/>
                  <a:pt x="275" y="433"/>
                </a:cubicBezTo>
                <a:lnTo>
                  <a:pt x="275" y="433"/>
                </a:lnTo>
                <a:cubicBezTo>
                  <a:pt x="275" y="433"/>
                  <a:pt x="275" y="433"/>
                  <a:pt x="274" y="433"/>
                </a:cubicBezTo>
                <a:lnTo>
                  <a:pt x="274" y="433"/>
                </a:lnTo>
                <a:cubicBezTo>
                  <a:pt x="273" y="433"/>
                  <a:pt x="273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2" y="433"/>
                  <a:pt x="272" y="434"/>
                </a:cubicBezTo>
                <a:lnTo>
                  <a:pt x="272" y="434"/>
                </a:lnTo>
                <a:lnTo>
                  <a:pt x="271" y="434"/>
                </a:lnTo>
                <a:lnTo>
                  <a:pt x="271" y="434"/>
                </a:lnTo>
                <a:lnTo>
                  <a:pt x="270" y="434"/>
                </a:lnTo>
                <a:lnTo>
                  <a:pt x="270" y="434"/>
                </a:lnTo>
                <a:cubicBezTo>
                  <a:pt x="269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7" y="435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4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7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5"/>
                  <a:pt x="558" y="635"/>
                  <a:pt x="559" y="635"/>
                </a:cubicBezTo>
                <a:lnTo>
                  <a:pt x="559" y="635"/>
                </a:lnTo>
                <a:cubicBezTo>
                  <a:pt x="559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0" y="631"/>
                  <a:pt x="560" y="629"/>
                </a:cubicBezTo>
                <a:lnTo>
                  <a:pt x="560" y="629"/>
                </a:lnTo>
                <a:lnTo>
                  <a:pt x="560" y="629"/>
                </a:lnTo>
                <a:lnTo>
                  <a:pt x="560" y="629"/>
                </a:lnTo>
                <a:cubicBezTo>
                  <a:pt x="560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0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59" y="616"/>
                  <a:pt x="559" y="615"/>
                </a:cubicBezTo>
                <a:lnTo>
                  <a:pt x="559" y="615"/>
                </a:lnTo>
                <a:lnTo>
                  <a:pt x="559" y="615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4"/>
                  <a:pt x="302" y="14"/>
                </a:cubicBezTo>
                <a:lnTo>
                  <a:pt x="302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lnTo>
                  <a:pt x="301" y="12"/>
                </a:lnTo>
                <a:lnTo>
                  <a:pt x="301" y="12"/>
                </a:lnTo>
                <a:cubicBezTo>
                  <a:pt x="301" y="11"/>
                  <a:pt x="300" y="11"/>
                  <a:pt x="300" y="10"/>
                </a:cubicBezTo>
                <a:lnTo>
                  <a:pt x="300" y="10"/>
                </a:lnTo>
                <a:lnTo>
                  <a:pt x="300" y="10"/>
                </a:lnTo>
                <a:lnTo>
                  <a:pt x="300" y="10"/>
                </a:lnTo>
                <a:cubicBezTo>
                  <a:pt x="300" y="9"/>
                  <a:pt x="299" y="9"/>
                  <a:pt x="299" y="9"/>
                </a:cubicBezTo>
                <a:lnTo>
                  <a:pt x="299" y="9"/>
                </a:lnTo>
                <a:lnTo>
                  <a:pt x="299" y="8"/>
                </a:lnTo>
                <a:lnTo>
                  <a:pt x="299" y="8"/>
                </a:lnTo>
                <a:cubicBezTo>
                  <a:pt x="298" y="7"/>
                  <a:pt x="298" y="7"/>
                  <a:pt x="297" y="7"/>
                </a:cubicBezTo>
                <a:lnTo>
                  <a:pt x="297" y="7"/>
                </a:lnTo>
                <a:lnTo>
                  <a:pt x="297" y="6"/>
                </a:lnTo>
                <a:lnTo>
                  <a:pt x="297" y="6"/>
                </a:lnTo>
                <a:cubicBezTo>
                  <a:pt x="296" y="6"/>
                  <a:pt x="296" y="6"/>
                  <a:pt x="295" y="6"/>
                </a:cubicBezTo>
                <a:lnTo>
                  <a:pt x="295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4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3" y="4"/>
                  <a:pt x="293" y="3"/>
                </a:cubicBezTo>
                <a:lnTo>
                  <a:pt x="293" y="3"/>
                </a:lnTo>
                <a:cubicBezTo>
                  <a:pt x="293" y="3"/>
                  <a:pt x="293" y="3"/>
                  <a:pt x="292" y="3"/>
                </a:cubicBezTo>
                <a:lnTo>
                  <a:pt x="292" y="3"/>
                </a:lnTo>
                <a:cubicBezTo>
                  <a:pt x="291" y="3"/>
                  <a:pt x="291" y="3"/>
                  <a:pt x="291" y="2"/>
                </a:cubicBezTo>
                <a:lnTo>
                  <a:pt x="291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8" y="1"/>
                  <a:pt x="288" y="1"/>
                  <a:pt x="288" y="1"/>
                </a:cubicBezTo>
                <a:lnTo>
                  <a:pt x="288" y="1"/>
                </a:lnTo>
                <a:cubicBezTo>
                  <a:pt x="287" y="1"/>
                  <a:pt x="287" y="1"/>
                  <a:pt x="286" y="1"/>
                </a:cubicBezTo>
                <a:lnTo>
                  <a:pt x="286" y="1"/>
                </a:lnTo>
                <a:cubicBezTo>
                  <a:pt x="286" y="1"/>
                  <a:pt x="286" y="1"/>
                  <a:pt x="285" y="1"/>
                </a:cubicBezTo>
                <a:lnTo>
                  <a:pt x="285" y="1"/>
                </a:lnTo>
                <a:cubicBezTo>
                  <a:pt x="285" y="0"/>
                  <a:pt x="284" y="0"/>
                  <a:pt x="284" y="0"/>
                </a:cubicBezTo>
                <a:lnTo>
                  <a:pt x="284" y="0"/>
                </a:lnTo>
                <a:lnTo>
                  <a:pt x="283" y="0"/>
                </a:lnTo>
                <a:lnTo>
                  <a:pt x="283" y="0"/>
                </a:lnTo>
                <a:lnTo>
                  <a:pt x="282" y="0"/>
                </a:ln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0" y="0"/>
                  <a:pt x="280" y="0"/>
                  <a:pt x="280" y="0"/>
                </a:cubicBezTo>
                <a:lnTo>
                  <a:pt x="280" y="0"/>
                </a:lnTo>
                <a:cubicBezTo>
                  <a:pt x="279" y="0"/>
                  <a:pt x="278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7" y="0"/>
                  <a:pt x="276" y="1"/>
                </a:cubicBez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5" y="1"/>
                  <a:pt x="274" y="1"/>
                  <a:pt x="273" y="1"/>
                </a:cubicBezTo>
                <a:lnTo>
                  <a:pt x="273" y="1"/>
                </a:lnTo>
                <a:lnTo>
                  <a:pt x="273" y="1"/>
                </a:lnTo>
                <a:lnTo>
                  <a:pt x="273" y="1"/>
                </a:lnTo>
                <a:cubicBezTo>
                  <a:pt x="272" y="1"/>
                  <a:pt x="272" y="1"/>
                  <a:pt x="272" y="2"/>
                </a:cubicBez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cubicBezTo>
                  <a:pt x="271" y="3"/>
                  <a:pt x="270" y="3"/>
                  <a:pt x="269" y="3"/>
                </a:cubicBezTo>
                <a:lnTo>
                  <a:pt x="269" y="3"/>
                </a:lnTo>
                <a:lnTo>
                  <a:pt x="269" y="3"/>
                </a:lnTo>
                <a:lnTo>
                  <a:pt x="269" y="3"/>
                </a:lnTo>
                <a:cubicBezTo>
                  <a:pt x="268" y="4"/>
                  <a:pt x="268" y="4"/>
                  <a:pt x="267" y="4"/>
                </a:cubicBezTo>
                <a:lnTo>
                  <a:pt x="267" y="4"/>
                </a:lnTo>
                <a:cubicBezTo>
                  <a:pt x="267" y="4"/>
                  <a:pt x="267" y="4"/>
                  <a:pt x="266" y="4"/>
                </a:cubicBezTo>
                <a:lnTo>
                  <a:pt x="266" y="4"/>
                </a:lnTo>
                <a:cubicBezTo>
                  <a:pt x="266" y="5"/>
                  <a:pt x="266" y="5"/>
                  <a:pt x="266" y="6"/>
                </a:cubicBezTo>
                <a:lnTo>
                  <a:pt x="266" y="6"/>
                </a:lnTo>
                <a:cubicBezTo>
                  <a:pt x="265" y="6"/>
                  <a:pt x="265" y="6"/>
                  <a:pt x="264" y="6"/>
                </a:cubicBezTo>
                <a:lnTo>
                  <a:pt x="264" y="6"/>
                </a:lnTo>
                <a:lnTo>
                  <a:pt x="264" y="7"/>
                </a:lnTo>
                <a:lnTo>
                  <a:pt x="264" y="7"/>
                </a:lnTo>
                <a:cubicBezTo>
                  <a:pt x="264" y="7"/>
                  <a:pt x="263" y="7"/>
                  <a:pt x="263" y="8"/>
                </a:cubicBezTo>
                <a:lnTo>
                  <a:pt x="263" y="8"/>
                </a:lnTo>
                <a:cubicBezTo>
                  <a:pt x="262" y="8"/>
                  <a:pt x="262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1" y="10"/>
                </a:cubicBezTo>
                <a:lnTo>
                  <a:pt x="261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1" y="11"/>
                  <a:pt x="260" y="12"/>
                </a:cubicBezTo>
                <a:lnTo>
                  <a:pt x="260" y="12"/>
                </a:lnTo>
                <a:lnTo>
                  <a:pt x="260" y="12"/>
                </a:lnTo>
                <a:lnTo>
                  <a:pt x="260" y="12"/>
                </a:lnTo>
                <a:cubicBezTo>
                  <a:pt x="260" y="13"/>
                  <a:pt x="260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1" y="615"/>
                </a:lnTo>
                <a:lnTo>
                  <a:pt x="1" y="615"/>
                </a:lnTo>
                <a:lnTo>
                  <a:pt x="1" y="615"/>
                </a:lnTo>
                <a:lnTo>
                  <a:pt x="1" y="615"/>
                </a:lnTo>
                <a:cubicBezTo>
                  <a:pt x="1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0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0" y="629"/>
                </a:cubicBez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cubicBezTo>
                  <a:pt x="0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1" y="634"/>
                  <a:pt x="2" y="635"/>
                </a:cubicBezTo>
                <a:lnTo>
                  <a:pt x="2" y="635"/>
                </a:lnTo>
                <a:cubicBezTo>
                  <a:pt x="2" y="635"/>
                  <a:pt x="2" y="635"/>
                  <a:pt x="3" y="635"/>
                </a:cubicBezTo>
                <a:lnTo>
                  <a:pt x="3" y="635"/>
                </a:lnTo>
                <a:cubicBezTo>
                  <a:pt x="3" y="635"/>
                  <a:pt x="3" y="635"/>
                  <a:pt x="3" y="636"/>
                </a:cubicBezTo>
                <a:lnTo>
                  <a:pt x="3" y="636"/>
                </a:lnTo>
                <a:cubicBezTo>
                  <a:pt x="3" y="636"/>
                  <a:pt x="3" y="637"/>
                  <a:pt x="4" y="637"/>
                </a:cubicBez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9"/>
                  <a:pt x="4" y="639"/>
                </a:cubicBezTo>
                <a:lnTo>
                  <a:pt x="5" y="640"/>
                </a:lnTo>
                <a:lnTo>
                  <a:pt x="5" y="640"/>
                </a:lnTo>
                <a:cubicBezTo>
                  <a:pt x="6" y="640"/>
                  <a:pt x="6" y="640"/>
                  <a:pt x="6" y="641"/>
                </a:cubicBezTo>
                <a:lnTo>
                  <a:pt x="6" y="641"/>
                </a:lnTo>
                <a:lnTo>
                  <a:pt x="6" y="641"/>
                </a:lnTo>
                <a:lnTo>
                  <a:pt x="6" y="641"/>
                </a:lnTo>
                <a:cubicBezTo>
                  <a:pt x="7" y="641"/>
                  <a:pt x="7" y="642"/>
                  <a:pt x="8" y="642"/>
                </a:cubicBezTo>
                <a:lnTo>
                  <a:pt x="8" y="643"/>
                </a:lnTo>
                <a:lnTo>
                  <a:pt x="8" y="643"/>
                </a:lnTo>
                <a:cubicBezTo>
                  <a:pt x="9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7"/>
                  <a:pt x="17" y="647"/>
                </a:cubicBezTo>
                <a:lnTo>
                  <a:pt x="17" y="647"/>
                </a:lnTo>
                <a:lnTo>
                  <a:pt x="17" y="647"/>
                </a:lnTo>
                <a:lnTo>
                  <a:pt x="17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lnTo>
                  <a:pt x="22" y="648"/>
                </a:lnTo>
                <a:lnTo>
                  <a:pt x="22" y="648"/>
                </a:lnTo>
                <a:cubicBezTo>
                  <a:pt x="22" y="648"/>
                  <a:pt x="23" y="648"/>
                  <a:pt x="24" y="648"/>
                </a:cubicBezTo>
                <a:lnTo>
                  <a:pt x="24" y="648"/>
                </a:lnTo>
                <a:lnTo>
                  <a:pt x="24" y="648"/>
                </a:lnTo>
                <a:lnTo>
                  <a:pt x="24" y="648"/>
                </a:lnTo>
                <a:cubicBezTo>
                  <a:pt x="24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1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5" y="645"/>
                </a:cubicBezTo>
                <a:lnTo>
                  <a:pt x="35" y="645"/>
                </a:lnTo>
                <a:cubicBezTo>
                  <a:pt x="35" y="645"/>
                  <a:pt x="35" y="645"/>
                  <a:pt x="36" y="645"/>
                </a:cubicBezTo>
                <a:lnTo>
                  <a:pt x="36" y="645"/>
                </a:lnTo>
                <a:cubicBezTo>
                  <a:pt x="36" y="645"/>
                  <a:pt x="36" y="645"/>
                  <a:pt x="37" y="645"/>
                </a:cubicBez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lnTo>
                  <a:pt x="525" y="645"/>
                </a:lnTo>
                <a:lnTo>
                  <a:pt x="525" y="645"/>
                </a:lnTo>
                <a:lnTo>
                  <a:pt x="525" y="645"/>
                </a:lnTo>
                <a:lnTo>
                  <a:pt x="525" y="645"/>
                </a:lnTo>
                <a:cubicBezTo>
                  <a:pt x="526" y="645"/>
                  <a:pt x="526" y="645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8" y="648"/>
                  <a:pt x="539" y="648"/>
                </a:cubicBezTo>
                <a:lnTo>
                  <a:pt x="539" y="648"/>
                </a:lnTo>
                <a:cubicBezTo>
                  <a:pt x="540" y="648"/>
                  <a:pt x="540" y="648"/>
                  <a:pt x="540" y="648"/>
                </a:cubicBezTo>
                <a:lnTo>
                  <a:pt x="540" y="648"/>
                </a:lnTo>
                <a:lnTo>
                  <a:pt x="541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3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6" y="646"/>
                  <a:pt x="546" y="646"/>
                </a:cubicBezTo>
                <a:lnTo>
                  <a:pt x="546" y="646"/>
                </a:lnTo>
                <a:lnTo>
                  <a:pt x="546" y="646"/>
                </a:lnTo>
                <a:lnTo>
                  <a:pt x="546" y="646"/>
                </a:lnTo>
                <a:cubicBezTo>
                  <a:pt x="546" y="646"/>
                  <a:pt x="546" y="646"/>
                  <a:pt x="547" y="646"/>
                </a:cubicBez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1" y="643"/>
                  <a:pt x="552" y="643"/>
                </a:cubicBezTo>
                <a:lnTo>
                  <a:pt x="552" y="643"/>
                </a:lnTo>
                <a:cubicBezTo>
                  <a:pt x="552" y="643"/>
                  <a:pt x="552" y="643"/>
                  <a:pt x="553" y="642"/>
                </a:cubicBezTo>
                <a:lnTo>
                  <a:pt x="553" y="642"/>
                </a:lnTo>
                <a:lnTo>
                  <a:pt x="554" y="641"/>
                </a:lnTo>
                <a:lnTo>
                  <a:pt x="554" y="641"/>
                </a:lnTo>
                <a:lnTo>
                  <a:pt x="554" y="641"/>
                </a:lnTo>
                <a:lnTo>
                  <a:pt x="554" y="641"/>
                </a:lnTo>
                <a:cubicBezTo>
                  <a:pt x="555" y="640"/>
                  <a:pt x="555" y="640"/>
                  <a:pt x="555" y="640"/>
                </a:cubicBezTo>
                <a:lnTo>
                  <a:pt x="555" y="640"/>
                </a:lnTo>
                <a:cubicBezTo>
                  <a:pt x="555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263"/>
          <p:cNvSpPr>
            <a:spLocks noChangeArrowheads="1"/>
          </p:cNvSpPr>
          <p:nvPr/>
        </p:nvSpPr>
        <p:spPr bwMode="auto">
          <a:xfrm>
            <a:off x="6580423" y="6197070"/>
            <a:ext cx="600632" cy="580611"/>
          </a:xfrm>
          <a:custGeom>
            <a:avLst/>
            <a:gdLst>
              <a:gd name="T0" fmla="*/ 27 w 530"/>
              <a:gd name="T1" fmla="*/ 61 h 513"/>
              <a:gd name="T2" fmla="*/ 27 w 530"/>
              <a:gd name="T3" fmla="*/ 61 h 513"/>
              <a:gd name="T4" fmla="*/ 130 w 530"/>
              <a:gd name="T5" fmla="*/ 2 h 513"/>
              <a:gd name="T6" fmla="*/ 130 w 530"/>
              <a:gd name="T7" fmla="*/ 2 h 513"/>
              <a:gd name="T8" fmla="*/ 29 w 530"/>
              <a:gd name="T9" fmla="*/ 122 h 513"/>
              <a:gd name="T10" fmla="*/ 29 w 530"/>
              <a:gd name="T11" fmla="*/ 122 h 513"/>
              <a:gd name="T12" fmla="*/ 225 w 530"/>
              <a:gd name="T13" fmla="*/ 8 h 513"/>
              <a:gd name="T14" fmla="*/ 225 w 530"/>
              <a:gd name="T15" fmla="*/ 8 h 513"/>
              <a:gd name="T16" fmla="*/ 4 w 530"/>
              <a:gd name="T17" fmla="*/ 199 h 513"/>
              <a:gd name="T18" fmla="*/ 4 w 530"/>
              <a:gd name="T19" fmla="*/ 199 h 513"/>
              <a:gd name="T20" fmla="*/ 318 w 530"/>
              <a:gd name="T21" fmla="*/ 17 h 513"/>
              <a:gd name="T22" fmla="*/ 318 w 530"/>
              <a:gd name="T23" fmla="*/ 17 h 513"/>
              <a:gd name="T24" fmla="*/ 17 w 530"/>
              <a:gd name="T25" fmla="*/ 255 h 513"/>
              <a:gd name="T26" fmla="*/ 17 w 530"/>
              <a:gd name="T27" fmla="*/ 255 h 513"/>
              <a:gd name="T28" fmla="*/ 420 w 530"/>
              <a:gd name="T29" fmla="*/ 22 h 513"/>
              <a:gd name="T30" fmla="*/ 420 w 530"/>
              <a:gd name="T31" fmla="*/ 22 h 513"/>
              <a:gd name="T32" fmla="*/ 6 w 530"/>
              <a:gd name="T33" fmla="*/ 320 h 513"/>
              <a:gd name="T34" fmla="*/ 6 w 530"/>
              <a:gd name="T35" fmla="*/ 320 h 513"/>
              <a:gd name="T36" fmla="*/ 472 w 530"/>
              <a:gd name="T37" fmla="*/ 51 h 513"/>
              <a:gd name="T38" fmla="*/ 472 w 530"/>
              <a:gd name="T39" fmla="*/ 51 h 513"/>
              <a:gd name="T40" fmla="*/ 8 w 530"/>
              <a:gd name="T41" fmla="*/ 377 h 513"/>
              <a:gd name="T42" fmla="*/ 8 w 530"/>
              <a:gd name="T43" fmla="*/ 377 h 513"/>
              <a:gd name="T44" fmla="*/ 508 w 530"/>
              <a:gd name="T45" fmla="*/ 89 h 513"/>
              <a:gd name="T46" fmla="*/ 508 w 530"/>
              <a:gd name="T47" fmla="*/ 89 h 513"/>
              <a:gd name="T48" fmla="*/ 33 w 530"/>
              <a:gd name="T49" fmla="*/ 419 h 513"/>
              <a:gd name="T50" fmla="*/ 33 w 530"/>
              <a:gd name="T51" fmla="*/ 419 h 513"/>
              <a:gd name="T52" fmla="*/ 464 w 530"/>
              <a:gd name="T53" fmla="*/ 171 h 513"/>
              <a:gd name="T54" fmla="*/ 464 w 530"/>
              <a:gd name="T55" fmla="*/ 171 h 513"/>
              <a:gd name="T56" fmla="*/ 55 w 530"/>
              <a:gd name="T57" fmla="*/ 469 h 513"/>
              <a:gd name="T58" fmla="*/ 55 w 530"/>
              <a:gd name="T59" fmla="*/ 469 h 513"/>
              <a:gd name="T60" fmla="*/ 509 w 530"/>
              <a:gd name="T61" fmla="*/ 207 h 513"/>
              <a:gd name="T62" fmla="*/ 509 w 530"/>
              <a:gd name="T63" fmla="*/ 207 h 513"/>
              <a:gd name="T64" fmla="*/ 126 w 530"/>
              <a:gd name="T65" fmla="*/ 487 h 513"/>
              <a:gd name="T66" fmla="*/ 126 w 530"/>
              <a:gd name="T67" fmla="*/ 487 h 513"/>
              <a:gd name="T68" fmla="*/ 525 w 530"/>
              <a:gd name="T69" fmla="*/ 257 h 513"/>
              <a:gd name="T70" fmla="*/ 525 w 530"/>
              <a:gd name="T71" fmla="*/ 257 h 513"/>
              <a:gd name="T72" fmla="*/ 195 w 530"/>
              <a:gd name="T73" fmla="*/ 505 h 513"/>
              <a:gd name="T74" fmla="*/ 195 w 530"/>
              <a:gd name="T75" fmla="*/ 505 h 513"/>
              <a:gd name="T76" fmla="*/ 507 w 530"/>
              <a:gd name="T77" fmla="*/ 325 h 513"/>
              <a:gd name="T78" fmla="*/ 507 w 530"/>
              <a:gd name="T79" fmla="*/ 325 h 513"/>
              <a:gd name="T80" fmla="*/ 350 w 530"/>
              <a:gd name="T81" fmla="*/ 475 h 513"/>
              <a:gd name="T82" fmla="*/ 350 w 530"/>
              <a:gd name="T83" fmla="*/ 475 h 513"/>
              <a:gd name="T84" fmla="*/ 449 w 530"/>
              <a:gd name="T85" fmla="*/ 417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0" h="513">
                <a:moveTo>
                  <a:pt x="27" y="61"/>
                </a:moveTo>
                <a:lnTo>
                  <a:pt x="27" y="61"/>
                </a:lnTo>
                <a:cubicBezTo>
                  <a:pt x="28" y="63"/>
                  <a:pt x="129" y="0"/>
                  <a:pt x="130" y="2"/>
                </a:cubicBezTo>
                <a:lnTo>
                  <a:pt x="130" y="2"/>
                </a:lnTo>
                <a:cubicBezTo>
                  <a:pt x="132" y="5"/>
                  <a:pt x="27" y="118"/>
                  <a:pt x="29" y="122"/>
                </a:cubicBezTo>
                <a:lnTo>
                  <a:pt x="29" y="122"/>
                </a:lnTo>
                <a:cubicBezTo>
                  <a:pt x="32" y="128"/>
                  <a:pt x="223" y="3"/>
                  <a:pt x="225" y="8"/>
                </a:cubicBezTo>
                <a:lnTo>
                  <a:pt x="225" y="8"/>
                </a:lnTo>
                <a:cubicBezTo>
                  <a:pt x="229" y="15"/>
                  <a:pt x="0" y="192"/>
                  <a:pt x="4" y="199"/>
                </a:cubicBezTo>
                <a:lnTo>
                  <a:pt x="4" y="199"/>
                </a:lnTo>
                <a:cubicBezTo>
                  <a:pt x="9" y="207"/>
                  <a:pt x="314" y="10"/>
                  <a:pt x="318" y="17"/>
                </a:cubicBezTo>
                <a:lnTo>
                  <a:pt x="318" y="17"/>
                </a:lnTo>
                <a:cubicBezTo>
                  <a:pt x="323" y="25"/>
                  <a:pt x="13" y="248"/>
                  <a:pt x="17" y="255"/>
                </a:cubicBezTo>
                <a:lnTo>
                  <a:pt x="17" y="255"/>
                </a:lnTo>
                <a:cubicBezTo>
                  <a:pt x="22" y="265"/>
                  <a:pt x="414" y="10"/>
                  <a:pt x="420" y="22"/>
                </a:cubicBezTo>
                <a:lnTo>
                  <a:pt x="420" y="22"/>
                </a:lnTo>
                <a:cubicBezTo>
                  <a:pt x="427" y="32"/>
                  <a:pt x="0" y="309"/>
                  <a:pt x="6" y="320"/>
                </a:cubicBezTo>
                <a:lnTo>
                  <a:pt x="6" y="320"/>
                </a:lnTo>
                <a:cubicBezTo>
                  <a:pt x="13" y="331"/>
                  <a:pt x="465" y="39"/>
                  <a:pt x="472" y="51"/>
                </a:cubicBezTo>
                <a:lnTo>
                  <a:pt x="472" y="51"/>
                </a:lnTo>
                <a:cubicBezTo>
                  <a:pt x="479" y="63"/>
                  <a:pt x="2" y="366"/>
                  <a:pt x="8" y="377"/>
                </a:cubicBezTo>
                <a:lnTo>
                  <a:pt x="8" y="377"/>
                </a:lnTo>
                <a:cubicBezTo>
                  <a:pt x="15" y="388"/>
                  <a:pt x="502" y="78"/>
                  <a:pt x="508" y="89"/>
                </a:cubicBezTo>
                <a:lnTo>
                  <a:pt x="508" y="89"/>
                </a:lnTo>
                <a:cubicBezTo>
                  <a:pt x="517" y="104"/>
                  <a:pt x="27" y="408"/>
                  <a:pt x="33" y="419"/>
                </a:cubicBezTo>
                <a:lnTo>
                  <a:pt x="33" y="419"/>
                </a:lnTo>
                <a:cubicBezTo>
                  <a:pt x="40" y="431"/>
                  <a:pt x="455" y="158"/>
                  <a:pt x="464" y="171"/>
                </a:cubicBezTo>
                <a:lnTo>
                  <a:pt x="464" y="171"/>
                </a:lnTo>
                <a:cubicBezTo>
                  <a:pt x="468" y="181"/>
                  <a:pt x="47" y="456"/>
                  <a:pt x="55" y="469"/>
                </a:cubicBezTo>
                <a:lnTo>
                  <a:pt x="55" y="469"/>
                </a:lnTo>
                <a:cubicBezTo>
                  <a:pt x="61" y="479"/>
                  <a:pt x="503" y="198"/>
                  <a:pt x="509" y="207"/>
                </a:cubicBezTo>
                <a:lnTo>
                  <a:pt x="509" y="207"/>
                </a:lnTo>
                <a:cubicBezTo>
                  <a:pt x="515" y="219"/>
                  <a:pt x="120" y="476"/>
                  <a:pt x="126" y="487"/>
                </a:cubicBezTo>
                <a:lnTo>
                  <a:pt x="126" y="487"/>
                </a:lnTo>
                <a:cubicBezTo>
                  <a:pt x="131" y="497"/>
                  <a:pt x="518" y="246"/>
                  <a:pt x="525" y="257"/>
                </a:cubicBezTo>
                <a:lnTo>
                  <a:pt x="525" y="257"/>
                </a:lnTo>
                <a:cubicBezTo>
                  <a:pt x="529" y="265"/>
                  <a:pt x="189" y="495"/>
                  <a:pt x="195" y="505"/>
                </a:cubicBezTo>
                <a:lnTo>
                  <a:pt x="195" y="505"/>
                </a:lnTo>
                <a:cubicBezTo>
                  <a:pt x="199" y="512"/>
                  <a:pt x="504" y="319"/>
                  <a:pt x="507" y="325"/>
                </a:cubicBezTo>
                <a:lnTo>
                  <a:pt x="507" y="325"/>
                </a:lnTo>
                <a:cubicBezTo>
                  <a:pt x="510" y="328"/>
                  <a:pt x="347" y="470"/>
                  <a:pt x="350" y="475"/>
                </a:cubicBezTo>
                <a:lnTo>
                  <a:pt x="350" y="475"/>
                </a:lnTo>
                <a:cubicBezTo>
                  <a:pt x="352" y="480"/>
                  <a:pt x="446" y="413"/>
                  <a:pt x="449" y="417"/>
                </a:cubicBezTo>
              </a:path>
            </a:pathLst>
          </a:custGeom>
          <a:noFill/>
          <a:ln w="9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" name="Freeform 264"/>
          <p:cNvSpPr>
            <a:spLocks noChangeArrowheads="1"/>
          </p:cNvSpPr>
          <p:nvPr/>
        </p:nvSpPr>
        <p:spPr bwMode="auto">
          <a:xfrm>
            <a:off x="6580423" y="7368302"/>
            <a:ext cx="560590" cy="560590"/>
          </a:xfrm>
          <a:custGeom>
            <a:avLst/>
            <a:gdLst>
              <a:gd name="T0" fmla="*/ 330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30 w 494"/>
              <a:gd name="T15" fmla="*/ 0 h 493"/>
              <a:gd name="T16" fmla="*/ 330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30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30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30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265"/>
          <p:cNvSpPr>
            <a:spLocks noChangeArrowheads="1"/>
          </p:cNvSpPr>
          <p:nvPr/>
        </p:nvSpPr>
        <p:spPr bwMode="auto">
          <a:xfrm>
            <a:off x="6580423" y="8534528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266"/>
          <p:cNvSpPr>
            <a:spLocks noChangeArrowheads="1"/>
          </p:cNvSpPr>
          <p:nvPr/>
        </p:nvSpPr>
        <p:spPr bwMode="auto">
          <a:xfrm>
            <a:off x="6560402" y="9685740"/>
            <a:ext cx="600632" cy="590622"/>
          </a:xfrm>
          <a:custGeom>
            <a:avLst/>
            <a:gdLst>
              <a:gd name="T0" fmla="*/ 76 w 531"/>
              <a:gd name="T1" fmla="*/ 54 h 519"/>
              <a:gd name="T2" fmla="*/ 76 w 531"/>
              <a:gd name="T3" fmla="*/ 54 h 519"/>
              <a:gd name="T4" fmla="*/ 112 w 531"/>
              <a:gd name="T5" fmla="*/ 33 h 519"/>
              <a:gd name="T6" fmla="*/ 112 w 531"/>
              <a:gd name="T7" fmla="*/ 33 h 519"/>
              <a:gd name="T8" fmla="*/ 3 w 531"/>
              <a:gd name="T9" fmla="*/ 156 h 519"/>
              <a:gd name="T10" fmla="*/ 3 w 531"/>
              <a:gd name="T11" fmla="*/ 156 h 519"/>
              <a:gd name="T12" fmla="*/ 229 w 531"/>
              <a:gd name="T13" fmla="*/ 24 h 519"/>
              <a:gd name="T14" fmla="*/ 229 w 531"/>
              <a:gd name="T15" fmla="*/ 24 h 519"/>
              <a:gd name="T16" fmla="*/ 13 w 531"/>
              <a:gd name="T17" fmla="*/ 204 h 519"/>
              <a:gd name="T18" fmla="*/ 13 w 531"/>
              <a:gd name="T19" fmla="*/ 204 h 519"/>
              <a:gd name="T20" fmla="*/ 355 w 531"/>
              <a:gd name="T21" fmla="*/ 7 h 519"/>
              <a:gd name="T22" fmla="*/ 355 w 531"/>
              <a:gd name="T23" fmla="*/ 7 h 519"/>
              <a:gd name="T24" fmla="*/ 8 w 531"/>
              <a:gd name="T25" fmla="*/ 265 h 519"/>
              <a:gd name="T26" fmla="*/ 8 w 531"/>
              <a:gd name="T27" fmla="*/ 265 h 519"/>
              <a:gd name="T28" fmla="*/ 446 w 531"/>
              <a:gd name="T29" fmla="*/ 12 h 519"/>
              <a:gd name="T30" fmla="*/ 446 w 531"/>
              <a:gd name="T31" fmla="*/ 12 h 519"/>
              <a:gd name="T32" fmla="*/ 23 w 531"/>
              <a:gd name="T33" fmla="*/ 314 h 519"/>
              <a:gd name="T34" fmla="*/ 23 w 531"/>
              <a:gd name="T35" fmla="*/ 314 h 519"/>
              <a:gd name="T36" fmla="*/ 472 w 531"/>
              <a:gd name="T37" fmla="*/ 56 h 519"/>
              <a:gd name="T38" fmla="*/ 472 w 531"/>
              <a:gd name="T39" fmla="*/ 56 h 519"/>
              <a:gd name="T40" fmla="*/ 41 w 531"/>
              <a:gd name="T41" fmla="*/ 360 h 519"/>
              <a:gd name="T42" fmla="*/ 41 w 531"/>
              <a:gd name="T43" fmla="*/ 360 h 519"/>
              <a:gd name="T44" fmla="*/ 513 w 531"/>
              <a:gd name="T45" fmla="*/ 87 h 519"/>
              <a:gd name="T46" fmla="*/ 513 w 531"/>
              <a:gd name="T47" fmla="*/ 87 h 519"/>
              <a:gd name="T48" fmla="*/ 61 w 531"/>
              <a:gd name="T49" fmla="*/ 403 h 519"/>
              <a:gd name="T50" fmla="*/ 61 w 531"/>
              <a:gd name="T51" fmla="*/ 403 h 519"/>
              <a:gd name="T52" fmla="*/ 523 w 531"/>
              <a:gd name="T53" fmla="*/ 137 h 519"/>
              <a:gd name="T54" fmla="*/ 523 w 531"/>
              <a:gd name="T55" fmla="*/ 137 h 519"/>
              <a:gd name="T56" fmla="*/ 37 w 531"/>
              <a:gd name="T57" fmla="*/ 475 h 519"/>
              <a:gd name="T58" fmla="*/ 37 w 531"/>
              <a:gd name="T59" fmla="*/ 475 h 519"/>
              <a:gd name="T60" fmla="*/ 521 w 531"/>
              <a:gd name="T61" fmla="*/ 196 h 519"/>
              <a:gd name="T62" fmla="*/ 521 w 531"/>
              <a:gd name="T63" fmla="*/ 196 h 519"/>
              <a:gd name="T64" fmla="*/ 126 w 531"/>
              <a:gd name="T65" fmla="*/ 486 h 519"/>
              <a:gd name="T66" fmla="*/ 126 w 531"/>
              <a:gd name="T67" fmla="*/ 486 h 519"/>
              <a:gd name="T68" fmla="*/ 495 w 531"/>
              <a:gd name="T69" fmla="*/ 273 h 519"/>
              <a:gd name="T70" fmla="*/ 495 w 531"/>
              <a:gd name="T71" fmla="*/ 273 h 519"/>
              <a:gd name="T72" fmla="*/ 197 w 531"/>
              <a:gd name="T73" fmla="*/ 510 h 519"/>
              <a:gd name="T74" fmla="*/ 197 w 531"/>
              <a:gd name="T75" fmla="*/ 510 h 519"/>
              <a:gd name="T76" fmla="*/ 508 w 531"/>
              <a:gd name="T77" fmla="*/ 330 h 519"/>
              <a:gd name="T78" fmla="*/ 508 w 531"/>
              <a:gd name="T79" fmla="*/ 330 h 519"/>
              <a:gd name="T80" fmla="*/ 290 w 531"/>
              <a:gd name="T81" fmla="*/ 510 h 519"/>
              <a:gd name="T82" fmla="*/ 290 w 531"/>
              <a:gd name="T83" fmla="*/ 510 h 519"/>
              <a:gd name="T84" fmla="*/ 482 w 531"/>
              <a:gd name="T85" fmla="*/ 399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1" h="519">
                <a:moveTo>
                  <a:pt x="76" y="54"/>
                </a:moveTo>
                <a:lnTo>
                  <a:pt x="76" y="54"/>
                </a:lnTo>
                <a:cubicBezTo>
                  <a:pt x="77" y="55"/>
                  <a:pt x="111" y="31"/>
                  <a:pt x="112" y="33"/>
                </a:cubicBezTo>
                <a:lnTo>
                  <a:pt x="112" y="33"/>
                </a:lnTo>
                <a:cubicBezTo>
                  <a:pt x="114" y="37"/>
                  <a:pt x="0" y="151"/>
                  <a:pt x="3" y="156"/>
                </a:cubicBezTo>
                <a:lnTo>
                  <a:pt x="3" y="156"/>
                </a:lnTo>
                <a:cubicBezTo>
                  <a:pt x="6" y="161"/>
                  <a:pt x="227" y="19"/>
                  <a:pt x="229" y="24"/>
                </a:cubicBezTo>
                <a:lnTo>
                  <a:pt x="229" y="24"/>
                </a:lnTo>
                <a:cubicBezTo>
                  <a:pt x="234" y="31"/>
                  <a:pt x="9" y="197"/>
                  <a:pt x="13" y="204"/>
                </a:cubicBezTo>
                <a:lnTo>
                  <a:pt x="13" y="204"/>
                </a:lnTo>
                <a:cubicBezTo>
                  <a:pt x="19" y="214"/>
                  <a:pt x="351" y="0"/>
                  <a:pt x="355" y="7"/>
                </a:cubicBezTo>
                <a:lnTo>
                  <a:pt x="355" y="7"/>
                </a:lnTo>
                <a:cubicBezTo>
                  <a:pt x="360" y="17"/>
                  <a:pt x="2" y="255"/>
                  <a:pt x="8" y="265"/>
                </a:cubicBezTo>
                <a:lnTo>
                  <a:pt x="8" y="265"/>
                </a:lnTo>
                <a:cubicBezTo>
                  <a:pt x="12" y="273"/>
                  <a:pt x="441" y="2"/>
                  <a:pt x="446" y="12"/>
                </a:cubicBezTo>
                <a:lnTo>
                  <a:pt x="446" y="12"/>
                </a:lnTo>
                <a:cubicBezTo>
                  <a:pt x="452" y="21"/>
                  <a:pt x="17" y="305"/>
                  <a:pt x="23" y="314"/>
                </a:cubicBezTo>
                <a:lnTo>
                  <a:pt x="23" y="314"/>
                </a:lnTo>
                <a:cubicBezTo>
                  <a:pt x="28" y="324"/>
                  <a:pt x="466" y="46"/>
                  <a:pt x="472" y="56"/>
                </a:cubicBezTo>
                <a:lnTo>
                  <a:pt x="472" y="56"/>
                </a:lnTo>
                <a:cubicBezTo>
                  <a:pt x="480" y="69"/>
                  <a:pt x="33" y="347"/>
                  <a:pt x="41" y="360"/>
                </a:cubicBezTo>
                <a:lnTo>
                  <a:pt x="41" y="360"/>
                </a:lnTo>
                <a:cubicBezTo>
                  <a:pt x="46" y="369"/>
                  <a:pt x="507" y="75"/>
                  <a:pt x="513" y="87"/>
                </a:cubicBezTo>
                <a:lnTo>
                  <a:pt x="513" y="87"/>
                </a:lnTo>
                <a:cubicBezTo>
                  <a:pt x="521" y="100"/>
                  <a:pt x="55" y="393"/>
                  <a:pt x="61" y="403"/>
                </a:cubicBezTo>
                <a:lnTo>
                  <a:pt x="61" y="403"/>
                </a:lnTo>
                <a:cubicBezTo>
                  <a:pt x="67" y="413"/>
                  <a:pt x="515" y="124"/>
                  <a:pt x="523" y="137"/>
                </a:cubicBezTo>
                <a:lnTo>
                  <a:pt x="523" y="137"/>
                </a:lnTo>
                <a:cubicBezTo>
                  <a:pt x="530" y="149"/>
                  <a:pt x="28" y="460"/>
                  <a:pt x="37" y="475"/>
                </a:cubicBezTo>
                <a:lnTo>
                  <a:pt x="37" y="475"/>
                </a:lnTo>
                <a:cubicBezTo>
                  <a:pt x="44" y="486"/>
                  <a:pt x="514" y="184"/>
                  <a:pt x="521" y="196"/>
                </a:cubicBezTo>
                <a:lnTo>
                  <a:pt x="521" y="196"/>
                </a:lnTo>
                <a:cubicBezTo>
                  <a:pt x="529" y="208"/>
                  <a:pt x="119" y="473"/>
                  <a:pt x="126" y="486"/>
                </a:cubicBezTo>
                <a:lnTo>
                  <a:pt x="126" y="486"/>
                </a:lnTo>
                <a:cubicBezTo>
                  <a:pt x="130" y="494"/>
                  <a:pt x="490" y="264"/>
                  <a:pt x="495" y="273"/>
                </a:cubicBezTo>
                <a:lnTo>
                  <a:pt x="495" y="273"/>
                </a:lnTo>
                <a:cubicBezTo>
                  <a:pt x="499" y="281"/>
                  <a:pt x="192" y="502"/>
                  <a:pt x="197" y="510"/>
                </a:cubicBezTo>
                <a:lnTo>
                  <a:pt x="197" y="510"/>
                </a:lnTo>
                <a:cubicBezTo>
                  <a:pt x="201" y="518"/>
                  <a:pt x="505" y="324"/>
                  <a:pt x="508" y="330"/>
                </a:cubicBezTo>
                <a:lnTo>
                  <a:pt x="508" y="330"/>
                </a:lnTo>
                <a:cubicBezTo>
                  <a:pt x="511" y="336"/>
                  <a:pt x="286" y="503"/>
                  <a:pt x="290" y="510"/>
                </a:cubicBezTo>
                <a:lnTo>
                  <a:pt x="290" y="510"/>
                </a:lnTo>
                <a:cubicBezTo>
                  <a:pt x="293" y="516"/>
                  <a:pt x="480" y="394"/>
                  <a:pt x="482" y="399"/>
                </a:cubicBezTo>
              </a:path>
            </a:pathLst>
          </a:custGeom>
          <a:noFill/>
          <a:ln w="9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" name="Freeform 267"/>
          <p:cNvSpPr>
            <a:spLocks noChangeArrowheads="1"/>
          </p:cNvSpPr>
          <p:nvPr/>
        </p:nvSpPr>
        <p:spPr bwMode="auto">
          <a:xfrm>
            <a:off x="6560402" y="10856973"/>
            <a:ext cx="570601" cy="600632"/>
          </a:xfrm>
          <a:custGeom>
            <a:avLst/>
            <a:gdLst>
              <a:gd name="T0" fmla="*/ 67 w 502"/>
              <a:gd name="T1" fmla="*/ 60 h 527"/>
              <a:gd name="T2" fmla="*/ 67 w 502"/>
              <a:gd name="T3" fmla="*/ 60 h 527"/>
              <a:gd name="T4" fmla="*/ 162 w 502"/>
              <a:gd name="T5" fmla="*/ 5 h 527"/>
              <a:gd name="T6" fmla="*/ 162 w 502"/>
              <a:gd name="T7" fmla="*/ 5 h 527"/>
              <a:gd name="T8" fmla="*/ 13 w 502"/>
              <a:gd name="T9" fmla="*/ 152 h 527"/>
              <a:gd name="T10" fmla="*/ 13 w 502"/>
              <a:gd name="T11" fmla="*/ 152 h 527"/>
              <a:gd name="T12" fmla="*/ 263 w 502"/>
              <a:gd name="T13" fmla="*/ 7 h 527"/>
              <a:gd name="T14" fmla="*/ 263 w 502"/>
              <a:gd name="T15" fmla="*/ 7 h 527"/>
              <a:gd name="T16" fmla="*/ 8 w 502"/>
              <a:gd name="T17" fmla="*/ 210 h 527"/>
              <a:gd name="T18" fmla="*/ 8 w 502"/>
              <a:gd name="T19" fmla="*/ 210 h 527"/>
              <a:gd name="T20" fmla="*/ 356 w 502"/>
              <a:gd name="T21" fmla="*/ 8 h 527"/>
              <a:gd name="T22" fmla="*/ 356 w 502"/>
              <a:gd name="T23" fmla="*/ 8 h 527"/>
              <a:gd name="T24" fmla="*/ 7 w 502"/>
              <a:gd name="T25" fmla="*/ 265 h 527"/>
              <a:gd name="T26" fmla="*/ 7 w 502"/>
              <a:gd name="T27" fmla="*/ 265 h 527"/>
              <a:gd name="T28" fmla="*/ 436 w 502"/>
              <a:gd name="T29" fmla="*/ 17 h 527"/>
              <a:gd name="T30" fmla="*/ 436 w 502"/>
              <a:gd name="T31" fmla="*/ 17 h 527"/>
              <a:gd name="T32" fmla="*/ 20 w 502"/>
              <a:gd name="T33" fmla="*/ 319 h 527"/>
              <a:gd name="T34" fmla="*/ 20 w 502"/>
              <a:gd name="T35" fmla="*/ 319 h 527"/>
              <a:gd name="T36" fmla="*/ 438 w 502"/>
              <a:gd name="T37" fmla="*/ 77 h 527"/>
              <a:gd name="T38" fmla="*/ 438 w 502"/>
              <a:gd name="T39" fmla="*/ 77 h 527"/>
              <a:gd name="T40" fmla="*/ 38 w 502"/>
              <a:gd name="T41" fmla="*/ 370 h 527"/>
              <a:gd name="T42" fmla="*/ 38 w 502"/>
              <a:gd name="T43" fmla="*/ 370 h 527"/>
              <a:gd name="T44" fmla="*/ 459 w 502"/>
              <a:gd name="T45" fmla="*/ 127 h 527"/>
              <a:gd name="T46" fmla="*/ 459 w 502"/>
              <a:gd name="T47" fmla="*/ 127 h 527"/>
              <a:gd name="T48" fmla="*/ 32 w 502"/>
              <a:gd name="T49" fmla="*/ 438 h 527"/>
              <a:gd name="T50" fmla="*/ 32 w 502"/>
              <a:gd name="T51" fmla="*/ 438 h 527"/>
              <a:gd name="T52" fmla="*/ 486 w 502"/>
              <a:gd name="T53" fmla="*/ 175 h 527"/>
              <a:gd name="T54" fmla="*/ 486 w 502"/>
              <a:gd name="T55" fmla="*/ 175 h 527"/>
              <a:gd name="T56" fmla="*/ 63 w 502"/>
              <a:gd name="T57" fmla="*/ 476 h 527"/>
              <a:gd name="T58" fmla="*/ 63 w 502"/>
              <a:gd name="T59" fmla="*/ 476 h 527"/>
              <a:gd name="T60" fmla="*/ 473 w 502"/>
              <a:gd name="T61" fmla="*/ 239 h 527"/>
              <a:gd name="T62" fmla="*/ 473 w 502"/>
              <a:gd name="T63" fmla="*/ 239 h 527"/>
              <a:gd name="T64" fmla="*/ 126 w 502"/>
              <a:gd name="T65" fmla="*/ 504 h 527"/>
              <a:gd name="T66" fmla="*/ 126 w 502"/>
              <a:gd name="T67" fmla="*/ 504 h 527"/>
              <a:gd name="T68" fmla="*/ 485 w 502"/>
              <a:gd name="T69" fmla="*/ 297 h 527"/>
              <a:gd name="T70" fmla="*/ 485 w 502"/>
              <a:gd name="T71" fmla="*/ 297 h 527"/>
              <a:gd name="T72" fmla="*/ 207 w 502"/>
              <a:gd name="T73" fmla="*/ 519 h 527"/>
              <a:gd name="T74" fmla="*/ 207 w 502"/>
              <a:gd name="T75" fmla="*/ 519 h 527"/>
              <a:gd name="T76" fmla="*/ 497 w 502"/>
              <a:gd name="T77" fmla="*/ 353 h 527"/>
              <a:gd name="T78" fmla="*/ 497 w 502"/>
              <a:gd name="T79" fmla="*/ 353 h 527"/>
              <a:gd name="T80" fmla="*/ 310 w 502"/>
              <a:gd name="T81" fmla="*/ 516 h 527"/>
              <a:gd name="T82" fmla="*/ 310 w 502"/>
              <a:gd name="T83" fmla="*/ 516 h 527"/>
              <a:gd name="T84" fmla="*/ 467 w 502"/>
              <a:gd name="T85" fmla="*/ 426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2" h="527">
                <a:moveTo>
                  <a:pt x="67" y="60"/>
                </a:moveTo>
                <a:lnTo>
                  <a:pt x="67" y="60"/>
                </a:lnTo>
                <a:cubicBezTo>
                  <a:pt x="68" y="62"/>
                  <a:pt x="161" y="3"/>
                  <a:pt x="162" y="5"/>
                </a:cubicBezTo>
                <a:lnTo>
                  <a:pt x="162" y="5"/>
                </a:lnTo>
                <a:cubicBezTo>
                  <a:pt x="164" y="8"/>
                  <a:pt x="10" y="148"/>
                  <a:pt x="13" y="152"/>
                </a:cubicBezTo>
                <a:lnTo>
                  <a:pt x="13" y="152"/>
                </a:lnTo>
                <a:cubicBezTo>
                  <a:pt x="15" y="157"/>
                  <a:pt x="260" y="0"/>
                  <a:pt x="263" y="7"/>
                </a:cubicBezTo>
                <a:lnTo>
                  <a:pt x="263" y="7"/>
                </a:lnTo>
                <a:cubicBezTo>
                  <a:pt x="268" y="14"/>
                  <a:pt x="4" y="203"/>
                  <a:pt x="8" y="210"/>
                </a:cubicBezTo>
                <a:lnTo>
                  <a:pt x="8" y="210"/>
                </a:lnTo>
                <a:cubicBezTo>
                  <a:pt x="13" y="219"/>
                  <a:pt x="352" y="1"/>
                  <a:pt x="356" y="8"/>
                </a:cubicBezTo>
                <a:lnTo>
                  <a:pt x="356" y="8"/>
                </a:lnTo>
                <a:cubicBezTo>
                  <a:pt x="362" y="18"/>
                  <a:pt x="0" y="254"/>
                  <a:pt x="7" y="265"/>
                </a:cubicBezTo>
                <a:lnTo>
                  <a:pt x="7" y="265"/>
                </a:lnTo>
                <a:cubicBezTo>
                  <a:pt x="12" y="274"/>
                  <a:pt x="430" y="6"/>
                  <a:pt x="436" y="17"/>
                </a:cubicBezTo>
                <a:lnTo>
                  <a:pt x="436" y="17"/>
                </a:lnTo>
                <a:cubicBezTo>
                  <a:pt x="442" y="27"/>
                  <a:pt x="14" y="310"/>
                  <a:pt x="20" y="319"/>
                </a:cubicBezTo>
                <a:lnTo>
                  <a:pt x="20" y="319"/>
                </a:lnTo>
                <a:cubicBezTo>
                  <a:pt x="26" y="331"/>
                  <a:pt x="431" y="66"/>
                  <a:pt x="438" y="77"/>
                </a:cubicBezTo>
                <a:lnTo>
                  <a:pt x="438" y="77"/>
                </a:lnTo>
                <a:cubicBezTo>
                  <a:pt x="443" y="87"/>
                  <a:pt x="32" y="358"/>
                  <a:pt x="38" y="370"/>
                </a:cubicBezTo>
                <a:lnTo>
                  <a:pt x="38" y="370"/>
                </a:lnTo>
                <a:cubicBezTo>
                  <a:pt x="46" y="383"/>
                  <a:pt x="452" y="114"/>
                  <a:pt x="459" y="127"/>
                </a:cubicBezTo>
                <a:lnTo>
                  <a:pt x="459" y="127"/>
                </a:lnTo>
                <a:cubicBezTo>
                  <a:pt x="465" y="138"/>
                  <a:pt x="26" y="427"/>
                  <a:pt x="32" y="438"/>
                </a:cubicBezTo>
                <a:lnTo>
                  <a:pt x="32" y="438"/>
                </a:lnTo>
                <a:cubicBezTo>
                  <a:pt x="38" y="448"/>
                  <a:pt x="479" y="164"/>
                  <a:pt x="486" y="175"/>
                </a:cubicBezTo>
                <a:lnTo>
                  <a:pt x="486" y="175"/>
                </a:lnTo>
                <a:cubicBezTo>
                  <a:pt x="491" y="185"/>
                  <a:pt x="57" y="466"/>
                  <a:pt x="63" y="476"/>
                </a:cubicBezTo>
                <a:lnTo>
                  <a:pt x="63" y="476"/>
                </a:lnTo>
                <a:cubicBezTo>
                  <a:pt x="68" y="484"/>
                  <a:pt x="467" y="230"/>
                  <a:pt x="473" y="239"/>
                </a:cubicBezTo>
                <a:lnTo>
                  <a:pt x="473" y="239"/>
                </a:lnTo>
                <a:cubicBezTo>
                  <a:pt x="479" y="249"/>
                  <a:pt x="120" y="493"/>
                  <a:pt x="126" y="504"/>
                </a:cubicBezTo>
                <a:lnTo>
                  <a:pt x="126" y="504"/>
                </a:lnTo>
                <a:cubicBezTo>
                  <a:pt x="133" y="514"/>
                  <a:pt x="479" y="286"/>
                  <a:pt x="485" y="297"/>
                </a:cubicBezTo>
                <a:lnTo>
                  <a:pt x="485" y="297"/>
                </a:lnTo>
                <a:cubicBezTo>
                  <a:pt x="490" y="306"/>
                  <a:pt x="202" y="512"/>
                  <a:pt x="207" y="519"/>
                </a:cubicBezTo>
                <a:lnTo>
                  <a:pt x="207" y="519"/>
                </a:lnTo>
                <a:cubicBezTo>
                  <a:pt x="211" y="526"/>
                  <a:pt x="493" y="346"/>
                  <a:pt x="497" y="353"/>
                </a:cubicBezTo>
                <a:lnTo>
                  <a:pt x="497" y="353"/>
                </a:lnTo>
                <a:cubicBezTo>
                  <a:pt x="501" y="359"/>
                  <a:pt x="307" y="511"/>
                  <a:pt x="310" y="516"/>
                </a:cubicBezTo>
                <a:lnTo>
                  <a:pt x="310" y="516"/>
                </a:lnTo>
                <a:cubicBezTo>
                  <a:pt x="313" y="520"/>
                  <a:pt x="464" y="421"/>
                  <a:pt x="467" y="426"/>
                </a:cubicBezTo>
              </a:path>
            </a:pathLst>
          </a:custGeom>
          <a:noFill/>
          <a:ln w="9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" name="Freeform 268"/>
          <p:cNvSpPr>
            <a:spLocks noChangeArrowheads="1"/>
          </p:cNvSpPr>
          <p:nvPr/>
        </p:nvSpPr>
        <p:spPr bwMode="auto">
          <a:xfrm>
            <a:off x="6580423" y="12038216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269"/>
          <p:cNvSpPr>
            <a:spLocks noChangeArrowheads="1"/>
          </p:cNvSpPr>
          <p:nvPr/>
        </p:nvSpPr>
        <p:spPr bwMode="auto">
          <a:xfrm>
            <a:off x="10099125" y="6182052"/>
            <a:ext cx="630664" cy="575607"/>
          </a:xfrm>
          <a:custGeom>
            <a:avLst/>
            <a:gdLst>
              <a:gd name="T0" fmla="*/ 66 w 555"/>
              <a:gd name="T1" fmla="*/ 72 h 507"/>
              <a:gd name="T2" fmla="*/ 66 w 555"/>
              <a:gd name="T3" fmla="*/ 72 h 507"/>
              <a:gd name="T4" fmla="*/ 174 w 555"/>
              <a:gd name="T5" fmla="*/ 9 h 507"/>
              <a:gd name="T6" fmla="*/ 174 w 555"/>
              <a:gd name="T7" fmla="*/ 9 h 507"/>
              <a:gd name="T8" fmla="*/ 38 w 555"/>
              <a:gd name="T9" fmla="*/ 148 h 507"/>
              <a:gd name="T10" fmla="*/ 38 w 555"/>
              <a:gd name="T11" fmla="*/ 148 h 507"/>
              <a:gd name="T12" fmla="*/ 265 w 555"/>
              <a:gd name="T13" fmla="*/ 17 h 507"/>
              <a:gd name="T14" fmla="*/ 265 w 555"/>
              <a:gd name="T15" fmla="*/ 17 h 507"/>
              <a:gd name="T16" fmla="*/ 4 w 555"/>
              <a:gd name="T17" fmla="*/ 231 h 507"/>
              <a:gd name="T18" fmla="*/ 4 w 555"/>
              <a:gd name="T19" fmla="*/ 231 h 507"/>
              <a:gd name="T20" fmla="*/ 390 w 555"/>
              <a:gd name="T21" fmla="*/ 8 h 507"/>
              <a:gd name="T22" fmla="*/ 390 w 555"/>
              <a:gd name="T23" fmla="*/ 8 h 507"/>
              <a:gd name="T24" fmla="*/ 46 w 555"/>
              <a:gd name="T25" fmla="*/ 270 h 507"/>
              <a:gd name="T26" fmla="*/ 46 w 555"/>
              <a:gd name="T27" fmla="*/ 270 h 507"/>
              <a:gd name="T28" fmla="*/ 418 w 555"/>
              <a:gd name="T29" fmla="*/ 56 h 507"/>
              <a:gd name="T30" fmla="*/ 418 w 555"/>
              <a:gd name="T31" fmla="*/ 56 h 507"/>
              <a:gd name="T32" fmla="*/ 49 w 555"/>
              <a:gd name="T33" fmla="*/ 330 h 507"/>
              <a:gd name="T34" fmla="*/ 49 w 555"/>
              <a:gd name="T35" fmla="*/ 330 h 507"/>
              <a:gd name="T36" fmla="*/ 472 w 555"/>
              <a:gd name="T37" fmla="*/ 86 h 507"/>
              <a:gd name="T38" fmla="*/ 472 w 555"/>
              <a:gd name="T39" fmla="*/ 86 h 507"/>
              <a:gd name="T40" fmla="*/ 8 w 555"/>
              <a:gd name="T41" fmla="*/ 414 h 507"/>
              <a:gd name="T42" fmla="*/ 8 w 555"/>
              <a:gd name="T43" fmla="*/ 414 h 507"/>
              <a:gd name="T44" fmla="*/ 517 w 555"/>
              <a:gd name="T45" fmla="*/ 121 h 507"/>
              <a:gd name="T46" fmla="*/ 517 w 555"/>
              <a:gd name="T47" fmla="*/ 121 h 507"/>
              <a:gd name="T48" fmla="*/ 90 w 555"/>
              <a:gd name="T49" fmla="*/ 425 h 507"/>
              <a:gd name="T50" fmla="*/ 90 w 555"/>
              <a:gd name="T51" fmla="*/ 425 h 507"/>
              <a:gd name="T52" fmla="*/ 548 w 555"/>
              <a:gd name="T53" fmla="*/ 160 h 507"/>
              <a:gd name="T54" fmla="*/ 548 w 555"/>
              <a:gd name="T55" fmla="*/ 160 h 507"/>
              <a:gd name="T56" fmla="*/ 139 w 555"/>
              <a:gd name="T57" fmla="*/ 458 h 507"/>
              <a:gd name="T58" fmla="*/ 139 w 555"/>
              <a:gd name="T59" fmla="*/ 458 h 507"/>
              <a:gd name="T60" fmla="*/ 539 w 555"/>
              <a:gd name="T61" fmla="*/ 227 h 507"/>
              <a:gd name="T62" fmla="*/ 539 w 555"/>
              <a:gd name="T63" fmla="*/ 227 h 507"/>
              <a:gd name="T64" fmla="*/ 197 w 555"/>
              <a:gd name="T65" fmla="*/ 486 h 507"/>
              <a:gd name="T66" fmla="*/ 197 w 555"/>
              <a:gd name="T67" fmla="*/ 486 h 507"/>
              <a:gd name="T68" fmla="*/ 544 w 555"/>
              <a:gd name="T69" fmla="*/ 286 h 507"/>
              <a:gd name="T70" fmla="*/ 544 w 555"/>
              <a:gd name="T71" fmla="*/ 286 h 507"/>
              <a:gd name="T72" fmla="*/ 272 w 555"/>
              <a:gd name="T73" fmla="*/ 500 h 507"/>
              <a:gd name="T74" fmla="*/ 272 w 555"/>
              <a:gd name="T75" fmla="*/ 500 h 507"/>
              <a:gd name="T76" fmla="*/ 495 w 555"/>
              <a:gd name="T77" fmla="*/ 371 h 507"/>
              <a:gd name="T78" fmla="*/ 495 w 555"/>
              <a:gd name="T79" fmla="*/ 371 h 507"/>
              <a:gd name="T80" fmla="*/ 370 w 555"/>
              <a:gd name="T81" fmla="*/ 499 h 507"/>
              <a:gd name="T82" fmla="*/ 370 w 555"/>
              <a:gd name="T83" fmla="*/ 499 h 507"/>
              <a:gd name="T84" fmla="*/ 524 w 555"/>
              <a:gd name="T85" fmla="*/ 41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5" h="507">
                <a:moveTo>
                  <a:pt x="66" y="72"/>
                </a:moveTo>
                <a:lnTo>
                  <a:pt x="66" y="72"/>
                </a:lnTo>
                <a:cubicBezTo>
                  <a:pt x="67" y="74"/>
                  <a:pt x="173" y="7"/>
                  <a:pt x="174" y="9"/>
                </a:cubicBezTo>
                <a:lnTo>
                  <a:pt x="174" y="9"/>
                </a:lnTo>
                <a:cubicBezTo>
                  <a:pt x="176" y="13"/>
                  <a:pt x="36" y="143"/>
                  <a:pt x="38" y="148"/>
                </a:cubicBezTo>
                <a:lnTo>
                  <a:pt x="38" y="148"/>
                </a:lnTo>
                <a:cubicBezTo>
                  <a:pt x="43" y="155"/>
                  <a:pt x="262" y="10"/>
                  <a:pt x="265" y="17"/>
                </a:cubicBezTo>
                <a:lnTo>
                  <a:pt x="265" y="17"/>
                </a:lnTo>
                <a:cubicBezTo>
                  <a:pt x="270" y="23"/>
                  <a:pt x="0" y="225"/>
                  <a:pt x="4" y="231"/>
                </a:cubicBezTo>
                <a:lnTo>
                  <a:pt x="4" y="231"/>
                </a:lnTo>
                <a:cubicBezTo>
                  <a:pt x="8" y="239"/>
                  <a:pt x="386" y="0"/>
                  <a:pt x="390" y="8"/>
                </a:cubicBezTo>
                <a:lnTo>
                  <a:pt x="390" y="8"/>
                </a:lnTo>
                <a:cubicBezTo>
                  <a:pt x="396" y="17"/>
                  <a:pt x="40" y="260"/>
                  <a:pt x="46" y="270"/>
                </a:cubicBezTo>
                <a:lnTo>
                  <a:pt x="46" y="270"/>
                </a:lnTo>
                <a:cubicBezTo>
                  <a:pt x="51" y="280"/>
                  <a:pt x="413" y="47"/>
                  <a:pt x="418" y="56"/>
                </a:cubicBezTo>
                <a:lnTo>
                  <a:pt x="418" y="56"/>
                </a:lnTo>
                <a:cubicBezTo>
                  <a:pt x="423" y="66"/>
                  <a:pt x="43" y="321"/>
                  <a:pt x="49" y="330"/>
                </a:cubicBezTo>
                <a:lnTo>
                  <a:pt x="49" y="330"/>
                </a:lnTo>
                <a:cubicBezTo>
                  <a:pt x="54" y="340"/>
                  <a:pt x="465" y="75"/>
                  <a:pt x="472" y="86"/>
                </a:cubicBezTo>
                <a:lnTo>
                  <a:pt x="472" y="86"/>
                </a:lnTo>
                <a:cubicBezTo>
                  <a:pt x="478" y="97"/>
                  <a:pt x="2" y="402"/>
                  <a:pt x="8" y="414"/>
                </a:cubicBezTo>
                <a:lnTo>
                  <a:pt x="8" y="414"/>
                </a:lnTo>
                <a:cubicBezTo>
                  <a:pt x="15" y="425"/>
                  <a:pt x="510" y="108"/>
                  <a:pt x="517" y="121"/>
                </a:cubicBezTo>
                <a:lnTo>
                  <a:pt x="517" y="121"/>
                </a:lnTo>
                <a:cubicBezTo>
                  <a:pt x="525" y="133"/>
                  <a:pt x="84" y="413"/>
                  <a:pt x="90" y="425"/>
                </a:cubicBezTo>
                <a:lnTo>
                  <a:pt x="90" y="425"/>
                </a:lnTo>
                <a:cubicBezTo>
                  <a:pt x="96" y="434"/>
                  <a:pt x="541" y="149"/>
                  <a:pt x="548" y="160"/>
                </a:cubicBezTo>
                <a:lnTo>
                  <a:pt x="548" y="160"/>
                </a:lnTo>
                <a:cubicBezTo>
                  <a:pt x="554" y="171"/>
                  <a:pt x="134" y="448"/>
                  <a:pt x="139" y="458"/>
                </a:cubicBezTo>
                <a:lnTo>
                  <a:pt x="139" y="458"/>
                </a:lnTo>
                <a:cubicBezTo>
                  <a:pt x="146" y="468"/>
                  <a:pt x="532" y="215"/>
                  <a:pt x="539" y="227"/>
                </a:cubicBezTo>
                <a:lnTo>
                  <a:pt x="539" y="227"/>
                </a:lnTo>
                <a:cubicBezTo>
                  <a:pt x="543" y="235"/>
                  <a:pt x="193" y="478"/>
                  <a:pt x="197" y="486"/>
                </a:cubicBezTo>
                <a:lnTo>
                  <a:pt x="197" y="486"/>
                </a:lnTo>
                <a:cubicBezTo>
                  <a:pt x="202" y="495"/>
                  <a:pt x="539" y="275"/>
                  <a:pt x="544" y="286"/>
                </a:cubicBezTo>
                <a:lnTo>
                  <a:pt x="544" y="286"/>
                </a:lnTo>
                <a:cubicBezTo>
                  <a:pt x="548" y="292"/>
                  <a:pt x="267" y="492"/>
                  <a:pt x="272" y="500"/>
                </a:cubicBezTo>
                <a:lnTo>
                  <a:pt x="272" y="500"/>
                </a:lnTo>
                <a:cubicBezTo>
                  <a:pt x="276" y="506"/>
                  <a:pt x="491" y="364"/>
                  <a:pt x="495" y="371"/>
                </a:cubicBezTo>
                <a:lnTo>
                  <a:pt x="495" y="371"/>
                </a:lnTo>
                <a:cubicBezTo>
                  <a:pt x="497" y="374"/>
                  <a:pt x="367" y="495"/>
                  <a:pt x="370" y="499"/>
                </a:cubicBezTo>
                <a:lnTo>
                  <a:pt x="370" y="499"/>
                </a:lnTo>
                <a:cubicBezTo>
                  <a:pt x="372" y="503"/>
                  <a:pt x="522" y="406"/>
                  <a:pt x="524" y="410"/>
                </a:cubicBezTo>
              </a:path>
            </a:pathLst>
          </a:custGeom>
          <a:noFill/>
          <a:ln w="9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" name="Freeform 270"/>
          <p:cNvSpPr>
            <a:spLocks noChangeArrowheads="1"/>
          </p:cNvSpPr>
          <p:nvPr/>
        </p:nvSpPr>
        <p:spPr bwMode="auto">
          <a:xfrm>
            <a:off x="10139167" y="7368302"/>
            <a:ext cx="560590" cy="560590"/>
          </a:xfrm>
          <a:custGeom>
            <a:avLst/>
            <a:gdLst>
              <a:gd name="T0" fmla="*/ 330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30 w 494"/>
              <a:gd name="T15" fmla="*/ 0 h 493"/>
              <a:gd name="T16" fmla="*/ 330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30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30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19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2"/>
                  <a:pt x="330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271"/>
          <p:cNvSpPr>
            <a:spLocks noChangeArrowheads="1"/>
          </p:cNvSpPr>
          <p:nvPr/>
        </p:nvSpPr>
        <p:spPr bwMode="auto">
          <a:xfrm>
            <a:off x="10124153" y="8524518"/>
            <a:ext cx="600632" cy="580611"/>
          </a:xfrm>
          <a:custGeom>
            <a:avLst/>
            <a:gdLst>
              <a:gd name="T0" fmla="*/ 33 w 529"/>
              <a:gd name="T1" fmla="*/ 74 h 511"/>
              <a:gd name="T2" fmla="*/ 33 w 529"/>
              <a:gd name="T3" fmla="*/ 74 h 511"/>
              <a:gd name="T4" fmla="*/ 142 w 529"/>
              <a:gd name="T5" fmla="*/ 11 h 511"/>
              <a:gd name="T6" fmla="*/ 142 w 529"/>
              <a:gd name="T7" fmla="*/ 11 h 511"/>
              <a:gd name="T8" fmla="*/ 8 w 529"/>
              <a:gd name="T9" fmla="*/ 146 h 511"/>
              <a:gd name="T10" fmla="*/ 8 w 529"/>
              <a:gd name="T11" fmla="*/ 146 h 511"/>
              <a:gd name="T12" fmla="*/ 252 w 529"/>
              <a:gd name="T13" fmla="*/ 5 h 511"/>
              <a:gd name="T14" fmla="*/ 252 w 529"/>
              <a:gd name="T15" fmla="*/ 5 h 511"/>
              <a:gd name="T16" fmla="*/ 4 w 529"/>
              <a:gd name="T17" fmla="*/ 202 h 511"/>
              <a:gd name="T18" fmla="*/ 4 w 529"/>
              <a:gd name="T19" fmla="*/ 202 h 511"/>
              <a:gd name="T20" fmla="*/ 302 w 529"/>
              <a:gd name="T21" fmla="*/ 30 h 511"/>
              <a:gd name="T22" fmla="*/ 302 w 529"/>
              <a:gd name="T23" fmla="*/ 30 h 511"/>
              <a:gd name="T24" fmla="*/ 26 w 529"/>
              <a:gd name="T25" fmla="*/ 248 h 511"/>
              <a:gd name="T26" fmla="*/ 26 w 529"/>
              <a:gd name="T27" fmla="*/ 248 h 511"/>
              <a:gd name="T28" fmla="*/ 401 w 529"/>
              <a:gd name="T29" fmla="*/ 32 h 511"/>
              <a:gd name="T30" fmla="*/ 401 w 529"/>
              <a:gd name="T31" fmla="*/ 32 h 511"/>
              <a:gd name="T32" fmla="*/ 14 w 529"/>
              <a:gd name="T33" fmla="*/ 320 h 511"/>
              <a:gd name="T34" fmla="*/ 14 w 529"/>
              <a:gd name="T35" fmla="*/ 320 h 511"/>
              <a:gd name="T36" fmla="*/ 435 w 529"/>
              <a:gd name="T37" fmla="*/ 76 h 511"/>
              <a:gd name="T38" fmla="*/ 435 w 529"/>
              <a:gd name="T39" fmla="*/ 76 h 511"/>
              <a:gd name="T40" fmla="*/ 18 w 529"/>
              <a:gd name="T41" fmla="*/ 374 h 511"/>
              <a:gd name="T42" fmla="*/ 18 w 529"/>
              <a:gd name="T43" fmla="*/ 374 h 511"/>
              <a:gd name="T44" fmla="*/ 473 w 529"/>
              <a:gd name="T45" fmla="*/ 112 h 511"/>
              <a:gd name="T46" fmla="*/ 473 w 529"/>
              <a:gd name="T47" fmla="*/ 112 h 511"/>
              <a:gd name="T48" fmla="*/ 63 w 529"/>
              <a:gd name="T49" fmla="*/ 412 h 511"/>
              <a:gd name="T50" fmla="*/ 63 w 529"/>
              <a:gd name="T51" fmla="*/ 412 h 511"/>
              <a:gd name="T52" fmla="*/ 510 w 529"/>
              <a:gd name="T53" fmla="*/ 154 h 511"/>
              <a:gd name="T54" fmla="*/ 510 w 529"/>
              <a:gd name="T55" fmla="*/ 154 h 511"/>
              <a:gd name="T56" fmla="*/ 52 w 529"/>
              <a:gd name="T57" fmla="*/ 477 h 511"/>
              <a:gd name="T58" fmla="*/ 52 w 529"/>
              <a:gd name="T59" fmla="*/ 477 h 511"/>
              <a:gd name="T60" fmla="*/ 522 w 529"/>
              <a:gd name="T61" fmla="*/ 206 h 511"/>
              <a:gd name="T62" fmla="*/ 522 w 529"/>
              <a:gd name="T63" fmla="*/ 206 h 511"/>
              <a:gd name="T64" fmla="*/ 112 w 529"/>
              <a:gd name="T65" fmla="*/ 501 h 511"/>
              <a:gd name="T66" fmla="*/ 112 w 529"/>
              <a:gd name="T67" fmla="*/ 501 h 511"/>
              <a:gd name="T68" fmla="*/ 478 w 529"/>
              <a:gd name="T69" fmla="*/ 289 h 511"/>
              <a:gd name="T70" fmla="*/ 478 w 529"/>
              <a:gd name="T71" fmla="*/ 289 h 511"/>
              <a:gd name="T72" fmla="*/ 239 w 529"/>
              <a:gd name="T73" fmla="*/ 488 h 511"/>
              <a:gd name="T74" fmla="*/ 239 w 529"/>
              <a:gd name="T75" fmla="*/ 488 h 511"/>
              <a:gd name="T76" fmla="*/ 506 w 529"/>
              <a:gd name="T77" fmla="*/ 334 h 511"/>
              <a:gd name="T78" fmla="*/ 506 w 529"/>
              <a:gd name="T79" fmla="*/ 334 h 511"/>
              <a:gd name="T80" fmla="*/ 332 w 529"/>
              <a:gd name="T81" fmla="*/ 500 h 511"/>
              <a:gd name="T82" fmla="*/ 332 w 529"/>
              <a:gd name="T83" fmla="*/ 500 h 511"/>
              <a:gd name="T84" fmla="*/ 482 w 529"/>
              <a:gd name="T85" fmla="*/ 413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29" h="511">
                <a:moveTo>
                  <a:pt x="33" y="74"/>
                </a:moveTo>
                <a:lnTo>
                  <a:pt x="33" y="74"/>
                </a:lnTo>
                <a:cubicBezTo>
                  <a:pt x="33" y="76"/>
                  <a:pt x="141" y="10"/>
                  <a:pt x="142" y="11"/>
                </a:cubicBezTo>
                <a:lnTo>
                  <a:pt x="142" y="11"/>
                </a:lnTo>
                <a:cubicBezTo>
                  <a:pt x="144" y="15"/>
                  <a:pt x="5" y="141"/>
                  <a:pt x="8" y="146"/>
                </a:cubicBezTo>
                <a:lnTo>
                  <a:pt x="8" y="146"/>
                </a:lnTo>
                <a:cubicBezTo>
                  <a:pt x="11" y="152"/>
                  <a:pt x="249" y="0"/>
                  <a:pt x="252" y="5"/>
                </a:cubicBezTo>
                <a:lnTo>
                  <a:pt x="252" y="5"/>
                </a:lnTo>
                <a:cubicBezTo>
                  <a:pt x="256" y="11"/>
                  <a:pt x="0" y="194"/>
                  <a:pt x="4" y="202"/>
                </a:cubicBezTo>
                <a:lnTo>
                  <a:pt x="4" y="202"/>
                </a:lnTo>
                <a:cubicBezTo>
                  <a:pt x="8" y="209"/>
                  <a:pt x="298" y="23"/>
                  <a:pt x="302" y="30"/>
                </a:cubicBezTo>
                <a:lnTo>
                  <a:pt x="302" y="30"/>
                </a:lnTo>
                <a:cubicBezTo>
                  <a:pt x="307" y="39"/>
                  <a:pt x="21" y="240"/>
                  <a:pt x="26" y="248"/>
                </a:cubicBezTo>
                <a:lnTo>
                  <a:pt x="26" y="248"/>
                </a:lnTo>
                <a:cubicBezTo>
                  <a:pt x="32" y="259"/>
                  <a:pt x="394" y="20"/>
                  <a:pt x="401" y="32"/>
                </a:cubicBezTo>
                <a:lnTo>
                  <a:pt x="401" y="32"/>
                </a:lnTo>
                <a:cubicBezTo>
                  <a:pt x="408" y="44"/>
                  <a:pt x="9" y="311"/>
                  <a:pt x="14" y="320"/>
                </a:cubicBezTo>
                <a:lnTo>
                  <a:pt x="14" y="320"/>
                </a:lnTo>
                <a:cubicBezTo>
                  <a:pt x="21" y="332"/>
                  <a:pt x="429" y="65"/>
                  <a:pt x="435" y="76"/>
                </a:cubicBezTo>
                <a:lnTo>
                  <a:pt x="435" y="76"/>
                </a:lnTo>
                <a:cubicBezTo>
                  <a:pt x="440" y="86"/>
                  <a:pt x="12" y="363"/>
                  <a:pt x="18" y="374"/>
                </a:cubicBezTo>
                <a:lnTo>
                  <a:pt x="18" y="374"/>
                </a:lnTo>
                <a:cubicBezTo>
                  <a:pt x="26" y="388"/>
                  <a:pt x="468" y="103"/>
                  <a:pt x="473" y="112"/>
                </a:cubicBezTo>
                <a:lnTo>
                  <a:pt x="473" y="112"/>
                </a:lnTo>
                <a:cubicBezTo>
                  <a:pt x="480" y="125"/>
                  <a:pt x="57" y="402"/>
                  <a:pt x="63" y="412"/>
                </a:cubicBezTo>
                <a:lnTo>
                  <a:pt x="63" y="412"/>
                </a:lnTo>
                <a:cubicBezTo>
                  <a:pt x="70" y="425"/>
                  <a:pt x="504" y="141"/>
                  <a:pt x="510" y="154"/>
                </a:cubicBezTo>
                <a:lnTo>
                  <a:pt x="510" y="154"/>
                </a:lnTo>
                <a:cubicBezTo>
                  <a:pt x="518" y="166"/>
                  <a:pt x="44" y="464"/>
                  <a:pt x="52" y="477"/>
                </a:cubicBezTo>
                <a:lnTo>
                  <a:pt x="52" y="477"/>
                </a:lnTo>
                <a:cubicBezTo>
                  <a:pt x="57" y="487"/>
                  <a:pt x="516" y="196"/>
                  <a:pt x="522" y="206"/>
                </a:cubicBezTo>
                <a:lnTo>
                  <a:pt x="522" y="206"/>
                </a:lnTo>
                <a:cubicBezTo>
                  <a:pt x="528" y="216"/>
                  <a:pt x="104" y="488"/>
                  <a:pt x="112" y="501"/>
                </a:cubicBezTo>
                <a:lnTo>
                  <a:pt x="112" y="501"/>
                </a:lnTo>
                <a:cubicBezTo>
                  <a:pt x="117" y="510"/>
                  <a:pt x="472" y="279"/>
                  <a:pt x="478" y="289"/>
                </a:cubicBezTo>
                <a:lnTo>
                  <a:pt x="478" y="289"/>
                </a:lnTo>
                <a:cubicBezTo>
                  <a:pt x="482" y="297"/>
                  <a:pt x="236" y="482"/>
                  <a:pt x="239" y="488"/>
                </a:cubicBezTo>
                <a:lnTo>
                  <a:pt x="239" y="488"/>
                </a:lnTo>
                <a:cubicBezTo>
                  <a:pt x="243" y="495"/>
                  <a:pt x="502" y="328"/>
                  <a:pt x="506" y="334"/>
                </a:cubicBezTo>
                <a:lnTo>
                  <a:pt x="506" y="334"/>
                </a:lnTo>
                <a:cubicBezTo>
                  <a:pt x="509" y="341"/>
                  <a:pt x="329" y="495"/>
                  <a:pt x="332" y="500"/>
                </a:cubicBezTo>
                <a:lnTo>
                  <a:pt x="332" y="500"/>
                </a:lnTo>
                <a:cubicBezTo>
                  <a:pt x="334" y="503"/>
                  <a:pt x="480" y="409"/>
                  <a:pt x="482" y="413"/>
                </a:cubicBezTo>
              </a:path>
            </a:pathLst>
          </a:custGeom>
          <a:noFill/>
          <a:ln w="9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" name="Freeform 272"/>
          <p:cNvSpPr>
            <a:spLocks noChangeArrowheads="1"/>
          </p:cNvSpPr>
          <p:nvPr/>
        </p:nvSpPr>
        <p:spPr bwMode="auto">
          <a:xfrm>
            <a:off x="10139167" y="9700758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273"/>
          <p:cNvSpPr>
            <a:spLocks noChangeArrowheads="1"/>
          </p:cNvSpPr>
          <p:nvPr/>
        </p:nvSpPr>
        <p:spPr bwMode="auto">
          <a:xfrm>
            <a:off x="10129157" y="10841959"/>
            <a:ext cx="600632" cy="610643"/>
          </a:xfrm>
          <a:custGeom>
            <a:avLst/>
            <a:gdLst>
              <a:gd name="T0" fmla="*/ 71 w 528"/>
              <a:gd name="T1" fmla="*/ 66 h 540"/>
              <a:gd name="T2" fmla="*/ 71 w 528"/>
              <a:gd name="T3" fmla="*/ 66 h 540"/>
              <a:gd name="T4" fmla="*/ 162 w 528"/>
              <a:gd name="T5" fmla="*/ 14 h 540"/>
              <a:gd name="T6" fmla="*/ 162 w 528"/>
              <a:gd name="T7" fmla="*/ 14 h 540"/>
              <a:gd name="T8" fmla="*/ 3 w 528"/>
              <a:gd name="T9" fmla="*/ 168 h 540"/>
              <a:gd name="T10" fmla="*/ 3 w 528"/>
              <a:gd name="T11" fmla="*/ 168 h 540"/>
              <a:gd name="T12" fmla="*/ 231 w 528"/>
              <a:gd name="T13" fmla="*/ 36 h 540"/>
              <a:gd name="T14" fmla="*/ 231 w 528"/>
              <a:gd name="T15" fmla="*/ 36 h 540"/>
              <a:gd name="T16" fmla="*/ 24 w 528"/>
              <a:gd name="T17" fmla="*/ 215 h 540"/>
              <a:gd name="T18" fmla="*/ 24 w 528"/>
              <a:gd name="T19" fmla="*/ 215 h 540"/>
              <a:gd name="T20" fmla="*/ 379 w 528"/>
              <a:gd name="T21" fmla="*/ 10 h 540"/>
              <a:gd name="T22" fmla="*/ 379 w 528"/>
              <a:gd name="T23" fmla="*/ 10 h 540"/>
              <a:gd name="T24" fmla="*/ 31 w 528"/>
              <a:gd name="T25" fmla="*/ 268 h 540"/>
              <a:gd name="T26" fmla="*/ 31 w 528"/>
              <a:gd name="T27" fmla="*/ 268 h 540"/>
              <a:gd name="T28" fmla="*/ 445 w 528"/>
              <a:gd name="T29" fmla="*/ 30 h 540"/>
              <a:gd name="T30" fmla="*/ 445 w 528"/>
              <a:gd name="T31" fmla="*/ 30 h 540"/>
              <a:gd name="T32" fmla="*/ 33 w 528"/>
              <a:gd name="T33" fmla="*/ 328 h 540"/>
              <a:gd name="T34" fmla="*/ 33 w 528"/>
              <a:gd name="T35" fmla="*/ 328 h 540"/>
              <a:gd name="T36" fmla="*/ 496 w 528"/>
              <a:gd name="T37" fmla="*/ 61 h 540"/>
              <a:gd name="T38" fmla="*/ 496 w 528"/>
              <a:gd name="T39" fmla="*/ 61 h 540"/>
              <a:gd name="T40" fmla="*/ 52 w 528"/>
              <a:gd name="T41" fmla="*/ 382 h 540"/>
              <a:gd name="T42" fmla="*/ 52 w 528"/>
              <a:gd name="T43" fmla="*/ 382 h 540"/>
              <a:gd name="T44" fmla="*/ 501 w 528"/>
              <a:gd name="T45" fmla="*/ 122 h 540"/>
              <a:gd name="T46" fmla="*/ 501 w 528"/>
              <a:gd name="T47" fmla="*/ 122 h 540"/>
              <a:gd name="T48" fmla="*/ 25 w 528"/>
              <a:gd name="T49" fmla="*/ 458 h 540"/>
              <a:gd name="T50" fmla="*/ 25 w 528"/>
              <a:gd name="T51" fmla="*/ 458 h 540"/>
              <a:gd name="T52" fmla="*/ 470 w 528"/>
              <a:gd name="T53" fmla="*/ 201 h 540"/>
              <a:gd name="T54" fmla="*/ 470 w 528"/>
              <a:gd name="T55" fmla="*/ 201 h 540"/>
              <a:gd name="T56" fmla="*/ 67 w 528"/>
              <a:gd name="T57" fmla="*/ 498 h 540"/>
              <a:gd name="T58" fmla="*/ 67 w 528"/>
              <a:gd name="T59" fmla="*/ 498 h 540"/>
              <a:gd name="T60" fmla="*/ 473 w 528"/>
              <a:gd name="T61" fmla="*/ 264 h 540"/>
              <a:gd name="T62" fmla="*/ 473 w 528"/>
              <a:gd name="T63" fmla="*/ 264 h 540"/>
              <a:gd name="T64" fmla="*/ 137 w 528"/>
              <a:gd name="T65" fmla="*/ 520 h 540"/>
              <a:gd name="T66" fmla="*/ 137 w 528"/>
              <a:gd name="T67" fmla="*/ 520 h 540"/>
              <a:gd name="T68" fmla="*/ 522 w 528"/>
              <a:gd name="T69" fmla="*/ 298 h 540"/>
              <a:gd name="T70" fmla="*/ 522 w 528"/>
              <a:gd name="T71" fmla="*/ 298 h 540"/>
              <a:gd name="T72" fmla="*/ 215 w 528"/>
              <a:gd name="T73" fmla="*/ 532 h 540"/>
              <a:gd name="T74" fmla="*/ 215 w 528"/>
              <a:gd name="T75" fmla="*/ 532 h 540"/>
              <a:gd name="T76" fmla="*/ 494 w 528"/>
              <a:gd name="T77" fmla="*/ 371 h 540"/>
              <a:gd name="T78" fmla="*/ 494 w 528"/>
              <a:gd name="T79" fmla="*/ 371 h 540"/>
              <a:gd name="T80" fmla="*/ 318 w 528"/>
              <a:gd name="T81" fmla="*/ 536 h 540"/>
              <a:gd name="T82" fmla="*/ 318 w 528"/>
              <a:gd name="T83" fmla="*/ 536 h 540"/>
              <a:gd name="T84" fmla="*/ 460 w 528"/>
              <a:gd name="T85" fmla="*/ 45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28" h="540">
                <a:moveTo>
                  <a:pt x="71" y="66"/>
                </a:moveTo>
                <a:lnTo>
                  <a:pt x="71" y="66"/>
                </a:lnTo>
                <a:cubicBezTo>
                  <a:pt x="72" y="69"/>
                  <a:pt x="160" y="12"/>
                  <a:pt x="162" y="14"/>
                </a:cubicBezTo>
                <a:lnTo>
                  <a:pt x="162" y="14"/>
                </a:lnTo>
                <a:cubicBezTo>
                  <a:pt x="164" y="19"/>
                  <a:pt x="0" y="163"/>
                  <a:pt x="3" y="168"/>
                </a:cubicBezTo>
                <a:lnTo>
                  <a:pt x="3" y="168"/>
                </a:lnTo>
                <a:cubicBezTo>
                  <a:pt x="7" y="176"/>
                  <a:pt x="228" y="30"/>
                  <a:pt x="231" y="36"/>
                </a:cubicBezTo>
                <a:lnTo>
                  <a:pt x="231" y="36"/>
                </a:lnTo>
                <a:cubicBezTo>
                  <a:pt x="236" y="43"/>
                  <a:pt x="20" y="210"/>
                  <a:pt x="24" y="215"/>
                </a:cubicBezTo>
                <a:lnTo>
                  <a:pt x="24" y="215"/>
                </a:lnTo>
                <a:cubicBezTo>
                  <a:pt x="28" y="223"/>
                  <a:pt x="374" y="0"/>
                  <a:pt x="379" y="10"/>
                </a:cubicBezTo>
                <a:lnTo>
                  <a:pt x="379" y="10"/>
                </a:lnTo>
                <a:cubicBezTo>
                  <a:pt x="384" y="19"/>
                  <a:pt x="25" y="257"/>
                  <a:pt x="31" y="268"/>
                </a:cubicBezTo>
                <a:lnTo>
                  <a:pt x="31" y="268"/>
                </a:lnTo>
                <a:cubicBezTo>
                  <a:pt x="37" y="277"/>
                  <a:pt x="439" y="19"/>
                  <a:pt x="445" y="30"/>
                </a:cubicBezTo>
                <a:lnTo>
                  <a:pt x="445" y="30"/>
                </a:lnTo>
                <a:cubicBezTo>
                  <a:pt x="451" y="40"/>
                  <a:pt x="28" y="318"/>
                  <a:pt x="33" y="328"/>
                </a:cubicBezTo>
                <a:lnTo>
                  <a:pt x="33" y="328"/>
                </a:lnTo>
                <a:cubicBezTo>
                  <a:pt x="39" y="337"/>
                  <a:pt x="491" y="51"/>
                  <a:pt x="496" y="61"/>
                </a:cubicBezTo>
                <a:lnTo>
                  <a:pt x="496" y="61"/>
                </a:lnTo>
                <a:cubicBezTo>
                  <a:pt x="502" y="71"/>
                  <a:pt x="44" y="369"/>
                  <a:pt x="52" y="382"/>
                </a:cubicBezTo>
                <a:lnTo>
                  <a:pt x="52" y="382"/>
                </a:lnTo>
                <a:cubicBezTo>
                  <a:pt x="59" y="395"/>
                  <a:pt x="494" y="110"/>
                  <a:pt x="501" y="122"/>
                </a:cubicBezTo>
                <a:lnTo>
                  <a:pt x="501" y="122"/>
                </a:lnTo>
                <a:cubicBezTo>
                  <a:pt x="510" y="137"/>
                  <a:pt x="17" y="444"/>
                  <a:pt x="25" y="458"/>
                </a:cubicBezTo>
                <a:lnTo>
                  <a:pt x="25" y="458"/>
                </a:lnTo>
                <a:cubicBezTo>
                  <a:pt x="33" y="472"/>
                  <a:pt x="463" y="187"/>
                  <a:pt x="470" y="201"/>
                </a:cubicBezTo>
                <a:lnTo>
                  <a:pt x="470" y="201"/>
                </a:lnTo>
                <a:cubicBezTo>
                  <a:pt x="478" y="214"/>
                  <a:pt x="61" y="487"/>
                  <a:pt x="67" y="498"/>
                </a:cubicBezTo>
                <a:lnTo>
                  <a:pt x="67" y="498"/>
                </a:lnTo>
                <a:cubicBezTo>
                  <a:pt x="73" y="508"/>
                  <a:pt x="466" y="252"/>
                  <a:pt x="473" y="264"/>
                </a:cubicBezTo>
                <a:lnTo>
                  <a:pt x="473" y="264"/>
                </a:lnTo>
                <a:cubicBezTo>
                  <a:pt x="480" y="275"/>
                  <a:pt x="131" y="510"/>
                  <a:pt x="137" y="520"/>
                </a:cubicBezTo>
                <a:lnTo>
                  <a:pt x="137" y="520"/>
                </a:lnTo>
                <a:cubicBezTo>
                  <a:pt x="141" y="527"/>
                  <a:pt x="516" y="288"/>
                  <a:pt x="522" y="298"/>
                </a:cubicBezTo>
                <a:lnTo>
                  <a:pt x="522" y="298"/>
                </a:lnTo>
                <a:cubicBezTo>
                  <a:pt x="527" y="307"/>
                  <a:pt x="211" y="525"/>
                  <a:pt x="215" y="532"/>
                </a:cubicBezTo>
                <a:lnTo>
                  <a:pt x="215" y="532"/>
                </a:lnTo>
                <a:cubicBezTo>
                  <a:pt x="219" y="539"/>
                  <a:pt x="490" y="365"/>
                  <a:pt x="494" y="371"/>
                </a:cubicBezTo>
                <a:lnTo>
                  <a:pt x="494" y="371"/>
                </a:lnTo>
                <a:cubicBezTo>
                  <a:pt x="497" y="377"/>
                  <a:pt x="314" y="530"/>
                  <a:pt x="318" y="536"/>
                </a:cubicBezTo>
                <a:lnTo>
                  <a:pt x="318" y="536"/>
                </a:lnTo>
                <a:cubicBezTo>
                  <a:pt x="319" y="539"/>
                  <a:pt x="457" y="450"/>
                  <a:pt x="460" y="454"/>
                </a:cubicBezTo>
              </a:path>
            </a:pathLst>
          </a:custGeom>
          <a:noFill/>
          <a:ln w="9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5" name="Freeform 274"/>
          <p:cNvSpPr>
            <a:spLocks noChangeArrowheads="1"/>
          </p:cNvSpPr>
          <p:nvPr/>
        </p:nvSpPr>
        <p:spPr bwMode="auto">
          <a:xfrm>
            <a:off x="10124153" y="12013192"/>
            <a:ext cx="585615" cy="585615"/>
          </a:xfrm>
          <a:custGeom>
            <a:avLst/>
            <a:gdLst>
              <a:gd name="T0" fmla="*/ 67 w 514"/>
              <a:gd name="T1" fmla="*/ 69 h 516"/>
              <a:gd name="T2" fmla="*/ 67 w 514"/>
              <a:gd name="T3" fmla="*/ 69 h 516"/>
              <a:gd name="T4" fmla="*/ 151 w 514"/>
              <a:gd name="T5" fmla="*/ 21 h 516"/>
              <a:gd name="T6" fmla="*/ 151 w 514"/>
              <a:gd name="T7" fmla="*/ 21 h 516"/>
              <a:gd name="T8" fmla="*/ 40 w 514"/>
              <a:gd name="T9" fmla="*/ 143 h 516"/>
              <a:gd name="T10" fmla="*/ 40 w 514"/>
              <a:gd name="T11" fmla="*/ 143 h 516"/>
              <a:gd name="T12" fmla="*/ 255 w 514"/>
              <a:gd name="T13" fmla="*/ 19 h 516"/>
              <a:gd name="T14" fmla="*/ 255 w 514"/>
              <a:gd name="T15" fmla="*/ 19 h 516"/>
              <a:gd name="T16" fmla="*/ 25 w 514"/>
              <a:gd name="T17" fmla="*/ 206 h 516"/>
              <a:gd name="T18" fmla="*/ 25 w 514"/>
              <a:gd name="T19" fmla="*/ 206 h 516"/>
              <a:gd name="T20" fmla="*/ 370 w 514"/>
              <a:gd name="T21" fmla="*/ 8 h 516"/>
              <a:gd name="T22" fmla="*/ 370 w 514"/>
              <a:gd name="T23" fmla="*/ 8 h 516"/>
              <a:gd name="T24" fmla="*/ 28 w 514"/>
              <a:gd name="T25" fmla="*/ 269 h 516"/>
              <a:gd name="T26" fmla="*/ 28 w 514"/>
              <a:gd name="T27" fmla="*/ 269 h 516"/>
              <a:gd name="T28" fmla="*/ 428 w 514"/>
              <a:gd name="T29" fmla="*/ 38 h 516"/>
              <a:gd name="T30" fmla="*/ 428 w 514"/>
              <a:gd name="T31" fmla="*/ 38 h 516"/>
              <a:gd name="T32" fmla="*/ 40 w 514"/>
              <a:gd name="T33" fmla="*/ 316 h 516"/>
              <a:gd name="T34" fmla="*/ 40 w 514"/>
              <a:gd name="T35" fmla="*/ 316 h 516"/>
              <a:gd name="T36" fmla="*/ 490 w 514"/>
              <a:gd name="T37" fmla="*/ 57 h 516"/>
              <a:gd name="T38" fmla="*/ 490 w 514"/>
              <a:gd name="T39" fmla="*/ 57 h 516"/>
              <a:gd name="T40" fmla="*/ 6 w 514"/>
              <a:gd name="T41" fmla="*/ 394 h 516"/>
              <a:gd name="T42" fmla="*/ 6 w 514"/>
              <a:gd name="T43" fmla="*/ 394 h 516"/>
              <a:gd name="T44" fmla="*/ 505 w 514"/>
              <a:gd name="T45" fmla="*/ 106 h 516"/>
              <a:gd name="T46" fmla="*/ 505 w 514"/>
              <a:gd name="T47" fmla="*/ 106 h 516"/>
              <a:gd name="T48" fmla="*/ 7 w 514"/>
              <a:gd name="T49" fmla="*/ 450 h 516"/>
              <a:gd name="T50" fmla="*/ 7 w 514"/>
              <a:gd name="T51" fmla="*/ 450 h 516"/>
              <a:gd name="T52" fmla="*/ 492 w 514"/>
              <a:gd name="T53" fmla="*/ 170 h 516"/>
              <a:gd name="T54" fmla="*/ 492 w 514"/>
              <a:gd name="T55" fmla="*/ 170 h 516"/>
              <a:gd name="T56" fmla="*/ 66 w 514"/>
              <a:gd name="T57" fmla="*/ 471 h 516"/>
              <a:gd name="T58" fmla="*/ 66 w 514"/>
              <a:gd name="T59" fmla="*/ 471 h 516"/>
              <a:gd name="T60" fmla="*/ 484 w 514"/>
              <a:gd name="T61" fmla="*/ 230 h 516"/>
              <a:gd name="T62" fmla="*/ 484 w 514"/>
              <a:gd name="T63" fmla="*/ 230 h 516"/>
              <a:gd name="T64" fmla="*/ 106 w 514"/>
              <a:gd name="T65" fmla="*/ 502 h 516"/>
              <a:gd name="T66" fmla="*/ 106 w 514"/>
              <a:gd name="T67" fmla="*/ 502 h 516"/>
              <a:gd name="T68" fmla="*/ 495 w 514"/>
              <a:gd name="T69" fmla="*/ 277 h 516"/>
              <a:gd name="T70" fmla="*/ 495 w 514"/>
              <a:gd name="T71" fmla="*/ 277 h 516"/>
              <a:gd name="T72" fmla="*/ 205 w 514"/>
              <a:gd name="T73" fmla="*/ 507 h 516"/>
              <a:gd name="T74" fmla="*/ 205 w 514"/>
              <a:gd name="T75" fmla="*/ 507 h 516"/>
              <a:gd name="T76" fmla="*/ 507 w 514"/>
              <a:gd name="T77" fmla="*/ 333 h 516"/>
              <a:gd name="T78" fmla="*/ 507 w 514"/>
              <a:gd name="T79" fmla="*/ 333 h 516"/>
              <a:gd name="T80" fmla="*/ 307 w 514"/>
              <a:gd name="T81" fmla="*/ 509 h 516"/>
              <a:gd name="T82" fmla="*/ 307 w 514"/>
              <a:gd name="T83" fmla="*/ 509 h 516"/>
              <a:gd name="T84" fmla="*/ 503 w 514"/>
              <a:gd name="T85" fmla="*/ 39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4" h="516">
                <a:moveTo>
                  <a:pt x="67" y="69"/>
                </a:moveTo>
                <a:lnTo>
                  <a:pt x="67" y="69"/>
                </a:lnTo>
                <a:cubicBezTo>
                  <a:pt x="68" y="71"/>
                  <a:pt x="150" y="19"/>
                  <a:pt x="151" y="21"/>
                </a:cubicBezTo>
                <a:lnTo>
                  <a:pt x="151" y="21"/>
                </a:lnTo>
                <a:cubicBezTo>
                  <a:pt x="153" y="24"/>
                  <a:pt x="37" y="139"/>
                  <a:pt x="40" y="143"/>
                </a:cubicBezTo>
                <a:lnTo>
                  <a:pt x="40" y="143"/>
                </a:lnTo>
                <a:cubicBezTo>
                  <a:pt x="43" y="148"/>
                  <a:pt x="251" y="12"/>
                  <a:pt x="255" y="19"/>
                </a:cubicBezTo>
                <a:lnTo>
                  <a:pt x="255" y="19"/>
                </a:lnTo>
                <a:cubicBezTo>
                  <a:pt x="258" y="24"/>
                  <a:pt x="21" y="200"/>
                  <a:pt x="25" y="206"/>
                </a:cubicBezTo>
                <a:lnTo>
                  <a:pt x="25" y="206"/>
                </a:lnTo>
                <a:cubicBezTo>
                  <a:pt x="30" y="216"/>
                  <a:pt x="366" y="0"/>
                  <a:pt x="370" y="8"/>
                </a:cubicBezTo>
                <a:lnTo>
                  <a:pt x="370" y="8"/>
                </a:lnTo>
                <a:cubicBezTo>
                  <a:pt x="375" y="16"/>
                  <a:pt x="23" y="261"/>
                  <a:pt x="28" y="269"/>
                </a:cubicBezTo>
                <a:lnTo>
                  <a:pt x="28" y="269"/>
                </a:lnTo>
                <a:cubicBezTo>
                  <a:pt x="34" y="280"/>
                  <a:pt x="423" y="28"/>
                  <a:pt x="428" y="38"/>
                </a:cubicBezTo>
                <a:lnTo>
                  <a:pt x="428" y="38"/>
                </a:lnTo>
                <a:cubicBezTo>
                  <a:pt x="433" y="46"/>
                  <a:pt x="32" y="304"/>
                  <a:pt x="40" y="316"/>
                </a:cubicBezTo>
                <a:lnTo>
                  <a:pt x="40" y="316"/>
                </a:lnTo>
                <a:cubicBezTo>
                  <a:pt x="46" y="329"/>
                  <a:pt x="484" y="47"/>
                  <a:pt x="490" y="57"/>
                </a:cubicBezTo>
                <a:lnTo>
                  <a:pt x="490" y="57"/>
                </a:lnTo>
                <a:cubicBezTo>
                  <a:pt x="497" y="69"/>
                  <a:pt x="0" y="383"/>
                  <a:pt x="6" y="394"/>
                </a:cubicBezTo>
                <a:lnTo>
                  <a:pt x="6" y="394"/>
                </a:lnTo>
                <a:cubicBezTo>
                  <a:pt x="13" y="406"/>
                  <a:pt x="499" y="97"/>
                  <a:pt x="505" y="106"/>
                </a:cubicBezTo>
                <a:lnTo>
                  <a:pt x="505" y="106"/>
                </a:lnTo>
                <a:cubicBezTo>
                  <a:pt x="513" y="121"/>
                  <a:pt x="0" y="438"/>
                  <a:pt x="7" y="450"/>
                </a:cubicBezTo>
                <a:lnTo>
                  <a:pt x="7" y="450"/>
                </a:lnTo>
                <a:cubicBezTo>
                  <a:pt x="13" y="462"/>
                  <a:pt x="485" y="159"/>
                  <a:pt x="492" y="170"/>
                </a:cubicBezTo>
                <a:lnTo>
                  <a:pt x="492" y="170"/>
                </a:lnTo>
                <a:cubicBezTo>
                  <a:pt x="498" y="181"/>
                  <a:pt x="60" y="461"/>
                  <a:pt x="66" y="471"/>
                </a:cubicBezTo>
                <a:lnTo>
                  <a:pt x="66" y="471"/>
                </a:lnTo>
                <a:cubicBezTo>
                  <a:pt x="73" y="484"/>
                  <a:pt x="478" y="220"/>
                  <a:pt x="484" y="230"/>
                </a:cubicBezTo>
                <a:lnTo>
                  <a:pt x="484" y="230"/>
                </a:lnTo>
                <a:cubicBezTo>
                  <a:pt x="489" y="240"/>
                  <a:pt x="101" y="492"/>
                  <a:pt x="106" y="502"/>
                </a:cubicBezTo>
                <a:lnTo>
                  <a:pt x="106" y="502"/>
                </a:lnTo>
                <a:cubicBezTo>
                  <a:pt x="111" y="510"/>
                  <a:pt x="490" y="267"/>
                  <a:pt x="495" y="277"/>
                </a:cubicBezTo>
                <a:lnTo>
                  <a:pt x="495" y="277"/>
                </a:lnTo>
                <a:cubicBezTo>
                  <a:pt x="500" y="285"/>
                  <a:pt x="200" y="498"/>
                  <a:pt x="205" y="507"/>
                </a:cubicBezTo>
                <a:lnTo>
                  <a:pt x="205" y="507"/>
                </a:lnTo>
                <a:cubicBezTo>
                  <a:pt x="210" y="515"/>
                  <a:pt x="501" y="325"/>
                  <a:pt x="507" y="333"/>
                </a:cubicBezTo>
                <a:lnTo>
                  <a:pt x="507" y="333"/>
                </a:lnTo>
                <a:cubicBezTo>
                  <a:pt x="511" y="340"/>
                  <a:pt x="305" y="504"/>
                  <a:pt x="307" y="509"/>
                </a:cubicBezTo>
                <a:lnTo>
                  <a:pt x="307" y="509"/>
                </a:lnTo>
                <a:cubicBezTo>
                  <a:pt x="310" y="514"/>
                  <a:pt x="499" y="390"/>
                  <a:pt x="503" y="396"/>
                </a:cubicBezTo>
              </a:path>
            </a:pathLst>
          </a:cu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6" name="Freeform 275"/>
          <p:cNvSpPr>
            <a:spLocks noChangeArrowheads="1"/>
          </p:cNvSpPr>
          <p:nvPr/>
        </p:nvSpPr>
        <p:spPr bwMode="auto">
          <a:xfrm>
            <a:off x="13707925" y="6172042"/>
            <a:ext cx="645678" cy="600632"/>
          </a:xfrm>
          <a:custGeom>
            <a:avLst/>
            <a:gdLst>
              <a:gd name="T0" fmla="*/ 74 w 568"/>
              <a:gd name="T1" fmla="*/ 80 h 530"/>
              <a:gd name="T2" fmla="*/ 74 w 568"/>
              <a:gd name="T3" fmla="*/ 80 h 530"/>
              <a:gd name="T4" fmla="*/ 145 w 568"/>
              <a:gd name="T5" fmla="*/ 38 h 530"/>
              <a:gd name="T6" fmla="*/ 145 w 568"/>
              <a:gd name="T7" fmla="*/ 38 h 530"/>
              <a:gd name="T8" fmla="*/ 15 w 568"/>
              <a:gd name="T9" fmla="*/ 171 h 530"/>
              <a:gd name="T10" fmla="*/ 15 w 568"/>
              <a:gd name="T11" fmla="*/ 171 h 530"/>
              <a:gd name="T12" fmla="*/ 300 w 568"/>
              <a:gd name="T13" fmla="*/ 6 h 530"/>
              <a:gd name="T14" fmla="*/ 300 w 568"/>
              <a:gd name="T15" fmla="*/ 6 h 530"/>
              <a:gd name="T16" fmla="*/ 6 w 568"/>
              <a:gd name="T17" fmla="*/ 237 h 530"/>
              <a:gd name="T18" fmla="*/ 6 w 568"/>
              <a:gd name="T19" fmla="*/ 237 h 530"/>
              <a:gd name="T20" fmla="*/ 390 w 568"/>
              <a:gd name="T21" fmla="*/ 16 h 530"/>
              <a:gd name="T22" fmla="*/ 390 w 568"/>
              <a:gd name="T23" fmla="*/ 16 h 530"/>
              <a:gd name="T24" fmla="*/ 65 w 568"/>
              <a:gd name="T25" fmla="*/ 265 h 530"/>
              <a:gd name="T26" fmla="*/ 65 w 568"/>
              <a:gd name="T27" fmla="*/ 265 h 530"/>
              <a:gd name="T28" fmla="*/ 448 w 568"/>
              <a:gd name="T29" fmla="*/ 45 h 530"/>
              <a:gd name="T30" fmla="*/ 448 w 568"/>
              <a:gd name="T31" fmla="*/ 45 h 530"/>
              <a:gd name="T32" fmla="*/ 59 w 568"/>
              <a:gd name="T33" fmla="*/ 323 h 530"/>
              <a:gd name="T34" fmla="*/ 59 w 568"/>
              <a:gd name="T35" fmla="*/ 323 h 530"/>
              <a:gd name="T36" fmla="*/ 472 w 568"/>
              <a:gd name="T37" fmla="*/ 86 h 530"/>
              <a:gd name="T38" fmla="*/ 472 w 568"/>
              <a:gd name="T39" fmla="*/ 86 h 530"/>
              <a:gd name="T40" fmla="*/ 45 w 568"/>
              <a:gd name="T41" fmla="*/ 387 h 530"/>
              <a:gd name="T42" fmla="*/ 45 w 568"/>
              <a:gd name="T43" fmla="*/ 387 h 530"/>
              <a:gd name="T44" fmla="*/ 491 w 568"/>
              <a:gd name="T45" fmla="*/ 130 h 530"/>
              <a:gd name="T46" fmla="*/ 491 w 568"/>
              <a:gd name="T47" fmla="*/ 130 h 530"/>
              <a:gd name="T48" fmla="*/ 39 w 568"/>
              <a:gd name="T49" fmla="*/ 448 h 530"/>
              <a:gd name="T50" fmla="*/ 39 w 568"/>
              <a:gd name="T51" fmla="*/ 448 h 530"/>
              <a:gd name="T52" fmla="*/ 544 w 568"/>
              <a:gd name="T53" fmla="*/ 156 h 530"/>
              <a:gd name="T54" fmla="*/ 544 w 568"/>
              <a:gd name="T55" fmla="*/ 156 h 530"/>
              <a:gd name="T56" fmla="*/ 97 w 568"/>
              <a:gd name="T57" fmla="*/ 470 h 530"/>
              <a:gd name="T58" fmla="*/ 97 w 568"/>
              <a:gd name="T59" fmla="*/ 470 h 530"/>
              <a:gd name="T60" fmla="*/ 559 w 568"/>
              <a:gd name="T61" fmla="*/ 203 h 530"/>
              <a:gd name="T62" fmla="*/ 559 w 568"/>
              <a:gd name="T63" fmla="*/ 203 h 530"/>
              <a:gd name="T64" fmla="*/ 149 w 568"/>
              <a:gd name="T65" fmla="*/ 496 h 530"/>
              <a:gd name="T66" fmla="*/ 149 w 568"/>
              <a:gd name="T67" fmla="*/ 496 h 530"/>
              <a:gd name="T68" fmla="*/ 538 w 568"/>
              <a:gd name="T69" fmla="*/ 272 h 530"/>
              <a:gd name="T70" fmla="*/ 538 w 568"/>
              <a:gd name="T71" fmla="*/ 272 h 530"/>
              <a:gd name="T72" fmla="*/ 254 w 568"/>
              <a:gd name="T73" fmla="*/ 499 h 530"/>
              <a:gd name="T74" fmla="*/ 254 w 568"/>
              <a:gd name="T75" fmla="*/ 499 h 530"/>
              <a:gd name="T76" fmla="*/ 516 w 568"/>
              <a:gd name="T77" fmla="*/ 347 h 530"/>
              <a:gd name="T78" fmla="*/ 516 w 568"/>
              <a:gd name="T79" fmla="*/ 347 h 530"/>
              <a:gd name="T80" fmla="*/ 313 w 568"/>
              <a:gd name="T81" fmla="*/ 524 h 530"/>
              <a:gd name="T82" fmla="*/ 313 w 568"/>
              <a:gd name="T83" fmla="*/ 524 h 530"/>
              <a:gd name="T84" fmla="*/ 514 w 568"/>
              <a:gd name="T85" fmla="*/ 407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8" h="530">
                <a:moveTo>
                  <a:pt x="74" y="80"/>
                </a:moveTo>
                <a:lnTo>
                  <a:pt x="74" y="80"/>
                </a:lnTo>
                <a:cubicBezTo>
                  <a:pt x="75" y="81"/>
                  <a:pt x="144" y="36"/>
                  <a:pt x="145" y="38"/>
                </a:cubicBezTo>
                <a:lnTo>
                  <a:pt x="145" y="38"/>
                </a:lnTo>
                <a:cubicBezTo>
                  <a:pt x="149" y="43"/>
                  <a:pt x="12" y="166"/>
                  <a:pt x="15" y="171"/>
                </a:cubicBezTo>
                <a:lnTo>
                  <a:pt x="15" y="171"/>
                </a:lnTo>
                <a:cubicBezTo>
                  <a:pt x="18" y="177"/>
                  <a:pt x="297" y="0"/>
                  <a:pt x="300" y="6"/>
                </a:cubicBezTo>
                <a:lnTo>
                  <a:pt x="300" y="6"/>
                </a:lnTo>
                <a:cubicBezTo>
                  <a:pt x="305" y="14"/>
                  <a:pt x="0" y="228"/>
                  <a:pt x="6" y="237"/>
                </a:cubicBezTo>
                <a:lnTo>
                  <a:pt x="6" y="237"/>
                </a:lnTo>
                <a:cubicBezTo>
                  <a:pt x="11" y="247"/>
                  <a:pt x="385" y="8"/>
                  <a:pt x="390" y="16"/>
                </a:cubicBezTo>
                <a:lnTo>
                  <a:pt x="390" y="16"/>
                </a:lnTo>
                <a:cubicBezTo>
                  <a:pt x="395" y="25"/>
                  <a:pt x="61" y="258"/>
                  <a:pt x="65" y="265"/>
                </a:cubicBezTo>
                <a:lnTo>
                  <a:pt x="65" y="265"/>
                </a:lnTo>
                <a:cubicBezTo>
                  <a:pt x="71" y="274"/>
                  <a:pt x="441" y="34"/>
                  <a:pt x="448" y="45"/>
                </a:cubicBezTo>
                <a:lnTo>
                  <a:pt x="448" y="45"/>
                </a:lnTo>
                <a:cubicBezTo>
                  <a:pt x="454" y="56"/>
                  <a:pt x="53" y="313"/>
                  <a:pt x="59" y="323"/>
                </a:cubicBezTo>
                <a:lnTo>
                  <a:pt x="59" y="323"/>
                </a:lnTo>
                <a:cubicBezTo>
                  <a:pt x="65" y="334"/>
                  <a:pt x="465" y="74"/>
                  <a:pt x="472" y="86"/>
                </a:cubicBezTo>
                <a:lnTo>
                  <a:pt x="472" y="86"/>
                </a:lnTo>
                <a:cubicBezTo>
                  <a:pt x="478" y="97"/>
                  <a:pt x="39" y="376"/>
                  <a:pt x="45" y="387"/>
                </a:cubicBezTo>
                <a:lnTo>
                  <a:pt x="45" y="387"/>
                </a:lnTo>
                <a:cubicBezTo>
                  <a:pt x="52" y="399"/>
                  <a:pt x="484" y="116"/>
                  <a:pt x="491" y="130"/>
                </a:cubicBezTo>
                <a:lnTo>
                  <a:pt x="491" y="130"/>
                </a:lnTo>
                <a:cubicBezTo>
                  <a:pt x="499" y="142"/>
                  <a:pt x="30" y="433"/>
                  <a:pt x="39" y="448"/>
                </a:cubicBezTo>
                <a:lnTo>
                  <a:pt x="39" y="448"/>
                </a:lnTo>
                <a:cubicBezTo>
                  <a:pt x="46" y="461"/>
                  <a:pt x="536" y="144"/>
                  <a:pt x="544" y="156"/>
                </a:cubicBezTo>
                <a:lnTo>
                  <a:pt x="544" y="156"/>
                </a:lnTo>
                <a:cubicBezTo>
                  <a:pt x="550" y="167"/>
                  <a:pt x="89" y="456"/>
                  <a:pt x="97" y="470"/>
                </a:cubicBezTo>
                <a:lnTo>
                  <a:pt x="97" y="470"/>
                </a:lnTo>
                <a:cubicBezTo>
                  <a:pt x="102" y="479"/>
                  <a:pt x="554" y="194"/>
                  <a:pt x="559" y="203"/>
                </a:cubicBezTo>
                <a:lnTo>
                  <a:pt x="559" y="203"/>
                </a:lnTo>
                <a:cubicBezTo>
                  <a:pt x="567" y="216"/>
                  <a:pt x="144" y="486"/>
                  <a:pt x="149" y="496"/>
                </a:cubicBezTo>
                <a:lnTo>
                  <a:pt x="149" y="496"/>
                </a:lnTo>
                <a:cubicBezTo>
                  <a:pt x="154" y="504"/>
                  <a:pt x="533" y="263"/>
                  <a:pt x="538" y="272"/>
                </a:cubicBezTo>
                <a:lnTo>
                  <a:pt x="538" y="272"/>
                </a:lnTo>
                <a:cubicBezTo>
                  <a:pt x="542" y="279"/>
                  <a:pt x="250" y="491"/>
                  <a:pt x="254" y="499"/>
                </a:cubicBezTo>
                <a:lnTo>
                  <a:pt x="254" y="499"/>
                </a:lnTo>
                <a:cubicBezTo>
                  <a:pt x="259" y="506"/>
                  <a:pt x="512" y="340"/>
                  <a:pt x="516" y="347"/>
                </a:cubicBezTo>
                <a:lnTo>
                  <a:pt x="516" y="347"/>
                </a:lnTo>
                <a:cubicBezTo>
                  <a:pt x="520" y="353"/>
                  <a:pt x="310" y="519"/>
                  <a:pt x="313" y="524"/>
                </a:cubicBezTo>
                <a:lnTo>
                  <a:pt x="313" y="524"/>
                </a:lnTo>
                <a:cubicBezTo>
                  <a:pt x="316" y="529"/>
                  <a:pt x="512" y="402"/>
                  <a:pt x="514" y="407"/>
                </a:cubicBezTo>
              </a:path>
            </a:pathLst>
          </a:custGeom>
          <a:noFill/>
          <a:ln w="9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7" name="Freeform 276"/>
          <p:cNvSpPr>
            <a:spLocks noChangeArrowheads="1"/>
          </p:cNvSpPr>
          <p:nvPr/>
        </p:nvSpPr>
        <p:spPr bwMode="auto">
          <a:xfrm>
            <a:off x="13702918" y="7338271"/>
            <a:ext cx="625660" cy="595625"/>
          </a:xfrm>
          <a:custGeom>
            <a:avLst/>
            <a:gdLst>
              <a:gd name="T0" fmla="*/ 55 w 550"/>
              <a:gd name="T1" fmla="*/ 91 h 526"/>
              <a:gd name="T2" fmla="*/ 55 w 550"/>
              <a:gd name="T3" fmla="*/ 91 h 526"/>
              <a:gd name="T4" fmla="*/ 137 w 550"/>
              <a:gd name="T5" fmla="*/ 43 h 526"/>
              <a:gd name="T6" fmla="*/ 137 w 550"/>
              <a:gd name="T7" fmla="*/ 43 h 526"/>
              <a:gd name="T8" fmla="*/ 70 w 550"/>
              <a:gd name="T9" fmla="*/ 136 h 526"/>
              <a:gd name="T10" fmla="*/ 70 w 550"/>
              <a:gd name="T11" fmla="*/ 136 h 526"/>
              <a:gd name="T12" fmla="*/ 269 w 550"/>
              <a:gd name="T13" fmla="*/ 20 h 526"/>
              <a:gd name="T14" fmla="*/ 269 w 550"/>
              <a:gd name="T15" fmla="*/ 20 h 526"/>
              <a:gd name="T16" fmla="*/ 4 w 550"/>
              <a:gd name="T17" fmla="*/ 238 h 526"/>
              <a:gd name="T18" fmla="*/ 4 w 550"/>
              <a:gd name="T19" fmla="*/ 238 h 526"/>
              <a:gd name="T20" fmla="*/ 401 w 550"/>
              <a:gd name="T21" fmla="*/ 9 h 526"/>
              <a:gd name="T22" fmla="*/ 401 w 550"/>
              <a:gd name="T23" fmla="*/ 9 h 526"/>
              <a:gd name="T24" fmla="*/ 48 w 550"/>
              <a:gd name="T25" fmla="*/ 271 h 526"/>
              <a:gd name="T26" fmla="*/ 48 w 550"/>
              <a:gd name="T27" fmla="*/ 271 h 526"/>
              <a:gd name="T28" fmla="*/ 469 w 550"/>
              <a:gd name="T29" fmla="*/ 28 h 526"/>
              <a:gd name="T30" fmla="*/ 469 w 550"/>
              <a:gd name="T31" fmla="*/ 28 h 526"/>
              <a:gd name="T32" fmla="*/ 31 w 550"/>
              <a:gd name="T33" fmla="*/ 334 h 526"/>
              <a:gd name="T34" fmla="*/ 31 w 550"/>
              <a:gd name="T35" fmla="*/ 334 h 526"/>
              <a:gd name="T36" fmla="*/ 499 w 550"/>
              <a:gd name="T37" fmla="*/ 63 h 526"/>
              <a:gd name="T38" fmla="*/ 499 w 550"/>
              <a:gd name="T39" fmla="*/ 63 h 526"/>
              <a:gd name="T40" fmla="*/ 36 w 550"/>
              <a:gd name="T41" fmla="*/ 384 h 526"/>
              <a:gd name="T42" fmla="*/ 36 w 550"/>
              <a:gd name="T43" fmla="*/ 384 h 526"/>
              <a:gd name="T44" fmla="*/ 532 w 550"/>
              <a:gd name="T45" fmla="*/ 98 h 526"/>
              <a:gd name="T46" fmla="*/ 532 w 550"/>
              <a:gd name="T47" fmla="*/ 98 h 526"/>
              <a:gd name="T48" fmla="*/ 91 w 550"/>
              <a:gd name="T49" fmla="*/ 411 h 526"/>
              <a:gd name="T50" fmla="*/ 91 w 550"/>
              <a:gd name="T51" fmla="*/ 411 h 526"/>
              <a:gd name="T52" fmla="*/ 529 w 550"/>
              <a:gd name="T53" fmla="*/ 157 h 526"/>
              <a:gd name="T54" fmla="*/ 529 w 550"/>
              <a:gd name="T55" fmla="*/ 157 h 526"/>
              <a:gd name="T56" fmla="*/ 94 w 550"/>
              <a:gd name="T57" fmla="*/ 469 h 526"/>
              <a:gd name="T58" fmla="*/ 94 w 550"/>
              <a:gd name="T59" fmla="*/ 469 h 526"/>
              <a:gd name="T60" fmla="*/ 534 w 550"/>
              <a:gd name="T61" fmla="*/ 215 h 526"/>
              <a:gd name="T62" fmla="*/ 534 w 550"/>
              <a:gd name="T63" fmla="*/ 215 h 526"/>
              <a:gd name="T64" fmla="*/ 114 w 550"/>
              <a:gd name="T65" fmla="*/ 516 h 526"/>
              <a:gd name="T66" fmla="*/ 114 w 550"/>
              <a:gd name="T67" fmla="*/ 516 h 526"/>
              <a:gd name="T68" fmla="*/ 516 w 550"/>
              <a:gd name="T69" fmla="*/ 283 h 526"/>
              <a:gd name="T70" fmla="*/ 516 w 550"/>
              <a:gd name="T71" fmla="*/ 283 h 526"/>
              <a:gd name="T72" fmla="*/ 226 w 550"/>
              <a:gd name="T73" fmla="*/ 510 h 526"/>
              <a:gd name="T74" fmla="*/ 226 w 550"/>
              <a:gd name="T75" fmla="*/ 510 h 526"/>
              <a:gd name="T76" fmla="*/ 544 w 550"/>
              <a:gd name="T77" fmla="*/ 326 h 526"/>
              <a:gd name="T78" fmla="*/ 544 w 550"/>
              <a:gd name="T79" fmla="*/ 326 h 526"/>
              <a:gd name="T80" fmla="*/ 324 w 550"/>
              <a:gd name="T81" fmla="*/ 513 h 526"/>
              <a:gd name="T82" fmla="*/ 324 w 550"/>
              <a:gd name="T83" fmla="*/ 513 h 526"/>
              <a:gd name="T84" fmla="*/ 514 w 550"/>
              <a:gd name="T85" fmla="*/ 403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0" h="526">
                <a:moveTo>
                  <a:pt x="55" y="91"/>
                </a:moveTo>
                <a:lnTo>
                  <a:pt x="55" y="91"/>
                </a:lnTo>
                <a:cubicBezTo>
                  <a:pt x="55" y="92"/>
                  <a:pt x="136" y="41"/>
                  <a:pt x="137" y="43"/>
                </a:cubicBezTo>
                <a:lnTo>
                  <a:pt x="137" y="43"/>
                </a:lnTo>
                <a:cubicBezTo>
                  <a:pt x="139" y="46"/>
                  <a:pt x="68" y="133"/>
                  <a:pt x="70" y="136"/>
                </a:cubicBezTo>
                <a:lnTo>
                  <a:pt x="70" y="136"/>
                </a:lnTo>
                <a:cubicBezTo>
                  <a:pt x="73" y="141"/>
                  <a:pt x="266" y="15"/>
                  <a:pt x="269" y="20"/>
                </a:cubicBezTo>
                <a:lnTo>
                  <a:pt x="269" y="20"/>
                </a:lnTo>
                <a:cubicBezTo>
                  <a:pt x="273" y="28"/>
                  <a:pt x="0" y="231"/>
                  <a:pt x="4" y="238"/>
                </a:cubicBezTo>
                <a:lnTo>
                  <a:pt x="4" y="238"/>
                </a:lnTo>
                <a:cubicBezTo>
                  <a:pt x="9" y="247"/>
                  <a:pt x="397" y="0"/>
                  <a:pt x="401" y="9"/>
                </a:cubicBezTo>
                <a:lnTo>
                  <a:pt x="401" y="9"/>
                </a:lnTo>
                <a:cubicBezTo>
                  <a:pt x="406" y="17"/>
                  <a:pt x="41" y="260"/>
                  <a:pt x="48" y="271"/>
                </a:cubicBezTo>
                <a:lnTo>
                  <a:pt x="48" y="271"/>
                </a:lnTo>
                <a:cubicBezTo>
                  <a:pt x="55" y="283"/>
                  <a:pt x="463" y="18"/>
                  <a:pt x="469" y="28"/>
                </a:cubicBezTo>
                <a:lnTo>
                  <a:pt x="469" y="28"/>
                </a:lnTo>
                <a:cubicBezTo>
                  <a:pt x="475" y="38"/>
                  <a:pt x="24" y="321"/>
                  <a:pt x="31" y="334"/>
                </a:cubicBezTo>
                <a:lnTo>
                  <a:pt x="31" y="334"/>
                </a:lnTo>
                <a:cubicBezTo>
                  <a:pt x="38" y="346"/>
                  <a:pt x="492" y="51"/>
                  <a:pt x="499" y="63"/>
                </a:cubicBezTo>
                <a:lnTo>
                  <a:pt x="499" y="63"/>
                </a:lnTo>
                <a:cubicBezTo>
                  <a:pt x="507" y="76"/>
                  <a:pt x="30" y="373"/>
                  <a:pt x="36" y="384"/>
                </a:cubicBezTo>
                <a:lnTo>
                  <a:pt x="36" y="384"/>
                </a:lnTo>
                <a:cubicBezTo>
                  <a:pt x="44" y="397"/>
                  <a:pt x="526" y="89"/>
                  <a:pt x="532" y="98"/>
                </a:cubicBezTo>
                <a:lnTo>
                  <a:pt x="532" y="98"/>
                </a:lnTo>
                <a:cubicBezTo>
                  <a:pt x="537" y="108"/>
                  <a:pt x="83" y="399"/>
                  <a:pt x="91" y="411"/>
                </a:cubicBezTo>
                <a:lnTo>
                  <a:pt x="91" y="411"/>
                </a:lnTo>
                <a:cubicBezTo>
                  <a:pt x="96" y="420"/>
                  <a:pt x="523" y="146"/>
                  <a:pt x="529" y="157"/>
                </a:cubicBezTo>
                <a:lnTo>
                  <a:pt x="529" y="157"/>
                </a:lnTo>
                <a:cubicBezTo>
                  <a:pt x="535" y="167"/>
                  <a:pt x="88" y="458"/>
                  <a:pt x="94" y="469"/>
                </a:cubicBezTo>
                <a:lnTo>
                  <a:pt x="94" y="469"/>
                </a:lnTo>
                <a:cubicBezTo>
                  <a:pt x="102" y="482"/>
                  <a:pt x="529" y="207"/>
                  <a:pt x="534" y="215"/>
                </a:cubicBezTo>
                <a:lnTo>
                  <a:pt x="534" y="215"/>
                </a:lnTo>
                <a:cubicBezTo>
                  <a:pt x="541" y="227"/>
                  <a:pt x="108" y="505"/>
                  <a:pt x="114" y="516"/>
                </a:cubicBezTo>
                <a:lnTo>
                  <a:pt x="114" y="516"/>
                </a:lnTo>
                <a:cubicBezTo>
                  <a:pt x="119" y="525"/>
                  <a:pt x="512" y="275"/>
                  <a:pt x="516" y="283"/>
                </a:cubicBezTo>
                <a:lnTo>
                  <a:pt x="516" y="283"/>
                </a:lnTo>
                <a:cubicBezTo>
                  <a:pt x="522" y="293"/>
                  <a:pt x="221" y="502"/>
                  <a:pt x="226" y="510"/>
                </a:cubicBezTo>
                <a:lnTo>
                  <a:pt x="226" y="510"/>
                </a:lnTo>
                <a:cubicBezTo>
                  <a:pt x="230" y="516"/>
                  <a:pt x="541" y="319"/>
                  <a:pt x="544" y="326"/>
                </a:cubicBezTo>
                <a:lnTo>
                  <a:pt x="544" y="326"/>
                </a:lnTo>
                <a:cubicBezTo>
                  <a:pt x="549" y="334"/>
                  <a:pt x="320" y="505"/>
                  <a:pt x="324" y="513"/>
                </a:cubicBezTo>
                <a:lnTo>
                  <a:pt x="324" y="513"/>
                </a:lnTo>
                <a:cubicBezTo>
                  <a:pt x="328" y="518"/>
                  <a:pt x="512" y="398"/>
                  <a:pt x="514" y="403"/>
                </a:cubicBezTo>
              </a:path>
            </a:pathLst>
          </a:custGeom>
          <a:noFill/>
          <a:ln w="9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8" name="Freeform 277"/>
          <p:cNvSpPr>
            <a:spLocks noChangeArrowheads="1"/>
          </p:cNvSpPr>
          <p:nvPr/>
        </p:nvSpPr>
        <p:spPr bwMode="auto">
          <a:xfrm>
            <a:off x="13722939" y="8509504"/>
            <a:ext cx="625660" cy="615646"/>
          </a:xfrm>
          <a:custGeom>
            <a:avLst/>
            <a:gdLst>
              <a:gd name="T0" fmla="*/ 85 w 550"/>
              <a:gd name="T1" fmla="*/ 61 h 541"/>
              <a:gd name="T2" fmla="*/ 85 w 550"/>
              <a:gd name="T3" fmla="*/ 61 h 541"/>
              <a:gd name="T4" fmla="*/ 118 w 550"/>
              <a:gd name="T5" fmla="*/ 41 h 541"/>
              <a:gd name="T6" fmla="*/ 118 w 550"/>
              <a:gd name="T7" fmla="*/ 41 h 541"/>
              <a:gd name="T8" fmla="*/ 35 w 550"/>
              <a:gd name="T9" fmla="*/ 152 h 541"/>
              <a:gd name="T10" fmla="*/ 35 w 550"/>
              <a:gd name="T11" fmla="*/ 152 h 541"/>
              <a:gd name="T12" fmla="*/ 226 w 550"/>
              <a:gd name="T13" fmla="*/ 41 h 541"/>
              <a:gd name="T14" fmla="*/ 226 w 550"/>
              <a:gd name="T15" fmla="*/ 41 h 541"/>
              <a:gd name="T16" fmla="*/ 54 w 550"/>
              <a:gd name="T17" fmla="*/ 204 h 541"/>
              <a:gd name="T18" fmla="*/ 54 w 550"/>
              <a:gd name="T19" fmla="*/ 204 h 541"/>
              <a:gd name="T20" fmla="*/ 391 w 550"/>
              <a:gd name="T21" fmla="*/ 9 h 541"/>
              <a:gd name="T22" fmla="*/ 391 w 550"/>
              <a:gd name="T23" fmla="*/ 9 h 541"/>
              <a:gd name="T24" fmla="*/ 6 w 550"/>
              <a:gd name="T25" fmla="*/ 292 h 541"/>
              <a:gd name="T26" fmla="*/ 6 w 550"/>
              <a:gd name="T27" fmla="*/ 292 h 541"/>
              <a:gd name="T28" fmla="*/ 450 w 550"/>
              <a:gd name="T29" fmla="*/ 36 h 541"/>
              <a:gd name="T30" fmla="*/ 450 w 550"/>
              <a:gd name="T31" fmla="*/ 36 h 541"/>
              <a:gd name="T32" fmla="*/ 37 w 550"/>
              <a:gd name="T33" fmla="*/ 332 h 541"/>
              <a:gd name="T34" fmla="*/ 37 w 550"/>
              <a:gd name="T35" fmla="*/ 332 h 541"/>
              <a:gd name="T36" fmla="*/ 471 w 550"/>
              <a:gd name="T37" fmla="*/ 81 h 541"/>
              <a:gd name="T38" fmla="*/ 471 w 550"/>
              <a:gd name="T39" fmla="*/ 81 h 541"/>
              <a:gd name="T40" fmla="*/ 54 w 550"/>
              <a:gd name="T41" fmla="*/ 384 h 541"/>
              <a:gd name="T42" fmla="*/ 54 w 550"/>
              <a:gd name="T43" fmla="*/ 384 h 541"/>
              <a:gd name="T44" fmla="*/ 518 w 550"/>
              <a:gd name="T45" fmla="*/ 115 h 541"/>
              <a:gd name="T46" fmla="*/ 518 w 550"/>
              <a:gd name="T47" fmla="*/ 115 h 541"/>
              <a:gd name="T48" fmla="*/ 81 w 550"/>
              <a:gd name="T49" fmla="*/ 431 h 541"/>
              <a:gd name="T50" fmla="*/ 81 w 550"/>
              <a:gd name="T51" fmla="*/ 431 h 541"/>
              <a:gd name="T52" fmla="*/ 542 w 550"/>
              <a:gd name="T53" fmla="*/ 165 h 541"/>
              <a:gd name="T54" fmla="*/ 542 w 550"/>
              <a:gd name="T55" fmla="*/ 165 h 541"/>
              <a:gd name="T56" fmla="*/ 120 w 550"/>
              <a:gd name="T57" fmla="*/ 470 h 541"/>
              <a:gd name="T58" fmla="*/ 120 w 550"/>
              <a:gd name="T59" fmla="*/ 470 h 541"/>
              <a:gd name="T60" fmla="*/ 526 w 550"/>
              <a:gd name="T61" fmla="*/ 235 h 541"/>
              <a:gd name="T62" fmla="*/ 526 w 550"/>
              <a:gd name="T63" fmla="*/ 235 h 541"/>
              <a:gd name="T64" fmla="*/ 174 w 550"/>
              <a:gd name="T65" fmla="*/ 493 h 541"/>
              <a:gd name="T66" fmla="*/ 174 w 550"/>
              <a:gd name="T67" fmla="*/ 493 h 541"/>
              <a:gd name="T68" fmla="*/ 485 w 550"/>
              <a:gd name="T69" fmla="*/ 313 h 541"/>
              <a:gd name="T70" fmla="*/ 485 w 550"/>
              <a:gd name="T71" fmla="*/ 313 h 541"/>
              <a:gd name="T72" fmla="*/ 198 w 550"/>
              <a:gd name="T73" fmla="*/ 533 h 541"/>
              <a:gd name="T74" fmla="*/ 198 w 550"/>
              <a:gd name="T75" fmla="*/ 533 h 541"/>
              <a:gd name="T76" fmla="*/ 522 w 550"/>
              <a:gd name="T77" fmla="*/ 345 h 541"/>
              <a:gd name="T78" fmla="*/ 522 w 550"/>
              <a:gd name="T79" fmla="*/ 345 h 541"/>
              <a:gd name="T80" fmla="*/ 306 w 550"/>
              <a:gd name="T81" fmla="*/ 528 h 541"/>
              <a:gd name="T82" fmla="*/ 306 w 550"/>
              <a:gd name="T83" fmla="*/ 528 h 541"/>
              <a:gd name="T84" fmla="*/ 507 w 550"/>
              <a:gd name="T85" fmla="*/ 412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0" h="541">
                <a:moveTo>
                  <a:pt x="85" y="61"/>
                </a:moveTo>
                <a:lnTo>
                  <a:pt x="85" y="61"/>
                </a:lnTo>
                <a:cubicBezTo>
                  <a:pt x="86" y="62"/>
                  <a:pt x="117" y="40"/>
                  <a:pt x="118" y="41"/>
                </a:cubicBezTo>
                <a:lnTo>
                  <a:pt x="118" y="41"/>
                </a:lnTo>
                <a:cubicBezTo>
                  <a:pt x="120" y="45"/>
                  <a:pt x="33" y="148"/>
                  <a:pt x="35" y="152"/>
                </a:cubicBezTo>
                <a:lnTo>
                  <a:pt x="35" y="152"/>
                </a:lnTo>
                <a:cubicBezTo>
                  <a:pt x="38" y="158"/>
                  <a:pt x="222" y="34"/>
                  <a:pt x="226" y="41"/>
                </a:cubicBezTo>
                <a:lnTo>
                  <a:pt x="226" y="41"/>
                </a:lnTo>
                <a:cubicBezTo>
                  <a:pt x="229" y="46"/>
                  <a:pt x="51" y="199"/>
                  <a:pt x="54" y="204"/>
                </a:cubicBezTo>
                <a:lnTo>
                  <a:pt x="54" y="204"/>
                </a:lnTo>
                <a:cubicBezTo>
                  <a:pt x="60" y="214"/>
                  <a:pt x="385" y="0"/>
                  <a:pt x="391" y="9"/>
                </a:cubicBezTo>
                <a:lnTo>
                  <a:pt x="391" y="9"/>
                </a:lnTo>
                <a:cubicBezTo>
                  <a:pt x="397" y="20"/>
                  <a:pt x="0" y="283"/>
                  <a:pt x="6" y="292"/>
                </a:cubicBezTo>
                <a:lnTo>
                  <a:pt x="6" y="292"/>
                </a:lnTo>
                <a:cubicBezTo>
                  <a:pt x="13" y="304"/>
                  <a:pt x="443" y="24"/>
                  <a:pt x="450" y="36"/>
                </a:cubicBezTo>
                <a:lnTo>
                  <a:pt x="450" y="36"/>
                </a:lnTo>
                <a:cubicBezTo>
                  <a:pt x="457" y="48"/>
                  <a:pt x="30" y="320"/>
                  <a:pt x="37" y="332"/>
                </a:cubicBezTo>
                <a:lnTo>
                  <a:pt x="37" y="332"/>
                </a:lnTo>
                <a:cubicBezTo>
                  <a:pt x="43" y="343"/>
                  <a:pt x="465" y="70"/>
                  <a:pt x="471" y="81"/>
                </a:cubicBezTo>
                <a:lnTo>
                  <a:pt x="471" y="81"/>
                </a:lnTo>
                <a:cubicBezTo>
                  <a:pt x="477" y="91"/>
                  <a:pt x="49" y="375"/>
                  <a:pt x="54" y="384"/>
                </a:cubicBezTo>
                <a:lnTo>
                  <a:pt x="54" y="384"/>
                </a:lnTo>
                <a:cubicBezTo>
                  <a:pt x="60" y="394"/>
                  <a:pt x="513" y="106"/>
                  <a:pt x="518" y="115"/>
                </a:cubicBezTo>
                <a:lnTo>
                  <a:pt x="518" y="115"/>
                </a:lnTo>
                <a:cubicBezTo>
                  <a:pt x="526" y="129"/>
                  <a:pt x="73" y="418"/>
                  <a:pt x="81" y="431"/>
                </a:cubicBezTo>
                <a:lnTo>
                  <a:pt x="81" y="431"/>
                </a:lnTo>
                <a:cubicBezTo>
                  <a:pt x="88" y="443"/>
                  <a:pt x="537" y="156"/>
                  <a:pt x="542" y="165"/>
                </a:cubicBezTo>
                <a:lnTo>
                  <a:pt x="542" y="165"/>
                </a:lnTo>
                <a:cubicBezTo>
                  <a:pt x="549" y="178"/>
                  <a:pt x="115" y="461"/>
                  <a:pt x="120" y="470"/>
                </a:cubicBezTo>
                <a:lnTo>
                  <a:pt x="120" y="470"/>
                </a:lnTo>
                <a:cubicBezTo>
                  <a:pt x="127" y="481"/>
                  <a:pt x="520" y="224"/>
                  <a:pt x="526" y="235"/>
                </a:cubicBezTo>
                <a:lnTo>
                  <a:pt x="526" y="235"/>
                </a:lnTo>
                <a:cubicBezTo>
                  <a:pt x="532" y="245"/>
                  <a:pt x="169" y="484"/>
                  <a:pt x="174" y="493"/>
                </a:cubicBezTo>
                <a:lnTo>
                  <a:pt x="174" y="493"/>
                </a:lnTo>
                <a:cubicBezTo>
                  <a:pt x="178" y="501"/>
                  <a:pt x="479" y="304"/>
                  <a:pt x="485" y="313"/>
                </a:cubicBezTo>
                <a:lnTo>
                  <a:pt x="485" y="313"/>
                </a:lnTo>
                <a:cubicBezTo>
                  <a:pt x="488" y="320"/>
                  <a:pt x="194" y="525"/>
                  <a:pt x="198" y="533"/>
                </a:cubicBezTo>
                <a:lnTo>
                  <a:pt x="198" y="533"/>
                </a:lnTo>
                <a:cubicBezTo>
                  <a:pt x="203" y="540"/>
                  <a:pt x="517" y="338"/>
                  <a:pt x="522" y="345"/>
                </a:cubicBezTo>
                <a:lnTo>
                  <a:pt x="522" y="345"/>
                </a:lnTo>
                <a:cubicBezTo>
                  <a:pt x="526" y="352"/>
                  <a:pt x="303" y="523"/>
                  <a:pt x="306" y="528"/>
                </a:cubicBezTo>
                <a:lnTo>
                  <a:pt x="306" y="528"/>
                </a:lnTo>
                <a:cubicBezTo>
                  <a:pt x="308" y="532"/>
                  <a:pt x="504" y="408"/>
                  <a:pt x="507" y="412"/>
                </a:cubicBezTo>
              </a:path>
            </a:pathLst>
          </a:custGeom>
          <a:noFill/>
          <a:ln w="9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" name="Freeform 278"/>
          <p:cNvSpPr>
            <a:spLocks noChangeArrowheads="1"/>
          </p:cNvSpPr>
          <p:nvPr/>
        </p:nvSpPr>
        <p:spPr bwMode="auto">
          <a:xfrm>
            <a:off x="13747967" y="9700758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279"/>
          <p:cNvSpPr>
            <a:spLocks noChangeArrowheads="1"/>
          </p:cNvSpPr>
          <p:nvPr/>
        </p:nvSpPr>
        <p:spPr bwMode="auto">
          <a:xfrm>
            <a:off x="13747967" y="10871990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280"/>
          <p:cNvSpPr>
            <a:spLocks noChangeArrowheads="1"/>
          </p:cNvSpPr>
          <p:nvPr/>
        </p:nvSpPr>
        <p:spPr bwMode="auto">
          <a:xfrm>
            <a:off x="13712929" y="12023202"/>
            <a:ext cx="615650" cy="580611"/>
          </a:xfrm>
          <a:custGeom>
            <a:avLst/>
            <a:gdLst>
              <a:gd name="T0" fmla="*/ 68 w 544"/>
              <a:gd name="T1" fmla="*/ 69 h 512"/>
              <a:gd name="T2" fmla="*/ 68 w 544"/>
              <a:gd name="T3" fmla="*/ 69 h 512"/>
              <a:gd name="T4" fmla="*/ 139 w 544"/>
              <a:gd name="T5" fmla="*/ 28 h 512"/>
              <a:gd name="T6" fmla="*/ 139 w 544"/>
              <a:gd name="T7" fmla="*/ 28 h 512"/>
              <a:gd name="T8" fmla="*/ 37 w 544"/>
              <a:gd name="T9" fmla="*/ 144 h 512"/>
              <a:gd name="T10" fmla="*/ 37 w 544"/>
              <a:gd name="T11" fmla="*/ 144 h 512"/>
              <a:gd name="T12" fmla="*/ 277 w 544"/>
              <a:gd name="T13" fmla="*/ 6 h 512"/>
              <a:gd name="T14" fmla="*/ 277 w 544"/>
              <a:gd name="T15" fmla="*/ 6 h 512"/>
              <a:gd name="T16" fmla="*/ 14 w 544"/>
              <a:gd name="T17" fmla="*/ 215 h 512"/>
              <a:gd name="T18" fmla="*/ 14 w 544"/>
              <a:gd name="T19" fmla="*/ 215 h 512"/>
              <a:gd name="T20" fmla="*/ 376 w 544"/>
              <a:gd name="T21" fmla="*/ 7 h 512"/>
              <a:gd name="T22" fmla="*/ 376 w 544"/>
              <a:gd name="T23" fmla="*/ 7 h 512"/>
              <a:gd name="T24" fmla="*/ 7 w 544"/>
              <a:gd name="T25" fmla="*/ 279 h 512"/>
              <a:gd name="T26" fmla="*/ 7 w 544"/>
              <a:gd name="T27" fmla="*/ 279 h 512"/>
              <a:gd name="T28" fmla="*/ 423 w 544"/>
              <a:gd name="T29" fmla="*/ 39 h 512"/>
              <a:gd name="T30" fmla="*/ 423 w 544"/>
              <a:gd name="T31" fmla="*/ 39 h 512"/>
              <a:gd name="T32" fmla="*/ 16 w 544"/>
              <a:gd name="T33" fmla="*/ 333 h 512"/>
              <a:gd name="T34" fmla="*/ 16 w 544"/>
              <a:gd name="T35" fmla="*/ 333 h 512"/>
              <a:gd name="T36" fmla="*/ 461 w 544"/>
              <a:gd name="T37" fmla="*/ 76 h 512"/>
              <a:gd name="T38" fmla="*/ 461 w 544"/>
              <a:gd name="T39" fmla="*/ 76 h 512"/>
              <a:gd name="T40" fmla="*/ 30 w 544"/>
              <a:gd name="T41" fmla="*/ 389 h 512"/>
              <a:gd name="T42" fmla="*/ 30 w 544"/>
              <a:gd name="T43" fmla="*/ 389 h 512"/>
              <a:gd name="T44" fmla="*/ 487 w 544"/>
              <a:gd name="T45" fmla="*/ 126 h 512"/>
              <a:gd name="T46" fmla="*/ 487 w 544"/>
              <a:gd name="T47" fmla="*/ 126 h 512"/>
              <a:gd name="T48" fmla="*/ 78 w 544"/>
              <a:gd name="T49" fmla="*/ 422 h 512"/>
              <a:gd name="T50" fmla="*/ 78 w 544"/>
              <a:gd name="T51" fmla="*/ 422 h 512"/>
              <a:gd name="T52" fmla="*/ 534 w 544"/>
              <a:gd name="T53" fmla="*/ 158 h 512"/>
              <a:gd name="T54" fmla="*/ 534 w 544"/>
              <a:gd name="T55" fmla="*/ 158 h 512"/>
              <a:gd name="T56" fmla="*/ 89 w 544"/>
              <a:gd name="T57" fmla="*/ 473 h 512"/>
              <a:gd name="T58" fmla="*/ 89 w 544"/>
              <a:gd name="T59" fmla="*/ 473 h 512"/>
              <a:gd name="T60" fmla="*/ 493 w 544"/>
              <a:gd name="T61" fmla="*/ 241 h 512"/>
              <a:gd name="T62" fmla="*/ 493 w 544"/>
              <a:gd name="T63" fmla="*/ 241 h 512"/>
              <a:gd name="T64" fmla="*/ 167 w 544"/>
              <a:gd name="T65" fmla="*/ 488 h 512"/>
              <a:gd name="T66" fmla="*/ 167 w 544"/>
              <a:gd name="T67" fmla="*/ 488 h 512"/>
              <a:gd name="T68" fmla="*/ 524 w 544"/>
              <a:gd name="T69" fmla="*/ 282 h 512"/>
              <a:gd name="T70" fmla="*/ 524 w 544"/>
              <a:gd name="T71" fmla="*/ 282 h 512"/>
              <a:gd name="T72" fmla="*/ 246 w 544"/>
              <a:gd name="T73" fmla="*/ 505 h 512"/>
              <a:gd name="T74" fmla="*/ 246 w 544"/>
              <a:gd name="T75" fmla="*/ 505 h 512"/>
              <a:gd name="T76" fmla="*/ 529 w 544"/>
              <a:gd name="T77" fmla="*/ 342 h 512"/>
              <a:gd name="T78" fmla="*/ 529 w 544"/>
              <a:gd name="T79" fmla="*/ 342 h 512"/>
              <a:gd name="T80" fmla="*/ 359 w 544"/>
              <a:gd name="T81" fmla="*/ 493 h 512"/>
              <a:gd name="T82" fmla="*/ 359 w 544"/>
              <a:gd name="T83" fmla="*/ 493 h 512"/>
              <a:gd name="T84" fmla="*/ 512 w 544"/>
              <a:gd name="T85" fmla="*/ 40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44" h="512">
                <a:moveTo>
                  <a:pt x="68" y="69"/>
                </a:moveTo>
                <a:lnTo>
                  <a:pt x="68" y="69"/>
                </a:lnTo>
                <a:cubicBezTo>
                  <a:pt x="69" y="72"/>
                  <a:pt x="139" y="26"/>
                  <a:pt x="139" y="28"/>
                </a:cubicBezTo>
                <a:lnTo>
                  <a:pt x="139" y="28"/>
                </a:lnTo>
                <a:cubicBezTo>
                  <a:pt x="141" y="31"/>
                  <a:pt x="35" y="141"/>
                  <a:pt x="37" y="144"/>
                </a:cubicBezTo>
                <a:lnTo>
                  <a:pt x="37" y="144"/>
                </a:lnTo>
                <a:cubicBezTo>
                  <a:pt x="40" y="149"/>
                  <a:pt x="274" y="1"/>
                  <a:pt x="277" y="6"/>
                </a:cubicBezTo>
                <a:lnTo>
                  <a:pt x="277" y="6"/>
                </a:lnTo>
                <a:cubicBezTo>
                  <a:pt x="282" y="13"/>
                  <a:pt x="11" y="208"/>
                  <a:pt x="14" y="215"/>
                </a:cubicBezTo>
                <a:lnTo>
                  <a:pt x="14" y="215"/>
                </a:lnTo>
                <a:cubicBezTo>
                  <a:pt x="19" y="223"/>
                  <a:pt x="372" y="0"/>
                  <a:pt x="376" y="7"/>
                </a:cubicBezTo>
                <a:lnTo>
                  <a:pt x="376" y="7"/>
                </a:lnTo>
                <a:cubicBezTo>
                  <a:pt x="382" y="17"/>
                  <a:pt x="0" y="267"/>
                  <a:pt x="7" y="279"/>
                </a:cubicBezTo>
                <a:lnTo>
                  <a:pt x="7" y="279"/>
                </a:lnTo>
                <a:cubicBezTo>
                  <a:pt x="11" y="287"/>
                  <a:pt x="418" y="30"/>
                  <a:pt x="423" y="39"/>
                </a:cubicBezTo>
                <a:lnTo>
                  <a:pt x="423" y="39"/>
                </a:lnTo>
                <a:cubicBezTo>
                  <a:pt x="431" y="51"/>
                  <a:pt x="11" y="323"/>
                  <a:pt x="16" y="333"/>
                </a:cubicBezTo>
                <a:lnTo>
                  <a:pt x="16" y="333"/>
                </a:lnTo>
                <a:cubicBezTo>
                  <a:pt x="24" y="345"/>
                  <a:pt x="454" y="63"/>
                  <a:pt x="461" y="76"/>
                </a:cubicBezTo>
                <a:lnTo>
                  <a:pt x="461" y="76"/>
                </a:lnTo>
                <a:cubicBezTo>
                  <a:pt x="469" y="89"/>
                  <a:pt x="24" y="379"/>
                  <a:pt x="30" y="389"/>
                </a:cubicBezTo>
                <a:lnTo>
                  <a:pt x="30" y="389"/>
                </a:lnTo>
                <a:cubicBezTo>
                  <a:pt x="38" y="402"/>
                  <a:pt x="479" y="112"/>
                  <a:pt x="487" y="126"/>
                </a:cubicBezTo>
                <a:lnTo>
                  <a:pt x="487" y="126"/>
                </a:lnTo>
                <a:cubicBezTo>
                  <a:pt x="493" y="135"/>
                  <a:pt x="72" y="412"/>
                  <a:pt x="78" y="422"/>
                </a:cubicBezTo>
                <a:lnTo>
                  <a:pt x="78" y="422"/>
                </a:lnTo>
                <a:cubicBezTo>
                  <a:pt x="85" y="434"/>
                  <a:pt x="528" y="145"/>
                  <a:pt x="534" y="158"/>
                </a:cubicBezTo>
                <a:lnTo>
                  <a:pt x="534" y="158"/>
                </a:lnTo>
                <a:cubicBezTo>
                  <a:pt x="543" y="173"/>
                  <a:pt x="82" y="459"/>
                  <a:pt x="89" y="473"/>
                </a:cubicBezTo>
                <a:lnTo>
                  <a:pt x="89" y="473"/>
                </a:lnTo>
                <a:cubicBezTo>
                  <a:pt x="96" y="484"/>
                  <a:pt x="487" y="229"/>
                  <a:pt x="493" y="241"/>
                </a:cubicBezTo>
                <a:lnTo>
                  <a:pt x="493" y="241"/>
                </a:lnTo>
                <a:cubicBezTo>
                  <a:pt x="498" y="248"/>
                  <a:pt x="161" y="477"/>
                  <a:pt x="167" y="488"/>
                </a:cubicBezTo>
                <a:lnTo>
                  <a:pt x="167" y="488"/>
                </a:lnTo>
                <a:cubicBezTo>
                  <a:pt x="173" y="499"/>
                  <a:pt x="519" y="273"/>
                  <a:pt x="524" y="282"/>
                </a:cubicBezTo>
                <a:lnTo>
                  <a:pt x="524" y="282"/>
                </a:lnTo>
                <a:cubicBezTo>
                  <a:pt x="528" y="288"/>
                  <a:pt x="243" y="499"/>
                  <a:pt x="246" y="505"/>
                </a:cubicBezTo>
                <a:lnTo>
                  <a:pt x="246" y="505"/>
                </a:lnTo>
                <a:cubicBezTo>
                  <a:pt x="250" y="511"/>
                  <a:pt x="524" y="334"/>
                  <a:pt x="529" y="342"/>
                </a:cubicBezTo>
                <a:lnTo>
                  <a:pt x="529" y="342"/>
                </a:lnTo>
                <a:cubicBezTo>
                  <a:pt x="532" y="347"/>
                  <a:pt x="357" y="489"/>
                  <a:pt x="359" y="493"/>
                </a:cubicBezTo>
                <a:lnTo>
                  <a:pt x="359" y="493"/>
                </a:lnTo>
                <a:cubicBezTo>
                  <a:pt x="362" y="498"/>
                  <a:pt x="508" y="400"/>
                  <a:pt x="512" y="405"/>
                </a:cubicBezTo>
              </a:path>
            </a:pathLst>
          </a:cu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" name="Freeform 281"/>
          <p:cNvSpPr>
            <a:spLocks noChangeArrowheads="1"/>
          </p:cNvSpPr>
          <p:nvPr/>
        </p:nvSpPr>
        <p:spPr bwMode="auto">
          <a:xfrm>
            <a:off x="17351761" y="6197070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282"/>
          <p:cNvSpPr>
            <a:spLocks noChangeArrowheads="1"/>
          </p:cNvSpPr>
          <p:nvPr/>
        </p:nvSpPr>
        <p:spPr bwMode="auto">
          <a:xfrm>
            <a:off x="17331740" y="7353285"/>
            <a:ext cx="625657" cy="585618"/>
          </a:xfrm>
          <a:custGeom>
            <a:avLst/>
            <a:gdLst>
              <a:gd name="T0" fmla="*/ 43 w 552"/>
              <a:gd name="T1" fmla="*/ 75 h 516"/>
              <a:gd name="T2" fmla="*/ 43 w 552"/>
              <a:gd name="T3" fmla="*/ 75 h 516"/>
              <a:gd name="T4" fmla="*/ 171 w 552"/>
              <a:gd name="T5" fmla="*/ 2 h 516"/>
              <a:gd name="T6" fmla="*/ 171 w 552"/>
              <a:gd name="T7" fmla="*/ 2 h 516"/>
              <a:gd name="T8" fmla="*/ 6 w 552"/>
              <a:gd name="T9" fmla="*/ 150 h 516"/>
              <a:gd name="T10" fmla="*/ 6 w 552"/>
              <a:gd name="T11" fmla="*/ 150 h 516"/>
              <a:gd name="T12" fmla="*/ 248 w 552"/>
              <a:gd name="T13" fmla="*/ 10 h 516"/>
              <a:gd name="T14" fmla="*/ 248 w 552"/>
              <a:gd name="T15" fmla="*/ 10 h 516"/>
              <a:gd name="T16" fmla="*/ 28 w 552"/>
              <a:gd name="T17" fmla="*/ 195 h 516"/>
              <a:gd name="T18" fmla="*/ 28 w 552"/>
              <a:gd name="T19" fmla="*/ 195 h 516"/>
              <a:gd name="T20" fmla="*/ 317 w 552"/>
              <a:gd name="T21" fmla="*/ 28 h 516"/>
              <a:gd name="T22" fmla="*/ 317 w 552"/>
              <a:gd name="T23" fmla="*/ 28 h 516"/>
              <a:gd name="T24" fmla="*/ 34 w 552"/>
              <a:gd name="T25" fmla="*/ 252 h 516"/>
              <a:gd name="T26" fmla="*/ 34 w 552"/>
              <a:gd name="T27" fmla="*/ 252 h 516"/>
              <a:gd name="T28" fmla="*/ 392 w 552"/>
              <a:gd name="T29" fmla="*/ 45 h 516"/>
              <a:gd name="T30" fmla="*/ 392 w 552"/>
              <a:gd name="T31" fmla="*/ 45 h 516"/>
              <a:gd name="T32" fmla="*/ 14 w 552"/>
              <a:gd name="T33" fmla="*/ 323 h 516"/>
              <a:gd name="T34" fmla="*/ 14 w 552"/>
              <a:gd name="T35" fmla="*/ 323 h 516"/>
              <a:gd name="T36" fmla="*/ 479 w 552"/>
              <a:gd name="T37" fmla="*/ 55 h 516"/>
              <a:gd name="T38" fmla="*/ 479 w 552"/>
              <a:gd name="T39" fmla="*/ 55 h 516"/>
              <a:gd name="T40" fmla="*/ 6 w 552"/>
              <a:gd name="T41" fmla="*/ 384 h 516"/>
              <a:gd name="T42" fmla="*/ 6 w 552"/>
              <a:gd name="T43" fmla="*/ 384 h 516"/>
              <a:gd name="T44" fmla="*/ 514 w 552"/>
              <a:gd name="T45" fmla="*/ 90 h 516"/>
              <a:gd name="T46" fmla="*/ 514 w 552"/>
              <a:gd name="T47" fmla="*/ 90 h 516"/>
              <a:gd name="T48" fmla="*/ 49 w 552"/>
              <a:gd name="T49" fmla="*/ 423 h 516"/>
              <a:gd name="T50" fmla="*/ 49 w 552"/>
              <a:gd name="T51" fmla="*/ 423 h 516"/>
              <a:gd name="T52" fmla="*/ 488 w 552"/>
              <a:gd name="T53" fmla="*/ 170 h 516"/>
              <a:gd name="T54" fmla="*/ 488 w 552"/>
              <a:gd name="T55" fmla="*/ 170 h 516"/>
              <a:gd name="T56" fmla="*/ 66 w 552"/>
              <a:gd name="T57" fmla="*/ 470 h 516"/>
              <a:gd name="T58" fmla="*/ 66 w 552"/>
              <a:gd name="T59" fmla="*/ 470 h 516"/>
              <a:gd name="T60" fmla="*/ 545 w 552"/>
              <a:gd name="T61" fmla="*/ 193 h 516"/>
              <a:gd name="T62" fmla="*/ 545 w 552"/>
              <a:gd name="T63" fmla="*/ 193 h 516"/>
              <a:gd name="T64" fmla="*/ 114 w 552"/>
              <a:gd name="T65" fmla="*/ 506 h 516"/>
              <a:gd name="T66" fmla="*/ 114 w 552"/>
              <a:gd name="T67" fmla="*/ 506 h 516"/>
              <a:gd name="T68" fmla="*/ 482 w 552"/>
              <a:gd name="T69" fmla="*/ 293 h 516"/>
              <a:gd name="T70" fmla="*/ 482 w 552"/>
              <a:gd name="T71" fmla="*/ 293 h 516"/>
              <a:gd name="T72" fmla="*/ 242 w 552"/>
              <a:gd name="T73" fmla="*/ 489 h 516"/>
              <a:gd name="T74" fmla="*/ 242 w 552"/>
              <a:gd name="T75" fmla="*/ 489 h 516"/>
              <a:gd name="T76" fmla="*/ 533 w 552"/>
              <a:gd name="T77" fmla="*/ 321 h 516"/>
              <a:gd name="T78" fmla="*/ 533 w 552"/>
              <a:gd name="T79" fmla="*/ 321 h 516"/>
              <a:gd name="T80" fmla="*/ 316 w 552"/>
              <a:gd name="T81" fmla="*/ 509 h 516"/>
              <a:gd name="T82" fmla="*/ 316 w 552"/>
              <a:gd name="T83" fmla="*/ 509 h 516"/>
              <a:gd name="T84" fmla="*/ 477 w 552"/>
              <a:gd name="T85" fmla="*/ 4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2" h="516">
                <a:moveTo>
                  <a:pt x="43" y="75"/>
                </a:moveTo>
                <a:lnTo>
                  <a:pt x="43" y="75"/>
                </a:lnTo>
                <a:cubicBezTo>
                  <a:pt x="44" y="77"/>
                  <a:pt x="170" y="0"/>
                  <a:pt x="171" y="2"/>
                </a:cubicBezTo>
                <a:lnTo>
                  <a:pt x="171" y="2"/>
                </a:lnTo>
                <a:cubicBezTo>
                  <a:pt x="174" y="7"/>
                  <a:pt x="4" y="145"/>
                  <a:pt x="6" y="150"/>
                </a:cubicBezTo>
                <a:lnTo>
                  <a:pt x="6" y="150"/>
                </a:lnTo>
                <a:cubicBezTo>
                  <a:pt x="10" y="156"/>
                  <a:pt x="244" y="4"/>
                  <a:pt x="248" y="10"/>
                </a:cubicBezTo>
                <a:lnTo>
                  <a:pt x="248" y="10"/>
                </a:lnTo>
                <a:cubicBezTo>
                  <a:pt x="251" y="15"/>
                  <a:pt x="24" y="189"/>
                  <a:pt x="28" y="195"/>
                </a:cubicBezTo>
                <a:lnTo>
                  <a:pt x="28" y="195"/>
                </a:lnTo>
                <a:cubicBezTo>
                  <a:pt x="32" y="202"/>
                  <a:pt x="312" y="20"/>
                  <a:pt x="317" y="28"/>
                </a:cubicBezTo>
                <a:lnTo>
                  <a:pt x="317" y="28"/>
                </a:lnTo>
                <a:cubicBezTo>
                  <a:pt x="322" y="36"/>
                  <a:pt x="28" y="244"/>
                  <a:pt x="34" y="252"/>
                </a:cubicBezTo>
                <a:lnTo>
                  <a:pt x="34" y="252"/>
                </a:lnTo>
                <a:cubicBezTo>
                  <a:pt x="40" y="264"/>
                  <a:pt x="386" y="36"/>
                  <a:pt x="392" y="45"/>
                </a:cubicBezTo>
                <a:lnTo>
                  <a:pt x="392" y="45"/>
                </a:lnTo>
                <a:cubicBezTo>
                  <a:pt x="398" y="56"/>
                  <a:pt x="9" y="313"/>
                  <a:pt x="14" y="323"/>
                </a:cubicBezTo>
                <a:lnTo>
                  <a:pt x="14" y="323"/>
                </a:lnTo>
                <a:cubicBezTo>
                  <a:pt x="19" y="332"/>
                  <a:pt x="474" y="45"/>
                  <a:pt x="479" y="55"/>
                </a:cubicBezTo>
                <a:lnTo>
                  <a:pt x="479" y="55"/>
                </a:lnTo>
                <a:cubicBezTo>
                  <a:pt x="486" y="67"/>
                  <a:pt x="0" y="372"/>
                  <a:pt x="6" y="384"/>
                </a:cubicBezTo>
                <a:lnTo>
                  <a:pt x="6" y="384"/>
                </a:lnTo>
                <a:cubicBezTo>
                  <a:pt x="13" y="395"/>
                  <a:pt x="507" y="78"/>
                  <a:pt x="514" y="90"/>
                </a:cubicBezTo>
                <a:lnTo>
                  <a:pt x="514" y="90"/>
                </a:lnTo>
                <a:cubicBezTo>
                  <a:pt x="521" y="102"/>
                  <a:pt x="41" y="409"/>
                  <a:pt x="49" y="423"/>
                </a:cubicBezTo>
                <a:lnTo>
                  <a:pt x="49" y="423"/>
                </a:lnTo>
                <a:cubicBezTo>
                  <a:pt x="56" y="434"/>
                  <a:pt x="483" y="160"/>
                  <a:pt x="488" y="170"/>
                </a:cubicBezTo>
                <a:lnTo>
                  <a:pt x="488" y="170"/>
                </a:lnTo>
                <a:cubicBezTo>
                  <a:pt x="495" y="181"/>
                  <a:pt x="60" y="460"/>
                  <a:pt x="66" y="470"/>
                </a:cubicBezTo>
                <a:lnTo>
                  <a:pt x="66" y="470"/>
                </a:lnTo>
                <a:cubicBezTo>
                  <a:pt x="71" y="479"/>
                  <a:pt x="540" y="184"/>
                  <a:pt x="545" y="193"/>
                </a:cubicBezTo>
                <a:lnTo>
                  <a:pt x="545" y="193"/>
                </a:lnTo>
                <a:cubicBezTo>
                  <a:pt x="551" y="202"/>
                  <a:pt x="108" y="495"/>
                  <a:pt x="114" y="506"/>
                </a:cubicBezTo>
                <a:lnTo>
                  <a:pt x="114" y="506"/>
                </a:lnTo>
                <a:cubicBezTo>
                  <a:pt x="119" y="515"/>
                  <a:pt x="477" y="285"/>
                  <a:pt x="482" y="293"/>
                </a:cubicBezTo>
                <a:lnTo>
                  <a:pt x="482" y="293"/>
                </a:lnTo>
                <a:cubicBezTo>
                  <a:pt x="486" y="300"/>
                  <a:pt x="238" y="481"/>
                  <a:pt x="242" y="489"/>
                </a:cubicBezTo>
                <a:lnTo>
                  <a:pt x="242" y="489"/>
                </a:lnTo>
                <a:cubicBezTo>
                  <a:pt x="247" y="496"/>
                  <a:pt x="529" y="314"/>
                  <a:pt x="533" y="321"/>
                </a:cubicBezTo>
                <a:lnTo>
                  <a:pt x="533" y="321"/>
                </a:lnTo>
                <a:cubicBezTo>
                  <a:pt x="537" y="327"/>
                  <a:pt x="312" y="502"/>
                  <a:pt x="316" y="509"/>
                </a:cubicBezTo>
                <a:lnTo>
                  <a:pt x="316" y="509"/>
                </a:lnTo>
                <a:cubicBezTo>
                  <a:pt x="319" y="514"/>
                  <a:pt x="474" y="412"/>
                  <a:pt x="477" y="416"/>
                </a:cubicBezTo>
              </a:path>
            </a:pathLst>
          </a:custGeom>
          <a:noFill/>
          <a:ln w="9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" name="Freeform 283"/>
          <p:cNvSpPr>
            <a:spLocks noChangeArrowheads="1"/>
          </p:cNvSpPr>
          <p:nvPr/>
        </p:nvSpPr>
        <p:spPr bwMode="auto">
          <a:xfrm>
            <a:off x="17306712" y="8534528"/>
            <a:ext cx="645681" cy="565597"/>
          </a:xfrm>
          <a:custGeom>
            <a:avLst/>
            <a:gdLst>
              <a:gd name="T0" fmla="*/ 92 w 569"/>
              <a:gd name="T1" fmla="*/ 43 h 500"/>
              <a:gd name="T2" fmla="*/ 92 w 569"/>
              <a:gd name="T3" fmla="*/ 43 h 500"/>
              <a:gd name="T4" fmla="*/ 143 w 569"/>
              <a:gd name="T5" fmla="*/ 14 h 500"/>
              <a:gd name="T6" fmla="*/ 143 w 569"/>
              <a:gd name="T7" fmla="*/ 14 h 500"/>
              <a:gd name="T8" fmla="*/ 36 w 569"/>
              <a:gd name="T9" fmla="*/ 130 h 500"/>
              <a:gd name="T10" fmla="*/ 36 w 569"/>
              <a:gd name="T11" fmla="*/ 130 h 500"/>
              <a:gd name="T12" fmla="*/ 230 w 569"/>
              <a:gd name="T13" fmla="*/ 18 h 500"/>
              <a:gd name="T14" fmla="*/ 230 w 569"/>
              <a:gd name="T15" fmla="*/ 18 h 500"/>
              <a:gd name="T16" fmla="*/ 17 w 569"/>
              <a:gd name="T17" fmla="*/ 197 h 500"/>
              <a:gd name="T18" fmla="*/ 17 w 569"/>
              <a:gd name="T19" fmla="*/ 197 h 500"/>
              <a:gd name="T20" fmla="*/ 330 w 569"/>
              <a:gd name="T21" fmla="*/ 15 h 500"/>
              <a:gd name="T22" fmla="*/ 330 w 569"/>
              <a:gd name="T23" fmla="*/ 15 h 500"/>
              <a:gd name="T24" fmla="*/ 5 w 569"/>
              <a:gd name="T25" fmla="*/ 265 h 500"/>
              <a:gd name="T26" fmla="*/ 5 w 569"/>
              <a:gd name="T27" fmla="*/ 265 h 500"/>
              <a:gd name="T28" fmla="*/ 447 w 569"/>
              <a:gd name="T29" fmla="*/ 10 h 500"/>
              <a:gd name="T30" fmla="*/ 447 w 569"/>
              <a:gd name="T31" fmla="*/ 10 h 500"/>
              <a:gd name="T32" fmla="*/ 19 w 569"/>
              <a:gd name="T33" fmla="*/ 319 h 500"/>
              <a:gd name="T34" fmla="*/ 19 w 569"/>
              <a:gd name="T35" fmla="*/ 319 h 500"/>
              <a:gd name="T36" fmla="*/ 470 w 569"/>
              <a:gd name="T37" fmla="*/ 59 h 500"/>
              <a:gd name="T38" fmla="*/ 470 w 569"/>
              <a:gd name="T39" fmla="*/ 59 h 500"/>
              <a:gd name="T40" fmla="*/ 48 w 569"/>
              <a:gd name="T41" fmla="*/ 358 h 500"/>
              <a:gd name="T42" fmla="*/ 48 w 569"/>
              <a:gd name="T43" fmla="*/ 358 h 500"/>
              <a:gd name="T44" fmla="*/ 503 w 569"/>
              <a:gd name="T45" fmla="*/ 96 h 500"/>
              <a:gd name="T46" fmla="*/ 503 w 569"/>
              <a:gd name="T47" fmla="*/ 96 h 500"/>
              <a:gd name="T48" fmla="*/ 68 w 569"/>
              <a:gd name="T49" fmla="*/ 410 h 500"/>
              <a:gd name="T50" fmla="*/ 68 w 569"/>
              <a:gd name="T51" fmla="*/ 410 h 500"/>
              <a:gd name="T52" fmla="*/ 546 w 569"/>
              <a:gd name="T53" fmla="*/ 134 h 500"/>
              <a:gd name="T54" fmla="*/ 546 w 569"/>
              <a:gd name="T55" fmla="*/ 134 h 500"/>
              <a:gd name="T56" fmla="*/ 89 w 569"/>
              <a:gd name="T57" fmla="*/ 462 h 500"/>
              <a:gd name="T58" fmla="*/ 89 w 569"/>
              <a:gd name="T59" fmla="*/ 462 h 500"/>
              <a:gd name="T60" fmla="*/ 561 w 569"/>
              <a:gd name="T61" fmla="*/ 189 h 500"/>
              <a:gd name="T62" fmla="*/ 561 w 569"/>
              <a:gd name="T63" fmla="*/ 189 h 500"/>
              <a:gd name="T64" fmla="*/ 182 w 569"/>
              <a:gd name="T65" fmla="*/ 469 h 500"/>
              <a:gd name="T66" fmla="*/ 182 w 569"/>
              <a:gd name="T67" fmla="*/ 469 h 500"/>
              <a:gd name="T68" fmla="*/ 513 w 569"/>
              <a:gd name="T69" fmla="*/ 278 h 500"/>
              <a:gd name="T70" fmla="*/ 513 w 569"/>
              <a:gd name="T71" fmla="*/ 278 h 500"/>
              <a:gd name="T72" fmla="*/ 242 w 569"/>
              <a:gd name="T73" fmla="*/ 493 h 500"/>
              <a:gd name="T74" fmla="*/ 242 w 569"/>
              <a:gd name="T75" fmla="*/ 493 h 500"/>
              <a:gd name="T76" fmla="*/ 553 w 569"/>
              <a:gd name="T77" fmla="*/ 314 h 500"/>
              <a:gd name="T78" fmla="*/ 553 w 569"/>
              <a:gd name="T79" fmla="*/ 314 h 500"/>
              <a:gd name="T80" fmla="*/ 372 w 569"/>
              <a:gd name="T81" fmla="*/ 476 h 500"/>
              <a:gd name="T82" fmla="*/ 372 w 569"/>
              <a:gd name="T83" fmla="*/ 476 h 500"/>
              <a:gd name="T84" fmla="*/ 482 w 569"/>
              <a:gd name="T85" fmla="*/ 413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9" h="500">
                <a:moveTo>
                  <a:pt x="92" y="43"/>
                </a:moveTo>
                <a:lnTo>
                  <a:pt x="92" y="43"/>
                </a:lnTo>
                <a:cubicBezTo>
                  <a:pt x="93" y="45"/>
                  <a:pt x="141" y="13"/>
                  <a:pt x="143" y="14"/>
                </a:cubicBezTo>
                <a:lnTo>
                  <a:pt x="143" y="14"/>
                </a:lnTo>
                <a:cubicBezTo>
                  <a:pt x="144" y="18"/>
                  <a:pt x="34" y="127"/>
                  <a:pt x="36" y="130"/>
                </a:cubicBezTo>
                <a:lnTo>
                  <a:pt x="36" y="130"/>
                </a:lnTo>
                <a:cubicBezTo>
                  <a:pt x="39" y="135"/>
                  <a:pt x="226" y="13"/>
                  <a:pt x="230" y="18"/>
                </a:cubicBezTo>
                <a:lnTo>
                  <a:pt x="230" y="18"/>
                </a:lnTo>
                <a:cubicBezTo>
                  <a:pt x="234" y="24"/>
                  <a:pt x="13" y="191"/>
                  <a:pt x="17" y="197"/>
                </a:cubicBezTo>
                <a:lnTo>
                  <a:pt x="17" y="197"/>
                </a:lnTo>
                <a:cubicBezTo>
                  <a:pt x="20" y="203"/>
                  <a:pt x="325" y="7"/>
                  <a:pt x="330" y="15"/>
                </a:cubicBezTo>
                <a:lnTo>
                  <a:pt x="330" y="15"/>
                </a:lnTo>
                <a:cubicBezTo>
                  <a:pt x="336" y="26"/>
                  <a:pt x="0" y="257"/>
                  <a:pt x="5" y="265"/>
                </a:cubicBezTo>
                <a:lnTo>
                  <a:pt x="5" y="265"/>
                </a:lnTo>
                <a:cubicBezTo>
                  <a:pt x="11" y="276"/>
                  <a:pt x="440" y="0"/>
                  <a:pt x="447" y="10"/>
                </a:cubicBezTo>
                <a:lnTo>
                  <a:pt x="447" y="10"/>
                </a:lnTo>
                <a:cubicBezTo>
                  <a:pt x="453" y="21"/>
                  <a:pt x="13" y="309"/>
                  <a:pt x="19" y="319"/>
                </a:cubicBezTo>
                <a:lnTo>
                  <a:pt x="19" y="319"/>
                </a:lnTo>
                <a:cubicBezTo>
                  <a:pt x="24" y="328"/>
                  <a:pt x="464" y="47"/>
                  <a:pt x="470" y="59"/>
                </a:cubicBezTo>
                <a:lnTo>
                  <a:pt x="470" y="59"/>
                </a:lnTo>
                <a:cubicBezTo>
                  <a:pt x="476" y="68"/>
                  <a:pt x="42" y="346"/>
                  <a:pt x="48" y="358"/>
                </a:cubicBezTo>
                <a:lnTo>
                  <a:pt x="48" y="358"/>
                </a:lnTo>
                <a:cubicBezTo>
                  <a:pt x="57" y="372"/>
                  <a:pt x="497" y="86"/>
                  <a:pt x="503" y="96"/>
                </a:cubicBezTo>
                <a:lnTo>
                  <a:pt x="503" y="96"/>
                </a:lnTo>
                <a:cubicBezTo>
                  <a:pt x="508" y="106"/>
                  <a:pt x="60" y="397"/>
                  <a:pt x="68" y="410"/>
                </a:cubicBezTo>
                <a:lnTo>
                  <a:pt x="68" y="410"/>
                </a:lnTo>
                <a:cubicBezTo>
                  <a:pt x="74" y="421"/>
                  <a:pt x="540" y="124"/>
                  <a:pt x="546" y="134"/>
                </a:cubicBezTo>
                <a:lnTo>
                  <a:pt x="546" y="134"/>
                </a:lnTo>
                <a:cubicBezTo>
                  <a:pt x="553" y="147"/>
                  <a:pt x="82" y="450"/>
                  <a:pt x="89" y="462"/>
                </a:cubicBezTo>
                <a:lnTo>
                  <a:pt x="89" y="462"/>
                </a:lnTo>
                <a:cubicBezTo>
                  <a:pt x="96" y="474"/>
                  <a:pt x="555" y="178"/>
                  <a:pt x="561" y="189"/>
                </a:cubicBezTo>
                <a:lnTo>
                  <a:pt x="561" y="189"/>
                </a:lnTo>
                <a:cubicBezTo>
                  <a:pt x="568" y="201"/>
                  <a:pt x="176" y="458"/>
                  <a:pt x="182" y="469"/>
                </a:cubicBezTo>
                <a:lnTo>
                  <a:pt x="182" y="469"/>
                </a:lnTo>
                <a:cubicBezTo>
                  <a:pt x="189" y="479"/>
                  <a:pt x="508" y="269"/>
                  <a:pt x="513" y="278"/>
                </a:cubicBezTo>
                <a:lnTo>
                  <a:pt x="513" y="278"/>
                </a:lnTo>
                <a:cubicBezTo>
                  <a:pt x="518" y="286"/>
                  <a:pt x="238" y="484"/>
                  <a:pt x="242" y="493"/>
                </a:cubicBezTo>
                <a:lnTo>
                  <a:pt x="242" y="493"/>
                </a:lnTo>
                <a:cubicBezTo>
                  <a:pt x="246" y="499"/>
                  <a:pt x="549" y="308"/>
                  <a:pt x="553" y="314"/>
                </a:cubicBezTo>
                <a:lnTo>
                  <a:pt x="553" y="314"/>
                </a:lnTo>
                <a:cubicBezTo>
                  <a:pt x="556" y="319"/>
                  <a:pt x="369" y="471"/>
                  <a:pt x="372" y="476"/>
                </a:cubicBezTo>
                <a:lnTo>
                  <a:pt x="372" y="476"/>
                </a:lnTo>
                <a:cubicBezTo>
                  <a:pt x="375" y="481"/>
                  <a:pt x="479" y="409"/>
                  <a:pt x="482" y="413"/>
                </a:cubicBezTo>
              </a:path>
            </a:pathLst>
          </a:custGeom>
          <a:noFill/>
          <a:ln w="9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" name="Freeform 284"/>
          <p:cNvSpPr>
            <a:spLocks noChangeArrowheads="1"/>
          </p:cNvSpPr>
          <p:nvPr/>
        </p:nvSpPr>
        <p:spPr bwMode="auto">
          <a:xfrm>
            <a:off x="17341750" y="9690747"/>
            <a:ext cx="610643" cy="585615"/>
          </a:xfrm>
          <a:custGeom>
            <a:avLst/>
            <a:gdLst>
              <a:gd name="T0" fmla="*/ 36 w 540"/>
              <a:gd name="T1" fmla="*/ 72 h 515"/>
              <a:gd name="T2" fmla="*/ 36 w 540"/>
              <a:gd name="T3" fmla="*/ 72 h 515"/>
              <a:gd name="T4" fmla="*/ 156 w 540"/>
              <a:gd name="T5" fmla="*/ 2 h 515"/>
              <a:gd name="T6" fmla="*/ 156 w 540"/>
              <a:gd name="T7" fmla="*/ 2 h 515"/>
              <a:gd name="T8" fmla="*/ 3 w 540"/>
              <a:gd name="T9" fmla="*/ 144 h 515"/>
              <a:gd name="T10" fmla="*/ 3 w 540"/>
              <a:gd name="T11" fmla="*/ 144 h 515"/>
              <a:gd name="T12" fmla="*/ 229 w 540"/>
              <a:gd name="T13" fmla="*/ 13 h 515"/>
              <a:gd name="T14" fmla="*/ 229 w 540"/>
              <a:gd name="T15" fmla="*/ 13 h 515"/>
              <a:gd name="T16" fmla="*/ 27 w 540"/>
              <a:gd name="T17" fmla="*/ 193 h 515"/>
              <a:gd name="T18" fmla="*/ 27 w 540"/>
              <a:gd name="T19" fmla="*/ 193 h 515"/>
              <a:gd name="T20" fmla="*/ 322 w 540"/>
              <a:gd name="T21" fmla="*/ 23 h 515"/>
              <a:gd name="T22" fmla="*/ 322 w 540"/>
              <a:gd name="T23" fmla="*/ 23 h 515"/>
              <a:gd name="T24" fmla="*/ 5 w 540"/>
              <a:gd name="T25" fmla="*/ 269 h 515"/>
              <a:gd name="T26" fmla="*/ 5 w 540"/>
              <a:gd name="T27" fmla="*/ 269 h 515"/>
              <a:gd name="T28" fmla="*/ 449 w 540"/>
              <a:gd name="T29" fmla="*/ 13 h 515"/>
              <a:gd name="T30" fmla="*/ 449 w 540"/>
              <a:gd name="T31" fmla="*/ 13 h 515"/>
              <a:gd name="T32" fmla="*/ 31 w 540"/>
              <a:gd name="T33" fmla="*/ 319 h 515"/>
              <a:gd name="T34" fmla="*/ 31 w 540"/>
              <a:gd name="T35" fmla="*/ 319 h 515"/>
              <a:gd name="T36" fmla="*/ 454 w 540"/>
              <a:gd name="T37" fmla="*/ 75 h 515"/>
              <a:gd name="T38" fmla="*/ 454 w 540"/>
              <a:gd name="T39" fmla="*/ 75 h 515"/>
              <a:gd name="T40" fmla="*/ 40 w 540"/>
              <a:gd name="T41" fmla="*/ 374 h 515"/>
              <a:gd name="T42" fmla="*/ 40 w 540"/>
              <a:gd name="T43" fmla="*/ 374 h 515"/>
              <a:gd name="T44" fmla="*/ 511 w 540"/>
              <a:gd name="T45" fmla="*/ 102 h 515"/>
              <a:gd name="T46" fmla="*/ 511 w 540"/>
              <a:gd name="T47" fmla="*/ 102 h 515"/>
              <a:gd name="T48" fmla="*/ 17 w 540"/>
              <a:gd name="T49" fmla="*/ 451 h 515"/>
              <a:gd name="T50" fmla="*/ 17 w 540"/>
              <a:gd name="T51" fmla="*/ 451 h 515"/>
              <a:gd name="T52" fmla="*/ 474 w 540"/>
              <a:gd name="T53" fmla="*/ 187 h 515"/>
              <a:gd name="T54" fmla="*/ 474 w 540"/>
              <a:gd name="T55" fmla="*/ 187 h 515"/>
              <a:gd name="T56" fmla="*/ 99 w 540"/>
              <a:gd name="T57" fmla="*/ 459 h 515"/>
              <a:gd name="T58" fmla="*/ 99 w 540"/>
              <a:gd name="T59" fmla="*/ 459 h 515"/>
              <a:gd name="T60" fmla="*/ 532 w 540"/>
              <a:gd name="T61" fmla="*/ 209 h 515"/>
              <a:gd name="T62" fmla="*/ 532 w 540"/>
              <a:gd name="T63" fmla="*/ 209 h 515"/>
              <a:gd name="T64" fmla="*/ 128 w 540"/>
              <a:gd name="T65" fmla="*/ 506 h 515"/>
              <a:gd name="T66" fmla="*/ 128 w 540"/>
              <a:gd name="T67" fmla="*/ 506 h 515"/>
              <a:gd name="T68" fmla="*/ 510 w 540"/>
              <a:gd name="T69" fmla="*/ 285 h 515"/>
              <a:gd name="T70" fmla="*/ 510 w 540"/>
              <a:gd name="T71" fmla="*/ 285 h 515"/>
              <a:gd name="T72" fmla="*/ 254 w 540"/>
              <a:gd name="T73" fmla="*/ 486 h 515"/>
              <a:gd name="T74" fmla="*/ 254 w 540"/>
              <a:gd name="T75" fmla="*/ 486 h 515"/>
              <a:gd name="T76" fmla="*/ 534 w 540"/>
              <a:gd name="T77" fmla="*/ 325 h 515"/>
              <a:gd name="T78" fmla="*/ 534 w 540"/>
              <a:gd name="T79" fmla="*/ 325 h 515"/>
              <a:gd name="T80" fmla="*/ 348 w 540"/>
              <a:gd name="T81" fmla="*/ 495 h 515"/>
              <a:gd name="T82" fmla="*/ 348 w 540"/>
              <a:gd name="T83" fmla="*/ 495 h 515"/>
              <a:gd name="T84" fmla="*/ 501 w 540"/>
              <a:gd name="T85" fmla="*/ 407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40" h="515">
                <a:moveTo>
                  <a:pt x="36" y="72"/>
                </a:moveTo>
                <a:lnTo>
                  <a:pt x="36" y="72"/>
                </a:lnTo>
                <a:cubicBezTo>
                  <a:pt x="37" y="73"/>
                  <a:pt x="155" y="0"/>
                  <a:pt x="156" y="2"/>
                </a:cubicBezTo>
                <a:lnTo>
                  <a:pt x="156" y="2"/>
                </a:lnTo>
                <a:cubicBezTo>
                  <a:pt x="157" y="6"/>
                  <a:pt x="0" y="139"/>
                  <a:pt x="3" y="144"/>
                </a:cubicBezTo>
                <a:lnTo>
                  <a:pt x="3" y="144"/>
                </a:lnTo>
                <a:cubicBezTo>
                  <a:pt x="6" y="149"/>
                  <a:pt x="225" y="7"/>
                  <a:pt x="229" y="13"/>
                </a:cubicBezTo>
                <a:lnTo>
                  <a:pt x="229" y="13"/>
                </a:lnTo>
                <a:cubicBezTo>
                  <a:pt x="232" y="18"/>
                  <a:pt x="24" y="187"/>
                  <a:pt x="27" y="193"/>
                </a:cubicBezTo>
                <a:lnTo>
                  <a:pt x="27" y="193"/>
                </a:lnTo>
                <a:cubicBezTo>
                  <a:pt x="31" y="200"/>
                  <a:pt x="317" y="13"/>
                  <a:pt x="322" y="23"/>
                </a:cubicBezTo>
                <a:lnTo>
                  <a:pt x="322" y="23"/>
                </a:lnTo>
                <a:cubicBezTo>
                  <a:pt x="328" y="31"/>
                  <a:pt x="0" y="259"/>
                  <a:pt x="5" y="269"/>
                </a:cubicBezTo>
                <a:lnTo>
                  <a:pt x="5" y="269"/>
                </a:lnTo>
                <a:cubicBezTo>
                  <a:pt x="12" y="280"/>
                  <a:pt x="443" y="2"/>
                  <a:pt x="449" y="13"/>
                </a:cubicBezTo>
                <a:lnTo>
                  <a:pt x="449" y="13"/>
                </a:lnTo>
                <a:cubicBezTo>
                  <a:pt x="456" y="24"/>
                  <a:pt x="24" y="306"/>
                  <a:pt x="31" y="319"/>
                </a:cubicBezTo>
                <a:lnTo>
                  <a:pt x="31" y="319"/>
                </a:lnTo>
                <a:cubicBezTo>
                  <a:pt x="38" y="330"/>
                  <a:pt x="448" y="66"/>
                  <a:pt x="454" y="75"/>
                </a:cubicBezTo>
                <a:lnTo>
                  <a:pt x="454" y="75"/>
                </a:lnTo>
                <a:cubicBezTo>
                  <a:pt x="461" y="88"/>
                  <a:pt x="33" y="361"/>
                  <a:pt x="40" y="374"/>
                </a:cubicBezTo>
                <a:lnTo>
                  <a:pt x="40" y="374"/>
                </a:lnTo>
                <a:cubicBezTo>
                  <a:pt x="47" y="387"/>
                  <a:pt x="503" y="89"/>
                  <a:pt x="511" y="102"/>
                </a:cubicBezTo>
                <a:lnTo>
                  <a:pt x="511" y="102"/>
                </a:lnTo>
                <a:cubicBezTo>
                  <a:pt x="518" y="115"/>
                  <a:pt x="8" y="437"/>
                  <a:pt x="17" y="451"/>
                </a:cubicBezTo>
                <a:lnTo>
                  <a:pt x="17" y="451"/>
                </a:lnTo>
                <a:cubicBezTo>
                  <a:pt x="24" y="463"/>
                  <a:pt x="469" y="177"/>
                  <a:pt x="474" y="187"/>
                </a:cubicBezTo>
                <a:lnTo>
                  <a:pt x="474" y="187"/>
                </a:lnTo>
                <a:cubicBezTo>
                  <a:pt x="480" y="196"/>
                  <a:pt x="93" y="449"/>
                  <a:pt x="99" y="459"/>
                </a:cubicBezTo>
                <a:lnTo>
                  <a:pt x="99" y="459"/>
                </a:lnTo>
                <a:cubicBezTo>
                  <a:pt x="104" y="468"/>
                  <a:pt x="526" y="201"/>
                  <a:pt x="532" y="209"/>
                </a:cubicBezTo>
                <a:lnTo>
                  <a:pt x="532" y="209"/>
                </a:lnTo>
                <a:cubicBezTo>
                  <a:pt x="539" y="221"/>
                  <a:pt x="121" y="494"/>
                  <a:pt x="128" y="506"/>
                </a:cubicBezTo>
                <a:lnTo>
                  <a:pt x="128" y="506"/>
                </a:lnTo>
                <a:cubicBezTo>
                  <a:pt x="132" y="514"/>
                  <a:pt x="504" y="275"/>
                  <a:pt x="510" y="285"/>
                </a:cubicBezTo>
                <a:lnTo>
                  <a:pt x="510" y="285"/>
                </a:lnTo>
                <a:cubicBezTo>
                  <a:pt x="513" y="292"/>
                  <a:pt x="249" y="478"/>
                  <a:pt x="254" y="486"/>
                </a:cubicBezTo>
                <a:lnTo>
                  <a:pt x="254" y="486"/>
                </a:lnTo>
                <a:cubicBezTo>
                  <a:pt x="259" y="494"/>
                  <a:pt x="529" y="317"/>
                  <a:pt x="534" y="325"/>
                </a:cubicBezTo>
                <a:lnTo>
                  <a:pt x="534" y="325"/>
                </a:lnTo>
                <a:cubicBezTo>
                  <a:pt x="537" y="330"/>
                  <a:pt x="345" y="490"/>
                  <a:pt x="348" y="495"/>
                </a:cubicBezTo>
                <a:lnTo>
                  <a:pt x="348" y="495"/>
                </a:lnTo>
                <a:cubicBezTo>
                  <a:pt x="350" y="499"/>
                  <a:pt x="498" y="403"/>
                  <a:pt x="501" y="407"/>
                </a:cubicBezTo>
              </a:path>
            </a:pathLst>
          </a:custGeom>
          <a:noFill/>
          <a:ln w="9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6" name="Freeform 285"/>
          <p:cNvSpPr>
            <a:spLocks noChangeArrowheads="1"/>
          </p:cNvSpPr>
          <p:nvPr/>
        </p:nvSpPr>
        <p:spPr bwMode="auto">
          <a:xfrm>
            <a:off x="17311719" y="10846962"/>
            <a:ext cx="640674" cy="600632"/>
          </a:xfrm>
          <a:custGeom>
            <a:avLst/>
            <a:gdLst>
              <a:gd name="T0" fmla="*/ 63 w 563"/>
              <a:gd name="T1" fmla="*/ 82 h 531"/>
              <a:gd name="T2" fmla="*/ 63 w 563"/>
              <a:gd name="T3" fmla="*/ 82 h 531"/>
              <a:gd name="T4" fmla="*/ 172 w 563"/>
              <a:gd name="T5" fmla="*/ 19 h 531"/>
              <a:gd name="T6" fmla="*/ 172 w 563"/>
              <a:gd name="T7" fmla="*/ 19 h 531"/>
              <a:gd name="T8" fmla="*/ 35 w 563"/>
              <a:gd name="T9" fmla="*/ 158 h 531"/>
              <a:gd name="T10" fmla="*/ 35 w 563"/>
              <a:gd name="T11" fmla="*/ 158 h 531"/>
              <a:gd name="T12" fmla="*/ 244 w 563"/>
              <a:gd name="T13" fmla="*/ 38 h 531"/>
              <a:gd name="T14" fmla="*/ 244 w 563"/>
              <a:gd name="T15" fmla="*/ 38 h 531"/>
              <a:gd name="T16" fmla="*/ 26 w 563"/>
              <a:gd name="T17" fmla="*/ 225 h 531"/>
              <a:gd name="T18" fmla="*/ 26 w 563"/>
              <a:gd name="T19" fmla="*/ 225 h 531"/>
              <a:gd name="T20" fmla="*/ 401 w 563"/>
              <a:gd name="T21" fmla="*/ 8 h 531"/>
              <a:gd name="T22" fmla="*/ 401 w 563"/>
              <a:gd name="T23" fmla="*/ 8 h 531"/>
              <a:gd name="T24" fmla="*/ 8 w 563"/>
              <a:gd name="T25" fmla="*/ 299 h 531"/>
              <a:gd name="T26" fmla="*/ 8 w 563"/>
              <a:gd name="T27" fmla="*/ 299 h 531"/>
              <a:gd name="T28" fmla="*/ 459 w 563"/>
              <a:gd name="T29" fmla="*/ 39 h 531"/>
              <a:gd name="T30" fmla="*/ 459 w 563"/>
              <a:gd name="T31" fmla="*/ 39 h 531"/>
              <a:gd name="T32" fmla="*/ 54 w 563"/>
              <a:gd name="T33" fmla="*/ 332 h 531"/>
              <a:gd name="T34" fmla="*/ 54 w 563"/>
              <a:gd name="T35" fmla="*/ 332 h 531"/>
              <a:gd name="T36" fmla="*/ 496 w 563"/>
              <a:gd name="T37" fmla="*/ 77 h 531"/>
              <a:gd name="T38" fmla="*/ 496 w 563"/>
              <a:gd name="T39" fmla="*/ 77 h 531"/>
              <a:gd name="T40" fmla="*/ 58 w 563"/>
              <a:gd name="T41" fmla="*/ 387 h 531"/>
              <a:gd name="T42" fmla="*/ 58 w 563"/>
              <a:gd name="T43" fmla="*/ 387 h 531"/>
              <a:gd name="T44" fmla="*/ 538 w 563"/>
              <a:gd name="T45" fmla="*/ 110 h 531"/>
              <a:gd name="T46" fmla="*/ 538 w 563"/>
              <a:gd name="T47" fmla="*/ 110 h 531"/>
              <a:gd name="T48" fmla="*/ 46 w 563"/>
              <a:gd name="T49" fmla="*/ 454 h 531"/>
              <a:gd name="T50" fmla="*/ 46 w 563"/>
              <a:gd name="T51" fmla="*/ 454 h 531"/>
              <a:gd name="T52" fmla="*/ 524 w 563"/>
              <a:gd name="T53" fmla="*/ 178 h 531"/>
              <a:gd name="T54" fmla="*/ 524 w 563"/>
              <a:gd name="T55" fmla="*/ 178 h 531"/>
              <a:gd name="T56" fmla="*/ 79 w 563"/>
              <a:gd name="T57" fmla="*/ 496 h 531"/>
              <a:gd name="T58" fmla="*/ 79 w 563"/>
              <a:gd name="T59" fmla="*/ 496 h 531"/>
              <a:gd name="T60" fmla="*/ 522 w 563"/>
              <a:gd name="T61" fmla="*/ 241 h 531"/>
              <a:gd name="T62" fmla="*/ 522 w 563"/>
              <a:gd name="T63" fmla="*/ 241 h 531"/>
              <a:gd name="T64" fmla="*/ 177 w 563"/>
              <a:gd name="T65" fmla="*/ 496 h 531"/>
              <a:gd name="T66" fmla="*/ 177 w 563"/>
              <a:gd name="T67" fmla="*/ 496 h 531"/>
              <a:gd name="T68" fmla="*/ 558 w 563"/>
              <a:gd name="T69" fmla="*/ 276 h 531"/>
              <a:gd name="T70" fmla="*/ 558 w 563"/>
              <a:gd name="T71" fmla="*/ 276 h 531"/>
              <a:gd name="T72" fmla="*/ 258 w 563"/>
              <a:gd name="T73" fmla="*/ 504 h 531"/>
              <a:gd name="T74" fmla="*/ 258 w 563"/>
              <a:gd name="T75" fmla="*/ 504 h 531"/>
              <a:gd name="T76" fmla="*/ 553 w 563"/>
              <a:gd name="T77" fmla="*/ 334 h 531"/>
              <a:gd name="T78" fmla="*/ 553 w 563"/>
              <a:gd name="T79" fmla="*/ 334 h 531"/>
              <a:gd name="T80" fmla="*/ 320 w 563"/>
              <a:gd name="T81" fmla="*/ 526 h 531"/>
              <a:gd name="T82" fmla="*/ 320 w 563"/>
              <a:gd name="T83" fmla="*/ 526 h 531"/>
              <a:gd name="T84" fmla="*/ 545 w 563"/>
              <a:gd name="T85" fmla="*/ 396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3" h="531">
                <a:moveTo>
                  <a:pt x="63" y="82"/>
                </a:moveTo>
                <a:lnTo>
                  <a:pt x="63" y="82"/>
                </a:lnTo>
                <a:cubicBezTo>
                  <a:pt x="64" y="84"/>
                  <a:pt x="171" y="17"/>
                  <a:pt x="172" y="19"/>
                </a:cubicBezTo>
                <a:lnTo>
                  <a:pt x="172" y="19"/>
                </a:lnTo>
                <a:cubicBezTo>
                  <a:pt x="175" y="23"/>
                  <a:pt x="33" y="153"/>
                  <a:pt x="35" y="158"/>
                </a:cubicBezTo>
                <a:lnTo>
                  <a:pt x="35" y="158"/>
                </a:lnTo>
                <a:cubicBezTo>
                  <a:pt x="39" y="165"/>
                  <a:pt x="240" y="31"/>
                  <a:pt x="244" y="38"/>
                </a:cubicBezTo>
                <a:lnTo>
                  <a:pt x="244" y="38"/>
                </a:lnTo>
                <a:cubicBezTo>
                  <a:pt x="248" y="45"/>
                  <a:pt x="22" y="219"/>
                  <a:pt x="26" y="225"/>
                </a:cubicBezTo>
                <a:lnTo>
                  <a:pt x="26" y="225"/>
                </a:lnTo>
                <a:cubicBezTo>
                  <a:pt x="29" y="232"/>
                  <a:pt x="396" y="0"/>
                  <a:pt x="401" y="8"/>
                </a:cubicBezTo>
                <a:lnTo>
                  <a:pt x="401" y="8"/>
                </a:lnTo>
                <a:cubicBezTo>
                  <a:pt x="408" y="21"/>
                  <a:pt x="0" y="286"/>
                  <a:pt x="8" y="299"/>
                </a:cubicBezTo>
                <a:lnTo>
                  <a:pt x="8" y="299"/>
                </a:lnTo>
                <a:cubicBezTo>
                  <a:pt x="15" y="310"/>
                  <a:pt x="452" y="28"/>
                  <a:pt x="459" y="39"/>
                </a:cubicBezTo>
                <a:lnTo>
                  <a:pt x="459" y="39"/>
                </a:lnTo>
                <a:cubicBezTo>
                  <a:pt x="464" y="48"/>
                  <a:pt x="48" y="321"/>
                  <a:pt x="54" y="332"/>
                </a:cubicBezTo>
                <a:lnTo>
                  <a:pt x="54" y="332"/>
                </a:lnTo>
                <a:cubicBezTo>
                  <a:pt x="60" y="342"/>
                  <a:pt x="490" y="67"/>
                  <a:pt x="496" y="77"/>
                </a:cubicBezTo>
                <a:lnTo>
                  <a:pt x="496" y="77"/>
                </a:lnTo>
                <a:cubicBezTo>
                  <a:pt x="504" y="91"/>
                  <a:pt x="52" y="376"/>
                  <a:pt x="58" y="387"/>
                </a:cubicBezTo>
                <a:lnTo>
                  <a:pt x="58" y="387"/>
                </a:lnTo>
                <a:cubicBezTo>
                  <a:pt x="65" y="399"/>
                  <a:pt x="531" y="99"/>
                  <a:pt x="538" y="110"/>
                </a:cubicBezTo>
                <a:lnTo>
                  <a:pt x="538" y="110"/>
                </a:lnTo>
                <a:cubicBezTo>
                  <a:pt x="545" y="124"/>
                  <a:pt x="39" y="442"/>
                  <a:pt x="46" y="454"/>
                </a:cubicBezTo>
                <a:lnTo>
                  <a:pt x="46" y="454"/>
                </a:lnTo>
                <a:cubicBezTo>
                  <a:pt x="54" y="467"/>
                  <a:pt x="517" y="166"/>
                  <a:pt x="524" y="178"/>
                </a:cubicBezTo>
                <a:lnTo>
                  <a:pt x="524" y="178"/>
                </a:lnTo>
                <a:cubicBezTo>
                  <a:pt x="531" y="190"/>
                  <a:pt x="72" y="483"/>
                  <a:pt x="79" y="496"/>
                </a:cubicBezTo>
                <a:lnTo>
                  <a:pt x="79" y="496"/>
                </a:lnTo>
                <a:cubicBezTo>
                  <a:pt x="86" y="509"/>
                  <a:pt x="517" y="233"/>
                  <a:pt x="522" y="241"/>
                </a:cubicBezTo>
                <a:lnTo>
                  <a:pt x="522" y="241"/>
                </a:lnTo>
                <a:cubicBezTo>
                  <a:pt x="528" y="251"/>
                  <a:pt x="173" y="488"/>
                  <a:pt x="177" y="496"/>
                </a:cubicBezTo>
                <a:lnTo>
                  <a:pt x="177" y="496"/>
                </a:lnTo>
                <a:cubicBezTo>
                  <a:pt x="184" y="507"/>
                  <a:pt x="552" y="266"/>
                  <a:pt x="558" y="276"/>
                </a:cubicBezTo>
                <a:lnTo>
                  <a:pt x="558" y="276"/>
                </a:lnTo>
                <a:cubicBezTo>
                  <a:pt x="562" y="283"/>
                  <a:pt x="253" y="494"/>
                  <a:pt x="258" y="504"/>
                </a:cubicBezTo>
                <a:lnTo>
                  <a:pt x="258" y="504"/>
                </a:lnTo>
                <a:cubicBezTo>
                  <a:pt x="263" y="511"/>
                  <a:pt x="549" y="326"/>
                  <a:pt x="553" y="334"/>
                </a:cubicBezTo>
                <a:lnTo>
                  <a:pt x="553" y="334"/>
                </a:lnTo>
                <a:cubicBezTo>
                  <a:pt x="556" y="340"/>
                  <a:pt x="317" y="520"/>
                  <a:pt x="320" y="526"/>
                </a:cubicBezTo>
                <a:lnTo>
                  <a:pt x="320" y="526"/>
                </a:lnTo>
                <a:cubicBezTo>
                  <a:pt x="323" y="530"/>
                  <a:pt x="542" y="391"/>
                  <a:pt x="545" y="396"/>
                </a:cubicBezTo>
              </a:path>
            </a:pathLst>
          </a:custGeom>
          <a:noFill/>
          <a:ln w="9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" name="Freeform 286"/>
          <p:cNvSpPr>
            <a:spLocks noChangeArrowheads="1"/>
          </p:cNvSpPr>
          <p:nvPr/>
        </p:nvSpPr>
        <p:spPr bwMode="auto">
          <a:xfrm>
            <a:off x="17306712" y="12038216"/>
            <a:ext cx="635671" cy="565597"/>
          </a:xfrm>
          <a:custGeom>
            <a:avLst/>
            <a:gdLst>
              <a:gd name="T0" fmla="*/ 84 w 562"/>
              <a:gd name="T1" fmla="*/ 52 h 499"/>
              <a:gd name="T2" fmla="*/ 84 w 562"/>
              <a:gd name="T3" fmla="*/ 52 h 499"/>
              <a:gd name="T4" fmla="*/ 151 w 562"/>
              <a:gd name="T5" fmla="*/ 13 h 499"/>
              <a:gd name="T6" fmla="*/ 151 w 562"/>
              <a:gd name="T7" fmla="*/ 13 h 499"/>
              <a:gd name="T8" fmla="*/ 40 w 562"/>
              <a:gd name="T9" fmla="*/ 134 h 499"/>
              <a:gd name="T10" fmla="*/ 40 w 562"/>
              <a:gd name="T11" fmla="*/ 134 h 499"/>
              <a:gd name="T12" fmla="*/ 240 w 562"/>
              <a:gd name="T13" fmla="*/ 19 h 499"/>
              <a:gd name="T14" fmla="*/ 240 w 562"/>
              <a:gd name="T15" fmla="*/ 19 h 499"/>
              <a:gd name="T16" fmla="*/ 45 w 562"/>
              <a:gd name="T17" fmla="*/ 193 h 499"/>
              <a:gd name="T18" fmla="*/ 45 w 562"/>
              <a:gd name="T19" fmla="*/ 193 h 499"/>
              <a:gd name="T20" fmla="*/ 363 w 562"/>
              <a:gd name="T21" fmla="*/ 10 h 499"/>
              <a:gd name="T22" fmla="*/ 363 w 562"/>
              <a:gd name="T23" fmla="*/ 10 h 499"/>
              <a:gd name="T24" fmla="*/ 6 w 562"/>
              <a:gd name="T25" fmla="*/ 273 h 499"/>
              <a:gd name="T26" fmla="*/ 6 w 562"/>
              <a:gd name="T27" fmla="*/ 273 h 499"/>
              <a:gd name="T28" fmla="*/ 453 w 562"/>
              <a:gd name="T29" fmla="*/ 15 h 499"/>
              <a:gd name="T30" fmla="*/ 453 w 562"/>
              <a:gd name="T31" fmla="*/ 15 h 499"/>
              <a:gd name="T32" fmla="*/ 64 w 562"/>
              <a:gd name="T33" fmla="*/ 298 h 499"/>
              <a:gd name="T34" fmla="*/ 64 w 562"/>
              <a:gd name="T35" fmla="*/ 298 h 499"/>
              <a:gd name="T36" fmla="*/ 481 w 562"/>
              <a:gd name="T37" fmla="*/ 57 h 499"/>
              <a:gd name="T38" fmla="*/ 481 w 562"/>
              <a:gd name="T39" fmla="*/ 57 h 499"/>
              <a:gd name="T40" fmla="*/ 49 w 562"/>
              <a:gd name="T41" fmla="*/ 366 h 499"/>
              <a:gd name="T42" fmla="*/ 49 w 562"/>
              <a:gd name="T43" fmla="*/ 366 h 499"/>
              <a:gd name="T44" fmla="*/ 528 w 562"/>
              <a:gd name="T45" fmla="*/ 90 h 499"/>
              <a:gd name="T46" fmla="*/ 528 w 562"/>
              <a:gd name="T47" fmla="*/ 90 h 499"/>
              <a:gd name="T48" fmla="*/ 28 w 562"/>
              <a:gd name="T49" fmla="*/ 432 h 499"/>
              <a:gd name="T50" fmla="*/ 28 w 562"/>
              <a:gd name="T51" fmla="*/ 432 h 499"/>
              <a:gd name="T52" fmla="*/ 521 w 562"/>
              <a:gd name="T53" fmla="*/ 148 h 499"/>
              <a:gd name="T54" fmla="*/ 521 w 562"/>
              <a:gd name="T55" fmla="*/ 148 h 499"/>
              <a:gd name="T56" fmla="*/ 117 w 562"/>
              <a:gd name="T57" fmla="*/ 445 h 499"/>
              <a:gd name="T58" fmla="*/ 117 w 562"/>
              <a:gd name="T59" fmla="*/ 445 h 499"/>
              <a:gd name="T60" fmla="*/ 539 w 562"/>
              <a:gd name="T61" fmla="*/ 202 h 499"/>
              <a:gd name="T62" fmla="*/ 539 w 562"/>
              <a:gd name="T63" fmla="*/ 202 h 499"/>
              <a:gd name="T64" fmla="*/ 162 w 562"/>
              <a:gd name="T65" fmla="*/ 478 h 499"/>
              <a:gd name="T66" fmla="*/ 162 w 562"/>
              <a:gd name="T67" fmla="*/ 478 h 499"/>
              <a:gd name="T68" fmla="*/ 555 w 562"/>
              <a:gd name="T69" fmla="*/ 251 h 499"/>
              <a:gd name="T70" fmla="*/ 555 w 562"/>
              <a:gd name="T71" fmla="*/ 251 h 499"/>
              <a:gd name="T72" fmla="*/ 246 w 562"/>
              <a:gd name="T73" fmla="*/ 492 h 499"/>
              <a:gd name="T74" fmla="*/ 246 w 562"/>
              <a:gd name="T75" fmla="*/ 492 h 499"/>
              <a:gd name="T76" fmla="*/ 557 w 562"/>
              <a:gd name="T77" fmla="*/ 312 h 499"/>
              <a:gd name="T78" fmla="*/ 557 w 562"/>
              <a:gd name="T79" fmla="*/ 312 h 499"/>
              <a:gd name="T80" fmla="*/ 346 w 562"/>
              <a:gd name="T81" fmla="*/ 492 h 499"/>
              <a:gd name="T82" fmla="*/ 346 w 562"/>
              <a:gd name="T83" fmla="*/ 492 h 499"/>
              <a:gd name="T84" fmla="*/ 511 w 562"/>
              <a:gd name="T85" fmla="*/ 397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2" h="499">
                <a:moveTo>
                  <a:pt x="84" y="52"/>
                </a:moveTo>
                <a:lnTo>
                  <a:pt x="84" y="52"/>
                </a:lnTo>
                <a:cubicBezTo>
                  <a:pt x="84" y="54"/>
                  <a:pt x="150" y="12"/>
                  <a:pt x="151" y="13"/>
                </a:cubicBezTo>
                <a:lnTo>
                  <a:pt x="151" y="13"/>
                </a:lnTo>
                <a:cubicBezTo>
                  <a:pt x="153" y="18"/>
                  <a:pt x="37" y="130"/>
                  <a:pt x="40" y="134"/>
                </a:cubicBezTo>
                <a:lnTo>
                  <a:pt x="40" y="134"/>
                </a:lnTo>
                <a:cubicBezTo>
                  <a:pt x="42" y="139"/>
                  <a:pt x="236" y="13"/>
                  <a:pt x="240" y="19"/>
                </a:cubicBezTo>
                <a:lnTo>
                  <a:pt x="240" y="19"/>
                </a:lnTo>
                <a:cubicBezTo>
                  <a:pt x="243" y="25"/>
                  <a:pt x="42" y="187"/>
                  <a:pt x="45" y="193"/>
                </a:cubicBezTo>
                <a:lnTo>
                  <a:pt x="45" y="193"/>
                </a:lnTo>
                <a:cubicBezTo>
                  <a:pt x="51" y="202"/>
                  <a:pt x="358" y="0"/>
                  <a:pt x="363" y="10"/>
                </a:cubicBezTo>
                <a:lnTo>
                  <a:pt x="363" y="10"/>
                </a:lnTo>
                <a:cubicBezTo>
                  <a:pt x="368" y="18"/>
                  <a:pt x="0" y="263"/>
                  <a:pt x="6" y="273"/>
                </a:cubicBezTo>
                <a:lnTo>
                  <a:pt x="6" y="273"/>
                </a:lnTo>
                <a:cubicBezTo>
                  <a:pt x="12" y="283"/>
                  <a:pt x="447" y="6"/>
                  <a:pt x="453" y="15"/>
                </a:cubicBezTo>
                <a:lnTo>
                  <a:pt x="453" y="15"/>
                </a:lnTo>
                <a:cubicBezTo>
                  <a:pt x="458" y="24"/>
                  <a:pt x="58" y="289"/>
                  <a:pt x="64" y="298"/>
                </a:cubicBezTo>
                <a:lnTo>
                  <a:pt x="64" y="298"/>
                </a:lnTo>
                <a:cubicBezTo>
                  <a:pt x="70" y="309"/>
                  <a:pt x="476" y="49"/>
                  <a:pt x="481" y="57"/>
                </a:cubicBezTo>
                <a:lnTo>
                  <a:pt x="481" y="57"/>
                </a:lnTo>
                <a:cubicBezTo>
                  <a:pt x="489" y="71"/>
                  <a:pt x="43" y="355"/>
                  <a:pt x="49" y="366"/>
                </a:cubicBezTo>
                <a:lnTo>
                  <a:pt x="49" y="366"/>
                </a:lnTo>
                <a:cubicBezTo>
                  <a:pt x="55" y="376"/>
                  <a:pt x="521" y="78"/>
                  <a:pt x="528" y="90"/>
                </a:cubicBezTo>
                <a:lnTo>
                  <a:pt x="528" y="90"/>
                </a:lnTo>
                <a:cubicBezTo>
                  <a:pt x="535" y="102"/>
                  <a:pt x="22" y="421"/>
                  <a:pt x="28" y="432"/>
                </a:cubicBezTo>
                <a:lnTo>
                  <a:pt x="28" y="432"/>
                </a:lnTo>
                <a:cubicBezTo>
                  <a:pt x="34" y="442"/>
                  <a:pt x="515" y="139"/>
                  <a:pt x="521" y="148"/>
                </a:cubicBezTo>
                <a:lnTo>
                  <a:pt x="521" y="148"/>
                </a:lnTo>
                <a:cubicBezTo>
                  <a:pt x="528" y="160"/>
                  <a:pt x="111" y="435"/>
                  <a:pt x="117" y="445"/>
                </a:cubicBezTo>
                <a:lnTo>
                  <a:pt x="117" y="445"/>
                </a:lnTo>
                <a:cubicBezTo>
                  <a:pt x="124" y="457"/>
                  <a:pt x="533" y="193"/>
                  <a:pt x="539" y="202"/>
                </a:cubicBezTo>
                <a:lnTo>
                  <a:pt x="539" y="202"/>
                </a:lnTo>
                <a:cubicBezTo>
                  <a:pt x="544" y="211"/>
                  <a:pt x="157" y="470"/>
                  <a:pt x="162" y="478"/>
                </a:cubicBezTo>
                <a:lnTo>
                  <a:pt x="162" y="478"/>
                </a:lnTo>
                <a:cubicBezTo>
                  <a:pt x="167" y="486"/>
                  <a:pt x="549" y="241"/>
                  <a:pt x="555" y="251"/>
                </a:cubicBezTo>
                <a:lnTo>
                  <a:pt x="555" y="251"/>
                </a:lnTo>
                <a:cubicBezTo>
                  <a:pt x="560" y="260"/>
                  <a:pt x="242" y="485"/>
                  <a:pt x="246" y="492"/>
                </a:cubicBezTo>
                <a:lnTo>
                  <a:pt x="246" y="492"/>
                </a:lnTo>
                <a:cubicBezTo>
                  <a:pt x="250" y="498"/>
                  <a:pt x="555" y="306"/>
                  <a:pt x="557" y="312"/>
                </a:cubicBezTo>
                <a:lnTo>
                  <a:pt x="557" y="312"/>
                </a:lnTo>
                <a:cubicBezTo>
                  <a:pt x="561" y="319"/>
                  <a:pt x="343" y="487"/>
                  <a:pt x="346" y="492"/>
                </a:cubicBezTo>
                <a:lnTo>
                  <a:pt x="346" y="492"/>
                </a:lnTo>
                <a:cubicBezTo>
                  <a:pt x="348" y="496"/>
                  <a:pt x="509" y="393"/>
                  <a:pt x="511" y="397"/>
                </a:cubicBezTo>
              </a:path>
            </a:pathLst>
          </a:cu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" name="Freeform 287"/>
          <p:cNvSpPr>
            <a:spLocks noChangeArrowheads="1"/>
          </p:cNvSpPr>
          <p:nvPr/>
        </p:nvSpPr>
        <p:spPr bwMode="auto">
          <a:xfrm>
            <a:off x="20750336" y="6197070"/>
            <a:ext cx="560590" cy="56059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288"/>
          <p:cNvSpPr>
            <a:spLocks noChangeArrowheads="1"/>
          </p:cNvSpPr>
          <p:nvPr/>
        </p:nvSpPr>
        <p:spPr bwMode="auto">
          <a:xfrm>
            <a:off x="20750336" y="7368302"/>
            <a:ext cx="560590" cy="560590"/>
          </a:xfrm>
          <a:custGeom>
            <a:avLst/>
            <a:gdLst>
              <a:gd name="T0" fmla="*/ 329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29 w 494"/>
              <a:gd name="T15" fmla="*/ 0 h 493"/>
              <a:gd name="T16" fmla="*/ 329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29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29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289"/>
          <p:cNvSpPr>
            <a:spLocks noChangeArrowheads="1"/>
          </p:cNvSpPr>
          <p:nvPr/>
        </p:nvSpPr>
        <p:spPr bwMode="auto">
          <a:xfrm>
            <a:off x="20750336" y="8534528"/>
            <a:ext cx="560590" cy="56059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290"/>
          <p:cNvSpPr>
            <a:spLocks noChangeArrowheads="1"/>
          </p:cNvSpPr>
          <p:nvPr/>
        </p:nvSpPr>
        <p:spPr bwMode="auto">
          <a:xfrm>
            <a:off x="20705291" y="9690747"/>
            <a:ext cx="635668" cy="595625"/>
          </a:xfrm>
          <a:custGeom>
            <a:avLst/>
            <a:gdLst>
              <a:gd name="T0" fmla="*/ 51 w 562"/>
              <a:gd name="T1" fmla="*/ 80 h 526"/>
              <a:gd name="T2" fmla="*/ 51 w 562"/>
              <a:gd name="T3" fmla="*/ 80 h 526"/>
              <a:gd name="T4" fmla="*/ 177 w 562"/>
              <a:gd name="T5" fmla="*/ 7 h 526"/>
              <a:gd name="T6" fmla="*/ 177 w 562"/>
              <a:gd name="T7" fmla="*/ 7 h 526"/>
              <a:gd name="T8" fmla="*/ 72 w 562"/>
              <a:gd name="T9" fmla="*/ 129 h 526"/>
              <a:gd name="T10" fmla="*/ 72 w 562"/>
              <a:gd name="T11" fmla="*/ 129 h 526"/>
              <a:gd name="T12" fmla="*/ 268 w 562"/>
              <a:gd name="T13" fmla="*/ 16 h 526"/>
              <a:gd name="T14" fmla="*/ 268 w 562"/>
              <a:gd name="T15" fmla="*/ 16 h 526"/>
              <a:gd name="T16" fmla="*/ 30 w 562"/>
              <a:gd name="T17" fmla="*/ 207 h 526"/>
              <a:gd name="T18" fmla="*/ 30 w 562"/>
              <a:gd name="T19" fmla="*/ 207 h 526"/>
              <a:gd name="T20" fmla="*/ 374 w 562"/>
              <a:gd name="T21" fmla="*/ 9 h 526"/>
              <a:gd name="T22" fmla="*/ 374 w 562"/>
              <a:gd name="T23" fmla="*/ 9 h 526"/>
              <a:gd name="T24" fmla="*/ 6 w 562"/>
              <a:gd name="T25" fmla="*/ 283 h 526"/>
              <a:gd name="T26" fmla="*/ 6 w 562"/>
              <a:gd name="T27" fmla="*/ 283 h 526"/>
              <a:gd name="T28" fmla="*/ 418 w 562"/>
              <a:gd name="T29" fmla="*/ 46 h 526"/>
              <a:gd name="T30" fmla="*/ 418 w 562"/>
              <a:gd name="T31" fmla="*/ 46 h 526"/>
              <a:gd name="T32" fmla="*/ 35 w 562"/>
              <a:gd name="T33" fmla="*/ 325 h 526"/>
              <a:gd name="T34" fmla="*/ 35 w 562"/>
              <a:gd name="T35" fmla="*/ 325 h 526"/>
              <a:gd name="T36" fmla="*/ 503 w 562"/>
              <a:gd name="T37" fmla="*/ 55 h 526"/>
              <a:gd name="T38" fmla="*/ 503 w 562"/>
              <a:gd name="T39" fmla="*/ 55 h 526"/>
              <a:gd name="T40" fmla="*/ 22 w 562"/>
              <a:gd name="T41" fmla="*/ 395 h 526"/>
              <a:gd name="T42" fmla="*/ 22 w 562"/>
              <a:gd name="T43" fmla="*/ 395 h 526"/>
              <a:gd name="T44" fmla="*/ 551 w 562"/>
              <a:gd name="T45" fmla="*/ 89 h 526"/>
              <a:gd name="T46" fmla="*/ 551 w 562"/>
              <a:gd name="T47" fmla="*/ 89 h 526"/>
              <a:gd name="T48" fmla="*/ 30 w 562"/>
              <a:gd name="T49" fmla="*/ 450 h 526"/>
              <a:gd name="T50" fmla="*/ 30 w 562"/>
              <a:gd name="T51" fmla="*/ 450 h 526"/>
              <a:gd name="T52" fmla="*/ 535 w 562"/>
              <a:gd name="T53" fmla="*/ 159 h 526"/>
              <a:gd name="T54" fmla="*/ 535 w 562"/>
              <a:gd name="T55" fmla="*/ 159 h 526"/>
              <a:gd name="T56" fmla="*/ 115 w 562"/>
              <a:gd name="T57" fmla="*/ 456 h 526"/>
              <a:gd name="T58" fmla="*/ 115 w 562"/>
              <a:gd name="T59" fmla="*/ 456 h 526"/>
              <a:gd name="T60" fmla="*/ 536 w 562"/>
              <a:gd name="T61" fmla="*/ 213 h 526"/>
              <a:gd name="T62" fmla="*/ 536 w 562"/>
              <a:gd name="T63" fmla="*/ 213 h 526"/>
              <a:gd name="T64" fmla="*/ 156 w 562"/>
              <a:gd name="T65" fmla="*/ 497 h 526"/>
              <a:gd name="T66" fmla="*/ 156 w 562"/>
              <a:gd name="T67" fmla="*/ 497 h 526"/>
              <a:gd name="T68" fmla="*/ 520 w 562"/>
              <a:gd name="T69" fmla="*/ 287 h 526"/>
              <a:gd name="T70" fmla="*/ 520 w 562"/>
              <a:gd name="T71" fmla="*/ 287 h 526"/>
              <a:gd name="T72" fmla="*/ 225 w 562"/>
              <a:gd name="T73" fmla="*/ 519 h 526"/>
              <a:gd name="T74" fmla="*/ 225 w 562"/>
              <a:gd name="T75" fmla="*/ 519 h 526"/>
              <a:gd name="T76" fmla="*/ 507 w 562"/>
              <a:gd name="T77" fmla="*/ 356 h 526"/>
              <a:gd name="T78" fmla="*/ 507 w 562"/>
              <a:gd name="T79" fmla="*/ 356 h 526"/>
              <a:gd name="T80" fmla="*/ 331 w 562"/>
              <a:gd name="T81" fmla="*/ 517 h 526"/>
              <a:gd name="T82" fmla="*/ 331 w 562"/>
              <a:gd name="T83" fmla="*/ 517 h 526"/>
              <a:gd name="T84" fmla="*/ 528 w 562"/>
              <a:gd name="T85" fmla="*/ 403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2" h="526">
                <a:moveTo>
                  <a:pt x="51" y="80"/>
                </a:moveTo>
                <a:lnTo>
                  <a:pt x="51" y="80"/>
                </a:lnTo>
                <a:cubicBezTo>
                  <a:pt x="52" y="82"/>
                  <a:pt x="176" y="5"/>
                  <a:pt x="177" y="7"/>
                </a:cubicBezTo>
                <a:lnTo>
                  <a:pt x="177" y="7"/>
                </a:lnTo>
                <a:cubicBezTo>
                  <a:pt x="179" y="12"/>
                  <a:pt x="70" y="126"/>
                  <a:pt x="72" y="129"/>
                </a:cubicBezTo>
                <a:lnTo>
                  <a:pt x="72" y="129"/>
                </a:lnTo>
                <a:cubicBezTo>
                  <a:pt x="75" y="135"/>
                  <a:pt x="265" y="11"/>
                  <a:pt x="268" y="16"/>
                </a:cubicBezTo>
                <a:lnTo>
                  <a:pt x="268" y="16"/>
                </a:lnTo>
                <a:cubicBezTo>
                  <a:pt x="271" y="21"/>
                  <a:pt x="26" y="201"/>
                  <a:pt x="30" y="207"/>
                </a:cubicBezTo>
                <a:lnTo>
                  <a:pt x="30" y="207"/>
                </a:lnTo>
                <a:cubicBezTo>
                  <a:pt x="35" y="215"/>
                  <a:pt x="369" y="0"/>
                  <a:pt x="374" y="9"/>
                </a:cubicBezTo>
                <a:lnTo>
                  <a:pt x="374" y="9"/>
                </a:lnTo>
                <a:cubicBezTo>
                  <a:pt x="380" y="19"/>
                  <a:pt x="0" y="273"/>
                  <a:pt x="6" y="283"/>
                </a:cubicBezTo>
                <a:lnTo>
                  <a:pt x="6" y="283"/>
                </a:lnTo>
                <a:cubicBezTo>
                  <a:pt x="11" y="292"/>
                  <a:pt x="412" y="36"/>
                  <a:pt x="418" y="46"/>
                </a:cubicBezTo>
                <a:lnTo>
                  <a:pt x="418" y="46"/>
                </a:lnTo>
                <a:cubicBezTo>
                  <a:pt x="424" y="57"/>
                  <a:pt x="29" y="314"/>
                  <a:pt x="35" y="325"/>
                </a:cubicBezTo>
                <a:lnTo>
                  <a:pt x="35" y="325"/>
                </a:lnTo>
                <a:cubicBezTo>
                  <a:pt x="43" y="338"/>
                  <a:pt x="496" y="43"/>
                  <a:pt x="503" y="55"/>
                </a:cubicBezTo>
                <a:lnTo>
                  <a:pt x="503" y="55"/>
                </a:lnTo>
                <a:cubicBezTo>
                  <a:pt x="511" y="67"/>
                  <a:pt x="15" y="383"/>
                  <a:pt x="22" y="395"/>
                </a:cubicBezTo>
                <a:lnTo>
                  <a:pt x="22" y="395"/>
                </a:lnTo>
                <a:cubicBezTo>
                  <a:pt x="29" y="406"/>
                  <a:pt x="545" y="79"/>
                  <a:pt x="551" y="89"/>
                </a:cubicBezTo>
                <a:lnTo>
                  <a:pt x="551" y="89"/>
                </a:lnTo>
                <a:cubicBezTo>
                  <a:pt x="561" y="105"/>
                  <a:pt x="23" y="438"/>
                  <a:pt x="30" y="450"/>
                </a:cubicBezTo>
                <a:lnTo>
                  <a:pt x="30" y="450"/>
                </a:lnTo>
                <a:cubicBezTo>
                  <a:pt x="37" y="462"/>
                  <a:pt x="528" y="148"/>
                  <a:pt x="535" y="159"/>
                </a:cubicBezTo>
                <a:lnTo>
                  <a:pt x="535" y="159"/>
                </a:lnTo>
                <a:cubicBezTo>
                  <a:pt x="542" y="171"/>
                  <a:pt x="108" y="444"/>
                  <a:pt x="115" y="456"/>
                </a:cubicBezTo>
                <a:lnTo>
                  <a:pt x="115" y="456"/>
                </a:lnTo>
                <a:cubicBezTo>
                  <a:pt x="121" y="466"/>
                  <a:pt x="529" y="202"/>
                  <a:pt x="536" y="213"/>
                </a:cubicBezTo>
                <a:lnTo>
                  <a:pt x="536" y="213"/>
                </a:lnTo>
                <a:cubicBezTo>
                  <a:pt x="542" y="225"/>
                  <a:pt x="150" y="487"/>
                  <a:pt x="156" y="497"/>
                </a:cubicBezTo>
                <a:lnTo>
                  <a:pt x="156" y="497"/>
                </a:lnTo>
                <a:cubicBezTo>
                  <a:pt x="161" y="505"/>
                  <a:pt x="514" y="277"/>
                  <a:pt x="520" y="287"/>
                </a:cubicBezTo>
                <a:lnTo>
                  <a:pt x="520" y="287"/>
                </a:lnTo>
                <a:cubicBezTo>
                  <a:pt x="525" y="297"/>
                  <a:pt x="222" y="512"/>
                  <a:pt x="225" y="519"/>
                </a:cubicBezTo>
                <a:lnTo>
                  <a:pt x="225" y="519"/>
                </a:lnTo>
                <a:cubicBezTo>
                  <a:pt x="229" y="525"/>
                  <a:pt x="503" y="350"/>
                  <a:pt x="507" y="356"/>
                </a:cubicBezTo>
                <a:lnTo>
                  <a:pt x="507" y="356"/>
                </a:lnTo>
                <a:cubicBezTo>
                  <a:pt x="511" y="363"/>
                  <a:pt x="328" y="511"/>
                  <a:pt x="331" y="517"/>
                </a:cubicBezTo>
                <a:lnTo>
                  <a:pt x="331" y="517"/>
                </a:lnTo>
                <a:cubicBezTo>
                  <a:pt x="333" y="520"/>
                  <a:pt x="525" y="399"/>
                  <a:pt x="528" y="403"/>
                </a:cubicBezTo>
              </a:path>
            </a:pathLst>
          </a:custGeom>
          <a:noFill/>
          <a:ln w="9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2" name="Freeform 291"/>
          <p:cNvSpPr>
            <a:spLocks noChangeArrowheads="1"/>
          </p:cNvSpPr>
          <p:nvPr/>
        </p:nvSpPr>
        <p:spPr bwMode="auto">
          <a:xfrm>
            <a:off x="20750336" y="10871990"/>
            <a:ext cx="560590" cy="56059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292"/>
          <p:cNvSpPr>
            <a:spLocks noChangeArrowheads="1"/>
          </p:cNvSpPr>
          <p:nvPr/>
        </p:nvSpPr>
        <p:spPr bwMode="auto">
          <a:xfrm>
            <a:off x="20715301" y="12013192"/>
            <a:ext cx="615646" cy="610643"/>
          </a:xfrm>
          <a:custGeom>
            <a:avLst/>
            <a:gdLst>
              <a:gd name="T0" fmla="*/ 61 w 544"/>
              <a:gd name="T1" fmla="*/ 81 h 539"/>
              <a:gd name="T2" fmla="*/ 61 w 544"/>
              <a:gd name="T3" fmla="*/ 81 h 539"/>
              <a:gd name="T4" fmla="*/ 144 w 544"/>
              <a:gd name="T5" fmla="*/ 33 h 539"/>
              <a:gd name="T6" fmla="*/ 144 w 544"/>
              <a:gd name="T7" fmla="*/ 33 h 539"/>
              <a:gd name="T8" fmla="*/ 26 w 544"/>
              <a:gd name="T9" fmla="*/ 164 h 539"/>
              <a:gd name="T10" fmla="*/ 26 w 544"/>
              <a:gd name="T11" fmla="*/ 164 h 539"/>
              <a:gd name="T12" fmla="*/ 236 w 544"/>
              <a:gd name="T13" fmla="*/ 43 h 539"/>
              <a:gd name="T14" fmla="*/ 236 w 544"/>
              <a:gd name="T15" fmla="*/ 43 h 539"/>
              <a:gd name="T16" fmla="*/ 29 w 544"/>
              <a:gd name="T17" fmla="*/ 217 h 539"/>
              <a:gd name="T18" fmla="*/ 29 w 544"/>
              <a:gd name="T19" fmla="*/ 217 h 539"/>
              <a:gd name="T20" fmla="*/ 387 w 544"/>
              <a:gd name="T21" fmla="*/ 10 h 539"/>
              <a:gd name="T22" fmla="*/ 387 w 544"/>
              <a:gd name="T23" fmla="*/ 10 h 539"/>
              <a:gd name="T24" fmla="*/ 6 w 544"/>
              <a:gd name="T25" fmla="*/ 293 h 539"/>
              <a:gd name="T26" fmla="*/ 6 w 544"/>
              <a:gd name="T27" fmla="*/ 293 h 539"/>
              <a:gd name="T28" fmla="*/ 463 w 544"/>
              <a:gd name="T29" fmla="*/ 31 h 539"/>
              <a:gd name="T30" fmla="*/ 463 w 544"/>
              <a:gd name="T31" fmla="*/ 31 h 539"/>
              <a:gd name="T32" fmla="*/ 16 w 544"/>
              <a:gd name="T33" fmla="*/ 348 h 539"/>
              <a:gd name="T34" fmla="*/ 16 w 544"/>
              <a:gd name="T35" fmla="*/ 348 h 539"/>
              <a:gd name="T36" fmla="*/ 461 w 544"/>
              <a:gd name="T37" fmla="*/ 91 h 539"/>
              <a:gd name="T38" fmla="*/ 461 w 544"/>
              <a:gd name="T39" fmla="*/ 91 h 539"/>
              <a:gd name="T40" fmla="*/ 57 w 544"/>
              <a:gd name="T41" fmla="*/ 384 h 539"/>
              <a:gd name="T42" fmla="*/ 57 w 544"/>
              <a:gd name="T43" fmla="*/ 384 h 539"/>
              <a:gd name="T44" fmla="*/ 508 w 544"/>
              <a:gd name="T45" fmla="*/ 124 h 539"/>
              <a:gd name="T46" fmla="*/ 508 w 544"/>
              <a:gd name="T47" fmla="*/ 124 h 539"/>
              <a:gd name="T48" fmla="*/ 35 w 544"/>
              <a:gd name="T49" fmla="*/ 460 h 539"/>
              <a:gd name="T50" fmla="*/ 35 w 544"/>
              <a:gd name="T51" fmla="*/ 460 h 539"/>
              <a:gd name="T52" fmla="*/ 537 w 544"/>
              <a:gd name="T53" fmla="*/ 171 h 539"/>
              <a:gd name="T54" fmla="*/ 537 w 544"/>
              <a:gd name="T55" fmla="*/ 171 h 539"/>
              <a:gd name="T56" fmla="*/ 89 w 544"/>
              <a:gd name="T57" fmla="*/ 487 h 539"/>
              <a:gd name="T58" fmla="*/ 89 w 544"/>
              <a:gd name="T59" fmla="*/ 487 h 539"/>
              <a:gd name="T60" fmla="*/ 491 w 544"/>
              <a:gd name="T61" fmla="*/ 255 h 539"/>
              <a:gd name="T62" fmla="*/ 491 w 544"/>
              <a:gd name="T63" fmla="*/ 255 h 539"/>
              <a:gd name="T64" fmla="*/ 123 w 544"/>
              <a:gd name="T65" fmla="*/ 525 h 539"/>
              <a:gd name="T66" fmla="*/ 123 w 544"/>
              <a:gd name="T67" fmla="*/ 525 h 539"/>
              <a:gd name="T68" fmla="*/ 526 w 544"/>
              <a:gd name="T69" fmla="*/ 293 h 539"/>
              <a:gd name="T70" fmla="*/ 526 w 544"/>
              <a:gd name="T71" fmla="*/ 293 h 539"/>
              <a:gd name="T72" fmla="*/ 274 w 544"/>
              <a:gd name="T73" fmla="*/ 502 h 539"/>
              <a:gd name="T74" fmla="*/ 274 w 544"/>
              <a:gd name="T75" fmla="*/ 502 h 539"/>
              <a:gd name="T76" fmla="*/ 529 w 544"/>
              <a:gd name="T77" fmla="*/ 355 h 539"/>
              <a:gd name="T78" fmla="*/ 529 w 544"/>
              <a:gd name="T79" fmla="*/ 355 h 539"/>
              <a:gd name="T80" fmla="*/ 318 w 544"/>
              <a:gd name="T81" fmla="*/ 534 h 539"/>
              <a:gd name="T82" fmla="*/ 318 w 544"/>
              <a:gd name="T83" fmla="*/ 534 h 539"/>
              <a:gd name="T84" fmla="*/ 540 w 544"/>
              <a:gd name="T85" fmla="*/ 406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44" h="539">
                <a:moveTo>
                  <a:pt x="61" y="81"/>
                </a:moveTo>
                <a:lnTo>
                  <a:pt x="61" y="81"/>
                </a:lnTo>
                <a:cubicBezTo>
                  <a:pt x="63" y="83"/>
                  <a:pt x="143" y="32"/>
                  <a:pt x="144" y="33"/>
                </a:cubicBezTo>
                <a:lnTo>
                  <a:pt x="144" y="33"/>
                </a:lnTo>
                <a:cubicBezTo>
                  <a:pt x="147" y="38"/>
                  <a:pt x="23" y="161"/>
                  <a:pt x="26" y="164"/>
                </a:cubicBezTo>
                <a:lnTo>
                  <a:pt x="26" y="164"/>
                </a:lnTo>
                <a:cubicBezTo>
                  <a:pt x="29" y="170"/>
                  <a:pt x="233" y="38"/>
                  <a:pt x="236" y="43"/>
                </a:cubicBezTo>
                <a:lnTo>
                  <a:pt x="236" y="43"/>
                </a:lnTo>
                <a:cubicBezTo>
                  <a:pt x="240" y="49"/>
                  <a:pt x="26" y="212"/>
                  <a:pt x="29" y="217"/>
                </a:cubicBezTo>
                <a:lnTo>
                  <a:pt x="29" y="217"/>
                </a:lnTo>
                <a:cubicBezTo>
                  <a:pt x="33" y="224"/>
                  <a:pt x="381" y="0"/>
                  <a:pt x="387" y="10"/>
                </a:cubicBezTo>
                <a:lnTo>
                  <a:pt x="387" y="10"/>
                </a:lnTo>
                <a:cubicBezTo>
                  <a:pt x="394" y="22"/>
                  <a:pt x="0" y="283"/>
                  <a:pt x="6" y="293"/>
                </a:cubicBezTo>
                <a:lnTo>
                  <a:pt x="6" y="293"/>
                </a:lnTo>
                <a:cubicBezTo>
                  <a:pt x="12" y="303"/>
                  <a:pt x="455" y="18"/>
                  <a:pt x="463" y="31"/>
                </a:cubicBezTo>
                <a:lnTo>
                  <a:pt x="463" y="31"/>
                </a:lnTo>
                <a:cubicBezTo>
                  <a:pt x="469" y="43"/>
                  <a:pt x="8" y="334"/>
                  <a:pt x="16" y="348"/>
                </a:cubicBezTo>
                <a:lnTo>
                  <a:pt x="16" y="348"/>
                </a:lnTo>
                <a:cubicBezTo>
                  <a:pt x="22" y="360"/>
                  <a:pt x="453" y="79"/>
                  <a:pt x="461" y="91"/>
                </a:cubicBezTo>
                <a:lnTo>
                  <a:pt x="461" y="91"/>
                </a:lnTo>
                <a:cubicBezTo>
                  <a:pt x="466" y="102"/>
                  <a:pt x="51" y="373"/>
                  <a:pt x="57" y="384"/>
                </a:cubicBezTo>
                <a:lnTo>
                  <a:pt x="57" y="384"/>
                </a:lnTo>
                <a:cubicBezTo>
                  <a:pt x="64" y="397"/>
                  <a:pt x="501" y="112"/>
                  <a:pt x="508" y="124"/>
                </a:cubicBezTo>
                <a:lnTo>
                  <a:pt x="508" y="124"/>
                </a:lnTo>
                <a:cubicBezTo>
                  <a:pt x="514" y="135"/>
                  <a:pt x="27" y="447"/>
                  <a:pt x="35" y="460"/>
                </a:cubicBezTo>
                <a:lnTo>
                  <a:pt x="35" y="460"/>
                </a:lnTo>
                <a:cubicBezTo>
                  <a:pt x="42" y="473"/>
                  <a:pt x="531" y="160"/>
                  <a:pt x="537" y="171"/>
                </a:cubicBezTo>
                <a:lnTo>
                  <a:pt x="537" y="171"/>
                </a:lnTo>
                <a:cubicBezTo>
                  <a:pt x="543" y="180"/>
                  <a:pt x="82" y="476"/>
                  <a:pt x="89" y="487"/>
                </a:cubicBezTo>
                <a:lnTo>
                  <a:pt x="89" y="487"/>
                </a:lnTo>
                <a:cubicBezTo>
                  <a:pt x="95" y="498"/>
                  <a:pt x="485" y="243"/>
                  <a:pt x="491" y="255"/>
                </a:cubicBezTo>
                <a:lnTo>
                  <a:pt x="491" y="255"/>
                </a:lnTo>
                <a:cubicBezTo>
                  <a:pt x="497" y="265"/>
                  <a:pt x="118" y="517"/>
                  <a:pt x="123" y="525"/>
                </a:cubicBezTo>
                <a:lnTo>
                  <a:pt x="123" y="525"/>
                </a:lnTo>
                <a:cubicBezTo>
                  <a:pt x="128" y="533"/>
                  <a:pt x="522" y="285"/>
                  <a:pt x="526" y="293"/>
                </a:cubicBezTo>
                <a:lnTo>
                  <a:pt x="526" y="293"/>
                </a:lnTo>
                <a:cubicBezTo>
                  <a:pt x="530" y="299"/>
                  <a:pt x="270" y="496"/>
                  <a:pt x="274" y="502"/>
                </a:cubicBezTo>
                <a:lnTo>
                  <a:pt x="274" y="502"/>
                </a:lnTo>
                <a:cubicBezTo>
                  <a:pt x="278" y="509"/>
                  <a:pt x="525" y="347"/>
                  <a:pt x="529" y="355"/>
                </a:cubicBezTo>
                <a:lnTo>
                  <a:pt x="529" y="355"/>
                </a:lnTo>
                <a:cubicBezTo>
                  <a:pt x="532" y="360"/>
                  <a:pt x="315" y="529"/>
                  <a:pt x="318" y="534"/>
                </a:cubicBezTo>
                <a:lnTo>
                  <a:pt x="318" y="534"/>
                </a:lnTo>
                <a:cubicBezTo>
                  <a:pt x="320" y="538"/>
                  <a:pt x="537" y="402"/>
                  <a:pt x="540" y="406"/>
                </a:cubicBezTo>
              </a:path>
            </a:pathLst>
          </a:cu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4" name="Freeform 293"/>
          <p:cNvSpPr>
            <a:spLocks noChangeArrowheads="1"/>
          </p:cNvSpPr>
          <p:nvPr/>
        </p:nvSpPr>
        <p:spPr bwMode="auto">
          <a:xfrm>
            <a:off x="5744542" y="3939692"/>
            <a:ext cx="2227346" cy="9099578"/>
          </a:xfrm>
          <a:custGeom>
            <a:avLst/>
            <a:gdLst>
              <a:gd name="T0" fmla="*/ 1963 w 1964"/>
              <a:gd name="T1" fmla="*/ 8017 h 8018"/>
              <a:gd name="T2" fmla="*/ 0 w 1964"/>
              <a:gd name="T3" fmla="*/ 8017 h 8018"/>
              <a:gd name="T4" fmla="*/ 0 w 1964"/>
              <a:gd name="T5" fmla="*/ 0 h 8018"/>
              <a:gd name="T6" fmla="*/ 1963 w 1964"/>
              <a:gd name="T7" fmla="*/ 0 h 8018"/>
              <a:gd name="T8" fmla="*/ 1963 w 1964"/>
              <a:gd name="T9" fmla="*/ 8017 h 8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8018">
                <a:moveTo>
                  <a:pt x="1963" y="8017"/>
                </a:moveTo>
                <a:lnTo>
                  <a:pt x="0" y="8017"/>
                </a:lnTo>
                <a:lnTo>
                  <a:pt x="0" y="0"/>
                </a:lnTo>
                <a:lnTo>
                  <a:pt x="1963" y="0"/>
                </a:lnTo>
                <a:lnTo>
                  <a:pt x="1963" y="8017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294"/>
          <p:cNvSpPr>
            <a:spLocks noChangeArrowheads="1"/>
          </p:cNvSpPr>
          <p:nvPr/>
        </p:nvSpPr>
        <p:spPr bwMode="auto">
          <a:xfrm>
            <a:off x="9303289" y="3939692"/>
            <a:ext cx="2227343" cy="9099578"/>
          </a:xfrm>
          <a:custGeom>
            <a:avLst/>
            <a:gdLst>
              <a:gd name="T0" fmla="*/ 1962 w 1963"/>
              <a:gd name="T1" fmla="*/ 8017 h 8018"/>
              <a:gd name="T2" fmla="*/ 0 w 1963"/>
              <a:gd name="T3" fmla="*/ 8017 h 8018"/>
              <a:gd name="T4" fmla="*/ 0 w 1963"/>
              <a:gd name="T5" fmla="*/ 0 h 8018"/>
              <a:gd name="T6" fmla="*/ 1962 w 1963"/>
              <a:gd name="T7" fmla="*/ 0 h 8018"/>
              <a:gd name="T8" fmla="*/ 1962 w 1963"/>
              <a:gd name="T9" fmla="*/ 8017 h 8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3" h="8018">
                <a:moveTo>
                  <a:pt x="1962" y="8017"/>
                </a:moveTo>
                <a:lnTo>
                  <a:pt x="0" y="8017"/>
                </a:lnTo>
                <a:lnTo>
                  <a:pt x="0" y="0"/>
                </a:lnTo>
                <a:lnTo>
                  <a:pt x="1962" y="0"/>
                </a:lnTo>
                <a:lnTo>
                  <a:pt x="1962" y="8017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295"/>
          <p:cNvSpPr>
            <a:spLocks noChangeArrowheads="1"/>
          </p:cNvSpPr>
          <p:nvPr/>
        </p:nvSpPr>
        <p:spPr bwMode="auto">
          <a:xfrm>
            <a:off x="12912086" y="3939692"/>
            <a:ext cx="2227346" cy="9099578"/>
          </a:xfrm>
          <a:custGeom>
            <a:avLst/>
            <a:gdLst>
              <a:gd name="T0" fmla="*/ 1963 w 1964"/>
              <a:gd name="T1" fmla="*/ 8017 h 8018"/>
              <a:gd name="T2" fmla="*/ 0 w 1964"/>
              <a:gd name="T3" fmla="*/ 8017 h 8018"/>
              <a:gd name="T4" fmla="*/ 0 w 1964"/>
              <a:gd name="T5" fmla="*/ 0 h 8018"/>
              <a:gd name="T6" fmla="*/ 1963 w 1964"/>
              <a:gd name="T7" fmla="*/ 0 h 8018"/>
              <a:gd name="T8" fmla="*/ 1963 w 1964"/>
              <a:gd name="T9" fmla="*/ 8017 h 8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8018">
                <a:moveTo>
                  <a:pt x="1963" y="8017"/>
                </a:moveTo>
                <a:lnTo>
                  <a:pt x="0" y="8017"/>
                </a:lnTo>
                <a:lnTo>
                  <a:pt x="0" y="0"/>
                </a:lnTo>
                <a:lnTo>
                  <a:pt x="1963" y="0"/>
                </a:lnTo>
                <a:lnTo>
                  <a:pt x="1963" y="8017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296"/>
          <p:cNvSpPr>
            <a:spLocks noChangeArrowheads="1"/>
          </p:cNvSpPr>
          <p:nvPr/>
        </p:nvSpPr>
        <p:spPr bwMode="auto">
          <a:xfrm>
            <a:off x="16515879" y="3939692"/>
            <a:ext cx="2227346" cy="9099578"/>
          </a:xfrm>
          <a:custGeom>
            <a:avLst/>
            <a:gdLst>
              <a:gd name="T0" fmla="*/ 1962 w 1963"/>
              <a:gd name="T1" fmla="*/ 8017 h 8018"/>
              <a:gd name="T2" fmla="*/ 0 w 1963"/>
              <a:gd name="T3" fmla="*/ 8017 h 8018"/>
              <a:gd name="T4" fmla="*/ 0 w 1963"/>
              <a:gd name="T5" fmla="*/ 0 h 8018"/>
              <a:gd name="T6" fmla="*/ 1962 w 1963"/>
              <a:gd name="T7" fmla="*/ 0 h 8018"/>
              <a:gd name="T8" fmla="*/ 1962 w 1963"/>
              <a:gd name="T9" fmla="*/ 8017 h 8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3" h="8018">
                <a:moveTo>
                  <a:pt x="1962" y="8017"/>
                </a:moveTo>
                <a:lnTo>
                  <a:pt x="0" y="8017"/>
                </a:lnTo>
                <a:lnTo>
                  <a:pt x="0" y="0"/>
                </a:lnTo>
                <a:lnTo>
                  <a:pt x="1962" y="0"/>
                </a:lnTo>
                <a:lnTo>
                  <a:pt x="1962" y="8017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297"/>
          <p:cNvSpPr>
            <a:spLocks noChangeArrowheads="1"/>
          </p:cNvSpPr>
          <p:nvPr/>
        </p:nvSpPr>
        <p:spPr bwMode="auto">
          <a:xfrm>
            <a:off x="19914458" y="3939692"/>
            <a:ext cx="2227343" cy="9099578"/>
          </a:xfrm>
          <a:custGeom>
            <a:avLst/>
            <a:gdLst>
              <a:gd name="T0" fmla="*/ 1963 w 1964"/>
              <a:gd name="T1" fmla="*/ 8017 h 8018"/>
              <a:gd name="T2" fmla="*/ 0 w 1964"/>
              <a:gd name="T3" fmla="*/ 8017 h 8018"/>
              <a:gd name="T4" fmla="*/ 0 w 1964"/>
              <a:gd name="T5" fmla="*/ 0 h 8018"/>
              <a:gd name="T6" fmla="*/ 1963 w 1964"/>
              <a:gd name="T7" fmla="*/ 0 h 8018"/>
              <a:gd name="T8" fmla="*/ 1963 w 1964"/>
              <a:gd name="T9" fmla="*/ 8017 h 8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4" h="8018">
                <a:moveTo>
                  <a:pt x="1963" y="8017"/>
                </a:moveTo>
                <a:lnTo>
                  <a:pt x="0" y="8017"/>
                </a:lnTo>
                <a:lnTo>
                  <a:pt x="0" y="0"/>
                </a:lnTo>
                <a:lnTo>
                  <a:pt x="1963" y="0"/>
                </a:lnTo>
                <a:lnTo>
                  <a:pt x="1963" y="8017"/>
                </a:ln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CuadroTexto 448"/>
          <p:cNvSpPr txBox="1"/>
          <p:nvPr/>
        </p:nvSpPr>
        <p:spPr>
          <a:xfrm>
            <a:off x="9113304" y="755898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2032436" y="227624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3201569" y="6197070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3173859" y="733443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3" name="CuadroTexto 452"/>
          <p:cNvSpPr txBox="1"/>
          <p:nvPr/>
        </p:nvSpPr>
        <p:spPr>
          <a:xfrm>
            <a:off x="2939686" y="8540120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4" name="CuadroTexto 453"/>
          <p:cNvSpPr txBox="1"/>
          <p:nvPr/>
        </p:nvSpPr>
        <p:spPr>
          <a:xfrm>
            <a:off x="3114506" y="9686951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55" name="CuadroTexto 454"/>
          <p:cNvSpPr txBox="1"/>
          <p:nvPr/>
        </p:nvSpPr>
        <p:spPr>
          <a:xfrm>
            <a:off x="3197636" y="10838980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6" name="CuadroTexto 455"/>
          <p:cNvSpPr txBox="1"/>
          <p:nvPr/>
        </p:nvSpPr>
        <p:spPr>
          <a:xfrm>
            <a:off x="3391606" y="1203053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7" name="CuadroTexto 456"/>
          <p:cNvSpPr txBox="1"/>
          <p:nvPr/>
        </p:nvSpPr>
        <p:spPr>
          <a:xfrm>
            <a:off x="6041912" y="5003427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58" name="CuadroTexto 457"/>
          <p:cNvSpPr txBox="1"/>
          <p:nvPr/>
        </p:nvSpPr>
        <p:spPr>
          <a:xfrm>
            <a:off x="9573114" y="4993488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9" name="CuadroTexto 458"/>
          <p:cNvSpPr txBox="1"/>
          <p:nvPr/>
        </p:nvSpPr>
        <p:spPr>
          <a:xfrm>
            <a:off x="13061392" y="4993488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60" name="CuadroTexto 459"/>
          <p:cNvSpPr txBox="1"/>
          <p:nvPr/>
        </p:nvSpPr>
        <p:spPr>
          <a:xfrm>
            <a:off x="16774778" y="4993488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1" name="CuadroTexto 460"/>
          <p:cNvSpPr txBox="1"/>
          <p:nvPr/>
        </p:nvSpPr>
        <p:spPr>
          <a:xfrm>
            <a:off x="20196107" y="5003870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9639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a 56">
            <a:extLst>
              <a:ext uri="{FF2B5EF4-FFF2-40B4-BE49-F238E27FC236}">
                <a16:creationId xmlns:a16="http://schemas.microsoft.com/office/drawing/2014/main" id="{ECBC61DA-920F-4E4E-BC43-5032E8E74F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23138" y="4196019"/>
          <a:ext cx="19931375" cy="8707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410">
                  <a:extLst>
                    <a:ext uri="{9D8B030D-6E8A-4147-A177-3AD203B41FA5}">
                      <a16:colId xmlns:a16="http://schemas.microsoft.com/office/drawing/2014/main" val="2709683141"/>
                    </a:ext>
                  </a:extLst>
                </a:gridCol>
                <a:gridCol w="3239308">
                  <a:extLst>
                    <a:ext uri="{9D8B030D-6E8A-4147-A177-3AD203B41FA5}">
                      <a16:colId xmlns:a16="http://schemas.microsoft.com/office/drawing/2014/main" val="11858664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31313409"/>
                    </a:ext>
                  </a:extLst>
                </a:gridCol>
                <a:gridCol w="3287508">
                  <a:extLst>
                    <a:ext uri="{9D8B030D-6E8A-4147-A177-3AD203B41FA5}">
                      <a16:colId xmlns:a16="http://schemas.microsoft.com/office/drawing/2014/main" val="31184794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83177035"/>
                    </a:ext>
                  </a:extLst>
                </a:gridCol>
                <a:gridCol w="3203579">
                  <a:extLst>
                    <a:ext uri="{9D8B030D-6E8A-4147-A177-3AD203B41FA5}">
                      <a16:colId xmlns:a16="http://schemas.microsoft.com/office/drawing/2014/main" val="1644274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3405962"/>
                    </a:ext>
                  </a:extLst>
                </a:gridCol>
                <a:gridCol w="3185941">
                  <a:extLst>
                    <a:ext uri="{9D8B030D-6E8A-4147-A177-3AD203B41FA5}">
                      <a16:colId xmlns:a16="http://schemas.microsoft.com/office/drawing/2014/main" val="35658127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1618614"/>
                    </a:ext>
                  </a:extLst>
                </a:gridCol>
                <a:gridCol w="3229509">
                  <a:extLst>
                    <a:ext uri="{9D8B030D-6E8A-4147-A177-3AD203B41FA5}">
                      <a16:colId xmlns:a16="http://schemas.microsoft.com/office/drawing/2014/main" val="792584531"/>
                    </a:ext>
                  </a:extLst>
                </a:gridCol>
              </a:tblGrid>
              <a:tr h="1720289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Authorize</a:t>
                      </a:r>
                    </a:p>
                    <a:p>
                      <a:endParaRPr lang="es-MX" dirty="0"/>
                    </a:p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030151"/>
                  </a:ext>
                </a:extLst>
              </a:tr>
              <a:tr h="978384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Analyze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089559"/>
                  </a:ext>
                </a:extLst>
              </a:tr>
              <a:tr h="978384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Prioritize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1771793"/>
                  </a:ext>
                </a:extLst>
              </a:tr>
              <a:tr h="978384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Develop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413182"/>
                  </a:ext>
                </a:extLst>
              </a:tr>
              <a:tr h="978384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Identify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2135615"/>
                  </a:ext>
                </a:extLst>
              </a:tr>
              <a:tr h="978384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Advertise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941759"/>
                  </a:ext>
                </a:extLst>
              </a:tr>
              <a:tr h="1116512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Present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696597"/>
                  </a:ext>
                </a:extLst>
              </a:tr>
              <a:tr h="978384">
                <a:tc>
                  <a:txBody>
                    <a:bodyPr/>
                    <a:lstStyle/>
                    <a:p>
                      <a:pPr algn="ctr"/>
                      <a:endParaRPr lang="es-MX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3103084"/>
                  </a:ext>
                </a:extLst>
              </a:tr>
            </a:tbl>
          </a:graphicData>
        </a:graphic>
      </p:graphicFrame>
      <p:sp>
        <p:nvSpPr>
          <p:cNvPr id="449" name="CuadroTexto 448"/>
          <p:cNvSpPr txBox="1"/>
          <p:nvPr/>
        </p:nvSpPr>
        <p:spPr>
          <a:xfrm>
            <a:off x="9113304" y="755898"/>
            <a:ext cx="61510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2032436" y="227624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8" name="Freeform 256">
            <a:extLst>
              <a:ext uri="{FF2B5EF4-FFF2-40B4-BE49-F238E27FC236}">
                <a16:creationId xmlns:a16="http://schemas.microsoft.com/office/drawing/2014/main" id="{41A84238-DEE5-9840-9DE3-F8A218DBE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4548" y="4516703"/>
            <a:ext cx="566290" cy="566290"/>
          </a:xfrm>
          <a:custGeom>
            <a:avLst/>
            <a:gdLst>
              <a:gd name="T0" fmla="*/ 500 w 509"/>
              <a:gd name="T1" fmla="*/ 470 h 507"/>
              <a:gd name="T2" fmla="*/ 500 w 509"/>
              <a:gd name="T3" fmla="*/ 470 h 507"/>
              <a:gd name="T4" fmla="*/ 500 w 509"/>
              <a:gd name="T5" fmla="*/ 500 h 507"/>
              <a:gd name="T6" fmla="*/ 500 w 509"/>
              <a:gd name="T7" fmla="*/ 500 h 507"/>
              <a:gd name="T8" fmla="*/ 485 w 509"/>
              <a:gd name="T9" fmla="*/ 506 h 507"/>
              <a:gd name="T10" fmla="*/ 485 w 509"/>
              <a:gd name="T11" fmla="*/ 506 h 507"/>
              <a:gd name="T12" fmla="*/ 469 w 509"/>
              <a:gd name="T13" fmla="*/ 500 h 507"/>
              <a:gd name="T14" fmla="*/ 254 w 509"/>
              <a:gd name="T15" fmla="*/ 285 h 507"/>
              <a:gd name="T16" fmla="*/ 39 w 509"/>
              <a:gd name="T17" fmla="*/ 500 h 507"/>
              <a:gd name="T18" fmla="*/ 39 w 509"/>
              <a:gd name="T19" fmla="*/ 500 h 507"/>
              <a:gd name="T20" fmla="*/ 24 w 509"/>
              <a:gd name="T21" fmla="*/ 506 h 507"/>
              <a:gd name="T22" fmla="*/ 24 w 509"/>
              <a:gd name="T23" fmla="*/ 506 h 507"/>
              <a:gd name="T24" fmla="*/ 9 w 509"/>
              <a:gd name="T25" fmla="*/ 500 h 507"/>
              <a:gd name="T26" fmla="*/ 9 w 509"/>
              <a:gd name="T27" fmla="*/ 500 h 507"/>
              <a:gd name="T28" fmla="*/ 9 w 509"/>
              <a:gd name="T29" fmla="*/ 470 h 507"/>
              <a:gd name="T30" fmla="*/ 224 w 509"/>
              <a:gd name="T31" fmla="*/ 255 h 507"/>
              <a:gd name="T32" fmla="*/ 9 w 509"/>
              <a:gd name="T33" fmla="*/ 39 h 507"/>
              <a:gd name="T34" fmla="*/ 9 w 509"/>
              <a:gd name="T35" fmla="*/ 39 h 507"/>
              <a:gd name="T36" fmla="*/ 9 w 509"/>
              <a:gd name="T37" fmla="*/ 9 h 507"/>
              <a:gd name="T38" fmla="*/ 9 w 509"/>
              <a:gd name="T39" fmla="*/ 9 h 507"/>
              <a:gd name="T40" fmla="*/ 39 w 509"/>
              <a:gd name="T41" fmla="*/ 9 h 507"/>
              <a:gd name="T42" fmla="*/ 254 w 509"/>
              <a:gd name="T43" fmla="*/ 224 h 507"/>
              <a:gd name="T44" fmla="*/ 469 w 509"/>
              <a:gd name="T45" fmla="*/ 9 h 507"/>
              <a:gd name="T46" fmla="*/ 469 w 509"/>
              <a:gd name="T47" fmla="*/ 9 h 507"/>
              <a:gd name="T48" fmla="*/ 500 w 509"/>
              <a:gd name="T49" fmla="*/ 9 h 507"/>
              <a:gd name="T50" fmla="*/ 500 w 509"/>
              <a:gd name="T51" fmla="*/ 9 h 507"/>
              <a:gd name="T52" fmla="*/ 500 w 509"/>
              <a:gd name="T53" fmla="*/ 39 h 507"/>
              <a:gd name="T54" fmla="*/ 285 w 509"/>
              <a:gd name="T55" fmla="*/ 255 h 507"/>
              <a:gd name="T56" fmla="*/ 500 w 509"/>
              <a:gd name="T57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09" h="507">
                <a:moveTo>
                  <a:pt x="500" y="470"/>
                </a:moveTo>
                <a:lnTo>
                  <a:pt x="500" y="470"/>
                </a:lnTo>
                <a:cubicBezTo>
                  <a:pt x="508" y="478"/>
                  <a:pt x="508" y="491"/>
                  <a:pt x="500" y="500"/>
                </a:cubicBezTo>
                <a:lnTo>
                  <a:pt x="500" y="500"/>
                </a:lnTo>
                <a:cubicBezTo>
                  <a:pt x="496" y="504"/>
                  <a:pt x="490" y="506"/>
                  <a:pt x="485" y="506"/>
                </a:cubicBezTo>
                <a:lnTo>
                  <a:pt x="485" y="506"/>
                </a:lnTo>
                <a:cubicBezTo>
                  <a:pt x="479" y="506"/>
                  <a:pt x="474" y="504"/>
                  <a:pt x="469" y="500"/>
                </a:cubicBezTo>
                <a:lnTo>
                  <a:pt x="254" y="285"/>
                </a:lnTo>
                <a:lnTo>
                  <a:pt x="39" y="500"/>
                </a:lnTo>
                <a:lnTo>
                  <a:pt x="39" y="500"/>
                </a:lnTo>
                <a:cubicBezTo>
                  <a:pt x="35" y="504"/>
                  <a:pt x="30" y="506"/>
                  <a:pt x="24" y="506"/>
                </a:cubicBezTo>
                <a:lnTo>
                  <a:pt x="24" y="506"/>
                </a:lnTo>
                <a:cubicBezTo>
                  <a:pt x="19" y="506"/>
                  <a:pt x="13" y="504"/>
                  <a:pt x="9" y="500"/>
                </a:cubicBezTo>
                <a:lnTo>
                  <a:pt x="9" y="500"/>
                </a:lnTo>
                <a:cubicBezTo>
                  <a:pt x="0" y="491"/>
                  <a:pt x="0" y="478"/>
                  <a:pt x="9" y="470"/>
                </a:cubicBezTo>
                <a:lnTo>
                  <a:pt x="224" y="255"/>
                </a:lnTo>
                <a:lnTo>
                  <a:pt x="9" y="39"/>
                </a:lnTo>
                <a:lnTo>
                  <a:pt x="9" y="39"/>
                </a:lnTo>
                <a:cubicBezTo>
                  <a:pt x="0" y="31"/>
                  <a:pt x="0" y="17"/>
                  <a:pt x="9" y="9"/>
                </a:cubicBezTo>
                <a:lnTo>
                  <a:pt x="9" y="9"/>
                </a:lnTo>
                <a:cubicBezTo>
                  <a:pt x="17" y="0"/>
                  <a:pt x="31" y="0"/>
                  <a:pt x="39" y="9"/>
                </a:cubicBezTo>
                <a:lnTo>
                  <a:pt x="254" y="224"/>
                </a:lnTo>
                <a:lnTo>
                  <a:pt x="469" y="9"/>
                </a:lnTo>
                <a:lnTo>
                  <a:pt x="469" y="9"/>
                </a:lnTo>
                <a:cubicBezTo>
                  <a:pt x="478" y="0"/>
                  <a:pt x="491" y="0"/>
                  <a:pt x="500" y="9"/>
                </a:cubicBezTo>
                <a:lnTo>
                  <a:pt x="500" y="9"/>
                </a:lnTo>
                <a:cubicBezTo>
                  <a:pt x="508" y="17"/>
                  <a:pt x="508" y="31"/>
                  <a:pt x="500" y="39"/>
                </a:cubicBezTo>
                <a:lnTo>
                  <a:pt x="285" y="255"/>
                </a:lnTo>
                <a:lnTo>
                  <a:pt x="500" y="47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57">
            <a:extLst>
              <a:ext uri="{FF2B5EF4-FFF2-40B4-BE49-F238E27FC236}">
                <a16:creationId xmlns:a16="http://schemas.microsoft.com/office/drawing/2014/main" id="{091B9898-463F-D747-8EA2-6DE458A53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3181" y="4784555"/>
            <a:ext cx="315154" cy="305305"/>
          </a:xfrm>
          <a:custGeom>
            <a:avLst/>
            <a:gdLst>
              <a:gd name="T0" fmla="*/ 72 w 281"/>
              <a:gd name="T1" fmla="*/ 43 h 272"/>
              <a:gd name="T2" fmla="*/ 72 w 281"/>
              <a:gd name="T3" fmla="*/ 43 h 272"/>
              <a:gd name="T4" fmla="*/ 72 w 281"/>
              <a:gd name="T5" fmla="*/ 43 h 272"/>
              <a:gd name="T6" fmla="*/ 56 w 281"/>
              <a:gd name="T7" fmla="*/ 49 h 272"/>
              <a:gd name="T8" fmla="*/ 56 w 281"/>
              <a:gd name="T9" fmla="*/ 49 h 272"/>
              <a:gd name="T10" fmla="*/ 56 w 281"/>
              <a:gd name="T11" fmla="*/ 81 h 272"/>
              <a:gd name="T12" fmla="*/ 196 w 281"/>
              <a:gd name="T13" fmla="*/ 220 h 272"/>
              <a:gd name="T14" fmla="*/ 228 w 281"/>
              <a:gd name="T15" fmla="*/ 189 h 272"/>
              <a:gd name="T16" fmla="*/ 88 w 281"/>
              <a:gd name="T17" fmla="*/ 49 h 272"/>
              <a:gd name="T18" fmla="*/ 88 w 281"/>
              <a:gd name="T19" fmla="*/ 49 h 272"/>
              <a:gd name="T20" fmla="*/ 72 w 281"/>
              <a:gd name="T21" fmla="*/ 43 h 272"/>
              <a:gd name="T22" fmla="*/ 196 w 281"/>
              <a:gd name="T23" fmla="*/ 271 h 272"/>
              <a:gd name="T24" fmla="*/ 196 w 281"/>
              <a:gd name="T25" fmla="*/ 271 h 272"/>
              <a:gd name="T26" fmla="*/ 181 w 281"/>
              <a:gd name="T27" fmla="*/ 265 h 272"/>
              <a:gd name="T28" fmla="*/ 26 w 281"/>
              <a:gd name="T29" fmla="*/ 112 h 272"/>
              <a:gd name="T30" fmla="*/ 26 w 281"/>
              <a:gd name="T31" fmla="*/ 112 h 272"/>
              <a:gd name="T32" fmla="*/ 25 w 281"/>
              <a:gd name="T33" fmla="*/ 19 h 272"/>
              <a:gd name="T34" fmla="*/ 25 w 281"/>
              <a:gd name="T35" fmla="*/ 19 h 272"/>
              <a:gd name="T36" fmla="*/ 72 w 281"/>
              <a:gd name="T37" fmla="*/ 0 h 272"/>
              <a:gd name="T38" fmla="*/ 72 w 281"/>
              <a:gd name="T39" fmla="*/ 0 h 272"/>
              <a:gd name="T40" fmla="*/ 118 w 281"/>
              <a:gd name="T41" fmla="*/ 19 h 272"/>
              <a:gd name="T42" fmla="*/ 274 w 281"/>
              <a:gd name="T43" fmla="*/ 175 h 272"/>
              <a:gd name="T44" fmla="*/ 274 w 281"/>
              <a:gd name="T45" fmla="*/ 175 h 272"/>
              <a:gd name="T46" fmla="*/ 280 w 281"/>
              <a:gd name="T47" fmla="*/ 190 h 272"/>
              <a:gd name="T48" fmla="*/ 280 w 281"/>
              <a:gd name="T49" fmla="*/ 190 h 272"/>
              <a:gd name="T50" fmla="*/ 273 w 281"/>
              <a:gd name="T51" fmla="*/ 205 h 272"/>
              <a:gd name="T52" fmla="*/ 211 w 281"/>
              <a:gd name="T53" fmla="*/ 265 h 272"/>
              <a:gd name="T54" fmla="*/ 211 w 281"/>
              <a:gd name="T55" fmla="*/ 265 h 272"/>
              <a:gd name="T56" fmla="*/ 196 w 281"/>
              <a:gd name="T57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1" h="272">
                <a:moveTo>
                  <a:pt x="72" y="43"/>
                </a:moveTo>
                <a:lnTo>
                  <a:pt x="72" y="43"/>
                </a:lnTo>
                <a:lnTo>
                  <a:pt x="72" y="43"/>
                </a:lnTo>
                <a:cubicBezTo>
                  <a:pt x="66" y="43"/>
                  <a:pt x="60" y="45"/>
                  <a:pt x="56" y="49"/>
                </a:cubicBezTo>
                <a:lnTo>
                  <a:pt x="56" y="49"/>
                </a:lnTo>
                <a:cubicBezTo>
                  <a:pt x="48" y="59"/>
                  <a:pt x="48" y="72"/>
                  <a:pt x="56" y="81"/>
                </a:cubicBezTo>
                <a:lnTo>
                  <a:pt x="196" y="220"/>
                </a:lnTo>
                <a:lnTo>
                  <a:pt x="228" y="189"/>
                </a:lnTo>
                <a:lnTo>
                  <a:pt x="88" y="49"/>
                </a:lnTo>
                <a:lnTo>
                  <a:pt x="88" y="49"/>
                </a:lnTo>
                <a:cubicBezTo>
                  <a:pt x="83" y="45"/>
                  <a:pt x="78" y="43"/>
                  <a:pt x="72" y="43"/>
                </a:cubicBezTo>
                <a:close/>
                <a:moveTo>
                  <a:pt x="196" y="271"/>
                </a:moveTo>
                <a:lnTo>
                  <a:pt x="196" y="271"/>
                </a:lnTo>
                <a:cubicBezTo>
                  <a:pt x="191" y="271"/>
                  <a:pt x="185" y="269"/>
                  <a:pt x="181" y="265"/>
                </a:cubicBezTo>
                <a:lnTo>
                  <a:pt x="26" y="112"/>
                </a:lnTo>
                <a:lnTo>
                  <a:pt x="26" y="112"/>
                </a:lnTo>
                <a:cubicBezTo>
                  <a:pt x="0" y="87"/>
                  <a:pt x="0" y="45"/>
                  <a:pt x="25" y="19"/>
                </a:cubicBezTo>
                <a:lnTo>
                  <a:pt x="25" y="19"/>
                </a:lnTo>
                <a:cubicBezTo>
                  <a:pt x="38" y="7"/>
                  <a:pt x="54" y="0"/>
                  <a:pt x="72" y="0"/>
                </a:cubicBezTo>
                <a:lnTo>
                  <a:pt x="72" y="0"/>
                </a:lnTo>
                <a:cubicBezTo>
                  <a:pt x="89" y="0"/>
                  <a:pt x="106" y="7"/>
                  <a:pt x="118" y="19"/>
                </a:cubicBezTo>
                <a:lnTo>
                  <a:pt x="274" y="175"/>
                </a:lnTo>
                <a:lnTo>
                  <a:pt x="274" y="175"/>
                </a:lnTo>
                <a:cubicBezTo>
                  <a:pt x="277" y="179"/>
                  <a:pt x="280" y="185"/>
                  <a:pt x="280" y="190"/>
                </a:cubicBezTo>
                <a:lnTo>
                  <a:pt x="280" y="190"/>
                </a:lnTo>
                <a:cubicBezTo>
                  <a:pt x="280" y="196"/>
                  <a:pt x="277" y="202"/>
                  <a:pt x="273" y="205"/>
                </a:cubicBezTo>
                <a:lnTo>
                  <a:pt x="211" y="265"/>
                </a:lnTo>
                <a:lnTo>
                  <a:pt x="211" y="265"/>
                </a:lnTo>
                <a:cubicBezTo>
                  <a:pt x="206" y="269"/>
                  <a:pt x="201" y="271"/>
                  <a:pt x="196" y="27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58">
            <a:extLst>
              <a:ext uri="{FF2B5EF4-FFF2-40B4-BE49-F238E27FC236}">
                <a16:creationId xmlns:a16="http://schemas.microsoft.com/office/drawing/2014/main" id="{F58D6F99-19C4-3F4C-8AD1-F84EAC337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161" y="4395536"/>
            <a:ext cx="467808" cy="467808"/>
          </a:xfrm>
          <a:custGeom>
            <a:avLst/>
            <a:gdLst>
              <a:gd name="T0" fmla="*/ 209 w 419"/>
              <a:gd name="T1" fmla="*/ 43 h 419"/>
              <a:gd name="T2" fmla="*/ 209 w 419"/>
              <a:gd name="T3" fmla="*/ 43 h 419"/>
              <a:gd name="T4" fmla="*/ 43 w 419"/>
              <a:gd name="T5" fmla="*/ 208 h 419"/>
              <a:gd name="T6" fmla="*/ 43 w 419"/>
              <a:gd name="T7" fmla="*/ 208 h 419"/>
              <a:gd name="T8" fmla="*/ 209 w 419"/>
              <a:gd name="T9" fmla="*/ 375 h 419"/>
              <a:gd name="T10" fmla="*/ 209 w 419"/>
              <a:gd name="T11" fmla="*/ 375 h 419"/>
              <a:gd name="T12" fmla="*/ 375 w 419"/>
              <a:gd name="T13" fmla="*/ 208 h 419"/>
              <a:gd name="T14" fmla="*/ 375 w 419"/>
              <a:gd name="T15" fmla="*/ 208 h 419"/>
              <a:gd name="T16" fmla="*/ 209 w 419"/>
              <a:gd name="T17" fmla="*/ 43 h 419"/>
              <a:gd name="T18" fmla="*/ 209 w 419"/>
              <a:gd name="T19" fmla="*/ 418 h 419"/>
              <a:gd name="T20" fmla="*/ 209 w 419"/>
              <a:gd name="T21" fmla="*/ 418 h 419"/>
              <a:gd name="T22" fmla="*/ 0 w 419"/>
              <a:gd name="T23" fmla="*/ 208 h 419"/>
              <a:gd name="T24" fmla="*/ 0 w 419"/>
              <a:gd name="T25" fmla="*/ 208 h 419"/>
              <a:gd name="T26" fmla="*/ 209 w 419"/>
              <a:gd name="T27" fmla="*/ 0 h 419"/>
              <a:gd name="T28" fmla="*/ 209 w 419"/>
              <a:gd name="T29" fmla="*/ 0 h 419"/>
              <a:gd name="T30" fmla="*/ 418 w 419"/>
              <a:gd name="T31" fmla="*/ 208 h 419"/>
              <a:gd name="T32" fmla="*/ 418 w 419"/>
              <a:gd name="T33" fmla="*/ 208 h 419"/>
              <a:gd name="T34" fmla="*/ 209 w 419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9" h="419">
                <a:moveTo>
                  <a:pt x="209" y="43"/>
                </a:moveTo>
                <a:lnTo>
                  <a:pt x="209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5"/>
                  <a:pt x="209" y="375"/>
                </a:cubicBezTo>
                <a:lnTo>
                  <a:pt x="209" y="375"/>
                </a:lnTo>
                <a:cubicBezTo>
                  <a:pt x="301" y="375"/>
                  <a:pt x="375" y="300"/>
                  <a:pt x="375" y="208"/>
                </a:cubicBezTo>
                <a:lnTo>
                  <a:pt x="375" y="208"/>
                </a:lnTo>
                <a:cubicBezTo>
                  <a:pt x="375" y="117"/>
                  <a:pt x="301" y="43"/>
                  <a:pt x="209" y="43"/>
                </a:cubicBezTo>
                <a:close/>
                <a:moveTo>
                  <a:pt x="209" y="418"/>
                </a:moveTo>
                <a:lnTo>
                  <a:pt x="209" y="418"/>
                </a:lnTo>
                <a:cubicBezTo>
                  <a:pt x="94" y="418"/>
                  <a:pt x="0" y="324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8" y="93"/>
                  <a:pt x="418" y="208"/>
                </a:cubicBezTo>
                <a:lnTo>
                  <a:pt x="418" y="208"/>
                </a:lnTo>
                <a:cubicBezTo>
                  <a:pt x="418" y="324"/>
                  <a:pt x="324" y="418"/>
                  <a:pt x="209" y="4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59">
            <a:extLst>
              <a:ext uri="{FF2B5EF4-FFF2-40B4-BE49-F238E27FC236}">
                <a16:creationId xmlns:a16="http://schemas.microsoft.com/office/drawing/2014/main" id="{52FE3064-B459-584D-8451-66148CDE3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577" y="4487157"/>
            <a:ext cx="566290" cy="625382"/>
          </a:xfrm>
          <a:custGeom>
            <a:avLst/>
            <a:gdLst>
              <a:gd name="T0" fmla="*/ 461 w 505"/>
              <a:gd name="T1" fmla="*/ 440 h 562"/>
              <a:gd name="T2" fmla="*/ 432 w 505"/>
              <a:gd name="T3" fmla="*/ 440 h 562"/>
              <a:gd name="T4" fmla="*/ 432 w 505"/>
              <a:gd name="T5" fmla="*/ 351 h 562"/>
              <a:gd name="T6" fmla="*/ 432 w 505"/>
              <a:gd name="T7" fmla="*/ 351 h 562"/>
              <a:gd name="T8" fmla="*/ 404 w 505"/>
              <a:gd name="T9" fmla="*/ 324 h 562"/>
              <a:gd name="T10" fmla="*/ 104 w 505"/>
              <a:gd name="T11" fmla="*/ 324 h 562"/>
              <a:gd name="T12" fmla="*/ 104 w 505"/>
              <a:gd name="T13" fmla="*/ 324 h 562"/>
              <a:gd name="T14" fmla="*/ 77 w 505"/>
              <a:gd name="T15" fmla="*/ 351 h 562"/>
              <a:gd name="T16" fmla="*/ 77 w 505"/>
              <a:gd name="T17" fmla="*/ 440 h 562"/>
              <a:gd name="T18" fmla="*/ 42 w 505"/>
              <a:gd name="T19" fmla="*/ 440 h 562"/>
              <a:gd name="T20" fmla="*/ 42 w 505"/>
              <a:gd name="T21" fmla="*/ 173 h 562"/>
              <a:gd name="T22" fmla="*/ 104 w 505"/>
              <a:gd name="T23" fmla="*/ 173 h 562"/>
              <a:gd name="T24" fmla="*/ 404 w 505"/>
              <a:gd name="T25" fmla="*/ 173 h 562"/>
              <a:gd name="T26" fmla="*/ 461 w 505"/>
              <a:gd name="T27" fmla="*/ 173 h 562"/>
              <a:gd name="T28" fmla="*/ 461 w 505"/>
              <a:gd name="T29" fmla="*/ 440 h 562"/>
              <a:gd name="T30" fmla="*/ 389 w 505"/>
              <a:gd name="T31" fmla="*/ 518 h 562"/>
              <a:gd name="T32" fmla="*/ 120 w 505"/>
              <a:gd name="T33" fmla="*/ 518 h 562"/>
              <a:gd name="T34" fmla="*/ 120 w 505"/>
              <a:gd name="T35" fmla="*/ 367 h 562"/>
              <a:gd name="T36" fmla="*/ 389 w 505"/>
              <a:gd name="T37" fmla="*/ 367 h 562"/>
              <a:gd name="T38" fmla="*/ 389 w 505"/>
              <a:gd name="T39" fmla="*/ 518 h 562"/>
              <a:gd name="T40" fmla="*/ 120 w 505"/>
              <a:gd name="T41" fmla="*/ 43 h 562"/>
              <a:gd name="T42" fmla="*/ 389 w 505"/>
              <a:gd name="T43" fmla="*/ 43 h 562"/>
              <a:gd name="T44" fmla="*/ 389 w 505"/>
              <a:gd name="T45" fmla="*/ 131 h 562"/>
              <a:gd name="T46" fmla="*/ 120 w 505"/>
              <a:gd name="T47" fmla="*/ 131 h 562"/>
              <a:gd name="T48" fmla="*/ 120 w 505"/>
              <a:gd name="T49" fmla="*/ 43 h 562"/>
              <a:gd name="T50" fmla="*/ 474 w 505"/>
              <a:gd name="T51" fmla="*/ 131 h 562"/>
              <a:gd name="T52" fmla="*/ 432 w 505"/>
              <a:gd name="T53" fmla="*/ 131 h 562"/>
              <a:gd name="T54" fmla="*/ 432 w 505"/>
              <a:gd name="T55" fmla="*/ 25 h 562"/>
              <a:gd name="T56" fmla="*/ 432 w 505"/>
              <a:gd name="T57" fmla="*/ 25 h 562"/>
              <a:gd name="T58" fmla="*/ 404 w 505"/>
              <a:gd name="T59" fmla="*/ 0 h 562"/>
              <a:gd name="T60" fmla="*/ 104 w 505"/>
              <a:gd name="T61" fmla="*/ 0 h 562"/>
              <a:gd name="T62" fmla="*/ 104 w 505"/>
              <a:gd name="T63" fmla="*/ 0 h 562"/>
              <a:gd name="T64" fmla="*/ 77 w 505"/>
              <a:gd name="T65" fmla="*/ 25 h 562"/>
              <a:gd name="T66" fmla="*/ 77 w 505"/>
              <a:gd name="T67" fmla="*/ 131 h 562"/>
              <a:gd name="T68" fmla="*/ 30 w 505"/>
              <a:gd name="T69" fmla="*/ 131 h 562"/>
              <a:gd name="T70" fmla="*/ 30 w 505"/>
              <a:gd name="T71" fmla="*/ 131 h 562"/>
              <a:gd name="T72" fmla="*/ 0 w 505"/>
              <a:gd name="T73" fmla="*/ 161 h 562"/>
              <a:gd name="T74" fmla="*/ 0 w 505"/>
              <a:gd name="T75" fmla="*/ 453 h 562"/>
              <a:gd name="T76" fmla="*/ 0 w 505"/>
              <a:gd name="T77" fmla="*/ 453 h 562"/>
              <a:gd name="T78" fmla="*/ 30 w 505"/>
              <a:gd name="T79" fmla="*/ 482 h 562"/>
              <a:gd name="T80" fmla="*/ 77 w 505"/>
              <a:gd name="T81" fmla="*/ 482 h 562"/>
              <a:gd name="T82" fmla="*/ 77 w 505"/>
              <a:gd name="T83" fmla="*/ 534 h 562"/>
              <a:gd name="T84" fmla="*/ 77 w 505"/>
              <a:gd name="T85" fmla="*/ 534 h 562"/>
              <a:gd name="T86" fmla="*/ 104 w 505"/>
              <a:gd name="T87" fmla="*/ 561 h 562"/>
              <a:gd name="T88" fmla="*/ 404 w 505"/>
              <a:gd name="T89" fmla="*/ 561 h 562"/>
              <a:gd name="T90" fmla="*/ 404 w 505"/>
              <a:gd name="T91" fmla="*/ 561 h 562"/>
              <a:gd name="T92" fmla="*/ 432 w 505"/>
              <a:gd name="T93" fmla="*/ 534 h 562"/>
              <a:gd name="T94" fmla="*/ 432 w 505"/>
              <a:gd name="T95" fmla="*/ 482 h 562"/>
              <a:gd name="T96" fmla="*/ 474 w 505"/>
              <a:gd name="T97" fmla="*/ 482 h 562"/>
              <a:gd name="T98" fmla="*/ 474 w 505"/>
              <a:gd name="T99" fmla="*/ 482 h 562"/>
              <a:gd name="T100" fmla="*/ 504 w 505"/>
              <a:gd name="T101" fmla="*/ 453 h 562"/>
              <a:gd name="T102" fmla="*/ 504 w 505"/>
              <a:gd name="T103" fmla="*/ 161 h 562"/>
              <a:gd name="T104" fmla="*/ 504 w 505"/>
              <a:gd name="T105" fmla="*/ 161 h 562"/>
              <a:gd name="T106" fmla="*/ 474 w 505"/>
              <a:gd name="T107" fmla="*/ 13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05" h="562">
                <a:moveTo>
                  <a:pt x="461" y="440"/>
                </a:moveTo>
                <a:lnTo>
                  <a:pt x="432" y="440"/>
                </a:lnTo>
                <a:lnTo>
                  <a:pt x="432" y="351"/>
                </a:lnTo>
                <a:lnTo>
                  <a:pt x="432" y="351"/>
                </a:lnTo>
                <a:cubicBezTo>
                  <a:pt x="432" y="336"/>
                  <a:pt x="419" y="324"/>
                  <a:pt x="404" y="324"/>
                </a:cubicBezTo>
                <a:lnTo>
                  <a:pt x="104" y="324"/>
                </a:lnTo>
                <a:lnTo>
                  <a:pt x="104" y="324"/>
                </a:lnTo>
                <a:cubicBezTo>
                  <a:pt x="89" y="324"/>
                  <a:pt x="77" y="336"/>
                  <a:pt x="77" y="351"/>
                </a:cubicBezTo>
                <a:lnTo>
                  <a:pt x="77" y="440"/>
                </a:lnTo>
                <a:lnTo>
                  <a:pt x="42" y="440"/>
                </a:lnTo>
                <a:lnTo>
                  <a:pt x="42" y="173"/>
                </a:lnTo>
                <a:lnTo>
                  <a:pt x="104" y="173"/>
                </a:lnTo>
                <a:lnTo>
                  <a:pt x="404" y="173"/>
                </a:lnTo>
                <a:lnTo>
                  <a:pt x="461" y="173"/>
                </a:lnTo>
                <a:lnTo>
                  <a:pt x="461" y="440"/>
                </a:lnTo>
                <a:close/>
                <a:moveTo>
                  <a:pt x="389" y="518"/>
                </a:moveTo>
                <a:lnTo>
                  <a:pt x="120" y="518"/>
                </a:lnTo>
                <a:lnTo>
                  <a:pt x="120" y="367"/>
                </a:lnTo>
                <a:lnTo>
                  <a:pt x="389" y="367"/>
                </a:lnTo>
                <a:lnTo>
                  <a:pt x="389" y="518"/>
                </a:lnTo>
                <a:close/>
                <a:moveTo>
                  <a:pt x="120" y="43"/>
                </a:moveTo>
                <a:lnTo>
                  <a:pt x="389" y="43"/>
                </a:lnTo>
                <a:lnTo>
                  <a:pt x="389" y="131"/>
                </a:lnTo>
                <a:lnTo>
                  <a:pt x="120" y="131"/>
                </a:lnTo>
                <a:lnTo>
                  <a:pt x="120" y="43"/>
                </a:lnTo>
                <a:close/>
                <a:moveTo>
                  <a:pt x="474" y="131"/>
                </a:moveTo>
                <a:lnTo>
                  <a:pt x="432" y="131"/>
                </a:lnTo>
                <a:lnTo>
                  <a:pt x="432" y="25"/>
                </a:lnTo>
                <a:lnTo>
                  <a:pt x="432" y="25"/>
                </a:lnTo>
                <a:cubicBezTo>
                  <a:pt x="432" y="11"/>
                  <a:pt x="420" y="0"/>
                  <a:pt x="404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88" y="0"/>
                  <a:pt x="77" y="11"/>
                  <a:pt x="77" y="25"/>
                </a:cubicBezTo>
                <a:lnTo>
                  <a:pt x="77" y="131"/>
                </a:lnTo>
                <a:lnTo>
                  <a:pt x="30" y="131"/>
                </a:lnTo>
                <a:lnTo>
                  <a:pt x="30" y="131"/>
                </a:lnTo>
                <a:cubicBezTo>
                  <a:pt x="13" y="131"/>
                  <a:pt x="0" y="144"/>
                  <a:pt x="0" y="161"/>
                </a:cubicBezTo>
                <a:lnTo>
                  <a:pt x="0" y="453"/>
                </a:lnTo>
                <a:lnTo>
                  <a:pt x="0" y="453"/>
                </a:lnTo>
                <a:cubicBezTo>
                  <a:pt x="0" y="469"/>
                  <a:pt x="13" y="482"/>
                  <a:pt x="30" y="482"/>
                </a:cubicBezTo>
                <a:lnTo>
                  <a:pt x="77" y="482"/>
                </a:lnTo>
                <a:lnTo>
                  <a:pt x="77" y="534"/>
                </a:lnTo>
                <a:lnTo>
                  <a:pt x="77" y="534"/>
                </a:lnTo>
                <a:cubicBezTo>
                  <a:pt x="77" y="549"/>
                  <a:pt x="89" y="561"/>
                  <a:pt x="104" y="561"/>
                </a:cubicBezTo>
                <a:lnTo>
                  <a:pt x="404" y="561"/>
                </a:lnTo>
                <a:lnTo>
                  <a:pt x="404" y="561"/>
                </a:lnTo>
                <a:cubicBezTo>
                  <a:pt x="419" y="561"/>
                  <a:pt x="432" y="549"/>
                  <a:pt x="432" y="534"/>
                </a:cubicBezTo>
                <a:lnTo>
                  <a:pt x="432" y="482"/>
                </a:lnTo>
                <a:lnTo>
                  <a:pt x="474" y="482"/>
                </a:lnTo>
                <a:lnTo>
                  <a:pt x="474" y="482"/>
                </a:lnTo>
                <a:cubicBezTo>
                  <a:pt x="490" y="482"/>
                  <a:pt x="504" y="469"/>
                  <a:pt x="504" y="453"/>
                </a:cubicBezTo>
                <a:lnTo>
                  <a:pt x="504" y="161"/>
                </a:lnTo>
                <a:lnTo>
                  <a:pt x="504" y="161"/>
                </a:lnTo>
                <a:cubicBezTo>
                  <a:pt x="504" y="144"/>
                  <a:pt x="490" y="131"/>
                  <a:pt x="474" y="13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60">
            <a:extLst>
              <a:ext uri="{FF2B5EF4-FFF2-40B4-BE49-F238E27FC236}">
                <a16:creationId xmlns:a16="http://schemas.microsoft.com/office/drawing/2014/main" id="{60C1B0F1-6986-DA4F-A055-13F2C4F43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7245" y="4723523"/>
            <a:ext cx="132954" cy="49243"/>
          </a:xfrm>
          <a:custGeom>
            <a:avLst/>
            <a:gdLst>
              <a:gd name="T0" fmla="*/ 98 w 121"/>
              <a:gd name="T1" fmla="*/ 0 h 43"/>
              <a:gd name="T2" fmla="*/ 21 w 121"/>
              <a:gd name="T3" fmla="*/ 0 h 43"/>
              <a:gd name="T4" fmla="*/ 21 w 121"/>
              <a:gd name="T5" fmla="*/ 0 h 43"/>
              <a:gd name="T6" fmla="*/ 0 w 121"/>
              <a:gd name="T7" fmla="*/ 21 h 43"/>
              <a:gd name="T8" fmla="*/ 0 w 121"/>
              <a:gd name="T9" fmla="*/ 21 h 43"/>
              <a:gd name="T10" fmla="*/ 21 w 121"/>
              <a:gd name="T11" fmla="*/ 42 h 43"/>
              <a:gd name="T12" fmla="*/ 98 w 121"/>
              <a:gd name="T13" fmla="*/ 42 h 43"/>
              <a:gd name="T14" fmla="*/ 98 w 121"/>
              <a:gd name="T15" fmla="*/ 42 h 43"/>
              <a:gd name="T16" fmla="*/ 120 w 121"/>
              <a:gd name="T17" fmla="*/ 21 h 43"/>
              <a:gd name="T18" fmla="*/ 120 w 121"/>
              <a:gd name="T19" fmla="*/ 21 h 43"/>
              <a:gd name="T20" fmla="*/ 98 w 121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" h="43">
                <a:moveTo>
                  <a:pt x="98" y="0"/>
                </a:moveTo>
                <a:lnTo>
                  <a:pt x="21" y="0"/>
                </a:ln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9" y="42"/>
                  <a:pt x="21" y="42"/>
                </a:cubicBezTo>
                <a:lnTo>
                  <a:pt x="98" y="42"/>
                </a:lnTo>
                <a:lnTo>
                  <a:pt x="98" y="42"/>
                </a:lnTo>
                <a:cubicBezTo>
                  <a:pt x="110" y="42"/>
                  <a:pt x="120" y="33"/>
                  <a:pt x="120" y="21"/>
                </a:cubicBezTo>
                <a:lnTo>
                  <a:pt x="120" y="21"/>
                </a:lnTo>
                <a:cubicBezTo>
                  <a:pt x="120" y="9"/>
                  <a:pt x="110" y="0"/>
                  <a:pt x="98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61">
            <a:extLst>
              <a:ext uri="{FF2B5EF4-FFF2-40B4-BE49-F238E27FC236}">
                <a16:creationId xmlns:a16="http://schemas.microsoft.com/office/drawing/2014/main" id="{37E818C9-604D-1F45-B64C-5A57F8844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3681" y="4543435"/>
            <a:ext cx="738642" cy="472731"/>
          </a:xfrm>
          <a:custGeom>
            <a:avLst/>
            <a:gdLst>
              <a:gd name="T0" fmla="*/ 43 w 661"/>
              <a:gd name="T1" fmla="*/ 64 h 425"/>
              <a:gd name="T2" fmla="*/ 320 w 661"/>
              <a:gd name="T3" fmla="*/ 205 h 425"/>
              <a:gd name="T4" fmla="*/ 320 w 661"/>
              <a:gd name="T5" fmla="*/ 205 h 425"/>
              <a:gd name="T6" fmla="*/ 321 w 661"/>
              <a:gd name="T7" fmla="*/ 206 h 425"/>
              <a:gd name="T8" fmla="*/ 321 w 661"/>
              <a:gd name="T9" fmla="*/ 206 h 425"/>
              <a:gd name="T10" fmla="*/ 322 w 661"/>
              <a:gd name="T11" fmla="*/ 207 h 425"/>
              <a:gd name="T12" fmla="*/ 322 w 661"/>
              <a:gd name="T13" fmla="*/ 207 h 425"/>
              <a:gd name="T14" fmla="*/ 324 w 661"/>
              <a:gd name="T15" fmla="*/ 207 h 425"/>
              <a:gd name="T16" fmla="*/ 324 w 661"/>
              <a:gd name="T17" fmla="*/ 207 h 425"/>
              <a:gd name="T18" fmla="*/ 325 w 661"/>
              <a:gd name="T19" fmla="*/ 207 h 425"/>
              <a:gd name="T20" fmla="*/ 325 w 661"/>
              <a:gd name="T21" fmla="*/ 207 h 425"/>
              <a:gd name="T22" fmla="*/ 326 w 661"/>
              <a:gd name="T23" fmla="*/ 207 h 425"/>
              <a:gd name="T24" fmla="*/ 326 w 661"/>
              <a:gd name="T25" fmla="*/ 207 h 425"/>
              <a:gd name="T26" fmla="*/ 328 w 661"/>
              <a:gd name="T27" fmla="*/ 208 h 425"/>
              <a:gd name="T28" fmla="*/ 330 w 661"/>
              <a:gd name="T29" fmla="*/ 208 h 425"/>
              <a:gd name="T30" fmla="*/ 330 w 661"/>
              <a:gd name="T31" fmla="*/ 208 h 425"/>
              <a:gd name="T32" fmla="*/ 331 w 661"/>
              <a:gd name="T33" fmla="*/ 208 h 425"/>
              <a:gd name="T34" fmla="*/ 331 w 661"/>
              <a:gd name="T35" fmla="*/ 208 h 425"/>
              <a:gd name="T36" fmla="*/ 332 w 661"/>
              <a:gd name="T37" fmla="*/ 207 h 425"/>
              <a:gd name="T38" fmla="*/ 333 w 661"/>
              <a:gd name="T39" fmla="*/ 207 h 425"/>
              <a:gd name="T40" fmla="*/ 334 w 661"/>
              <a:gd name="T41" fmla="*/ 207 h 425"/>
              <a:gd name="T42" fmla="*/ 335 w 661"/>
              <a:gd name="T43" fmla="*/ 207 h 425"/>
              <a:gd name="T44" fmla="*/ 335 w 661"/>
              <a:gd name="T45" fmla="*/ 207 h 425"/>
              <a:gd name="T46" fmla="*/ 336 w 661"/>
              <a:gd name="T47" fmla="*/ 207 h 425"/>
              <a:gd name="T48" fmla="*/ 336 w 661"/>
              <a:gd name="T49" fmla="*/ 207 h 425"/>
              <a:gd name="T50" fmla="*/ 337 w 661"/>
              <a:gd name="T51" fmla="*/ 206 h 425"/>
              <a:gd name="T52" fmla="*/ 338 w 661"/>
              <a:gd name="T53" fmla="*/ 206 h 425"/>
              <a:gd name="T54" fmla="*/ 339 w 661"/>
              <a:gd name="T55" fmla="*/ 205 h 425"/>
              <a:gd name="T56" fmla="*/ 339 w 661"/>
              <a:gd name="T57" fmla="*/ 205 h 425"/>
              <a:gd name="T58" fmla="*/ 618 w 661"/>
              <a:gd name="T59" fmla="*/ 64 h 425"/>
              <a:gd name="T60" fmla="*/ 43 w 661"/>
              <a:gd name="T61" fmla="*/ 381 h 425"/>
              <a:gd name="T62" fmla="*/ 96 w 661"/>
              <a:gd name="T63" fmla="*/ 43 h 425"/>
              <a:gd name="T64" fmla="*/ 330 w 661"/>
              <a:gd name="T65" fmla="*/ 162 h 425"/>
              <a:gd name="T66" fmla="*/ 660 w 661"/>
              <a:gd name="T67" fmla="*/ 30 h 425"/>
              <a:gd name="T68" fmla="*/ 658 w 661"/>
              <a:gd name="T69" fmla="*/ 19 h 425"/>
              <a:gd name="T70" fmla="*/ 654 w 661"/>
              <a:gd name="T71" fmla="*/ 14 h 425"/>
              <a:gd name="T72" fmla="*/ 33 w 661"/>
              <a:gd name="T73" fmla="*/ 0 h 425"/>
              <a:gd name="T74" fmla="*/ 6 w 661"/>
              <a:gd name="T75" fmla="*/ 14 h 425"/>
              <a:gd name="T76" fmla="*/ 2 w 661"/>
              <a:gd name="T77" fmla="*/ 19 h 425"/>
              <a:gd name="T78" fmla="*/ 0 w 661"/>
              <a:gd name="T79" fmla="*/ 30 h 425"/>
              <a:gd name="T80" fmla="*/ 0 w 661"/>
              <a:gd name="T81" fmla="*/ 32 h 425"/>
              <a:gd name="T82" fmla="*/ 0 w 661"/>
              <a:gd name="T83" fmla="*/ 392 h 425"/>
              <a:gd name="T84" fmla="*/ 628 w 661"/>
              <a:gd name="T85" fmla="*/ 424 h 425"/>
              <a:gd name="T86" fmla="*/ 660 w 661"/>
              <a:gd name="T87" fmla="*/ 392 h 425"/>
              <a:gd name="T88" fmla="*/ 660 w 661"/>
              <a:gd name="T89" fmla="*/ 3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1" h="425">
                <a:moveTo>
                  <a:pt x="43" y="381"/>
                </a:moveTo>
                <a:lnTo>
                  <a:pt x="43" y="64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lnTo>
                  <a:pt x="320" y="205"/>
                </a:lnTo>
                <a:cubicBezTo>
                  <a:pt x="320" y="205"/>
                  <a:pt x="320" y="206"/>
                  <a:pt x="321" y="206"/>
                </a:cubicBezTo>
                <a:lnTo>
                  <a:pt x="321" y="206"/>
                </a:lnTo>
                <a:lnTo>
                  <a:pt x="321" y="206"/>
                </a:lnTo>
                <a:lnTo>
                  <a:pt x="321" y="206"/>
                </a:lnTo>
                <a:cubicBezTo>
                  <a:pt x="322" y="206"/>
                  <a:pt x="322" y="206"/>
                  <a:pt x="322" y="207"/>
                </a:cubicBezTo>
                <a:lnTo>
                  <a:pt x="322" y="207"/>
                </a:lnTo>
                <a:lnTo>
                  <a:pt x="322" y="207"/>
                </a:lnTo>
                <a:lnTo>
                  <a:pt x="322" y="207"/>
                </a:lnTo>
                <a:cubicBezTo>
                  <a:pt x="323" y="207"/>
                  <a:pt x="324" y="207"/>
                  <a:pt x="324" y="207"/>
                </a:cubicBezTo>
                <a:lnTo>
                  <a:pt x="324" y="207"/>
                </a:lnTo>
                <a:lnTo>
                  <a:pt x="324" y="207"/>
                </a:lnTo>
                <a:lnTo>
                  <a:pt x="324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5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lnTo>
                  <a:pt x="326" y="207"/>
                </a:lnTo>
                <a:cubicBezTo>
                  <a:pt x="327" y="207"/>
                  <a:pt x="327" y="208"/>
                  <a:pt x="328" y="208"/>
                </a:cubicBezTo>
                <a:lnTo>
                  <a:pt x="328" y="208"/>
                </a:lnTo>
                <a:lnTo>
                  <a:pt x="328" y="208"/>
                </a:lnTo>
                <a:cubicBezTo>
                  <a:pt x="328" y="208"/>
                  <a:pt x="329" y="208"/>
                  <a:pt x="330" y="208"/>
                </a:cubicBezTo>
                <a:lnTo>
                  <a:pt x="330" y="208"/>
                </a:lnTo>
                <a:lnTo>
                  <a:pt x="330" y="208"/>
                </a:lnTo>
                <a:lnTo>
                  <a:pt x="330" y="208"/>
                </a:lnTo>
                <a:cubicBezTo>
                  <a:pt x="330" y="208"/>
                  <a:pt x="330" y="208"/>
                  <a:pt x="331" y="208"/>
                </a:cubicBezTo>
                <a:lnTo>
                  <a:pt x="331" y="208"/>
                </a:lnTo>
                <a:lnTo>
                  <a:pt x="331" y="208"/>
                </a:lnTo>
                <a:lnTo>
                  <a:pt x="332" y="207"/>
                </a:lnTo>
                <a:lnTo>
                  <a:pt x="332" y="207"/>
                </a:lnTo>
                <a:lnTo>
                  <a:pt x="333" y="207"/>
                </a:lnTo>
                <a:lnTo>
                  <a:pt x="333" y="207"/>
                </a:lnTo>
                <a:lnTo>
                  <a:pt x="333" y="207"/>
                </a:lnTo>
                <a:lnTo>
                  <a:pt x="334" y="207"/>
                </a:lnTo>
                <a:lnTo>
                  <a:pt x="334" y="207"/>
                </a:lnTo>
                <a:cubicBezTo>
                  <a:pt x="335" y="207"/>
                  <a:pt x="335" y="207"/>
                  <a:pt x="335" y="207"/>
                </a:cubicBezTo>
                <a:lnTo>
                  <a:pt x="335" y="207"/>
                </a:lnTo>
                <a:lnTo>
                  <a:pt x="335" y="207"/>
                </a:lnTo>
                <a:lnTo>
                  <a:pt x="335" y="207"/>
                </a:lnTo>
                <a:cubicBezTo>
                  <a:pt x="336" y="207"/>
                  <a:pt x="336" y="207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lnTo>
                  <a:pt x="336" y="207"/>
                </a:lnTo>
                <a:cubicBezTo>
                  <a:pt x="337" y="206"/>
                  <a:pt x="337" y="206"/>
                  <a:pt x="337" y="206"/>
                </a:cubicBezTo>
                <a:lnTo>
                  <a:pt x="337" y="206"/>
                </a:lnTo>
                <a:cubicBezTo>
                  <a:pt x="337" y="206"/>
                  <a:pt x="337" y="206"/>
                  <a:pt x="338" y="206"/>
                </a:cubicBezTo>
                <a:lnTo>
                  <a:pt x="338" y="206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339" y="205"/>
                </a:lnTo>
                <a:lnTo>
                  <a:pt x="618" y="64"/>
                </a:lnTo>
                <a:lnTo>
                  <a:pt x="618" y="381"/>
                </a:lnTo>
                <a:lnTo>
                  <a:pt x="43" y="381"/>
                </a:lnTo>
                <a:close/>
                <a:moveTo>
                  <a:pt x="330" y="162"/>
                </a:moveTo>
                <a:lnTo>
                  <a:pt x="96" y="43"/>
                </a:lnTo>
                <a:lnTo>
                  <a:pt x="563" y="43"/>
                </a:lnTo>
                <a:lnTo>
                  <a:pt x="330" y="162"/>
                </a:lnTo>
                <a:close/>
                <a:moveTo>
                  <a:pt x="660" y="30"/>
                </a:moveTo>
                <a:lnTo>
                  <a:pt x="660" y="30"/>
                </a:lnTo>
                <a:cubicBezTo>
                  <a:pt x="660" y="27"/>
                  <a:pt x="660" y="23"/>
                  <a:pt x="658" y="19"/>
                </a:cubicBezTo>
                <a:lnTo>
                  <a:pt x="658" y="19"/>
                </a:lnTo>
                <a:cubicBezTo>
                  <a:pt x="657" y="18"/>
                  <a:pt x="656" y="16"/>
                  <a:pt x="654" y="14"/>
                </a:cubicBezTo>
                <a:lnTo>
                  <a:pt x="654" y="14"/>
                </a:lnTo>
                <a:cubicBezTo>
                  <a:pt x="648" y="6"/>
                  <a:pt x="638" y="0"/>
                  <a:pt x="628" y="0"/>
                </a:cubicBezTo>
                <a:lnTo>
                  <a:pt x="33" y="0"/>
                </a:lnTo>
                <a:lnTo>
                  <a:pt x="33" y="0"/>
                </a:lnTo>
                <a:cubicBezTo>
                  <a:pt x="21" y="0"/>
                  <a:pt x="12" y="6"/>
                  <a:pt x="6" y="14"/>
                </a:cubicBezTo>
                <a:lnTo>
                  <a:pt x="6" y="14"/>
                </a:lnTo>
                <a:cubicBezTo>
                  <a:pt x="4" y="16"/>
                  <a:pt x="3" y="18"/>
                  <a:pt x="2" y="19"/>
                </a:cubicBezTo>
                <a:lnTo>
                  <a:pt x="2" y="19"/>
                </a:lnTo>
                <a:cubicBezTo>
                  <a:pt x="1" y="23"/>
                  <a:pt x="0" y="27"/>
                  <a:pt x="0" y="30"/>
                </a:cubicBezTo>
                <a:lnTo>
                  <a:pt x="0" y="30"/>
                </a:lnTo>
                <a:cubicBezTo>
                  <a:pt x="0" y="31"/>
                  <a:pt x="0" y="31"/>
                  <a:pt x="0" y="32"/>
                </a:cubicBezTo>
                <a:lnTo>
                  <a:pt x="0" y="392"/>
                </a:lnTo>
                <a:lnTo>
                  <a:pt x="0" y="392"/>
                </a:lnTo>
                <a:cubicBezTo>
                  <a:pt x="0" y="410"/>
                  <a:pt x="15" y="424"/>
                  <a:pt x="33" y="424"/>
                </a:cubicBezTo>
                <a:lnTo>
                  <a:pt x="628" y="424"/>
                </a:lnTo>
                <a:lnTo>
                  <a:pt x="628" y="424"/>
                </a:lnTo>
                <a:cubicBezTo>
                  <a:pt x="646" y="424"/>
                  <a:pt x="660" y="410"/>
                  <a:pt x="660" y="392"/>
                </a:cubicBezTo>
                <a:lnTo>
                  <a:pt x="660" y="32"/>
                </a:lnTo>
                <a:lnTo>
                  <a:pt x="660" y="32"/>
                </a:lnTo>
                <a:cubicBezTo>
                  <a:pt x="660" y="31"/>
                  <a:pt x="660" y="31"/>
                  <a:pt x="660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262">
            <a:extLst>
              <a:ext uri="{FF2B5EF4-FFF2-40B4-BE49-F238E27FC236}">
                <a16:creationId xmlns:a16="http://schemas.microsoft.com/office/drawing/2014/main" id="{03263152-2D51-2349-8865-B2A655773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8505" y="4422271"/>
            <a:ext cx="625382" cy="723867"/>
          </a:xfrm>
          <a:custGeom>
            <a:avLst/>
            <a:gdLst>
              <a:gd name="T0" fmla="*/ 294 w 562"/>
              <a:gd name="T1" fmla="*/ 435 h 649"/>
              <a:gd name="T2" fmla="*/ 290 w 562"/>
              <a:gd name="T3" fmla="*/ 434 h 649"/>
              <a:gd name="T4" fmla="*/ 287 w 562"/>
              <a:gd name="T5" fmla="*/ 433 h 649"/>
              <a:gd name="T6" fmla="*/ 284 w 562"/>
              <a:gd name="T7" fmla="*/ 432 h 649"/>
              <a:gd name="T8" fmla="*/ 280 w 562"/>
              <a:gd name="T9" fmla="*/ 432 h 649"/>
              <a:gd name="T10" fmla="*/ 276 w 562"/>
              <a:gd name="T11" fmla="*/ 432 h 649"/>
              <a:gd name="T12" fmla="*/ 273 w 562"/>
              <a:gd name="T13" fmla="*/ 433 h 649"/>
              <a:gd name="T14" fmla="*/ 270 w 562"/>
              <a:gd name="T15" fmla="*/ 434 h 649"/>
              <a:gd name="T16" fmla="*/ 268 w 562"/>
              <a:gd name="T17" fmla="*/ 435 h 649"/>
              <a:gd name="T18" fmla="*/ 556 w 562"/>
              <a:gd name="T19" fmla="*/ 639 h 649"/>
              <a:gd name="T20" fmla="*/ 558 w 562"/>
              <a:gd name="T21" fmla="*/ 636 h 649"/>
              <a:gd name="T22" fmla="*/ 561 w 562"/>
              <a:gd name="T23" fmla="*/ 629 h 649"/>
              <a:gd name="T24" fmla="*/ 561 w 562"/>
              <a:gd name="T25" fmla="*/ 626 h 649"/>
              <a:gd name="T26" fmla="*/ 561 w 562"/>
              <a:gd name="T27" fmla="*/ 624 h 649"/>
              <a:gd name="T28" fmla="*/ 560 w 562"/>
              <a:gd name="T29" fmla="*/ 617 h 649"/>
              <a:gd name="T30" fmla="*/ 303 w 562"/>
              <a:gd name="T31" fmla="*/ 14 h 649"/>
              <a:gd name="T32" fmla="*/ 301 w 562"/>
              <a:gd name="T33" fmla="*/ 10 h 649"/>
              <a:gd name="T34" fmla="*/ 298 w 562"/>
              <a:gd name="T35" fmla="*/ 8 h 649"/>
              <a:gd name="T36" fmla="*/ 296 w 562"/>
              <a:gd name="T37" fmla="*/ 6 h 649"/>
              <a:gd name="T38" fmla="*/ 293 w 562"/>
              <a:gd name="T39" fmla="*/ 3 h 649"/>
              <a:gd name="T40" fmla="*/ 290 w 562"/>
              <a:gd name="T41" fmla="*/ 2 h 649"/>
              <a:gd name="T42" fmla="*/ 287 w 562"/>
              <a:gd name="T43" fmla="*/ 1 h 649"/>
              <a:gd name="T44" fmla="*/ 284 w 562"/>
              <a:gd name="T45" fmla="*/ 0 h 649"/>
              <a:gd name="T46" fmla="*/ 281 w 562"/>
              <a:gd name="T47" fmla="*/ 0 h 649"/>
              <a:gd name="T48" fmla="*/ 277 w 562"/>
              <a:gd name="T49" fmla="*/ 0 h 649"/>
              <a:gd name="T50" fmla="*/ 274 w 562"/>
              <a:gd name="T51" fmla="*/ 1 h 649"/>
              <a:gd name="T52" fmla="*/ 272 w 562"/>
              <a:gd name="T53" fmla="*/ 2 h 649"/>
              <a:gd name="T54" fmla="*/ 268 w 562"/>
              <a:gd name="T55" fmla="*/ 3 h 649"/>
              <a:gd name="T56" fmla="*/ 266 w 562"/>
              <a:gd name="T57" fmla="*/ 6 h 649"/>
              <a:gd name="T58" fmla="*/ 263 w 562"/>
              <a:gd name="T59" fmla="*/ 8 h 649"/>
              <a:gd name="T60" fmla="*/ 261 w 562"/>
              <a:gd name="T61" fmla="*/ 10 h 649"/>
              <a:gd name="T62" fmla="*/ 259 w 562"/>
              <a:gd name="T63" fmla="*/ 14 h 649"/>
              <a:gd name="T64" fmla="*/ 2 w 562"/>
              <a:gd name="T65" fmla="*/ 615 h 649"/>
              <a:gd name="T66" fmla="*/ 1 w 562"/>
              <a:gd name="T67" fmla="*/ 618 h 649"/>
              <a:gd name="T68" fmla="*/ 0 w 562"/>
              <a:gd name="T69" fmla="*/ 623 h 649"/>
              <a:gd name="T70" fmla="*/ 0 w 562"/>
              <a:gd name="T71" fmla="*/ 626 h 649"/>
              <a:gd name="T72" fmla="*/ 1 w 562"/>
              <a:gd name="T73" fmla="*/ 629 h 649"/>
              <a:gd name="T74" fmla="*/ 2 w 562"/>
              <a:gd name="T75" fmla="*/ 635 h 649"/>
              <a:gd name="T76" fmla="*/ 4 w 562"/>
              <a:gd name="T77" fmla="*/ 637 h 649"/>
              <a:gd name="T78" fmla="*/ 5 w 562"/>
              <a:gd name="T79" fmla="*/ 640 h 649"/>
              <a:gd name="T80" fmla="*/ 9 w 562"/>
              <a:gd name="T81" fmla="*/ 643 h 649"/>
              <a:gd name="T82" fmla="*/ 14 w 562"/>
              <a:gd name="T83" fmla="*/ 646 h 649"/>
              <a:gd name="T84" fmla="*/ 16 w 562"/>
              <a:gd name="T85" fmla="*/ 647 h 649"/>
              <a:gd name="T86" fmla="*/ 19 w 562"/>
              <a:gd name="T87" fmla="*/ 648 h 649"/>
              <a:gd name="T88" fmla="*/ 23 w 562"/>
              <a:gd name="T89" fmla="*/ 648 h 649"/>
              <a:gd name="T90" fmla="*/ 35 w 562"/>
              <a:gd name="T91" fmla="*/ 646 h 649"/>
              <a:gd name="T92" fmla="*/ 37 w 562"/>
              <a:gd name="T93" fmla="*/ 645 h 649"/>
              <a:gd name="T94" fmla="*/ 525 w 562"/>
              <a:gd name="T95" fmla="*/ 645 h 649"/>
              <a:gd name="T96" fmla="*/ 535 w 562"/>
              <a:gd name="T97" fmla="*/ 648 h 649"/>
              <a:gd name="T98" fmla="*/ 539 w 562"/>
              <a:gd name="T99" fmla="*/ 648 h 649"/>
              <a:gd name="T100" fmla="*/ 542 w 562"/>
              <a:gd name="T101" fmla="*/ 648 h 649"/>
              <a:gd name="T102" fmla="*/ 547 w 562"/>
              <a:gd name="T103" fmla="*/ 646 h 649"/>
              <a:gd name="T104" fmla="*/ 549 w 562"/>
              <a:gd name="T105" fmla="*/ 645 h 649"/>
              <a:gd name="T106" fmla="*/ 553 w 562"/>
              <a:gd name="T107" fmla="*/ 642 h 649"/>
              <a:gd name="T108" fmla="*/ 556 w 562"/>
              <a:gd name="T109" fmla="*/ 64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62" h="649">
                <a:moveTo>
                  <a:pt x="295" y="435"/>
                </a:moveTo>
                <a:lnTo>
                  <a:pt x="295" y="435"/>
                </a:lnTo>
                <a:cubicBezTo>
                  <a:pt x="294" y="435"/>
                  <a:pt x="294" y="435"/>
                  <a:pt x="294" y="435"/>
                </a:cubicBez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lnTo>
                  <a:pt x="294" y="435"/>
                </a:lnTo>
                <a:cubicBezTo>
                  <a:pt x="294" y="435"/>
                  <a:pt x="293" y="435"/>
                  <a:pt x="292" y="434"/>
                </a:cubicBezTo>
                <a:lnTo>
                  <a:pt x="292" y="434"/>
                </a:lnTo>
                <a:lnTo>
                  <a:pt x="292" y="434"/>
                </a:lnTo>
                <a:lnTo>
                  <a:pt x="292" y="434"/>
                </a:lnTo>
                <a:cubicBezTo>
                  <a:pt x="291" y="434"/>
                  <a:pt x="290" y="434"/>
                  <a:pt x="290" y="434"/>
                </a:cubicBezTo>
                <a:lnTo>
                  <a:pt x="290" y="434"/>
                </a:lnTo>
                <a:cubicBezTo>
                  <a:pt x="290" y="433"/>
                  <a:pt x="289" y="433"/>
                  <a:pt x="289" y="433"/>
                </a:cubicBezTo>
                <a:lnTo>
                  <a:pt x="289" y="433"/>
                </a:lnTo>
                <a:lnTo>
                  <a:pt x="288" y="433"/>
                </a:lnTo>
                <a:lnTo>
                  <a:pt x="288" y="433"/>
                </a:lnTo>
                <a:cubicBezTo>
                  <a:pt x="287" y="433"/>
                  <a:pt x="287" y="433"/>
                  <a:pt x="287" y="433"/>
                </a:cubicBezTo>
                <a:lnTo>
                  <a:pt x="287" y="433"/>
                </a:lnTo>
                <a:cubicBezTo>
                  <a:pt x="286" y="433"/>
                  <a:pt x="286" y="433"/>
                  <a:pt x="285" y="432"/>
                </a:cubicBezTo>
                <a:lnTo>
                  <a:pt x="285" y="432"/>
                </a:lnTo>
                <a:cubicBezTo>
                  <a:pt x="285" y="432"/>
                  <a:pt x="285" y="432"/>
                  <a:pt x="284" y="432"/>
                </a:cubicBezTo>
                <a:lnTo>
                  <a:pt x="284" y="432"/>
                </a:lnTo>
                <a:lnTo>
                  <a:pt x="284" y="432"/>
                </a:lnTo>
                <a:lnTo>
                  <a:pt x="284" y="432"/>
                </a:lnTo>
                <a:cubicBezTo>
                  <a:pt x="283" y="432"/>
                  <a:pt x="283" y="432"/>
                  <a:pt x="282" y="432"/>
                </a:cubicBezTo>
                <a:lnTo>
                  <a:pt x="282" y="432"/>
                </a:lnTo>
                <a:lnTo>
                  <a:pt x="281" y="432"/>
                </a:lnTo>
                <a:lnTo>
                  <a:pt x="281" y="432"/>
                </a:lnTo>
                <a:cubicBezTo>
                  <a:pt x="281" y="432"/>
                  <a:pt x="281" y="432"/>
                  <a:pt x="280" y="432"/>
                </a:cubicBezTo>
                <a:lnTo>
                  <a:pt x="280" y="432"/>
                </a:lnTo>
                <a:cubicBezTo>
                  <a:pt x="279" y="432"/>
                  <a:pt x="279" y="432"/>
                  <a:pt x="279" y="432"/>
                </a:cubicBezTo>
                <a:lnTo>
                  <a:pt x="279" y="432"/>
                </a:lnTo>
                <a:cubicBezTo>
                  <a:pt x="278" y="432"/>
                  <a:pt x="278" y="432"/>
                  <a:pt x="278" y="432"/>
                </a:cubicBezTo>
                <a:lnTo>
                  <a:pt x="278" y="432"/>
                </a:lnTo>
                <a:cubicBezTo>
                  <a:pt x="278" y="432"/>
                  <a:pt x="277" y="432"/>
                  <a:pt x="276" y="432"/>
                </a:cubicBezTo>
                <a:lnTo>
                  <a:pt x="276" y="432"/>
                </a:lnTo>
                <a:cubicBezTo>
                  <a:pt x="276" y="433"/>
                  <a:pt x="276" y="433"/>
                  <a:pt x="276" y="433"/>
                </a:cubicBezTo>
                <a:lnTo>
                  <a:pt x="276" y="433"/>
                </a:lnTo>
                <a:cubicBezTo>
                  <a:pt x="275" y="433"/>
                  <a:pt x="274" y="433"/>
                  <a:pt x="274" y="433"/>
                </a:cubicBezTo>
                <a:lnTo>
                  <a:pt x="274" y="433"/>
                </a:lnTo>
                <a:cubicBezTo>
                  <a:pt x="274" y="433"/>
                  <a:pt x="274" y="433"/>
                  <a:pt x="273" y="433"/>
                </a:cubicBezTo>
                <a:lnTo>
                  <a:pt x="273" y="433"/>
                </a:lnTo>
                <a:cubicBezTo>
                  <a:pt x="273" y="433"/>
                  <a:pt x="273" y="433"/>
                  <a:pt x="272" y="434"/>
                </a:cubicBezTo>
                <a:lnTo>
                  <a:pt x="272" y="434"/>
                </a:lnTo>
                <a:cubicBezTo>
                  <a:pt x="272" y="434"/>
                  <a:pt x="272" y="434"/>
                  <a:pt x="271" y="434"/>
                </a:cubicBezTo>
                <a:lnTo>
                  <a:pt x="271" y="434"/>
                </a:lnTo>
                <a:cubicBezTo>
                  <a:pt x="270" y="434"/>
                  <a:pt x="270" y="434"/>
                  <a:pt x="270" y="434"/>
                </a:cubicBezTo>
                <a:lnTo>
                  <a:pt x="270" y="434"/>
                </a:lnTo>
                <a:cubicBezTo>
                  <a:pt x="270" y="435"/>
                  <a:pt x="269" y="435"/>
                  <a:pt x="268" y="435"/>
                </a:cubicBez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268" y="435"/>
                </a:lnTo>
                <a:lnTo>
                  <a:pt x="77" y="561"/>
                </a:lnTo>
                <a:lnTo>
                  <a:pt x="281" y="84"/>
                </a:lnTo>
                <a:lnTo>
                  <a:pt x="484" y="561"/>
                </a:lnTo>
                <a:lnTo>
                  <a:pt x="295" y="435"/>
                </a:lnTo>
                <a:close/>
                <a:moveTo>
                  <a:pt x="556" y="639"/>
                </a:moveTo>
                <a:lnTo>
                  <a:pt x="556" y="639"/>
                </a:lnTo>
                <a:cubicBezTo>
                  <a:pt x="556" y="639"/>
                  <a:pt x="557" y="638"/>
                  <a:pt x="557" y="637"/>
                </a:cubicBezTo>
                <a:lnTo>
                  <a:pt x="557" y="637"/>
                </a:lnTo>
                <a:lnTo>
                  <a:pt x="557" y="637"/>
                </a:lnTo>
                <a:lnTo>
                  <a:pt x="557" y="637"/>
                </a:lnTo>
                <a:cubicBezTo>
                  <a:pt x="558" y="637"/>
                  <a:pt x="558" y="637"/>
                  <a:pt x="558" y="636"/>
                </a:cubicBezTo>
                <a:lnTo>
                  <a:pt x="558" y="636"/>
                </a:lnTo>
                <a:cubicBezTo>
                  <a:pt x="558" y="635"/>
                  <a:pt x="558" y="635"/>
                  <a:pt x="558" y="635"/>
                </a:cubicBezTo>
                <a:lnTo>
                  <a:pt x="558" y="635"/>
                </a:lnTo>
                <a:cubicBezTo>
                  <a:pt x="558" y="635"/>
                  <a:pt x="559" y="635"/>
                  <a:pt x="559" y="634"/>
                </a:cubicBezTo>
                <a:lnTo>
                  <a:pt x="559" y="634"/>
                </a:lnTo>
                <a:cubicBezTo>
                  <a:pt x="560" y="633"/>
                  <a:pt x="560" y="631"/>
                  <a:pt x="561" y="629"/>
                </a:cubicBezTo>
                <a:lnTo>
                  <a:pt x="561" y="629"/>
                </a:lnTo>
                <a:lnTo>
                  <a:pt x="561" y="629"/>
                </a:lnTo>
                <a:lnTo>
                  <a:pt x="561" y="629"/>
                </a:lnTo>
                <a:cubicBezTo>
                  <a:pt x="561" y="628"/>
                  <a:pt x="561" y="628"/>
                  <a:pt x="561" y="628"/>
                </a:cubicBezTo>
                <a:lnTo>
                  <a:pt x="561" y="628"/>
                </a:lnTo>
                <a:cubicBezTo>
                  <a:pt x="561" y="627"/>
                  <a:pt x="561" y="627"/>
                  <a:pt x="561" y="626"/>
                </a:cubicBezTo>
                <a:lnTo>
                  <a:pt x="561" y="626"/>
                </a:lnTo>
                <a:lnTo>
                  <a:pt x="561" y="626"/>
                </a:lnTo>
                <a:lnTo>
                  <a:pt x="561" y="626"/>
                </a:lnTo>
                <a:cubicBezTo>
                  <a:pt x="561" y="625"/>
                  <a:pt x="561" y="624"/>
                  <a:pt x="561" y="624"/>
                </a:cubicBezTo>
                <a:lnTo>
                  <a:pt x="561" y="624"/>
                </a:lnTo>
                <a:lnTo>
                  <a:pt x="561" y="624"/>
                </a:lnTo>
                <a:lnTo>
                  <a:pt x="561" y="624"/>
                </a:lnTo>
                <a:cubicBezTo>
                  <a:pt x="561" y="622"/>
                  <a:pt x="561" y="620"/>
                  <a:pt x="560" y="618"/>
                </a:cubicBezTo>
                <a:lnTo>
                  <a:pt x="560" y="618"/>
                </a:lnTo>
                <a:cubicBezTo>
                  <a:pt x="560" y="618"/>
                  <a:pt x="560" y="618"/>
                  <a:pt x="560" y="617"/>
                </a:cubicBezTo>
                <a:lnTo>
                  <a:pt x="560" y="617"/>
                </a:lnTo>
                <a:lnTo>
                  <a:pt x="560" y="617"/>
                </a:lnTo>
                <a:lnTo>
                  <a:pt x="560" y="617"/>
                </a:lnTo>
                <a:cubicBezTo>
                  <a:pt x="560" y="617"/>
                  <a:pt x="560" y="616"/>
                  <a:pt x="560" y="615"/>
                </a:cubicBezTo>
                <a:lnTo>
                  <a:pt x="560" y="615"/>
                </a:lnTo>
                <a:cubicBezTo>
                  <a:pt x="559" y="615"/>
                  <a:pt x="559" y="615"/>
                  <a:pt x="559" y="615"/>
                </a:cubicBez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lnTo>
                  <a:pt x="303" y="14"/>
                </a:lnTo>
                <a:cubicBezTo>
                  <a:pt x="302" y="14"/>
                  <a:pt x="302" y="13"/>
                  <a:pt x="302" y="12"/>
                </a:cubicBezTo>
                <a:lnTo>
                  <a:pt x="302" y="12"/>
                </a:lnTo>
                <a:cubicBezTo>
                  <a:pt x="301" y="12"/>
                  <a:pt x="301" y="12"/>
                  <a:pt x="301" y="12"/>
                </a:cubicBezTo>
                <a:lnTo>
                  <a:pt x="301" y="12"/>
                </a:lnTo>
                <a:cubicBezTo>
                  <a:pt x="301" y="11"/>
                  <a:pt x="301" y="11"/>
                  <a:pt x="301" y="10"/>
                </a:cubicBezTo>
                <a:lnTo>
                  <a:pt x="301" y="10"/>
                </a:lnTo>
                <a:cubicBezTo>
                  <a:pt x="300" y="10"/>
                  <a:pt x="300" y="10"/>
                  <a:pt x="300" y="10"/>
                </a:cubicBezTo>
                <a:lnTo>
                  <a:pt x="300" y="10"/>
                </a:lnTo>
                <a:cubicBezTo>
                  <a:pt x="300" y="9"/>
                  <a:pt x="300" y="9"/>
                  <a:pt x="299" y="9"/>
                </a:cubicBezTo>
                <a:lnTo>
                  <a:pt x="299" y="9"/>
                </a:lnTo>
                <a:cubicBezTo>
                  <a:pt x="299" y="9"/>
                  <a:pt x="299" y="8"/>
                  <a:pt x="298" y="8"/>
                </a:cubicBezTo>
                <a:lnTo>
                  <a:pt x="298" y="8"/>
                </a:lnTo>
                <a:cubicBezTo>
                  <a:pt x="298" y="7"/>
                  <a:pt x="298" y="7"/>
                  <a:pt x="298" y="7"/>
                </a:cubicBezTo>
                <a:lnTo>
                  <a:pt x="298" y="7"/>
                </a:lnTo>
                <a:cubicBezTo>
                  <a:pt x="297" y="7"/>
                  <a:pt x="297" y="6"/>
                  <a:pt x="296" y="6"/>
                </a:cubicBez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cubicBezTo>
                  <a:pt x="295" y="5"/>
                  <a:pt x="295" y="5"/>
                  <a:pt x="295" y="5"/>
                </a:cubicBezTo>
                <a:lnTo>
                  <a:pt x="295" y="5"/>
                </a:lnTo>
                <a:cubicBezTo>
                  <a:pt x="295" y="4"/>
                  <a:pt x="294" y="4"/>
                  <a:pt x="294" y="4"/>
                </a:cubicBezTo>
                <a:lnTo>
                  <a:pt x="294" y="4"/>
                </a:lnTo>
                <a:cubicBezTo>
                  <a:pt x="294" y="4"/>
                  <a:pt x="294" y="4"/>
                  <a:pt x="293" y="3"/>
                </a:cubicBezTo>
                <a:lnTo>
                  <a:pt x="293" y="3"/>
                </a:lnTo>
                <a:lnTo>
                  <a:pt x="292" y="3"/>
                </a:lnTo>
                <a:lnTo>
                  <a:pt x="292" y="3"/>
                </a:lnTo>
                <a:cubicBezTo>
                  <a:pt x="292" y="3"/>
                  <a:pt x="291" y="3"/>
                  <a:pt x="291" y="2"/>
                </a:cubicBezTo>
                <a:lnTo>
                  <a:pt x="291" y="2"/>
                </a:lnTo>
                <a:cubicBezTo>
                  <a:pt x="290" y="2"/>
                  <a:pt x="290" y="2"/>
                  <a:pt x="290" y="2"/>
                </a:cubicBezTo>
                <a:lnTo>
                  <a:pt x="290" y="2"/>
                </a:lnTo>
                <a:lnTo>
                  <a:pt x="290" y="2"/>
                </a:lnTo>
                <a:lnTo>
                  <a:pt x="290" y="2"/>
                </a:lnTo>
                <a:cubicBezTo>
                  <a:pt x="289" y="1"/>
                  <a:pt x="289" y="1"/>
                  <a:pt x="289" y="1"/>
                </a:cubicBezTo>
                <a:lnTo>
                  <a:pt x="289" y="1"/>
                </a:lnTo>
                <a:cubicBezTo>
                  <a:pt x="289" y="1"/>
                  <a:pt x="288" y="1"/>
                  <a:pt x="287" y="1"/>
                </a:cubicBezTo>
                <a:lnTo>
                  <a:pt x="287" y="1"/>
                </a:lnTo>
                <a:lnTo>
                  <a:pt x="287" y="1"/>
                </a:lnTo>
                <a:lnTo>
                  <a:pt x="287" y="1"/>
                </a:lnTo>
                <a:cubicBezTo>
                  <a:pt x="286" y="1"/>
                  <a:pt x="285" y="1"/>
                  <a:pt x="285" y="1"/>
                </a:cubicBezTo>
                <a:lnTo>
                  <a:pt x="285" y="1"/>
                </a:lnTo>
                <a:cubicBezTo>
                  <a:pt x="285" y="0"/>
                  <a:pt x="285" y="0"/>
                  <a:pt x="284" y="0"/>
                </a:cubicBezTo>
                <a:lnTo>
                  <a:pt x="284" y="0"/>
                </a:lnTo>
                <a:cubicBezTo>
                  <a:pt x="284" y="0"/>
                  <a:pt x="284" y="0"/>
                  <a:pt x="283" y="0"/>
                </a:cubicBezTo>
                <a:lnTo>
                  <a:pt x="283" y="0"/>
                </a:lnTo>
                <a:cubicBezTo>
                  <a:pt x="283" y="0"/>
                  <a:pt x="283" y="0"/>
                  <a:pt x="282" y="0"/>
                </a:cubicBezTo>
                <a:lnTo>
                  <a:pt x="282" y="0"/>
                </a:lnTo>
                <a:lnTo>
                  <a:pt x="281" y="0"/>
                </a:lnTo>
                <a:lnTo>
                  <a:pt x="281" y="0"/>
                </a:lnTo>
                <a:cubicBezTo>
                  <a:pt x="281" y="0"/>
                  <a:pt x="280" y="0"/>
                  <a:pt x="279" y="0"/>
                </a:cubicBezTo>
                <a:lnTo>
                  <a:pt x="279" y="0"/>
                </a:lnTo>
                <a:cubicBezTo>
                  <a:pt x="279" y="0"/>
                  <a:pt x="279" y="0"/>
                  <a:pt x="278" y="0"/>
                </a:cubicBezTo>
                <a:lnTo>
                  <a:pt x="278" y="0"/>
                </a:lnTo>
                <a:cubicBezTo>
                  <a:pt x="278" y="0"/>
                  <a:pt x="278" y="0"/>
                  <a:pt x="277" y="0"/>
                </a:cubicBezTo>
                <a:lnTo>
                  <a:pt x="277" y="0"/>
                </a:lnTo>
                <a:cubicBezTo>
                  <a:pt x="277" y="0"/>
                  <a:pt x="276" y="0"/>
                  <a:pt x="276" y="1"/>
                </a:cubicBezTo>
                <a:lnTo>
                  <a:pt x="276" y="1"/>
                </a:lnTo>
                <a:lnTo>
                  <a:pt x="275" y="1"/>
                </a:lnTo>
                <a:lnTo>
                  <a:pt x="275" y="1"/>
                </a:lnTo>
                <a:cubicBezTo>
                  <a:pt x="274" y="1"/>
                  <a:pt x="274" y="1"/>
                  <a:pt x="274" y="1"/>
                </a:cubicBezTo>
                <a:lnTo>
                  <a:pt x="274" y="1"/>
                </a:lnTo>
                <a:cubicBezTo>
                  <a:pt x="273" y="1"/>
                  <a:pt x="273" y="1"/>
                  <a:pt x="273" y="1"/>
                </a:cubicBezTo>
                <a:lnTo>
                  <a:pt x="273" y="1"/>
                </a:lnTo>
                <a:cubicBezTo>
                  <a:pt x="273" y="1"/>
                  <a:pt x="272" y="1"/>
                  <a:pt x="272" y="2"/>
                </a:cubicBez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lnTo>
                  <a:pt x="271" y="2"/>
                </a:lnTo>
                <a:lnTo>
                  <a:pt x="271" y="2"/>
                </a:lnTo>
                <a:cubicBezTo>
                  <a:pt x="270" y="3"/>
                  <a:pt x="270" y="3"/>
                  <a:pt x="270" y="3"/>
                </a:cubicBezTo>
                <a:lnTo>
                  <a:pt x="270" y="3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4"/>
                  <a:pt x="268" y="4"/>
                  <a:pt x="268" y="4"/>
                </a:cubicBezTo>
                <a:lnTo>
                  <a:pt x="268" y="4"/>
                </a:lnTo>
                <a:cubicBezTo>
                  <a:pt x="267" y="4"/>
                  <a:pt x="267" y="4"/>
                  <a:pt x="267" y="4"/>
                </a:cubicBezTo>
                <a:lnTo>
                  <a:pt x="267" y="4"/>
                </a:lnTo>
                <a:cubicBezTo>
                  <a:pt x="266" y="5"/>
                  <a:pt x="266" y="5"/>
                  <a:pt x="266" y="6"/>
                </a:cubicBezTo>
                <a:lnTo>
                  <a:pt x="266" y="6"/>
                </a:lnTo>
                <a:cubicBezTo>
                  <a:pt x="266" y="6"/>
                  <a:pt x="266" y="6"/>
                  <a:pt x="265" y="6"/>
                </a:cubicBezTo>
                <a:lnTo>
                  <a:pt x="265" y="6"/>
                </a:lnTo>
                <a:lnTo>
                  <a:pt x="264" y="7"/>
                </a:lnTo>
                <a:lnTo>
                  <a:pt x="264" y="7"/>
                </a:lnTo>
                <a:cubicBezTo>
                  <a:pt x="263" y="7"/>
                  <a:pt x="263" y="7"/>
                  <a:pt x="263" y="8"/>
                </a:cubicBezTo>
                <a:lnTo>
                  <a:pt x="263" y="8"/>
                </a:lnTo>
                <a:cubicBezTo>
                  <a:pt x="263" y="8"/>
                  <a:pt x="263" y="9"/>
                  <a:pt x="262" y="9"/>
                </a:cubicBezTo>
                <a:lnTo>
                  <a:pt x="262" y="9"/>
                </a:lnTo>
                <a:cubicBezTo>
                  <a:pt x="262" y="9"/>
                  <a:pt x="262" y="9"/>
                  <a:pt x="262" y="10"/>
                </a:cubicBezTo>
                <a:lnTo>
                  <a:pt x="262" y="10"/>
                </a:lnTo>
                <a:lnTo>
                  <a:pt x="261" y="10"/>
                </a:lnTo>
                <a:lnTo>
                  <a:pt x="261" y="10"/>
                </a:lnTo>
                <a:cubicBezTo>
                  <a:pt x="261" y="11"/>
                  <a:pt x="261" y="11"/>
                  <a:pt x="261" y="12"/>
                </a:cubicBezTo>
                <a:lnTo>
                  <a:pt x="261" y="12"/>
                </a:lnTo>
                <a:cubicBezTo>
                  <a:pt x="260" y="12"/>
                  <a:pt x="260" y="12"/>
                  <a:pt x="260" y="12"/>
                </a:cubicBezTo>
                <a:lnTo>
                  <a:pt x="260" y="12"/>
                </a:lnTo>
                <a:cubicBezTo>
                  <a:pt x="260" y="13"/>
                  <a:pt x="259" y="14"/>
                  <a:pt x="259" y="14"/>
                </a:cubicBezTo>
                <a:lnTo>
                  <a:pt x="259" y="14"/>
                </a:lnTo>
                <a:lnTo>
                  <a:pt x="259" y="14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lnTo>
                  <a:pt x="2" y="615"/>
                </a:lnTo>
                <a:cubicBezTo>
                  <a:pt x="2" y="616"/>
                  <a:pt x="1" y="617"/>
                  <a:pt x="1" y="617"/>
                </a:cubicBezTo>
                <a:lnTo>
                  <a:pt x="1" y="617"/>
                </a:lnTo>
                <a:lnTo>
                  <a:pt x="1" y="617"/>
                </a:lnTo>
                <a:lnTo>
                  <a:pt x="1" y="617"/>
                </a:lnTo>
                <a:cubicBezTo>
                  <a:pt x="1" y="618"/>
                  <a:pt x="1" y="618"/>
                  <a:pt x="1" y="618"/>
                </a:cubicBezTo>
                <a:lnTo>
                  <a:pt x="1" y="618"/>
                </a:lnTo>
                <a:cubicBezTo>
                  <a:pt x="1" y="619"/>
                  <a:pt x="0" y="620"/>
                  <a:pt x="0" y="622"/>
                </a:cubicBezTo>
                <a:lnTo>
                  <a:pt x="0" y="622"/>
                </a:lnTo>
                <a:lnTo>
                  <a:pt x="0" y="622"/>
                </a:lnTo>
                <a:lnTo>
                  <a:pt x="0" y="622"/>
                </a:lnTo>
                <a:cubicBezTo>
                  <a:pt x="0" y="623"/>
                  <a:pt x="0" y="623"/>
                  <a:pt x="0" y="623"/>
                </a:cubicBezTo>
                <a:lnTo>
                  <a:pt x="0" y="623"/>
                </a:lnTo>
                <a:cubicBezTo>
                  <a:pt x="0" y="624"/>
                  <a:pt x="0" y="624"/>
                  <a:pt x="0" y="624"/>
                </a:cubicBezTo>
                <a:lnTo>
                  <a:pt x="0" y="624"/>
                </a:lnTo>
                <a:cubicBezTo>
                  <a:pt x="0" y="624"/>
                  <a:pt x="0" y="625"/>
                  <a:pt x="0" y="626"/>
                </a:cubicBezTo>
                <a:lnTo>
                  <a:pt x="0" y="626"/>
                </a:lnTo>
                <a:lnTo>
                  <a:pt x="0" y="626"/>
                </a:lnTo>
                <a:lnTo>
                  <a:pt x="0" y="626"/>
                </a:lnTo>
                <a:cubicBezTo>
                  <a:pt x="0" y="627"/>
                  <a:pt x="0" y="627"/>
                  <a:pt x="0" y="628"/>
                </a:cubicBezTo>
                <a:lnTo>
                  <a:pt x="0" y="628"/>
                </a:lnTo>
                <a:cubicBezTo>
                  <a:pt x="0" y="628"/>
                  <a:pt x="0" y="628"/>
                  <a:pt x="1" y="629"/>
                </a:cubicBezTo>
                <a:lnTo>
                  <a:pt x="1" y="629"/>
                </a:lnTo>
                <a:lnTo>
                  <a:pt x="1" y="629"/>
                </a:lnTo>
                <a:lnTo>
                  <a:pt x="1" y="629"/>
                </a:lnTo>
                <a:cubicBezTo>
                  <a:pt x="1" y="630"/>
                  <a:pt x="1" y="630"/>
                  <a:pt x="1" y="631"/>
                </a:cubicBezTo>
                <a:lnTo>
                  <a:pt x="1" y="631"/>
                </a:lnTo>
                <a:lnTo>
                  <a:pt x="1" y="631"/>
                </a:lnTo>
                <a:lnTo>
                  <a:pt x="1" y="631"/>
                </a:lnTo>
                <a:cubicBezTo>
                  <a:pt x="1" y="633"/>
                  <a:pt x="2" y="634"/>
                  <a:pt x="2" y="635"/>
                </a:cubicBezTo>
                <a:lnTo>
                  <a:pt x="2" y="635"/>
                </a:lnTo>
                <a:lnTo>
                  <a:pt x="2" y="635"/>
                </a:lnTo>
                <a:lnTo>
                  <a:pt x="2" y="635"/>
                </a:lnTo>
                <a:cubicBezTo>
                  <a:pt x="2" y="635"/>
                  <a:pt x="2" y="635"/>
                  <a:pt x="3" y="636"/>
                </a:cubicBezTo>
                <a:lnTo>
                  <a:pt x="3" y="636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lnTo>
                  <a:pt x="4" y="637"/>
                </a:lnTo>
                <a:cubicBezTo>
                  <a:pt x="4" y="638"/>
                  <a:pt x="4" y="639"/>
                  <a:pt x="5" y="639"/>
                </a:cubicBezTo>
                <a:lnTo>
                  <a:pt x="5" y="639"/>
                </a:lnTo>
                <a:cubicBezTo>
                  <a:pt x="5" y="639"/>
                  <a:pt x="5" y="639"/>
                  <a:pt x="5" y="640"/>
                </a:cubicBezTo>
                <a:lnTo>
                  <a:pt x="5" y="640"/>
                </a:lnTo>
                <a:cubicBezTo>
                  <a:pt x="5" y="640"/>
                  <a:pt x="6" y="640"/>
                  <a:pt x="6" y="641"/>
                </a:cubicBezTo>
                <a:lnTo>
                  <a:pt x="6" y="641"/>
                </a:lnTo>
                <a:cubicBezTo>
                  <a:pt x="7" y="641"/>
                  <a:pt x="7" y="641"/>
                  <a:pt x="7" y="641"/>
                </a:cubicBezTo>
                <a:lnTo>
                  <a:pt x="7" y="641"/>
                </a:lnTo>
                <a:cubicBezTo>
                  <a:pt x="7" y="641"/>
                  <a:pt x="7" y="642"/>
                  <a:pt x="8" y="642"/>
                </a:cubicBezTo>
                <a:lnTo>
                  <a:pt x="9" y="643"/>
                </a:lnTo>
                <a:lnTo>
                  <a:pt x="9" y="643"/>
                </a:lnTo>
                <a:cubicBezTo>
                  <a:pt x="10" y="643"/>
                  <a:pt x="11" y="645"/>
                  <a:pt x="12" y="645"/>
                </a:cubicBezTo>
                <a:lnTo>
                  <a:pt x="12" y="645"/>
                </a:lnTo>
                <a:lnTo>
                  <a:pt x="12" y="645"/>
                </a:lnTo>
                <a:lnTo>
                  <a:pt x="12" y="645"/>
                </a:lnTo>
                <a:cubicBezTo>
                  <a:pt x="13" y="646"/>
                  <a:pt x="14" y="646"/>
                  <a:pt x="14" y="646"/>
                </a:cubicBezTo>
                <a:lnTo>
                  <a:pt x="14" y="646"/>
                </a:lnTo>
                <a:lnTo>
                  <a:pt x="14" y="646"/>
                </a:lnTo>
                <a:lnTo>
                  <a:pt x="14" y="646"/>
                </a:lnTo>
                <a:cubicBezTo>
                  <a:pt x="15" y="646"/>
                  <a:pt x="15" y="646"/>
                  <a:pt x="15" y="646"/>
                </a:cubicBezTo>
                <a:lnTo>
                  <a:pt x="15" y="646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lnTo>
                  <a:pt x="16" y="647"/>
                </a:lnTo>
                <a:cubicBezTo>
                  <a:pt x="17" y="648"/>
                  <a:pt x="18" y="648"/>
                  <a:pt x="19" y="648"/>
                </a:cubicBezTo>
                <a:lnTo>
                  <a:pt x="19" y="648"/>
                </a:lnTo>
                <a:lnTo>
                  <a:pt x="19" y="648"/>
                </a:lnTo>
                <a:lnTo>
                  <a:pt x="19" y="648"/>
                </a:lnTo>
                <a:cubicBezTo>
                  <a:pt x="20" y="648"/>
                  <a:pt x="20" y="648"/>
                  <a:pt x="21" y="648"/>
                </a:cubicBezTo>
                <a:lnTo>
                  <a:pt x="21" y="648"/>
                </a:lnTo>
                <a:cubicBezTo>
                  <a:pt x="21" y="648"/>
                  <a:pt x="21" y="648"/>
                  <a:pt x="22" y="648"/>
                </a:cubicBezTo>
                <a:lnTo>
                  <a:pt x="22" y="648"/>
                </a:lnTo>
                <a:cubicBezTo>
                  <a:pt x="23" y="648"/>
                  <a:pt x="23" y="648"/>
                  <a:pt x="23" y="648"/>
                </a:cubicBezTo>
                <a:lnTo>
                  <a:pt x="23" y="648"/>
                </a:lnTo>
                <a:cubicBezTo>
                  <a:pt x="24" y="648"/>
                  <a:pt x="24" y="648"/>
                  <a:pt x="24" y="648"/>
                </a:cubicBezTo>
                <a:lnTo>
                  <a:pt x="24" y="648"/>
                </a:lnTo>
                <a:cubicBezTo>
                  <a:pt x="25" y="648"/>
                  <a:pt x="25" y="648"/>
                  <a:pt x="26" y="648"/>
                </a:cubicBezTo>
                <a:lnTo>
                  <a:pt x="26" y="648"/>
                </a:lnTo>
                <a:cubicBezTo>
                  <a:pt x="29" y="648"/>
                  <a:pt x="32" y="647"/>
                  <a:pt x="35" y="646"/>
                </a:cubicBezTo>
                <a:lnTo>
                  <a:pt x="35" y="646"/>
                </a:lnTo>
                <a:cubicBezTo>
                  <a:pt x="35" y="645"/>
                  <a:pt x="35" y="645"/>
                  <a:pt x="36" y="645"/>
                </a:cubicBezTo>
                <a:lnTo>
                  <a:pt x="36" y="645"/>
                </a:lnTo>
                <a:lnTo>
                  <a:pt x="36" y="645"/>
                </a:lnTo>
                <a:lnTo>
                  <a:pt x="37" y="645"/>
                </a:lnTo>
                <a:lnTo>
                  <a:pt x="37" y="645"/>
                </a:lnTo>
                <a:lnTo>
                  <a:pt x="281" y="484"/>
                </a:lnTo>
                <a:lnTo>
                  <a:pt x="524" y="644"/>
                </a:lnTo>
                <a:lnTo>
                  <a:pt x="524" y="644"/>
                </a:lnTo>
                <a:lnTo>
                  <a:pt x="524" y="645"/>
                </a:lnTo>
                <a:lnTo>
                  <a:pt x="524" y="645"/>
                </a:lnTo>
                <a:cubicBezTo>
                  <a:pt x="525" y="645"/>
                  <a:pt x="525" y="645"/>
                  <a:pt x="525" y="645"/>
                </a:cubicBezTo>
                <a:lnTo>
                  <a:pt x="525" y="645"/>
                </a:lnTo>
                <a:lnTo>
                  <a:pt x="526" y="645"/>
                </a:lnTo>
                <a:lnTo>
                  <a:pt x="526" y="645"/>
                </a:lnTo>
                <a:cubicBezTo>
                  <a:pt x="526" y="645"/>
                  <a:pt x="526" y="645"/>
                  <a:pt x="526" y="646"/>
                </a:cubicBezTo>
                <a:lnTo>
                  <a:pt x="526" y="646"/>
                </a:lnTo>
                <a:cubicBezTo>
                  <a:pt x="529" y="647"/>
                  <a:pt x="532" y="648"/>
                  <a:pt x="535" y="648"/>
                </a:cubicBezTo>
                <a:lnTo>
                  <a:pt x="535" y="648"/>
                </a:lnTo>
                <a:cubicBezTo>
                  <a:pt x="536" y="648"/>
                  <a:pt x="536" y="648"/>
                  <a:pt x="537" y="648"/>
                </a:cubicBezTo>
                <a:lnTo>
                  <a:pt x="537" y="648"/>
                </a:lnTo>
                <a:lnTo>
                  <a:pt x="537" y="648"/>
                </a:lnTo>
                <a:lnTo>
                  <a:pt x="537" y="648"/>
                </a:lnTo>
                <a:cubicBezTo>
                  <a:pt x="538" y="648"/>
                  <a:pt x="539" y="648"/>
                  <a:pt x="539" y="648"/>
                </a:cubicBezTo>
                <a:lnTo>
                  <a:pt x="539" y="648"/>
                </a:lnTo>
                <a:lnTo>
                  <a:pt x="540" y="648"/>
                </a:lnTo>
                <a:lnTo>
                  <a:pt x="540" y="648"/>
                </a:lnTo>
                <a:cubicBezTo>
                  <a:pt x="541" y="648"/>
                  <a:pt x="541" y="648"/>
                  <a:pt x="542" y="648"/>
                </a:cubicBezTo>
                <a:lnTo>
                  <a:pt x="542" y="648"/>
                </a:lnTo>
                <a:lnTo>
                  <a:pt x="542" y="648"/>
                </a:lnTo>
                <a:lnTo>
                  <a:pt x="542" y="648"/>
                </a:lnTo>
                <a:cubicBezTo>
                  <a:pt x="543" y="648"/>
                  <a:pt x="544" y="648"/>
                  <a:pt x="544" y="647"/>
                </a:cubicBezTo>
                <a:lnTo>
                  <a:pt x="544" y="647"/>
                </a:lnTo>
                <a:lnTo>
                  <a:pt x="544" y="647"/>
                </a:lnTo>
                <a:lnTo>
                  <a:pt x="544" y="647"/>
                </a:lnTo>
                <a:cubicBezTo>
                  <a:pt x="545" y="647"/>
                  <a:pt x="545" y="646"/>
                  <a:pt x="547" y="646"/>
                </a:cubicBez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lnTo>
                  <a:pt x="547" y="646"/>
                </a:lnTo>
                <a:cubicBezTo>
                  <a:pt x="547" y="646"/>
                  <a:pt x="548" y="646"/>
                  <a:pt x="549" y="645"/>
                </a:cubicBezTo>
                <a:lnTo>
                  <a:pt x="549" y="645"/>
                </a:lnTo>
                <a:lnTo>
                  <a:pt x="549" y="645"/>
                </a:lnTo>
                <a:lnTo>
                  <a:pt x="549" y="645"/>
                </a:lnTo>
                <a:cubicBezTo>
                  <a:pt x="550" y="645"/>
                  <a:pt x="552" y="643"/>
                  <a:pt x="553" y="643"/>
                </a:cubicBezTo>
                <a:lnTo>
                  <a:pt x="553" y="643"/>
                </a:lnTo>
                <a:cubicBezTo>
                  <a:pt x="553" y="643"/>
                  <a:pt x="553" y="643"/>
                  <a:pt x="553" y="642"/>
                </a:cubicBezTo>
                <a:lnTo>
                  <a:pt x="553" y="642"/>
                </a:lnTo>
                <a:cubicBezTo>
                  <a:pt x="553" y="642"/>
                  <a:pt x="554" y="641"/>
                  <a:pt x="555" y="641"/>
                </a:cubicBezTo>
                <a:lnTo>
                  <a:pt x="555" y="641"/>
                </a:lnTo>
                <a:lnTo>
                  <a:pt x="555" y="641"/>
                </a:lnTo>
                <a:cubicBezTo>
                  <a:pt x="555" y="640"/>
                  <a:pt x="555" y="640"/>
                  <a:pt x="556" y="640"/>
                </a:cubicBezTo>
                <a:lnTo>
                  <a:pt x="556" y="640"/>
                </a:lnTo>
                <a:cubicBezTo>
                  <a:pt x="556" y="639"/>
                  <a:pt x="556" y="639"/>
                  <a:pt x="556" y="6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263">
            <a:extLst>
              <a:ext uri="{FF2B5EF4-FFF2-40B4-BE49-F238E27FC236}">
                <a16:creationId xmlns:a16="http://schemas.microsoft.com/office/drawing/2014/main" id="{49D46458-DE1D-A24B-AC2B-990B4844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098" y="6149739"/>
            <a:ext cx="600632" cy="580611"/>
          </a:xfrm>
          <a:custGeom>
            <a:avLst/>
            <a:gdLst>
              <a:gd name="T0" fmla="*/ 27 w 530"/>
              <a:gd name="T1" fmla="*/ 61 h 513"/>
              <a:gd name="T2" fmla="*/ 27 w 530"/>
              <a:gd name="T3" fmla="*/ 61 h 513"/>
              <a:gd name="T4" fmla="*/ 130 w 530"/>
              <a:gd name="T5" fmla="*/ 2 h 513"/>
              <a:gd name="T6" fmla="*/ 130 w 530"/>
              <a:gd name="T7" fmla="*/ 2 h 513"/>
              <a:gd name="T8" fmla="*/ 29 w 530"/>
              <a:gd name="T9" fmla="*/ 122 h 513"/>
              <a:gd name="T10" fmla="*/ 29 w 530"/>
              <a:gd name="T11" fmla="*/ 122 h 513"/>
              <a:gd name="T12" fmla="*/ 225 w 530"/>
              <a:gd name="T13" fmla="*/ 8 h 513"/>
              <a:gd name="T14" fmla="*/ 225 w 530"/>
              <a:gd name="T15" fmla="*/ 8 h 513"/>
              <a:gd name="T16" fmla="*/ 4 w 530"/>
              <a:gd name="T17" fmla="*/ 199 h 513"/>
              <a:gd name="T18" fmla="*/ 4 w 530"/>
              <a:gd name="T19" fmla="*/ 199 h 513"/>
              <a:gd name="T20" fmla="*/ 318 w 530"/>
              <a:gd name="T21" fmla="*/ 17 h 513"/>
              <a:gd name="T22" fmla="*/ 318 w 530"/>
              <a:gd name="T23" fmla="*/ 17 h 513"/>
              <a:gd name="T24" fmla="*/ 17 w 530"/>
              <a:gd name="T25" fmla="*/ 255 h 513"/>
              <a:gd name="T26" fmla="*/ 17 w 530"/>
              <a:gd name="T27" fmla="*/ 255 h 513"/>
              <a:gd name="T28" fmla="*/ 420 w 530"/>
              <a:gd name="T29" fmla="*/ 22 h 513"/>
              <a:gd name="T30" fmla="*/ 420 w 530"/>
              <a:gd name="T31" fmla="*/ 22 h 513"/>
              <a:gd name="T32" fmla="*/ 6 w 530"/>
              <a:gd name="T33" fmla="*/ 320 h 513"/>
              <a:gd name="T34" fmla="*/ 6 w 530"/>
              <a:gd name="T35" fmla="*/ 320 h 513"/>
              <a:gd name="T36" fmla="*/ 472 w 530"/>
              <a:gd name="T37" fmla="*/ 51 h 513"/>
              <a:gd name="T38" fmla="*/ 472 w 530"/>
              <a:gd name="T39" fmla="*/ 51 h 513"/>
              <a:gd name="T40" fmla="*/ 8 w 530"/>
              <a:gd name="T41" fmla="*/ 377 h 513"/>
              <a:gd name="T42" fmla="*/ 8 w 530"/>
              <a:gd name="T43" fmla="*/ 377 h 513"/>
              <a:gd name="T44" fmla="*/ 508 w 530"/>
              <a:gd name="T45" fmla="*/ 89 h 513"/>
              <a:gd name="T46" fmla="*/ 508 w 530"/>
              <a:gd name="T47" fmla="*/ 89 h 513"/>
              <a:gd name="T48" fmla="*/ 33 w 530"/>
              <a:gd name="T49" fmla="*/ 419 h 513"/>
              <a:gd name="T50" fmla="*/ 33 w 530"/>
              <a:gd name="T51" fmla="*/ 419 h 513"/>
              <a:gd name="T52" fmla="*/ 464 w 530"/>
              <a:gd name="T53" fmla="*/ 171 h 513"/>
              <a:gd name="T54" fmla="*/ 464 w 530"/>
              <a:gd name="T55" fmla="*/ 171 h 513"/>
              <a:gd name="T56" fmla="*/ 55 w 530"/>
              <a:gd name="T57" fmla="*/ 469 h 513"/>
              <a:gd name="T58" fmla="*/ 55 w 530"/>
              <a:gd name="T59" fmla="*/ 469 h 513"/>
              <a:gd name="T60" fmla="*/ 509 w 530"/>
              <a:gd name="T61" fmla="*/ 207 h 513"/>
              <a:gd name="T62" fmla="*/ 509 w 530"/>
              <a:gd name="T63" fmla="*/ 207 h 513"/>
              <a:gd name="T64" fmla="*/ 126 w 530"/>
              <a:gd name="T65" fmla="*/ 487 h 513"/>
              <a:gd name="T66" fmla="*/ 126 w 530"/>
              <a:gd name="T67" fmla="*/ 487 h 513"/>
              <a:gd name="T68" fmla="*/ 525 w 530"/>
              <a:gd name="T69" fmla="*/ 257 h 513"/>
              <a:gd name="T70" fmla="*/ 525 w 530"/>
              <a:gd name="T71" fmla="*/ 257 h 513"/>
              <a:gd name="T72" fmla="*/ 195 w 530"/>
              <a:gd name="T73" fmla="*/ 505 h 513"/>
              <a:gd name="T74" fmla="*/ 195 w 530"/>
              <a:gd name="T75" fmla="*/ 505 h 513"/>
              <a:gd name="T76" fmla="*/ 507 w 530"/>
              <a:gd name="T77" fmla="*/ 325 h 513"/>
              <a:gd name="T78" fmla="*/ 507 w 530"/>
              <a:gd name="T79" fmla="*/ 325 h 513"/>
              <a:gd name="T80" fmla="*/ 350 w 530"/>
              <a:gd name="T81" fmla="*/ 475 h 513"/>
              <a:gd name="T82" fmla="*/ 350 w 530"/>
              <a:gd name="T83" fmla="*/ 475 h 513"/>
              <a:gd name="T84" fmla="*/ 449 w 530"/>
              <a:gd name="T85" fmla="*/ 417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0" h="513">
                <a:moveTo>
                  <a:pt x="27" y="61"/>
                </a:moveTo>
                <a:lnTo>
                  <a:pt x="27" y="61"/>
                </a:lnTo>
                <a:cubicBezTo>
                  <a:pt x="28" y="63"/>
                  <a:pt x="129" y="0"/>
                  <a:pt x="130" y="2"/>
                </a:cubicBezTo>
                <a:lnTo>
                  <a:pt x="130" y="2"/>
                </a:lnTo>
                <a:cubicBezTo>
                  <a:pt x="132" y="5"/>
                  <a:pt x="27" y="118"/>
                  <a:pt x="29" y="122"/>
                </a:cubicBezTo>
                <a:lnTo>
                  <a:pt x="29" y="122"/>
                </a:lnTo>
                <a:cubicBezTo>
                  <a:pt x="32" y="128"/>
                  <a:pt x="223" y="3"/>
                  <a:pt x="225" y="8"/>
                </a:cubicBezTo>
                <a:lnTo>
                  <a:pt x="225" y="8"/>
                </a:lnTo>
                <a:cubicBezTo>
                  <a:pt x="229" y="15"/>
                  <a:pt x="0" y="192"/>
                  <a:pt x="4" y="199"/>
                </a:cubicBezTo>
                <a:lnTo>
                  <a:pt x="4" y="199"/>
                </a:lnTo>
                <a:cubicBezTo>
                  <a:pt x="9" y="207"/>
                  <a:pt x="314" y="10"/>
                  <a:pt x="318" y="17"/>
                </a:cubicBezTo>
                <a:lnTo>
                  <a:pt x="318" y="17"/>
                </a:lnTo>
                <a:cubicBezTo>
                  <a:pt x="323" y="25"/>
                  <a:pt x="13" y="248"/>
                  <a:pt x="17" y="255"/>
                </a:cubicBezTo>
                <a:lnTo>
                  <a:pt x="17" y="255"/>
                </a:lnTo>
                <a:cubicBezTo>
                  <a:pt x="22" y="265"/>
                  <a:pt x="414" y="10"/>
                  <a:pt x="420" y="22"/>
                </a:cubicBezTo>
                <a:lnTo>
                  <a:pt x="420" y="22"/>
                </a:lnTo>
                <a:cubicBezTo>
                  <a:pt x="427" y="32"/>
                  <a:pt x="0" y="309"/>
                  <a:pt x="6" y="320"/>
                </a:cubicBezTo>
                <a:lnTo>
                  <a:pt x="6" y="320"/>
                </a:lnTo>
                <a:cubicBezTo>
                  <a:pt x="13" y="331"/>
                  <a:pt x="465" y="39"/>
                  <a:pt x="472" y="51"/>
                </a:cubicBezTo>
                <a:lnTo>
                  <a:pt x="472" y="51"/>
                </a:lnTo>
                <a:cubicBezTo>
                  <a:pt x="479" y="63"/>
                  <a:pt x="2" y="366"/>
                  <a:pt x="8" y="377"/>
                </a:cubicBezTo>
                <a:lnTo>
                  <a:pt x="8" y="377"/>
                </a:lnTo>
                <a:cubicBezTo>
                  <a:pt x="15" y="388"/>
                  <a:pt x="502" y="78"/>
                  <a:pt x="508" y="89"/>
                </a:cubicBezTo>
                <a:lnTo>
                  <a:pt x="508" y="89"/>
                </a:lnTo>
                <a:cubicBezTo>
                  <a:pt x="517" y="104"/>
                  <a:pt x="27" y="408"/>
                  <a:pt x="33" y="419"/>
                </a:cubicBezTo>
                <a:lnTo>
                  <a:pt x="33" y="419"/>
                </a:lnTo>
                <a:cubicBezTo>
                  <a:pt x="40" y="431"/>
                  <a:pt x="455" y="158"/>
                  <a:pt x="464" y="171"/>
                </a:cubicBezTo>
                <a:lnTo>
                  <a:pt x="464" y="171"/>
                </a:lnTo>
                <a:cubicBezTo>
                  <a:pt x="468" y="181"/>
                  <a:pt x="47" y="456"/>
                  <a:pt x="55" y="469"/>
                </a:cubicBezTo>
                <a:lnTo>
                  <a:pt x="55" y="469"/>
                </a:lnTo>
                <a:cubicBezTo>
                  <a:pt x="61" y="479"/>
                  <a:pt x="503" y="198"/>
                  <a:pt x="509" y="207"/>
                </a:cubicBezTo>
                <a:lnTo>
                  <a:pt x="509" y="207"/>
                </a:lnTo>
                <a:cubicBezTo>
                  <a:pt x="515" y="219"/>
                  <a:pt x="120" y="476"/>
                  <a:pt x="126" y="487"/>
                </a:cubicBezTo>
                <a:lnTo>
                  <a:pt x="126" y="487"/>
                </a:lnTo>
                <a:cubicBezTo>
                  <a:pt x="131" y="497"/>
                  <a:pt x="518" y="246"/>
                  <a:pt x="525" y="257"/>
                </a:cubicBezTo>
                <a:lnTo>
                  <a:pt x="525" y="257"/>
                </a:lnTo>
                <a:cubicBezTo>
                  <a:pt x="529" y="265"/>
                  <a:pt x="189" y="495"/>
                  <a:pt x="195" y="505"/>
                </a:cubicBezTo>
                <a:lnTo>
                  <a:pt x="195" y="505"/>
                </a:lnTo>
                <a:cubicBezTo>
                  <a:pt x="199" y="512"/>
                  <a:pt x="504" y="319"/>
                  <a:pt x="507" y="325"/>
                </a:cubicBezTo>
                <a:lnTo>
                  <a:pt x="507" y="325"/>
                </a:lnTo>
                <a:cubicBezTo>
                  <a:pt x="510" y="328"/>
                  <a:pt x="347" y="470"/>
                  <a:pt x="350" y="475"/>
                </a:cubicBezTo>
                <a:lnTo>
                  <a:pt x="350" y="475"/>
                </a:lnTo>
                <a:cubicBezTo>
                  <a:pt x="352" y="480"/>
                  <a:pt x="446" y="413"/>
                  <a:pt x="449" y="417"/>
                </a:cubicBezTo>
              </a:path>
            </a:pathLst>
          </a:custGeom>
          <a:noFill/>
          <a:ln w="9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264">
            <a:extLst>
              <a:ext uri="{FF2B5EF4-FFF2-40B4-BE49-F238E27FC236}">
                <a16:creationId xmlns:a16="http://schemas.microsoft.com/office/drawing/2014/main" id="{8492C98B-3A1D-C746-B8E8-AC493080E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098" y="7087056"/>
            <a:ext cx="560590" cy="560590"/>
          </a:xfrm>
          <a:custGeom>
            <a:avLst/>
            <a:gdLst>
              <a:gd name="T0" fmla="*/ 330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30 w 494"/>
              <a:gd name="T15" fmla="*/ 0 h 493"/>
              <a:gd name="T16" fmla="*/ 330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30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30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30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Freeform 265">
            <a:extLst>
              <a:ext uri="{FF2B5EF4-FFF2-40B4-BE49-F238E27FC236}">
                <a16:creationId xmlns:a16="http://schemas.microsoft.com/office/drawing/2014/main" id="{B0378E75-96BA-6E41-B1C5-1FE0B689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098" y="8061897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266">
            <a:extLst>
              <a:ext uri="{FF2B5EF4-FFF2-40B4-BE49-F238E27FC236}">
                <a16:creationId xmlns:a16="http://schemas.microsoft.com/office/drawing/2014/main" id="{F592FC48-8651-3B4F-A943-5FCEF9D27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077" y="9042989"/>
            <a:ext cx="600632" cy="590622"/>
          </a:xfrm>
          <a:custGeom>
            <a:avLst/>
            <a:gdLst>
              <a:gd name="T0" fmla="*/ 76 w 531"/>
              <a:gd name="T1" fmla="*/ 54 h 519"/>
              <a:gd name="T2" fmla="*/ 76 w 531"/>
              <a:gd name="T3" fmla="*/ 54 h 519"/>
              <a:gd name="T4" fmla="*/ 112 w 531"/>
              <a:gd name="T5" fmla="*/ 33 h 519"/>
              <a:gd name="T6" fmla="*/ 112 w 531"/>
              <a:gd name="T7" fmla="*/ 33 h 519"/>
              <a:gd name="T8" fmla="*/ 3 w 531"/>
              <a:gd name="T9" fmla="*/ 156 h 519"/>
              <a:gd name="T10" fmla="*/ 3 w 531"/>
              <a:gd name="T11" fmla="*/ 156 h 519"/>
              <a:gd name="T12" fmla="*/ 229 w 531"/>
              <a:gd name="T13" fmla="*/ 24 h 519"/>
              <a:gd name="T14" fmla="*/ 229 w 531"/>
              <a:gd name="T15" fmla="*/ 24 h 519"/>
              <a:gd name="T16" fmla="*/ 13 w 531"/>
              <a:gd name="T17" fmla="*/ 204 h 519"/>
              <a:gd name="T18" fmla="*/ 13 w 531"/>
              <a:gd name="T19" fmla="*/ 204 h 519"/>
              <a:gd name="T20" fmla="*/ 355 w 531"/>
              <a:gd name="T21" fmla="*/ 7 h 519"/>
              <a:gd name="T22" fmla="*/ 355 w 531"/>
              <a:gd name="T23" fmla="*/ 7 h 519"/>
              <a:gd name="T24" fmla="*/ 8 w 531"/>
              <a:gd name="T25" fmla="*/ 265 h 519"/>
              <a:gd name="T26" fmla="*/ 8 w 531"/>
              <a:gd name="T27" fmla="*/ 265 h 519"/>
              <a:gd name="T28" fmla="*/ 446 w 531"/>
              <a:gd name="T29" fmla="*/ 12 h 519"/>
              <a:gd name="T30" fmla="*/ 446 w 531"/>
              <a:gd name="T31" fmla="*/ 12 h 519"/>
              <a:gd name="T32" fmla="*/ 23 w 531"/>
              <a:gd name="T33" fmla="*/ 314 h 519"/>
              <a:gd name="T34" fmla="*/ 23 w 531"/>
              <a:gd name="T35" fmla="*/ 314 h 519"/>
              <a:gd name="T36" fmla="*/ 472 w 531"/>
              <a:gd name="T37" fmla="*/ 56 h 519"/>
              <a:gd name="T38" fmla="*/ 472 w 531"/>
              <a:gd name="T39" fmla="*/ 56 h 519"/>
              <a:gd name="T40" fmla="*/ 41 w 531"/>
              <a:gd name="T41" fmla="*/ 360 h 519"/>
              <a:gd name="T42" fmla="*/ 41 w 531"/>
              <a:gd name="T43" fmla="*/ 360 h 519"/>
              <a:gd name="T44" fmla="*/ 513 w 531"/>
              <a:gd name="T45" fmla="*/ 87 h 519"/>
              <a:gd name="T46" fmla="*/ 513 w 531"/>
              <a:gd name="T47" fmla="*/ 87 h 519"/>
              <a:gd name="T48" fmla="*/ 61 w 531"/>
              <a:gd name="T49" fmla="*/ 403 h 519"/>
              <a:gd name="T50" fmla="*/ 61 w 531"/>
              <a:gd name="T51" fmla="*/ 403 h 519"/>
              <a:gd name="T52" fmla="*/ 523 w 531"/>
              <a:gd name="T53" fmla="*/ 137 h 519"/>
              <a:gd name="T54" fmla="*/ 523 w 531"/>
              <a:gd name="T55" fmla="*/ 137 h 519"/>
              <a:gd name="T56" fmla="*/ 37 w 531"/>
              <a:gd name="T57" fmla="*/ 475 h 519"/>
              <a:gd name="T58" fmla="*/ 37 w 531"/>
              <a:gd name="T59" fmla="*/ 475 h 519"/>
              <a:gd name="T60" fmla="*/ 521 w 531"/>
              <a:gd name="T61" fmla="*/ 196 h 519"/>
              <a:gd name="T62" fmla="*/ 521 w 531"/>
              <a:gd name="T63" fmla="*/ 196 h 519"/>
              <a:gd name="T64" fmla="*/ 126 w 531"/>
              <a:gd name="T65" fmla="*/ 486 h 519"/>
              <a:gd name="T66" fmla="*/ 126 w 531"/>
              <a:gd name="T67" fmla="*/ 486 h 519"/>
              <a:gd name="T68" fmla="*/ 495 w 531"/>
              <a:gd name="T69" fmla="*/ 273 h 519"/>
              <a:gd name="T70" fmla="*/ 495 w 531"/>
              <a:gd name="T71" fmla="*/ 273 h 519"/>
              <a:gd name="T72" fmla="*/ 197 w 531"/>
              <a:gd name="T73" fmla="*/ 510 h 519"/>
              <a:gd name="T74" fmla="*/ 197 w 531"/>
              <a:gd name="T75" fmla="*/ 510 h 519"/>
              <a:gd name="T76" fmla="*/ 508 w 531"/>
              <a:gd name="T77" fmla="*/ 330 h 519"/>
              <a:gd name="T78" fmla="*/ 508 w 531"/>
              <a:gd name="T79" fmla="*/ 330 h 519"/>
              <a:gd name="T80" fmla="*/ 290 w 531"/>
              <a:gd name="T81" fmla="*/ 510 h 519"/>
              <a:gd name="T82" fmla="*/ 290 w 531"/>
              <a:gd name="T83" fmla="*/ 510 h 519"/>
              <a:gd name="T84" fmla="*/ 482 w 531"/>
              <a:gd name="T85" fmla="*/ 399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1" h="519">
                <a:moveTo>
                  <a:pt x="76" y="54"/>
                </a:moveTo>
                <a:lnTo>
                  <a:pt x="76" y="54"/>
                </a:lnTo>
                <a:cubicBezTo>
                  <a:pt x="77" y="55"/>
                  <a:pt x="111" y="31"/>
                  <a:pt x="112" y="33"/>
                </a:cubicBezTo>
                <a:lnTo>
                  <a:pt x="112" y="33"/>
                </a:lnTo>
                <a:cubicBezTo>
                  <a:pt x="114" y="37"/>
                  <a:pt x="0" y="151"/>
                  <a:pt x="3" y="156"/>
                </a:cubicBezTo>
                <a:lnTo>
                  <a:pt x="3" y="156"/>
                </a:lnTo>
                <a:cubicBezTo>
                  <a:pt x="6" y="161"/>
                  <a:pt x="227" y="19"/>
                  <a:pt x="229" y="24"/>
                </a:cubicBezTo>
                <a:lnTo>
                  <a:pt x="229" y="24"/>
                </a:lnTo>
                <a:cubicBezTo>
                  <a:pt x="234" y="31"/>
                  <a:pt x="9" y="197"/>
                  <a:pt x="13" y="204"/>
                </a:cubicBezTo>
                <a:lnTo>
                  <a:pt x="13" y="204"/>
                </a:lnTo>
                <a:cubicBezTo>
                  <a:pt x="19" y="214"/>
                  <a:pt x="351" y="0"/>
                  <a:pt x="355" y="7"/>
                </a:cubicBezTo>
                <a:lnTo>
                  <a:pt x="355" y="7"/>
                </a:lnTo>
                <a:cubicBezTo>
                  <a:pt x="360" y="17"/>
                  <a:pt x="2" y="255"/>
                  <a:pt x="8" y="265"/>
                </a:cubicBezTo>
                <a:lnTo>
                  <a:pt x="8" y="265"/>
                </a:lnTo>
                <a:cubicBezTo>
                  <a:pt x="12" y="273"/>
                  <a:pt x="441" y="2"/>
                  <a:pt x="446" y="12"/>
                </a:cubicBezTo>
                <a:lnTo>
                  <a:pt x="446" y="12"/>
                </a:lnTo>
                <a:cubicBezTo>
                  <a:pt x="452" y="21"/>
                  <a:pt x="17" y="305"/>
                  <a:pt x="23" y="314"/>
                </a:cubicBezTo>
                <a:lnTo>
                  <a:pt x="23" y="314"/>
                </a:lnTo>
                <a:cubicBezTo>
                  <a:pt x="28" y="324"/>
                  <a:pt x="466" y="46"/>
                  <a:pt x="472" y="56"/>
                </a:cubicBezTo>
                <a:lnTo>
                  <a:pt x="472" y="56"/>
                </a:lnTo>
                <a:cubicBezTo>
                  <a:pt x="480" y="69"/>
                  <a:pt x="33" y="347"/>
                  <a:pt x="41" y="360"/>
                </a:cubicBezTo>
                <a:lnTo>
                  <a:pt x="41" y="360"/>
                </a:lnTo>
                <a:cubicBezTo>
                  <a:pt x="46" y="369"/>
                  <a:pt x="507" y="75"/>
                  <a:pt x="513" y="87"/>
                </a:cubicBezTo>
                <a:lnTo>
                  <a:pt x="513" y="87"/>
                </a:lnTo>
                <a:cubicBezTo>
                  <a:pt x="521" y="100"/>
                  <a:pt x="55" y="393"/>
                  <a:pt x="61" y="403"/>
                </a:cubicBezTo>
                <a:lnTo>
                  <a:pt x="61" y="403"/>
                </a:lnTo>
                <a:cubicBezTo>
                  <a:pt x="67" y="413"/>
                  <a:pt x="515" y="124"/>
                  <a:pt x="523" y="137"/>
                </a:cubicBezTo>
                <a:lnTo>
                  <a:pt x="523" y="137"/>
                </a:lnTo>
                <a:cubicBezTo>
                  <a:pt x="530" y="149"/>
                  <a:pt x="28" y="460"/>
                  <a:pt x="37" y="475"/>
                </a:cubicBezTo>
                <a:lnTo>
                  <a:pt x="37" y="475"/>
                </a:lnTo>
                <a:cubicBezTo>
                  <a:pt x="44" y="486"/>
                  <a:pt x="514" y="184"/>
                  <a:pt x="521" y="196"/>
                </a:cubicBezTo>
                <a:lnTo>
                  <a:pt x="521" y="196"/>
                </a:lnTo>
                <a:cubicBezTo>
                  <a:pt x="529" y="208"/>
                  <a:pt x="119" y="473"/>
                  <a:pt x="126" y="486"/>
                </a:cubicBezTo>
                <a:lnTo>
                  <a:pt x="126" y="486"/>
                </a:lnTo>
                <a:cubicBezTo>
                  <a:pt x="130" y="494"/>
                  <a:pt x="490" y="264"/>
                  <a:pt x="495" y="273"/>
                </a:cubicBezTo>
                <a:lnTo>
                  <a:pt x="495" y="273"/>
                </a:lnTo>
                <a:cubicBezTo>
                  <a:pt x="499" y="281"/>
                  <a:pt x="192" y="502"/>
                  <a:pt x="197" y="510"/>
                </a:cubicBezTo>
                <a:lnTo>
                  <a:pt x="197" y="510"/>
                </a:lnTo>
                <a:cubicBezTo>
                  <a:pt x="201" y="518"/>
                  <a:pt x="505" y="324"/>
                  <a:pt x="508" y="330"/>
                </a:cubicBezTo>
                <a:lnTo>
                  <a:pt x="508" y="330"/>
                </a:lnTo>
                <a:cubicBezTo>
                  <a:pt x="511" y="336"/>
                  <a:pt x="286" y="503"/>
                  <a:pt x="290" y="510"/>
                </a:cubicBezTo>
                <a:lnTo>
                  <a:pt x="290" y="510"/>
                </a:lnTo>
                <a:cubicBezTo>
                  <a:pt x="293" y="516"/>
                  <a:pt x="480" y="394"/>
                  <a:pt x="482" y="399"/>
                </a:cubicBezTo>
              </a:path>
            </a:pathLst>
          </a:custGeom>
          <a:noFill/>
          <a:ln w="9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Freeform 267">
            <a:extLst>
              <a:ext uri="{FF2B5EF4-FFF2-40B4-BE49-F238E27FC236}">
                <a16:creationId xmlns:a16="http://schemas.microsoft.com/office/drawing/2014/main" id="{6022C5ED-73B7-724D-BFC4-5F4FCE6E1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077" y="10001572"/>
            <a:ext cx="570601" cy="600632"/>
          </a:xfrm>
          <a:custGeom>
            <a:avLst/>
            <a:gdLst>
              <a:gd name="T0" fmla="*/ 67 w 502"/>
              <a:gd name="T1" fmla="*/ 60 h 527"/>
              <a:gd name="T2" fmla="*/ 67 w 502"/>
              <a:gd name="T3" fmla="*/ 60 h 527"/>
              <a:gd name="T4" fmla="*/ 162 w 502"/>
              <a:gd name="T5" fmla="*/ 5 h 527"/>
              <a:gd name="T6" fmla="*/ 162 w 502"/>
              <a:gd name="T7" fmla="*/ 5 h 527"/>
              <a:gd name="T8" fmla="*/ 13 w 502"/>
              <a:gd name="T9" fmla="*/ 152 h 527"/>
              <a:gd name="T10" fmla="*/ 13 w 502"/>
              <a:gd name="T11" fmla="*/ 152 h 527"/>
              <a:gd name="T12" fmla="*/ 263 w 502"/>
              <a:gd name="T13" fmla="*/ 7 h 527"/>
              <a:gd name="T14" fmla="*/ 263 w 502"/>
              <a:gd name="T15" fmla="*/ 7 h 527"/>
              <a:gd name="T16" fmla="*/ 8 w 502"/>
              <a:gd name="T17" fmla="*/ 210 h 527"/>
              <a:gd name="T18" fmla="*/ 8 w 502"/>
              <a:gd name="T19" fmla="*/ 210 h 527"/>
              <a:gd name="T20" fmla="*/ 356 w 502"/>
              <a:gd name="T21" fmla="*/ 8 h 527"/>
              <a:gd name="T22" fmla="*/ 356 w 502"/>
              <a:gd name="T23" fmla="*/ 8 h 527"/>
              <a:gd name="T24" fmla="*/ 7 w 502"/>
              <a:gd name="T25" fmla="*/ 265 h 527"/>
              <a:gd name="T26" fmla="*/ 7 w 502"/>
              <a:gd name="T27" fmla="*/ 265 h 527"/>
              <a:gd name="T28" fmla="*/ 436 w 502"/>
              <a:gd name="T29" fmla="*/ 17 h 527"/>
              <a:gd name="T30" fmla="*/ 436 w 502"/>
              <a:gd name="T31" fmla="*/ 17 h 527"/>
              <a:gd name="T32" fmla="*/ 20 w 502"/>
              <a:gd name="T33" fmla="*/ 319 h 527"/>
              <a:gd name="T34" fmla="*/ 20 w 502"/>
              <a:gd name="T35" fmla="*/ 319 h 527"/>
              <a:gd name="T36" fmla="*/ 438 w 502"/>
              <a:gd name="T37" fmla="*/ 77 h 527"/>
              <a:gd name="T38" fmla="*/ 438 w 502"/>
              <a:gd name="T39" fmla="*/ 77 h 527"/>
              <a:gd name="T40" fmla="*/ 38 w 502"/>
              <a:gd name="T41" fmla="*/ 370 h 527"/>
              <a:gd name="T42" fmla="*/ 38 w 502"/>
              <a:gd name="T43" fmla="*/ 370 h 527"/>
              <a:gd name="T44" fmla="*/ 459 w 502"/>
              <a:gd name="T45" fmla="*/ 127 h 527"/>
              <a:gd name="T46" fmla="*/ 459 w 502"/>
              <a:gd name="T47" fmla="*/ 127 h 527"/>
              <a:gd name="T48" fmla="*/ 32 w 502"/>
              <a:gd name="T49" fmla="*/ 438 h 527"/>
              <a:gd name="T50" fmla="*/ 32 w 502"/>
              <a:gd name="T51" fmla="*/ 438 h 527"/>
              <a:gd name="T52" fmla="*/ 486 w 502"/>
              <a:gd name="T53" fmla="*/ 175 h 527"/>
              <a:gd name="T54" fmla="*/ 486 w 502"/>
              <a:gd name="T55" fmla="*/ 175 h 527"/>
              <a:gd name="T56" fmla="*/ 63 w 502"/>
              <a:gd name="T57" fmla="*/ 476 h 527"/>
              <a:gd name="T58" fmla="*/ 63 w 502"/>
              <a:gd name="T59" fmla="*/ 476 h 527"/>
              <a:gd name="T60" fmla="*/ 473 w 502"/>
              <a:gd name="T61" fmla="*/ 239 h 527"/>
              <a:gd name="T62" fmla="*/ 473 w 502"/>
              <a:gd name="T63" fmla="*/ 239 h 527"/>
              <a:gd name="T64" fmla="*/ 126 w 502"/>
              <a:gd name="T65" fmla="*/ 504 h 527"/>
              <a:gd name="T66" fmla="*/ 126 w 502"/>
              <a:gd name="T67" fmla="*/ 504 h 527"/>
              <a:gd name="T68" fmla="*/ 485 w 502"/>
              <a:gd name="T69" fmla="*/ 297 h 527"/>
              <a:gd name="T70" fmla="*/ 485 w 502"/>
              <a:gd name="T71" fmla="*/ 297 h 527"/>
              <a:gd name="T72" fmla="*/ 207 w 502"/>
              <a:gd name="T73" fmla="*/ 519 h 527"/>
              <a:gd name="T74" fmla="*/ 207 w 502"/>
              <a:gd name="T75" fmla="*/ 519 h 527"/>
              <a:gd name="T76" fmla="*/ 497 w 502"/>
              <a:gd name="T77" fmla="*/ 353 h 527"/>
              <a:gd name="T78" fmla="*/ 497 w 502"/>
              <a:gd name="T79" fmla="*/ 353 h 527"/>
              <a:gd name="T80" fmla="*/ 310 w 502"/>
              <a:gd name="T81" fmla="*/ 516 h 527"/>
              <a:gd name="T82" fmla="*/ 310 w 502"/>
              <a:gd name="T83" fmla="*/ 516 h 527"/>
              <a:gd name="T84" fmla="*/ 467 w 502"/>
              <a:gd name="T85" fmla="*/ 426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2" h="527">
                <a:moveTo>
                  <a:pt x="67" y="60"/>
                </a:moveTo>
                <a:lnTo>
                  <a:pt x="67" y="60"/>
                </a:lnTo>
                <a:cubicBezTo>
                  <a:pt x="68" y="62"/>
                  <a:pt x="161" y="3"/>
                  <a:pt x="162" y="5"/>
                </a:cubicBezTo>
                <a:lnTo>
                  <a:pt x="162" y="5"/>
                </a:lnTo>
                <a:cubicBezTo>
                  <a:pt x="164" y="8"/>
                  <a:pt x="10" y="148"/>
                  <a:pt x="13" y="152"/>
                </a:cubicBezTo>
                <a:lnTo>
                  <a:pt x="13" y="152"/>
                </a:lnTo>
                <a:cubicBezTo>
                  <a:pt x="15" y="157"/>
                  <a:pt x="260" y="0"/>
                  <a:pt x="263" y="7"/>
                </a:cubicBezTo>
                <a:lnTo>
                  <a:pt x="263" y="7"/>
                </a:lnTo>
                <a:cubicBezTo>
                  <a:pt x="268" y="14"/>
                  <a:pt x="4" y="203"/>
                  <a:pt x="8" y="210"/>
                </a:cubicBezTo>
                <a:lnTo>
                  <a:pt x="8" y="210"/>
                </a:lnTo>
                <a:cubicBezTo>
                  <a:pt x="13" y="219"/>
                  <a:pt x="352" y="1"/>
                  <a:pt x="356" y="8"/>
                </a:cubicBezTo>
                <a:lnTo>
                  <a:pt x="356" y="8"/>
                </a:lnTo>
                <a:cubicBezTo>
                  <a:pt x="362" y="18"/>
                  <a:pt x="0" y="254"/>
                  <a:pt x="7" y="265"/>
                </a:cubicBezTo>
                <a:lnTo>
                  <a:pt x="7" y="265"/>
                </a:lnTo>
                <a:cubicBezTo>
                  <a:pt x="12" y="274"/>
                  <a:pt x="430" y="6"/>
                  <a:pt x="436" y="17"/>
                </a:cubicBezTo>
                <a:lnTo>
                  <a:pt x="436" y="17"/>
                </a:lnTo>
                <a:cubicBezTo>
                  <a:pt x="442" y="27"/>
                  <a:pt x="14" y="310"/>
                  <a:pt x="20" y="319"/>
                </a:cubicBezTo>
                <a:lnTo>
                  <a:pt x="20" y="319"/>
                </a:lnTo>
                <a:cubicBezTo>
                  <a:pt x="26" y="331"/>
                  <a:pt x="431" y="66"/>
                  <a:pt x="438" y="77"/>
                </a:cubicBezTo>
                <a:lnTo>
                  <a:pt x="438" y="77"/>
                </a:lnTo>
                <a:cubicBezTo>
                  <a:pt x="443" y="87"/>
                  <a:pt x="32" y="358"/>
                  <a:pt x="38" y="370"/>
                </a:cubicBezTo>
                <a:lnTo>
                  <a:pt x="38" y="370"/>
                </a:lnTo>
                <a:cubicBezTo>
                  <a:pt x="46" y="383"/>
                  <a:pt x="452" y="114"/>
                  <a:pt x="459" y="127"/>
                </a:cubicBezTo>
                <a:lnTo>
                  <a:pt x="459" y="127"/>
                </a:lnTo>
                <a:cubicBezTo>
                  <a:pt x="465" y="138"/>
                  <a:pt x="26" y="427"/>
                  <a:pt x="32" y="438"/>
                </a:cubicBezTo>
                <a:lnTo>
                  <a:pt x="32" y="438"/>
                </a:lnTo>
                <a:cubicBezTo>
                  <a:pt x="38" y="448"/>
                  <a:pt x="479" y="164"/>
                  <a:pt x="486" y="175"/>
                </a:cubicBezTo>
                <a:lnTo>
                  <a:pt x="486" y="175"/>
                </a:lnTo>
                <a:cubicBezTo>
                  <a:pt x="491" y="185"/>
                  <a:pt x="57" y="466"/>
                  <a:pt x="63" y="476"/>
                </a:cubicBezTo>
                <a:lnTo>
                  <a:pt x="63" y="476"/>
                </a:lnTo>
                <a:cubicBezTo>
                  <a:pt x="68" y="484"/>
                  <a:pt x="467" y="230"/>
                  <a:pt x="473" y="239"/>
                </a:cubicBezTo>
                <a:lnTo>
                  <a:pt x="473" y="239"/>
                </a:lnTo>
                <a:cubicBezTo>
                  <a:pt x="479" y="249"/>
                  <a:pt x="120" y="493"/>
                  <a:pt x="126" y="504"/>
                </a:cubicBezTo>
                <a:lnTo>
                  <a:pt x="126" y="504"/>
                </a:lnTo>
                <a:cubicBezTo>
                  <a:pt x="133" y="514"/>
                  <a:pt x="479" y="286"/>
                  <a:pt x="485" y="297"/>
                </a:cubicBezTo>
                <a:lnTo>
                  <a:pt x="485" y="297"/>
                </a:lnTo>
                <a:cubicBezTo>
                  <a:pt x="490" y="306"/>
                  <a:pt x="202" y="512"/>
                  <a:pt x="207" y="519"/>
                </a:cubicBezTo>
                <a:lnTo>
                  <a:pt x="207" y="519"/>
                </a:lnTo>
                <a:cubicBezTo>
                  <a:pt x="211" y="526"/>
                  <a:pt x="493" y="346"/>
                  <a:pt x="497" y="353"/>
                </a:cubicBezTo>
                <a:lnTo>
                  <a:pt x="497" y="353"/>
                </a:lnTo>
                <a:cubicBezTo>
                  <a:pt x="501" y="359"/>
                  <a:pt x="307" y="511"/>
                  <a:pt x="310" y="516"/>
                </a:cubicBezTo>
                <a:lnTo>
                  <a:pt x="310" y="516"/>
                </a:lnTo>
                <a:cubicBezTo>
                  <a:pt x="313" y="520"/>
                  <a:pt x="464" y="421"/>
                  <a:pt x="467" y="426"/>
                </a:cubicBezTo>
              </a:path>
            </a:pathLst>
          </a:custGeom>
          <a:noFill/>
          <a:ln w="9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Freeform 268">
            <a:extLst>
              <a:ext uri="{FF2B5EF4-FFF2-40B4-BE49-F238E27FC236}">
                <a16:creationId xmlns:a16="http://schemas.microsoft.com/office/drawing/2014/main" id="{D3988F2A-A6D0-0645-824F-2C17119A4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098" y="11097753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269">
            <a:extLst>
              <a:ext uri="{FF2B5EF4-FFF2-40B4-BE49-F238E27FC236}">
                <a16:creationId xmlns:a16="http://schemas.microsoft.com/office/drawing/2014/main" id="{BB5A8EF6-D16B-A248-9189-41D29D240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1535" y="6134721"/>
            <a:ext cx="630664" cy="575607"/>
          </a:xfrm>
          <a:custGeom>
            <a:avLst/>
            <a:gdLst>
              <a:gd name="T0" fmla="*/ 66 w 555"/>
              <a:gd name="T1" fmla="*/ 72 h 507"/>
              <a:gd name="T2" fmla="*/ 66 w 555"/>
              <a:gd name="T3" fmla="*/ 72 h 507"/>
              <a:gd name="T4" fmla="*/ 174 w 555"/>
              <a:gd name="T5" fmla="*/ 9 h 507"/>
              <a:gd name="T6" fmla="*/ 174 w 555"/>
              <a:gd name="T7" fmla="*/ 9 h 507"/>
              <a:gd name="T8" fmla="*/ 38 w 555"/>
              <a:gd name="T9" fmla="*/ 148 h 507"/>
              <a:gd name="T10" fmla="*/ 38 w 555"/>
              <a:gd name="T11" fmla="*/ 148 h 507"/>
              <a:gd name="T12" fmla="*/ 265 w 555"/>
              <a:gd name="T13" fmla="*/ 17 h 507"/>
              <a:gd name="T14" fmla="*/ 265 w 555"/>
              <a:gd name="T15" fmla="*/ 17 h 507"/>
              <a:gd name="T16" fmla="*/ 4 w 555"/>
              <a:gd name="T17" fmla="*/ 231 h 507"/>
              <a:gd name="T18" fmla="*/ 4 w 555"/>
              <a:gd name="T19" fmla="*/ 231 h 507"/>
              <a:gd name="T20" fmla="*/ 390 w 555"/>
              <a:gd name="T21" fmla="*/ 8 h 507"/>
              <a:gd name="T22" fmla="*/ 390 w 555"/>
              <a:gd name="T23" fmla="*/ 8 h 507"/>
              <a:gd name="T24" fmla="*/ 46 w 555"/>
              <a:gd name="T25" fmla="*/ 270 h 507"/>
              <a:gd name="T26" fmla="*/ 46 w 555"/>
              <a:gd name="T27" fmla="*/ 270 h 507"/>
              <a:gd name="T28" fmla="*/ 418 w 555"/>
              <a:gd name="T29" fmla="*/ 56 h 507"/>
              <a:gd name="T30" fmla="*/ 418 w 555"/>
              <a:gd name="T31" fmla="*/ 56 h 507"/>
              <a:gd name="T32" fmla="*/ 49 w 555"/>
              <a:gd name="T33" fmla="*/ 330 h 507"/>
              <a:gd name="T34" fmla="*/ 49 w 555"/>
              <a:gd name="T35" fmla="*/ 330 h 507"/>
              <a:gd name="T36" fmla="*/ 472 w 555"/>
              <a:gd name="T37" fmla="*/ 86 h 507"/>
              <a:gd name="T38" fmla="*/ 472 w 555"/>
              <a:gd name="T39" fmla="*/ 86 h 507"/>
              <a:gd name="T40" fmla="*/ 8 w 555"/>
              <a:gd name="T41" fmla="*/ 414 h 507"/>
              <a:gd name="T42" fmla="*/ 8 w 555"/>
              <a:gd name="T43" fmla="*/ 414 h 507"/>
              <a:gd name="T44" fmla="*/ 517 w 555"/>
              <a:gd name="T45" fmla="*/ 121 h 507"/>
              <a:gd name="T46" fmla="*/ 517 w 555"/>
              <a:gd name="T47" fmla="*/ 121 h 507"/>
              <a:gd name="T48" fmla="*/ 90 w 555"/>
              <a:gd name="T49" fmla="*/ 425 h 507"/>
              <a:gd name="T50" fmla="*/ 90 w 555"/>
              <a:gd name="T51" fmla="*/ 425 h 507"/>
              <a:gd name="T52" fmla="*/ 548 w 555"/>
              <a:gd name="T53" fmla="*/ 160 h 507"/>
              <a:gd name="T54" fmla="*/ 548 w 555"/>
              <a:gd name="T55" fmla="*/ 160 h 507"/>
              <a:gd name="T56" fmla="*/ 139 w 555"/>
              <a:gd name="T57" fmla="*/ 458 h 507"/>
              <a:gd name="T58" fmla="*/ 139 w 555"/>
              <a:gd name="T59" fmla="*/ 458 h 507"/>
              <a:gd name="T60" fmla="*/ 539 w 555"/>
              <a:gd name="T61" fmla="*/ 227 h 507"/>
              <a:gd name="T62" fmla="*/ 539 w 555"/>
              <a:gd name="T63" fmla="*/ 227 h 507"/>
              <a:gd name="T64" fmla="*/ 197 w 555"/>
              <a:gd name="T65" fmla="*/ 486 h 507"/>
              <a:gd name="T66" fmla="*/ 197 w 555"/>
              <a:gd name="T67" fmla="*/ 486 h 507"/>
              <a:gd name="T68" fmla="*/ 544 w 555"/>
              <a:gd name="T69" fmla="*/ 286 h 507"/>
              <a:gd name="T70" fmla="*/ 544 w 555"/>
              <a:gd name="T71" fmla="*/ 286 h 507"/>
              <a:gd name="T72" fmla="*/ 272 w 555"/>
              <a:gd name="T73" fmla="*/ 500 h 507"/>
              <a:gd name="T74" fmla="*/ 272 w 555"/>
              <a:gd name="T75" fmla="*/ 500 h 507"/>
              <a:gd name="T76" fmla="*/ 495 w 555"/>
              <a:gd name="T77" fmla="*/ 371 h 507"/>
              <a:gd name="T78" fmla="*/ 495 w 555"/>
              <a:gd name="T79" fmla="*/ 371 h 507"/>
              <a:gd name="T80" fmla="*/ 370 w 555"/>
              <a:gd name="T81" fmla="*/ 499 h 507"/>
              <a:gd name="T82" fmla="*/ 370 w 555"/>
              <a:gd name="T83" fmla="*/ 499 h 507"/>
              <a:gd name="T84" fmla="*/ 524 w 555"/>
              <a:gd name="T85" fmla="*/ 41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5" h="507">
                <a:moveTo>
                  <a:pt x="66" y="72"/>
                </a:moveTo>
                <a:lnTo>
                  <a:pt x="66" y="72"/>
                </a:lnTo>
                <a:cubicBezTo>
                  <a:pt x="67" y="74"/>
                  <a:pt x="173" y="7"/>
                  <a:pt x="174" y="9"/>
                </a:cubicBezTo>
                <a:lnTo>
                  <a:pt x="174" y="9"/>
                </a:lnTo>
                <a:cubicBezTo>
                  <a:pt x="176" y="13"/>
                  <a:pt x="36" y="143"/>
                  <a:pt x="38" y="148"/>
                </a:cubicBezTo>
                <a:lnTo>
                  <a:pt x="38" y="148"/>
                </a:lnTo>
                <a:cubicBezTo>
                  <a:pt x="43" y="155"/>
                  <a:pt x="262" y="10"/>
                  <a:pt x="265" y="17"/>
                </a:cubicBezTo>
                <a:lnTo>
                  <a:pt x="265" y="17"/>
                </a:lnTo>
                <a:cubicBezTo>
                  <a:pt x="270" y="23"/>
                  <a:pt x="0" y="225"/>
                  <a:pt x="4" y="231"/>
                </a:cubicBezTo>
                <a:lnTo>
                  <a:pt x="4" y="231"/>
                </a:lnTo>
                <a:cubicBezTo>
                  <a:pt x="8" y="239"/>
                  <a:pt x="386" y="0"/>
                  <a:pt x="390" y="8"/>
                </a:cubicBezTo>
                <a:lnTo>
                  <a:pt x="390" y="8"/>
                </a:lnTo>
                <a:cubicBezTo>
                  <a:pt x="396" y="17"/>
                  <a:pt x="40" y="260"/>
                  <a:pt x="46" y="270"/>
                </a:cubicBezTo>
                <a:lnTo>
                  <a:pt x="46" y="270"/>
                </a:lnTo>
                <a:cubicBezTo>
                  <a:pt x="51" y="280"/>
                  <a:pt x="413" y="47"/>
                  <a:pt x="418" y="56"/>
                </a:cubicBezTo>
                <a:lnTo>
                  <a:pt x="418" y="56"/>
                </a:lnTo>
                <a:cubicBezTo>
                  <a:pt x="423" y="66"/>
                  <a:pt x="43" y="321"/>
                  <a:pt x="49" y="330"/>
                </a:cubicBezTo>
                <a:lnTo>
                  <a:pt x="49" y="330"/>
                </a:lnTo>
                <a:cubicBezTo>
                  <a:pt x="54" y="340"/>
                  <a:pt x="465" y="75"/>
                  <a:pt x="472" y="86"/>
                </a:cubicBezTo>
                <a:lnTo>
                  <a:pt x="472" y="86"/>
                </a:lnTo>
                <a:cubicBezTo>
                  <a:pt x="478" y="97"/>
                  <a:pt x="2" y="402"/>
                  <a:pt x="8" y="414"/>
                </a:cubicBezTo>
                <a:lnTo>
                  <a:pt x="8" y="414"/>
                </a:lnTo>
                <a:cubicBezTo>
                  <a:pt x="15" y="425"/>
                  <a:pt x="510" y="108"/>
                  <a:pt x="517" y="121"/>
                </a:cubicBezTo>
                <a:lnTo>
                  <a:pt x="517" y="121"/>
                </a:lnTo>
                <a:cubicBezTo>
                  <a:pt x="525" y="133"/>
                  <a:pt x="84" y="413"/>
                  <a:pt x="90" y="425"/>
                </a:cubicBezTo>
                <a:lnTo>
                  <a:pt x="90" y="425"/>
                </a:lnTo>
                <a:cubicBezTo>
                  <a:pt x="96" y="434"/>
                  <a:pt x="541" y="149"/>
                  <a:pt x="548" y="160"/>
                </a:cubicBezTo>
                <a:lnTo>
                  <a:pt x="548" y="160"/>
                </a:lnTo>
                <a:cubicBezTo>
                  <a:pt x="554" y="171"/>
                  <a:pt x="134" y="448"/>
                  <a:pt x="139" y="458"/>
                </a:cubicBezTo>
                <a:lnTo>
                  <a:pt x="139" y="458"/>
                </a:lnTo>
                <a:cubicBezTo>
                  <a:pt x="146" y="468"/>
                  <a:pt x="532" y="215"/>
                  <a:pt x="539" y="227"/>
                </a:cubicBezTo>
                <a:lnTo>
                  <a:pt x="539" y="227"/>
                </a:lnTo>
                <a:cubicBezTo>
                  <a:pt x="543" y="235"/>
                  <a:pt x="193" y="478"/>
                  <a:pt x="197" y="486"/>
                </a:cubicBezTo>
                <a:lnTo>
                  <a:pt x="197" y="486"/>
                </a:lnTo>
                <a:cubicBezTo>
                  <a:pt x="202" y="495"/>
                  <a:pt x="539" y="275"/>
                  <a:pt x="544" y="286"/>
                </a:cubicBezTo>
                <a:lnTo>
                  <a:pt x="544" y="286"/>
                </a:lnTo>
                <a:cubicBezTo>
                  <a:pt x="548" y="292"/>
                  <a:pt x="267" y="492"/>
                  <a:pt x="272" y="500"/>
                </a:cubicBezTo>
                <a:lnTo>
                  <a:pt x="272" y="500"/>
                </a:lnTo>
                <a:cubicBezTo>
                  <a:pt x="276" y="506"/>
                  <a:pt x="491" y="364"/>
                  <a:pt x="495" y="371"/>
                </a:cubicBezTo>
                <a:lnTo>
                  <a:pt x="495" y="371"/>
                </a:lnTo>
                <a:cubicBezTo>
                  <a:pt x="497" y="374"/>
                  <a:pt x="367" y="495"/>
                  <a:pt x="370" y="499"/>
                </a:cubicBezTo>
                <a:lnTo>
                  <a:pt x="370" y="499"/>
                </a:lnTo>
                <a:cubicBezTo>
                  <a:pt x="372" y="503"/>
                  <a:pt x="522" y="406"/>
                  <a:pt x="524" y="410"/>
                </a:cubicBezTo>
              </a:path>
            </a:pathLst>
          </a:custGeom>
          <a:noFill/>
          <a:ln w="9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270">
            <a:extLst>
              <a:ext uri="{FF2B5EF4-FFF2-40B4-BE49-F238E27FC236}">
                <a16:creationId xmlns:a16="http://schemas.microsoft.com/office/drawing/2014/main" id="{FF1E3941-BF29-E944-8975-8959C9385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1577" y="7087056"/>
            <a:ext cx="560590" cy="560590"/>
          </a:xfrm>
          <a:custGeom>
            <a:avLst/>
            <a:gdLst>
              <a:gd name="T0" fmla="*/ 330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30 w 494"/>
              <a:gd name="T15" fmla="*/ 0 h 493"/>
              <a:gd name="T16" fmla="*/ 330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30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30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19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19" y="492"/>
                  <a:pt x="330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271">
            <a:extLst>
              <a:ext uri="{FF2B5EF4-FFF2-40B4-BE49-F238E27FC236}">
                <a16:creationId xmlns:a16="http://schemas.microsoft.com/office/drawing/2014/main" id="{55A2E0FE-A09F-114E-82B3-9492D71A2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6563" y="8051887"/>
            <a:ext cx="600632" cy="580611"/>
          </a:xfrm>
          <a:custGeom>
            <a:avLst/>
            <a:gdLst>
              <a:gd name="T0" fmla="*/ 33 w 529"/>
              <a:gd name="T1" fmla="*/ 74 h 511"/>
              <a:gd name="T2" fmla="*/ 33 w 529"/>
              <a:gd name="T3" fmla="*/ 74 h 511"/>
              <a:gd name="T4" fmla="*/ 142 w 529"/>
              <a:gd name="T5" fmla="*/ 11 h 511"/>
              <a:gd name="T6" fmla="*/ 142 w 529"/>
              <a:gd name="T7" fmla="*/ 11 h 511"/>
              <a:gd name="T8" fmla="*/ 8 w 529"/>
              <a:gd name="T9" fmla="*/ 146 h 511"/>
              <a:gd name="T10" fmla="*/ 8 w 529"/>
              <a:gd name="T11" fmla="*/ 146 h 511"/>
              <a:gd name="T12" fmla="*/ 252 w 529"/>
              <a:gd name="T13" fmla="*/ 5 h 511"/>
              <a:gd name="T14" fmla="*/ 252 w 529"/>
              <a:gd name="T15" fmla="*/ 5 h 511"/>
              <a:gd name="T16" fmla="*/ 4 w 529"/>
              <a:gd name="T17" fmla="*/ 202 h 511"/>
              <a:gd name="T18" fmla="*/ 4 w 529"/>
              <a:gd name="T19" fmla="*/ 202 h 511"/>
              <a:gd name="T20" fmla="*/ 302 w 529"/>
              <a:gd name="T21" fmla="*/ 30 h 511"/>
              <a:gd name="T22" fmla="*/ 302 w 529"/>
              <a:gd name="T23" fmla="*/ 30 h 511"/>
              <a:gd name="T24" fmla="*/ 26 w 529"/>
              <a:gd name="T25" fmla="*/ 248 h 511"/>
              <a:gd name="T26" fmla="*/ 26 w 529"/>
              <a:gd name="T27" fmla="*/ 248 h 511"/>
              <a:gd name="T28" fmla="*/ 401 w 529"/>
              <a:gd name="T29" fmla="*/ 32 h 511"/>
              <a:gd name="T30" fmla="*/ 401 w 529"/>
              <a:gd name="T31" fmla="*/ 32 h 511"/>
              <a:gd name="T32" fmla="*/ 14 w 529"/>
              <a:gd name="T33" fmla="*/ 320 h 511"/>
              <a:gd name="T34" fmla="*/ 14 w 529"/>
              <a:gd name="T35" fmla="*/ 320 h 511"/>
              <a:gd name="T36" fmla="*/ 435 w 529"/>
              <a:gd name="T37" fmla="*/ 76 h 511"/>
              <a:gd name="T38" fmla="*/ 435 w 529"/>
              <a:gd name="T39" fmla="*/ 76 h 511"/>
              <a:gd name="T40" fmla="*/ 18 w 529"/>
              <a:gd name="T41" fmla="*/ 374 h 511"/>
              <a:gd name="T42" fmla="*/ 18 w 529"/>
              <a:gd name="T43" fmla="*/ 374 h 511"/>
              <a:gd name="T44" fmla="*/ 473 w 529"/>
              <a:gd name="T45" fmla="*/ 112 h 511"/>
              <a:gd name="T46" fmla="*/ 473 w 529"/>
              <a:gd name="T47" fmla="*/ 112 h 511"/>
              <a:gd name="T48" fmla="*/ 63 w 529"/>
              <a:gd name="T49" fmla="*/ 412 h 511"/>
              <a:gd name="T50" fmla="*/ 63 w 529"/>
              <a:gd name="T51" fmla="*/ 412 h 511"/>
              <a:gd name="T52" fmla="*/ 510 w 529"/>
              <a:gd name="T53" fmla="*/ 154 h 511"/>
              <a:gd name="T54" fmla="*/ 510 w 529"/>
              <a:gd name="T55" fmla="*/ 154 h 511"/>
              <a:gd name="T56" fmla="*/ 52 w 529"/>
              <a:gd name="T57" fmla="*/ 477 h 511"/>
              <a:gd name="T58" fmla="*/ 52 w 529"/>
              <a:gd name="T59" fmla="*/ 477 h 511"/>
              <a:gd name="T60" fmla="*/ 522 w 529"/>
              <a:gd name="T61" fmla="*/ 206 h 511"/>
              <a:gd name="T62" fmla="*/ 522 w 529"/>
              <a:gd name="T63" fmla="*/ 206 h 511"/>
              <a:gd name="T64" fmla="*/ 112 w 529"/>
              <a:gd name="T65" fmla="*/ 501 h 511"/>
              <a:gd name="T66" fmla="*/ 112 w 529"/>
              <a:gd name="T67" fmla="*/ 501 h 511"/>
              <a:gd name="T68" fmla="*/ 478 w 529"/>
              <a:gd name="T69" fmla="*/ 289 h 511"/>
              <a:gd name="T70" fmla="*/ 478 w 529"/>
              <a:gd name="T71" fmla="*/ 289 h 511"/>
              <a:gd name="T72" fmla="*/ 239 w 529"/>
              <a:gd name="T73" fmla="*/ 488 h 511"/>
              <a:gd name="T74" fmla="*/ 239 w 529"/>
              <a:gd name="T75" fmla="*/ 488 h 511"/>
              <a:gd name="T76" fmla="*/ 506 w 529"/>
              <a:gd name="T77" fmla="*/ 334 h 511"/>
              <a:gd name="T78" fmla="*/ 506 w 529"/>
              <a:gd name="T79" fmla="*/ 334 h 511"/>
              <a:gd name="T80" fmla="*/ 332 w 529"/>
              <a:gd name="T81" fmla="*/ 500 h 511"/>
              <a:gd name="T82" fmla="*/ 332 w 529"/>
              <a:gd name="T83" fmla="*/ 500 h 511"/>
              <a:gd name="T84" fmla="*/ 482 w 529"/>
              <a:gd name="T85" fmla="*/ 413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29" h="511">
                <a:moveTo>
                  <a:pt x="33" y="74"/>
                </a:moveTo>
                <a:lnTo>
                  <a:pt x="33" y="74"/>
                </a:lnTo>
                <a:cubicBezTo>
                  <a:pt x="33" y="76"/>
                  <a:pt x="141" y="10"/>
                  <a:pt x="142" y="11"/>
                </a:cubicBezTo>
                <a:lnTo>
                  <a:pt x="142" y="11"/>
                </a:lnTo>
                <a:cubicBezTo>
                  <a:pt x="144" y="15"/>
                  <a:pt x="5" y="141"/>
                  <a:pt x="8" y="146"/>
                </a:cubicBezTo>
                <a:lnTo>
                  <a:pt x="8" y="146"/>
                </a:lnTo>
                <a:cubicBezTo>
                  <a:pt x="11" y="152"/>
                  <a:pt x="249" y="0"/>
                  <a:pt x="252" y="5"/>
                </a:cubicBezTo>
                <a:lnTo>
                  <a:pt x="252" y="5"/>
                </a:lnTo>
                <a:cubicBezTo>
                  <a:pt x="256" y="11"/>
                  <a:pt x="0" y="194"/>
                  <a:pt x="4" y="202"/>
                </a:cubicBezTo>
                <a:lnTo>
                  <a:pt x="4" y="202"/>
                </a:lnTo>
                <a:cubicBezTo>
                  <a:pt x="8" y="209"/>
                  <a:pt x="298" y="23"/>
                  <a:pt x="302" y="30"/>
                </a:cubicBezTo>
                <a:lnTo>
                  <a:pt x="302" y="30"/>
                </a:lnTo>
                <a:cubicBezTo>
                  <a:pt x="307" y="39"/>
                  <a:pt x="21" y="240"/>
                  <a:pt x="26" y="248"/>
                </a:cubicBezTo>
                <a:lnTo>
                  <a:pt x="26" y="248"/>
                </a:lnTo>
                <a:cubicBezTo>
                  <a:pt x="32" y="259"/>
                  <a:pt x="394" y="20"/>
                  <a:pt x="401" y="32"/>
                </a:cubicBezTo>
                <a:lnTo>
                  <a:pt x="401" y="32"/>
                </a:lnTo>
                <a:cubicBezTo>
                  <a:pt x="408" y="44"/>
                  <a:pt x="9" y="311"/>
                  <a:pt x="14" y="320"/>
                </a:cubicBezTo>
                <a:lnTo>
                  <a:pt x="14" y="320"/>
                </a:lnTo>
                <a:cubicBezTo>
                  <a:pt x="21" y="332"/>
                  <a:pt x="429" y="65"/>
                  <a:pt x="435" y="76"/>
                </a:cubicBezTo>
                <a:lnTo>
                  <a:pt x="435" y="76"/>
                </a:lnTo>
                <a:cubicBezTo>
                  <a:pt x="440" y="86"/>
                  <a:pt x="12" y="363"/>
                  <a:pt x="18" y="374"/>
                </a:cubicBezTo>
                <a:lnTo>
                  <a:pt x="18" y="374"/>
                </a:lnTo>
                <a:cubicBezTo>
                  <a:pt x="26" y="388"/>
                  <a:pt x="468" y="103"/>
                  <a:pt x="473" y="112"/>
                </a:cubicBezTo>
                <a:lnTo>
                  <a:pt x="473" y="112"/>
                </a:lnTo>
                <a:cubicBezTo>
                  <a:pt x="480" y="125"/>
                  <a:pt x="57" y="402"/>
                  <a:pt x="63" y="412"/>
                </a:cubicBezTo>
                <a:lnTo>
                  <a:pt x="63" y="412"/>
                </a:lnTo>
                <a:cubicBezTo>
                  <a:pt x="70" y="425"/>
                  <a:pt x="504" y="141"/>
                  <a:pt x="510" y="154"/>
                </a:cubicBezTo>
                <a:lnTo>
                  <a:pt x="510" y="154"/>
                </a:lnTo>
                <a:cubicBezTo>
                  <a:pt x="518" y="166"/>
                  <a:pt x="44" y="464"/>
                  <a:pt x="52" y="477"/>
                </a:cubicBezTo>
                <a:lnTo>
                  <a:pt x="52" y="477"/>
                </a:lnTo>
                <a:cubicBezTo>
                  <a:pt x="57" y="487"/>
                  <a:pt x="516" y="196"/>
                  <a:pt x="522" y="206"/>
                </a:cubicBezTo>
                <a:lnTo>
                  <a:pt x="522" y="206"/>
                </a:lnTo>
                <a:cubicBezTo>
                  <a:pt x="528" y="216"/>
                  <a:pt x="104" y="488"/>
                  <a:pt x="112" y="501"/>
                </a:cubicBezTo>
                <a:lnTo>
                  <a:pt x="112" y="501"/>
                </a:lnTo>
                <a:cubicBezTo>
                  <a:pt x="117" y="510"/>
                  <a:pt x="472" y="279"/>
                  <a:pt x="478" y="289"/>
                </a:cubicBezTo>
                <a:lnTo>
                  <a:pt x="478" y="289"/>
                </a:lnTo>
                <a:cubicBezTo>
                  <a:pt x="482" y="297"/>
                  <a:pt x="236" y="482"/>
                  <a:pt x="239" y="488"/>
                </a:cubicBezTo>
                <a:lnTo>
                  <a:pt x="239" y="488"/>
                </a:lnTo>
                <a:cubicBezTo>
                  <a:pt x="243" y="495"/>
                  <a:pt x="502" y="328"/>
                  <a:pt x="506" y="334"/>
                </a:cubicBezTo>
                <a:lnTo>
                  <a:pt x="506" y="334"/>
                </a:lnTo>
                <a:cubicBezTo>
                  <a:pt x="509" y="341"/>
                  <a:pt x="329" y="495"/>
                  <a:pt x="332" y="500"/>
                </a:cubicBezTo>
                <a:lnTo>
                  <a:pt x="332" y="500"/>
                </a:lnTo>
                <a:cubicBezTo>
                  <a:pt x="334" y="503"/>
                  <a:pt x="480" y="409"/>
                  <a:pt x="482" y="413"/>
                </a:cubicBezTo>
              </a:path>
            </a:pathLst>
          </a:custGeom>
          <a:noFill/>
          <a:ln w="9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Freeform 272">
            <a:extLst>
              <a:ext uri="{FF2B5EF4-FFF2-40B4-BE49-F238E27FC236}">
                <a16:creationId xmlns:a16="http://schemas.microsoft.com/office/drawing/2014/main" id="{F81BACDE-5258-C248-9489-0528A1B81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1577" y="9058007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19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273">
            <a:extLst>
              <a:ext uri="{FF2B5EF4-FFF2-40B4-BE49-F238E27FC236}">
                <a16:creationId xmlns:a16="http://schemas.microsoft.com/office/drawing/2014/main" id="{5329026E-BD15-D94E-A031-FA7E768E5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567" y="9986558"/>
            <a:ext cx="600632" cy="610643"/>
          </a:xfrm>
          <a:custGeom>
            <a:avLst/>
            <a:gdLst>
              <a:gd name="T0" fmla="*/ 71 w 528"/>
              <a:gd name="T1" fmla="*/ 66 h 540"/>
              <a:gd name="T2" fmla="*/ 71 w 528"/>
              <a:gd name="T3" fmla="*/ 66 h 540"/>
              <a:gd name="T4" fmla="*/ 162 w 528"/>
              <a:gd name="T5" fmla="*/ 14 h 540"/>
              <a:gd name="T6" fmla="*/ 162 w 528"/>
              <a:gd name="T7" fmla="*/ 14 h 540"/>
              <a:gd name="T8" fmla="*/ 3 w 528"/>
              <a:gd name="T9" fmla="*/ 168 h 540"/>
              <a:gd name="T10" fmla="*/ 3 w 528"/>
              <a:gd name="T11" fmla="*/ 168 h 540"/>
              <a:gd name="T12" fmla="*/ 231 w 528"/>
              <a:gd name="T13" fmla="*/ 36 h 540"/>
              <a:gd name="T14" fmla="*/ 231 w 528"/>
              <a:gd name="T15" fmla="*/ 36 h 540"/>
              <a:gd name="T16" fmla="*/ 24 w 528"/>
              <a:gd name="T17" fmla="*/ 215 h 540"/>
              <a:gd name="T18" fmla="*/ 24 w 528"/>
              <a:gd name="T19" fmla="*/ 215 h 540"/>
              <a:gd name="T20" fmla="*/ 379 w 528"/>
              <a:gd name="T21" fmla="*/ 10 h 540"/>
              <a:gd name="T22" fmla="*/ 379 w 528"/>
              <a:gd name="T23" fmla="*/ 10 h 540"/>
              <a:gd name="T24" fmla="*/ 31 w 528"/>
              <a:gd name="T25" fmla="*/ 268 h 540"/>
              <a:gd name="T26" fmla="*/ 31 w 528"/>
              <a:gd name="T27" fmla="*/ 268 h 540"/>
              <a:gd name="T28" fmla="*/ 445 w 528"/>
              <a:gd name="T29" fmla="*/ 30 h 540"/>
              <a:gd name="T30" fmla="*/ 445 w 528"/>
              <a:gd name="T31" fmla="*/ 30 h 540"/>
              <a:gd name="T32" fmla="*/ 33 w 528"/>
              <a:gd name="T33" fmla="*/ 328 h 540"/>
              <a:gd name="T34" fmla="*/ 33 w 528"/>
              <a:gd name="T35" fmla="*/ 328 h 540"/>
              <a:gd name="T36" fmla="*/ 496 w 528"/>
              <a:gd name="T37" fmla="*/ 61 h 540"/>
              <a:gd name="T38" fmla="*/ 496 w 528"/>
              <a:gd name="T39" fmla="*/ 61 h 540"/>
              <a:gd name="T40" fmla="*/ 52 w 528"/>
              <a:gd name="T41" fmla="*/ 382 h 540"/>
              <a:gd name="T42" fmla="*/ 52 w 528"/>
              <a:gd name="T43" fmla="*/ 382 h 540"/>
              <a:gd name="T44" fmla="*/ 501 w 528"/>
              <a:gd name="T45" fmla="*/ 122 h 540"/>
              <a:gd name="T46" fmla="*/ 501 w 528"/>
              <a:gd name="T47" fmla="*/ 122 h 540"/>
              <a:gd name="T48" fmla="*/ 25 w 528"/>
              <a:gd name="T49" fmla="*/ 458 h 540"/>
              <a:gd name="T50" fmla="*/ 25 w 528"/>
              <a:gd name="T51" fmla="*/ 458 h 540"/>
              <a:gd name="T52" fmla="*/ 470 w 528"/>
              <a:gd name="T53" fmla="*/ 201 h 540"/>
              <a:gd name="T54" fmla="*/ 470 w 528"/>
              <a:gd name="T55" fmla="*/ 201 h 540"/>
              <a:gd name="T56" fmla="*/ 67 w 528"/>
              <a:gd name="T57" fmla="*/ 498 h 540"/>
              <a:gd name="T58" fmla="*/ 67 w 528"/>
              <a:gd name="T59" fmla="*/ 498 h 540"/>
              <a:gd name="T60" fmla="*/ 473 w 528"/>
              <a:gd name="T61" fmla="*/ 264 h 540"/>
              <a:gd name="T62" fmla="*/ 473 w 528"/>
              <a:gd name="T63" fmla="*/ 264 h 540"/>
              <a:gd name="T64" fmla="*/ 137 w 528"/>
              <a:gd name="T65" fmla="*/ 520 h 540"/>
              <a:gd name="T66" fmla="*/ 137 w 528"/>
              <a:gd name="T67" fmla="*/ 520 h 540"/>
              <a:gd name="T68" fmla="*/ 522 w 528"/>
              <a:gd name="T69" fmla="*/ 298 h 540"/>
              <a:gd name="T70" fmla="*/ 522 w 528"/>
              <a:gd name="T71" fmla="*/ 298 h 540"/>
              <a:gd name="T72" fmla="*/ 215 w 528"/>
              <a:gd name="T73" fmla="*/ 532 h 540"/>
              <a:gd name="T74" fmla="*/ 215 w 528"/>
              <a:gd name="T75" fmla="*/ 532 h 540"/>
              <a:gd name="T76" fmla="*/ 494 w 528"/>
              <a:gd name="T77" fmla="*/ 371 h 540"/>
              <a:gd name="T78" fmla="*/ 494 w 528"/>
              <a:gd name="T79" fmla="*/ 371 h 540"/>
              <a:gd name="T80" fmla="*/ 318 w 528"/>
              <a:gd name="T81" fmla="*/ 536 h 540"/>
              <a:gd name="T82" fmla="*/ 318 w 528"/>
              <a:gd name="T83" fmla="*/ 536 h 540"/>
              <a:gd name="T84" fmla="*/ 460 w 528"/>
              <a:gd name="T85" fmla="*/ 45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28" h="540">
                <a:moveTo>
                  <a:pt x="71" y="66"/>
                </a:moveTo>
                <a:lnTo>
                  <a:pt x="71" y="66"/>
                </a:lnTo>
                <a:cubicBezTo>
                  <a:pt x="72" y="69"/>
                  <a:pt x="160" y="12"/>
                  <a:pt x="162" y="14"/>
                </a:cubicBezTo>
                <a:lnTo>
                  <a:pt x="162" y="14"/>
                </a:lnTo>
                <a:cubicBezTo>
                  <a:pt x="164" y="19"/>
                  <a:pt x="0" y="163"/>
                  <a:pt x="3" y="168"/>
                </a:cubicBezTo>
                <a:lnTo>
                  <a:pt x="3" y="168"/>
                </a:lnTo>
                <a:cubicBezTo>
                  <a:pt x="7" y="176"/>
                  <a:pt x="228" y="30"/>
                  <a:pt x="231" y="36"/>
                </a:cubicBezTo>
                <a:lnTo>
                  <a:pt x="231" y="36"/>
                </a:lnTo>
                <a:cubicBezTo>
                  <a:pt x="236" y="43"/>
                  <a:pt x="20" y="210"/>
                  <a:pt x="24" y="215"/>
                </a:cubicBezTo>
                <a:lnTo>
                  <a:pt x="24" y="215"/>
                </a:lnTo>
                <a:cubicBezTo>
                  <a:pt x="28" y="223"/>
                  <a:pt x="374" y="0"/>
                  <a:pt x="379" y="10"/>
                </a:cubicBezTo>
                <a:lnTo>
                  <a:pt x="379" y="10"/>
                </a:lnTo>
                <a:cubicBezTo>
                  <a:pt x="384" y="19"/>
                  <a:pt x="25" y="257"/>
                  <a:pt x="31" y="268"/>
                </a:cubicBezTo>
                <a:lnTo>
                  <a:pt x="31" y="268"/>
                </a:lnTo>
                <a:cubicBezTo>
                  <a:pt x="37" y="277"/>
                  <a:pt x="439" y="19"/>
                  <a:pt x="445" y="30"/>
                </a:cubicBezTo>
                <a:lnTo>
                  <a:pt x="445" y="30"/>
                </a:lnTo>
                <a:cubicBezTo>
                  <a:pt x="451" y="40"/>
                  <a:pt x="28" y="318"/>
                  <a:pt x="33" y="328"/>
                </a:cubicBezTo>
                <a:lnTo>
                  <a:pt x="33" y="328"/>
                </a:lnTo>
                <a:cubicBezTo>
                  <a:pt x="39" y="337"/>
                  <a:pt x="491" y="51"/>
                  <a:pt x="496" y="61"/>
                </a:cubicBezTo>
                <a:lnTo>
                  <a:pt x="496" y="61"/>
                </a:lnTo>
                <a:cubicBezTo>
                  <a:pt x="502" y="71"/>
                  <a:pt x="44" y="369"/>
                  <a:pt x="52" y="382"/>
                </a:cubicBezTo>
                <a:lnTo>
                  <a:pt x="52" y="382"/>
                </a:lnTo>
                <a:cubicBezTo>
                  <a:pt x="59" y="395"/>
                  <a:pt x="494" y="110"/>
                  <a:pt x="501" y="122"/>
                </a:cubicBezTo>
                <a:lnTo>
                  <a:pt x="501" y="122"/>
                </a:lnTo>
                <a:cubicBezTo>
                  <a:pt x="510" y="137"/>
                  <a:pt x="17" y="444"/>
                  <a:pt x="25" y="458"/>
                </a:cubicBezTo>
                <a:lnTo>
                  <a:pt x="25" y="458"/>
                </a:lnTo>
                <a:cubicBezTo>
                  <a:pt x="33" y="472"/>
                  <a:pt x="463" y="187"/>
                  <a:pt x="470" y="201"/>
                </a:cubicBezTo>
                <a:lnTo>
                  <a:pt x="470" y="201"/>
                </a:lnTo>
                <a:cubicBezTo>
                  <a:pt x="478" y="214"/>
                  <a:pt x="61" y="487"/>
                  <a:pt x="67" y="498"/>
                </a:cubicBezTo>
                <a:lnTo>
                  <a:pt x="67" y="498"/>
                </a:lnTo>
                <a:cubicBezTo>
                  <a:pt x="73" y="508"/>
                  <a:pt x="466" y="252"/>
                  <a:pt x="473" y="264"/>
                </a:cubicBezTo>
                <a:lnTo>
                  <a:pt x="473" y="264"/>
                </a:lnTo>
                <a:cubicBezTo>
                  <a:pt x="480" y="275"/>
                  <a:pt x="131" y="510"/>
                  <a:pt x="137" y="520"/>
                </a:cubicBezTo>
                <a:lnTo>
                  <a:pt x="137" y="520"/>
                </a:lnTo>
                <a:cubicBezTo>
                  <a:pt x="141" y="527"/>
                  <a:pt x="516" y="288"/>
                  <a:pt x="522" y="298"/>
                </a:cubicBezTo>
                <a:lnTo>
                  <a:pt x="522" y="298"/>
                </a:lnTo>
                <a:cubicBezTo>
                  <a:pt x="527" y="307"/>
                  <a:pt x="211" y="525"/>
                  <a:pt x="215" y="532"/>
                </a:cubicBezTo>
                <a:lnTo>
                  <a:pt x="215" y="532"/>
                </a:lnTo>
                <a:cubicBezTo>
                  <a:pt x="219" y="539"/>
                  <a:pt x="490" y="365"/>
                  <a:pt x="494" y="371"/>
                </a:cubicBezTo>
                <a:lnTo>
                  <a:pt x="494" y="371"/>
                </a:lnTo>
                <a:cubicBezTo>
                  <a:pt x="497" y="377"/>
                  <a:pt x="314" y="530"/>
                  <a:pt x="318" y="536"/>
                </a:cubicBezTo>
                <a:lnTo>
                  <a:pt x="318" y="536"/>
                </a:lnTo>
                <a:cubicBezTo>
                  <a:pt x="319" y="539"/>
                  <a:pt x="457" y="450"/>
                  <a:pt x="460" y="454"/>
                </a:cubicBezTo>
              </a:path>
            </a:pathLst>
          </a:custGeom>
          <a:noFill/>
          <a:ln w="9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Freeform 274">
            <a:extLst>
              <a:ext uri="{FF2B5EF4-FFF2-40B4-BE49-F238E27FC236}">
                <a16:creationId xmlns:a16="http://schemas.microsoft.com/office/drawing/2014/main" id="{79F0028C-E274-DC43-A1E7-D999EDFB8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6563" y="11072729"/>
            <a:ext cx="585615" cy="585615"/>
          </a:xfrm>
          <a:custGeom>
            <a:avLst/>
            <a:gdLst>
              <a:gd name="T0" fmla="*/ 67 w 514"/>
              <a:gd name="T1" fmla="*/ 69 h 516"/>
              <a:gd name="T2" fmla="*/ 67 w 514"/>
              <a:gd name="T3" fmla="*/ 69 h 516"/>
              <a:gd name="T4" fmla="*/ 151 w 514"/>
              <a:gd name="T5" fmla="*/ 21 h 516"/>
              <a:gd name="T6" fmla="*/ 151 w 514"/>
              <a:gd name="T7" fmla="*/ 21 h 516"/>
              <a:gd name="T8" fmla="*/ 40 w 514"/>
              <a:gd name="T9" fmla="*/ 143 h 516"/>
              <a:gd name="T10" fmla="*/ 40 w 514"/>
              <a:gd name="T11" fmla="*/ 143 h 516"/>
              <a:gd name="T12" fmla="*/ 255 w 514"/>
              <a:gd name="T13" fmla="*/ 19 h 516"/>
              <a:gd name="T14" fmla="*/ 255 w 514"/>
              <a:gd name="T15" fmla="*/ 19 h 516"/>
              <a:gd name="T16" fmla="*/ 25 w 514"/>
              <a:gd name="T17" fmla="*/ 206 h 516"/>
              <a:gd name="T18" fmla="*/ 25 w 514"/>
              <a:gd name="T19" fmla="*/ 206 h 516"/>
              <a:gd name="T20" fmla="*/ 370 w 514"/>
              <a:gd name="T21" fmla="*/ 8 h 516"/>
              <a:gd name="T22" fmla="*/ 370 w 514"/>
              <a:gd name="T23" fmla="*/ 8 h 516"/>
              <a:gd name="T24" fmla="*/ 28 w 514"/>
              <a:gd name="T25" fmla="*/ 269 h 516"/>
              <a:gd name="T26" fmla="*/ 28 w 514"/>
              <a:gd name="T27" fmla="*/ 269 h 516"/>
              <a:gd name="T28" fmla="*/ 428 w 514"/>
              <a:gd name="T29" fmla="*/ 38 h 516"/>
              <a:gd name="T30" fmla="*/ 428 w 514"/>
              <a:gd name="T31" fmla="*/ 38 h 516"/>
              <a:gd name="T32" fmla="*/ 40 w 514"/>
              <a:gd name="T33" fmla="*/ 316 h 516"/>
              <a:gd name="T34" fmla="*/ 40 w 514"/>
              <a:gd name="T35" fmla="*/ 316 h 516"/>
              <a:gd name="T36" fmla="*/ 490 w 514"/>
              <a:gd name="T37" fmla="*/ 57 h 516"/>
              <a:gd name="T38" fmla="*/ 490 w 514"/>
              <a:gd name="T39" fmla="*/ 57 h 516"/>
              <a:gd name="T40" fmla="*/ 6 w 514"/>
              <a:gd name="T41" fmla="*/ 394 h 516"/>
              <a:gd name="T42" fmla="*/ 6 w 514"/>
              <a:gd name="T43" fmla="*/ 394 h 516"/>
              <a:gd name="T44" fmla="*/ 505 w 514"/>
              <a:gd name="T45" fmla="*/ 106 h 516"/>
              <a:gd name="T46" fmla="*/ 505 w 514"/>
              <a:gd name="T47" fmla="*/ 106 h 516"/>
              <a:gd name="T48" fmla="*/ 7 w 514"/>
              <a:gd name="T49" fmla="*/ 450 h 516"/>
              <a:gd name="T50" fmla="*/ 7 w 514"/>
              <a:gd name="T51" fmla="*/ 450 h 516"/>
              <a:gd name="T52" fmla="*/ 492 w 514"/>
              <a:gd name="T53" fmla="*/ 170 h 516"/>
              <a:gd name="T54" fmla="*/ 492 w 514"/>
              <a:gd name="T55" fmla="*/ 170 h 516"/>
              <a:gd name="T56" fmla="*/ 66 w 514"/>
              <a:gd name="T57" fmla="*/ 471 h 516"/>
              <a:gd name="T58" fmla="*/ 66 w 514"/>
              <a:gd name="T59" fmla="*/ 471 h 516"/>
              <a:gd name="T60" fmla="*/ 484 w 514"/>
              <a:gd name="T61" fmla="*/ 230 h 516"/>
              <a:gd name="T62" fmla="*/ 484 w 514"/>
              <a:gd name="T63" fmla="*/ 230 h 516"/>
              <a:gd name="T64" fmla="*/ 106 w 514"/>
              <a:gd name="T65" fmla="*/ 502 h 516"/>
              <a:gd name="T66" fmla="*/ 106 w 514"/>
              <a:gd name="T67" fmla="*/ 502 h 516"/>
              <a:gd name="T68" fmla="*/ 495 w 514"/>
              <a:gd name="T69" fmla="*/ 277 h 516"/>
              <a:gd name="T70" fmla="*/ 495 w 514"/>
              <a:gd name="T71" fmla="*/ 277 h 516"/>
              <a:gd name="T72" fmla="*/ 205 w 514"/>
              <a:gd name="T73" fmla="*/ 507 h 516"/>
              <a:gd name="T74" fmla="*/ 205 w 514"/>
              <a:gd name="T75" fmla="*/ 507 h 516"/>
              <a:gd name="T76" fmla="*/ 507 w 514"/>
              <a:gd name="T77" fmla="*/ 333 h 516"/>
              <a:gd name="T78" fmla="*/ 507 w 514"/>
              <a:gd name="T79" fmla="*/ 333 h 516"/>
              <a:gd name="T80" fmla="*/ 307 w 514"/>
              <a:gd name="T81" fmla="*/ 509 h 516"/>
              <a:gd name="T82" fmla="*/ 307 w 514"/>
              <a:gd name="T83" fmla="*/ 509 h 516"/>
              <a:gd name="T84" fmla="*/ 503 w 514"/>
              <a:gd name="T85" fmla="*/ 39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4" h="516">
                <a:moveTo>
                  <a:pt x="67" y="69"/>
                </a:moveTo>
                <a:lnTo>
                  <a:pt x="67" y="69"/>
                </a:lnTo>
                <a:cubicBezTo>
                  <a:pt x="68" y="71"/>
                  <a:pt x="150" y="19"/>
                  <a:pt x="151" y="21"/>
                </a:cubicBezTo>
                <a:lnTo>
                  <a:pt x="151" y="21"/>
                </a:lnTo>
                <a:cubicBezTo>
                  <a:pt x="153" y="24"/>
                  <a:pt x="37" y="139"/>
                  <a:pt x="40" y="143"/>
                </a:cubicBezTo>
                <a:lnTo>
                  <a:pt x="40" y="143"/>
                </a:lnTo>
                <a:cubicBezTo>
                  <a:pt x="43" y="148"/>
                  <a:pt x="251" y="12"/>
                  <a:pt x="255" y="19"/>
                </a:cubicBezTo>
                <a:lnTo>
                  <a:pt x="255" y="19"/>
                </a:lnTo>
                <a:cubicBezTo>
                  <a:pt x="258" y="24"/>
                  <a:pt x="21" y="200"/>
                  <a:pt x="25" y="206"/>
                </a:cubicBezTo>
                <a:lnTo>
                  <a:pt x="25" y="206"/>
                </a:lnTo>
                <a:cubicBezTo>
                  <a:pt x="30" y="216"/>
                  <a:pt x="366" y="0"/>
                  <a:pt x="370" y="8"/>
                </a:cubicBezTo>
                <a:lnTo>
                  <a:pt x="370" y="8"/>
                </a:lnTo>
                <a:cubicBezTo>
                  <a:pt x="375" y="16"/>
                  <a:pt x="23" y="261"/>
                  <a:pt x="28" y="269"/>
                </a:cubicBezTo>
                <a:lnTo>
                  <a:pt x="28" y="269"/>
                </a:lnTo>
                <a:cubicBezTo>
                  <a:pt x="34" y="280"/>
                  <a:pt x="423" y="28"/>
                  <a:pt x="428" y="38"/>
                </a:cubicBezTo>
                <a:lnTo>
                  <a:pt x="428" y="38"/>
                </a:lnTo>
                <a:cubicBezTo>
                  <a:pt x="433" y="46"/>
                  <a:pt x="32" y="304"/>
                  <a:pt x="40" y="316"/>
                </a:cubicBezTo>
                <a:lnTo>
                  <a:pt x="40" y="316"/>
                </a:lnTo>
                <a:cubicBezTo>
                  <a:pt x="46" y="329"/>
                  <a:pt x="484" y="47"/>
                  <a:pt x="490" y="57"/>
                </a:cubicBezTo>
                <a:lnTo>
                  <a:pt x="490" y="57"/>
                </a:lnTo>
                <a:cubicBezTo>
                  <a:pt x="497" y="69"/>
                  <a:pt x="0" y="383"/>
                  <a:pt x="6" y="394"/>
                </a:cubicBezTo>
                <a:lnTo>
                  <a:pt x="6" y="394"/>
                </a:lnTo>
                <a:cubicBezTo>
                  <a:pt x="13" y="406"/>
                  <a:pt x="499" y="97"/>
                  <a:pt x="505" y="106"/>
                </a:cubicBezTo>
                <a:lnTo>
                  <a:pt x="505" y="106"/>
                </a:lnTo>
                <a:cubicBezTo>
                  <a:pt x="513" y="121"/>
                  <a:pt x="0" y="438"/>
                  <a:pt x="7" y="450"/>
                </a:cubicBezTo>
                <a:lnTo>
                  <a:pt x="7" y="450"/>
                </a:lnTo>
                <a:cubicBezTo>
                  <a:pt x="13" y="462"/>
                  <a:pt x="485" y="159"/>
                  <a:pt x="492" y="170"/>
                </a:cubicBezTo>
                <a:lnTo>
                  <a:pt x="492" y="170"/>
                </a:lnTo>
                <a:cubicBezTo>
                  <a:pt x="498" y="181"/>
                  <a:pt x="60" y="461"/>
                  <a:pt x="66" y="471"/>
                </a:cubicBezTo>
                <a:lnTo>
                  <a:pt x="66" y="471"/>
                </a:lnTo>
                <a:cubicBezTo>
                  <a:pt x="73" y="484"/>
                  <a:pt x="478" y="220"/>
                  <a:pt x="484" y="230"/>
                </a:cubicBezTo>
                <a:lnTo>
                  <a:pt x="484" y="230"/>
                </a:lnTo>
                <a:cubicBezTo>
                  <a:pt x="489" y="240"/>
                  <a:pt x="101" y="492"/>
                  <a:pt x="106" y="502"/>
                </a:cubicBezTo>
                <a:lnTo>
                  <a:pt x="106" y="502"/>
                </a:lnTo>
                <a:cubicBezTo>
                  <a:pt x="111" y="510"/>
                  <a:pt x="490" y="267"/>
                  <a:pt x="495" y="277"/>
                </a:cubicBezTo>
                <a:lnTo>
                  <a:pt x="495" y="277"/>
                </a:lnTo>
                <a:cubicBezTo>
                  <a:pt x="500" y="285"/>
                  <a:pt x="200" y="498"/>
                  <a:pt x="205" y="507"/>
                </a:cubicBezTo>
                <a:lnTo>
                  <a:pt x="205" y="507"/>
                </a:lnTo>
                <a:cubicBezTo>
                  <a:pt x="210" y="515"/>
                  <a:pt x="501" y="325"/>
                  <a:pt x="507" y="333"/>
                </a:cubicBezTo>
                <a:lnTo>
                  <a:pt x="507" y="333"/>
                </a:lnTo>
                <a:cubicBezTo>
                  <a:pt x="511" y="340"/>
                  <a:pt x="305" y="504"/>
                  <a:pt x="307" y="509"/>
                </a:cubicBezTo>
                <a:lnTo>
                  <a:pt x="307" y="509"/>
                </a:lnTo>
                <a:cubicBezTo>
                  <a:pt x="310" y="514"/>
                  <a:pt x="499" y="390"/>
                  <a:pt x="503" y="396"/>
                </a:cubicBezTo>
              </a:path>
            </a:pathLst>
          </a:cu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Freeform 275">
            <a:extLst>
              <a:ext uri="{FF2B5EF4-FFF2-40B4-BE49-F238E27FC236}">
                <a16:creationId xmlns:a16="http://schemas.microsoft.com/office/drawing/2014/main" id="{2DA724EA-F81C-D54A-AB28-4929F3625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2745" y="6145976"/>
            <a:ext cx="645678" cy="600632"/>
          </a:xfrm>
          <a:custGeom>
            <a:avLst/>
            <a:gdLst>
              <a:gd name="T0" fmla="*/ 74 w 568"/>
              <a:gd name="T1" fmla="*/ 80 h 530"/>
              <a:gd name="T2" fmla="*/ 74 w 568"/>
              <a:gd name="T3" fmla="*/ 80 h 530"/>
              <a:gd name="T4" fmla="*/ 145 w 568"/>
              <a:gd name="T5" fmla="*/ 38 h 530"/>
              <a:gd name="T6" fmla="*/ 145 w 568"/>
              <a:gd name="T7" fmla="*/ 38 h 530"/>
              <a:gd name="T8" fmla="*/ 15 w 568"/>
              <a:gd name="T9" fmla="*/ 171 h 530"/>
              <a:gd name="T10" fmla="*/ 15 w 568"/>
              <a:gd name="T11" fmla="*/ 171 h 530"/>
              <a:gd name="T12" fmla="*/ 300 w 568"/>
              <a:gd name="T13" fmla="*/ 6 h 530"/>
              <a:gd name="T14" fmla="*/ 300 w 568"/>
              <a:gd name="T15" fmla="*/ 6 h 530"/>
              <a:gd name="T16" fmla="*/ 6 w 568"/>
              <a:gd name="T17" fmla="*/ 237 h 530"/>
              <a:gd name="T18" fmla="*/ 6 w 568"/>
              <a:gd name="T19" fmla="*/ 237 h 530"/>
              <a:gd name="T20" fmla="*/ 390 w 568"/>
              <a:gd name="T21" fmla="*/ 16 h 530"/>
              <a:gd name="T22" fmla="*/ 390 w 568"/>
              <a:gd name="T23" fmla="*/ 16 h 530"/>
              <a:gd name="T24" fmla="*/ 65 w 568"/>
              <a:gd name="T25" fmla="*/ 265 h 530"/>
              <a:gd name="T26" fmla="*/ 65 w 568"/>
              <a:gd name="T27" fmla="*/ 265 h 530"/>
              <a:gd name="T28" fmla="*/ 448 w 568"/>
              <a:gd name="T29" fmla="*/ 45 h 530"/>
              <a:gd name="T30" fmla="*/ 448 w 568"/>
              <a:gd name="T31" fmla="*/ 45 h 530"/>
              <a:gd name="T32" fmla="*/ 59 w 568"/>
              <a:gd name="T33" fmla="*/ 323 h 530"/>
              <a:gd name="T34" fmla="*/ 59 w 568"/>
              <a:gd name="T35" fmla="*/ 323 h 530"/>
              <a:gd name="T36" fmla="*/ 472 w 568"/>
              <a:gd name="T37" fmla="*/ 86 h 530"/>
              <a:gd name="T38" fmla="*/ 472 w 568"/>
              <a:gd name="T39" fmla="*/ 86 h 530"/>
              <a:gd name="T40" fmla="*/ 45 w 568"/>
              <a:gd name="T41" fmla="*/ 387 h 530"/>
              <a:gd name="T42" fmla="*/ 45 w 568"/>
              <a:gd name="T43" fmla="*/ 387 h 530"/>
              <a:gd name="T44" fmla="*/ 491 w 568"/>
              <a:gd name="T45" fmla="*/ 130 h 530"/>
              <a:gd name="T46" fmla="*/ 491 w 568"/>
              <a:gd name="T47" fmla="*/ 130 h 530"/>
              <a:gd name="T48" fmla="*/ 39 w 568"/>
              <a:gd name="T49" fmla="*/ 448 h 530"/>
              <a:gd name="T50" fmla="*/ 39 w 568"/>
              <a:gd name="T51" fmla="*/ 448 h 530"/>
              <a:gd name="T52" fmla="*/ 544 w 568"/>
              <a:gd name="T53" fmla="*/ 156 h 530"/>
              <a:gd name="T54" fmla="*/ 544 w 568"/>
              <a:gd name="T55" fmla="*/ 156 h 530"/>
              <a:gd name="T56" fmla="*/ 97 w 568"/>
              <a:gd name="T57" fmla="*/ 470 h 530"/>
              <a:gd name="T58" fmla="*/ 97 w 568"/>
              <a:gd name="T59" fmla="*/ 470 h 530"/>
              <a:gd name="T60" fmla="*/ 559 w 568"/>
              <a:gd name="T61" fmla="*/ 203 h 530"/>
              <a:gd name="T62" fmla="*/ 559 w 568"/>
              <a:gd name="T63" fmla="*/ 203 h 530"/>
              <a:gd name="T64" fmla="*/ 149 w 568"/>
              <a:gd name="T65" fmla="*/ 496 h 530"/>
              <a:gd name="T66" fmla="*/ 149 w 568"/>
              <a:gd name="T67" fmla="*/ 496 h 530"/>
              <a:gd name="T68" fmla="*/ 538 w 568"/>
              <a:gd name="T69" fmla="*/ 272 h 530"/>
              <a:gd name="T70" fmla="*/ 538 w 568"/>
              <a:gd name="T71" fmla="*/ 272 h 530"/>
              <a:gd name="T72" fmla="*/ 254 w 568"/>
              <a:gd name="T73" fmla="*/ 499 h 530"/>
              <a:gd name="T74" fmla="*/ 254 w 568"/>
              <a:gd name="T75" fmla="*/ 499 h 530"/>
              <a:gd name="T76" fmla="*/ 516 w 568"/>
              <a:gd name="T77" fmla="*/ 347 h 530"/>
              <a:gd name="T78" fmla="*/ 516 w 568"/>
              <a:gd name="T79" fmla="*/ 347 h 530"/>
              <a:gd name="T80" fmla="*/ 313 w 568"/>
              <a:gd name="T81" fmla="*/ 524 h 530"/>
              <a:gd name="T82" fmla="*/ 313 w 568"/>
              <a:gd name="T83" fmla="*/ 524 h 530"/>
              <a:gd name="T84" fmla="*/ 514 w 568"/>
              <a:gd name="T85" fmla="*/ 407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8" h="530">
                <a:moveTo>
                  <a:pt x="74" y="80"/>
                </a:moveTo>
                <a:lnTo>
                  <a:pt x="74" y="80"/>
                </a:lnTo>
                <a:cubicBezTo>
                  <a:pt x="75" y="81"/>
                  <a:pt x="144" y="36"/>
                  <a:pt x="145" y="38"/>
                </a:cubicBezTo>
                <a:lnTo>
                  <a:pt x="145" y="38"/>
                </a:lnTo>
                <a:cubicBezTo>
                  <a:pt x="149" y="43"/>
                  <a:pt x="12" y="166"/>
                  <a:pt x="15" y="171"/>
                </a:cubicBezTo>
                <a:lnTo>
                  <a:pt x="15" y="171"/>
                </a:lnTo>
                <a:cubicBezTo>
                  <a:pt x="18" y="177"/>
                  <a:pt x="297" y="0"/>
                  <a:pt x="300" y="6"/>
                </a:cubicBezTo>
                <a:lnTo>
                  <a:pt x="300" y="6"/>
                </a:lnTo>
                <a:cubicBezTo>
                  <a:pt x="305" y="14"/>
                  <a:pt x="0" y="228"/>
                  <a:pt x="6" y="237"/>
                </a:cubicBezTo>
                <a:lnTo>
                  <a:pt x="6" y="237"/>
                </a:lnTo>
                <a:cubicBezTo>
                  <a:pt x="11" y="247"/>
                  <a:pt x="385" y="8"/>
                  <a:pt x="390" y="16"/>
                </a:cubicBezTo>
                <a:lnTo>
                  <a:pt x="390" y="16"/>
                </a:lnTo>
                <a:cubicBezTo>
                  <a:pt x="395" y="25"/>
                  <a:pt x="61" y="258"/>
                  <a:pt x="65" y="265"/>
                </a:cubicBezTo>
                <a:lnTo>
                  <a:pt x="65" y="265"/>
                </a:lnTo>
                <a:cubicBezTo>
                  <a:pt x="71" y="274"/>
                  <a:pt x="441" y="34"/>
                  <a:pt x="448" y="45"/>
                </a:cubicBezTo>
                <a:lnTo>
                  <a:pt x="448" y="45"/>
                </a:lnTo>
                <a:cubicBezTo>
                  <a:pt x="454" y="56"/>
                  <a:pt x="53" y="313"/>
                  <a:pt x="59" y="323"/>
                </a:cubicBezTo>
                <a:lnTo>
                  <a:pt x="59" y="323"/>
                </a:lnTo>
                <a:cubicBezTo>
                  <a:pt x="65" y="334"/>
                  <a:pt x="465" y="74"/>
                  <a:pt x="472" y="86"/>
                </a:cubicBezTo>
                <a:lnTo>
                  <a:pt x="472" y="86"/>
                </a:lnTo>
                <a:cubicBezTo>
                  <a:pt x="478" y="97"/>
                  <a:pt x="39" y="376"/>
                  <a:pt x="45" y="387"/>
                </a:cubicBezTo>
                <a:lnTo>
                  <a:pt x="45" y="387"/>
                </a:lnTo>
                <a:cubicBezTo>
                  <a:pt x="52" y="399"/>
                  <a:pt x="484" y="116"/>
                  <a:pt x="491" y="130"/>
                </a:cubicBezTo>
                <a:lnTo>
                  <a:pt x="491" y="130"/>
                </a:lnTo>
                <a:cubicBezTo>
                  <a:pt x="499" y="142"/>
                  <a:pt x="30" y="433"/>
                  <a:pt x="39" y="448"/>
                </a:cubicBezTo>
                <a:lnTo>
                  <a:pt x="39" y="448"/>
                </a:lnTo>
                <a:cubicBezTo>
                  <a:pt x="46" y="461"/>
                  <a:pt x="536" y="144"/>
                  <a:pt x="544" y="156"/>
                </a:cubicBezTo>
                <a:lnTo>
                  <a:pt x="544" y="156"/>
                </a:lnTo>
                <a:cubicBezTo>
                  <a:pt x="550" y="167"/>
                  <a:pt x="89" y="456"/>
                  <a:pt x="97" y="470"/>
                </a:cubicBezTo>
                <a:lnTo>
                  <a:pt x="97" y="470"/>
                </a:lnTo>
                <a:cubicBezTo>
                  <a:pt x="102" y="479"/>
                  <a:pt x="554" y="194"/>
                  <a:pt x="559" y="203"/>
                </a:cubicBezTo>
                <a:lnTo>
                  <a:pt x="559" y="203"/>
                </a:lnTo>
                <a:cubicBezTo>
                  <a:pt x="567" y="216"/>
                  <a:pt x="144" y="486"/>
                  <a:pt x="149" y="496"/>
                </a:cubicBezTo>
                <a:lnTo>
                  <a:pt x="149" y="496"/>
                </a:lnTo>
                <a:cubicBezTo>
                  <a:pt x="154" y="504"/>
                  <a:pt x="533" y="263"/>
                  <a:pt x="538" y="272"/>
                </a:cubicBezTo>
                <a:lnTo>
                  <a:pt x="538" y="272"/>
                </a:lnTo>
                <a:cubicBezTo>
                  <a:pt x="542" y="279"/>
                  <a:pt x="250" y="491"/>
                  <a:pt x="254" y="499"/>
                </a:cubicBezTo>
                <a:lnTo>
                  <a:pt x="254" y="499"/>
                </a:lnTo>
                <a:cubicBezTo>
                  <a:pt x="259" y="506"/>
                  <a:pt x="512" y="340"/>
                  <a:pt x="516" y="347"/>
                </a:cubicBezTo>
                <a:lnTo>
                  <a:pt x="516" y="347"/>
                </a:lnTo>
                <a:cubicBezTo>
                  <a:pt x="520" y="353"/>
                  <a:pt x="310" y="519"/>
                  <a:pt x="313" y="524"/>
                </a:cubicBezTo>
                <a:lnTo>
                  <a:pt x="313" y="524"/>
                </a:lnTo>
                <a:cubicBezTo>
                  <a:pt x="316" y="529"/>
                  <a:pt x="512" y="402"/>
                  <a:pt x="514" y="407"/>
                </a:cubicBezTo>
              </a:path>
            </a:pathLst>
          </a:custGeom>
          <a:noFill/>
          <a:ln w="9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Freeform 276">
            <a:extLst>
              <a:ext uri="{FF2B5EF4-FFF2-40B4-BE49-F238E27FC236}">
                <a16:creationId xmlns:a16="http://schemas.microsoft.com/office/drawing/2014/main" id="{BBAA23EA-CA39-994E-AEEB-BDE1A026E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7738" y="7078290"/>
            <a:ext cx="625660" cy="595625"/>
          </a:xfrm>
          <a:custGeom>
            <a:avLst/>
            <a:gdLst>
              <a:gd name="T0" fmla="*/ 55 w 550"/>
              <a:gd name="T1" fmla="*/ 91 h 526"/>
              <a:gd name="T2" fmla="*/ 55 w 550"/>
              <a:gd name="T3" fmla="*/ 91 h 526"/>
              <a:gd name="T4" fmla="*/ 137 w 550"/>
              <a:gd name="T5" fmla="*/ 43 h 526"/>
              <a:gd name="T6" fmla="*/ 137 w 550"/>
              <a:gd name="T7" fmla="*/ 43 h 526"/>
              <a:gd name="T8" fmla="*/ 70 w 550"/>
              <a:gd name="T9" fmla="*/ 136 h 526"/>
              <a:gd name="T10" fmla="*/ 70 w 550"/>
              <a:gd name="T11" fmla="*/ 136 h 526"/>
              <a:gd name="T12" fmla="*/ 269 w 550"/>
              <a:gd name="T13" fmla="*/ 20 h 526"/>
              <a:gd name="T14" fmla="*/ 269 w 550"/>
              <a:gd name="T15" fmla="*/ 20 h 526"/>
              <a:gd name="T16" fmla="*/ 4 w 550"/>
              <a:gd name="T17" fmla="*/ 238 h 526"/>
              <a:gd name="T18" fmla="*/ 4 w 550"/>
              <a:gd name="T19" fmla="*/ 238 h 526"/>
              <a:gd name="T20" fmla="*/ 401 w 550"/>
              <a:gd name="T21" fmla="*/ 9 h 526"/>
              <a:gd name="T22" fmla="*/ 401 w 550"/>
              <a:gd name="T23" fmla="*/ 9 h 526"/>
              <a:gd name="T24" fmla="*/ 48 w 550"/>
              <a:gd name="T25" fmla="*/ 271 h 526"/>
              <a:gd name="T26" fmla="*/ 48 w 550"/>
              <a:gd name="T27" fmla="*/ 271 h 526"/>
              <a:gd name="T28" fmla="*/ 469 w 550"/>
              <a:gd name="T29" fmla="*/ 28 h 526"/>
              <a:gd name="T30" fmla="*/ 469 w 550"/>
              <a:gd name="T31" fmla="*/ 28 h 526"/>
              <a:gd name="T32" fmla="*/ 31 w 550"/>
              <a:gd name="T33" fmla="*/ 334 h 526"/>
              <a:gd name="T34" fmla="*/ 31 w 550"/>
              <a:gd name="T35" fmla="*/ 334 h 526"/>
              <a:gd name="T36" fmla="*/ 499 w 550"/>
              <a:gd name="T37" fmla="*/ 63 h 526"/>
              <a:gd name="T38" fmla="*/ 499 w 550"/>
              <a:gd name="T39" fmla="*/ 63 h 526"/>
              <a:gd name="T40" fmla="*/ 36 w 550"/>
              <a:gd name="T41" fmla="*/ 384 h 526"/>
              <a:gd name="T42" fmla="*/ 36 w 550"/>
              <a:gd name="T43" fmla="*/ 384 h 526"/>
              <a:gd name="T44" fmla="*/ 532 w 550"/>
              <a:gd name="T45" fmla="*/ 98 h 526"/>
              <a:gd name="T46" fmla="*/ 532 w 550"/>
              <a:gd name="T47" fmla="*/ 98 h 526"/>
              <a:gd name="T48" fmla="*/ 91 w 550"/>
              <a:gd name="T49" fmla="*/ 411 h 526"/>
              <a:gd name="T50" fmla="*/ 91 w 550"/>
              <a:gd name="T51" fmla="*/ 411 h 526"/>
              <a:gd name="T52" fmla="*/ 529 w 550"/>
              <a:gd name="T53" fmla="*/ 157 h 526"/>
              <a:gd name="T54" fmla="*/ 529 w 550"/>
              <a:gd name="T55" fmla="*/ 157 h 526"/>
              <a:gd name="T56" fmla="*/ 94 w 550"/>
              <a:gd name="T57" fmla="*/ 469 h 526"/>
              <a:gd name="T58" fmla="*/ 94 w 550"/>
              <a:gd name="T59" fmla="*/ 469 h 526"/>
              <a:gd name="T60" fmla="*/ 534 w 550"/>
              <a:gd name="T61" fmla="*/ 215 h 526"/>
              <a:gd name="T62" fmla="*/ 534 w 550"/>
              <a:gd name="T63" fmla="*/ 215 h 526"/>
              <a:gd name="T64" fmla="*/ 114 w 550"/>
              <a:gd name="T65" fmla="*/ 516 h 526"/>
              <a:gd name="T66" fmla="*/ 114 w 550"/>
              <a:gd name="T67" fmla="*/ 516 h 526"/>
              <a:gd name="T68" fmla="*/ 516 w 550"/>
              <a:gd name="T69" fmla="*/ 283 h 526"/>
              <a:gd name="T70" fmla="*/ 516 w 550"/>
              <a:gd name="T71" fmla="*/ 283 h 526"/>
              <a:gd name="T72" fmla="*/ 226 w 550"/>
              <a:gd name="T73" fmla="*/ 510 h 526"/>
              <a:gd name="T74" fmla="*/ 226 w 550"/>
              <a:gd name="T75" fmla="*/ 510 h 526"/>
              <a:gd name="T76" fmla="*/ 544 w 550"/>
              <a:gd name="T77" fmla="*/ 326 h 526"/>
              <a:gd name="T78" fmla="*/ 544 w 550"/>
              <a:gd name="T79" fmla="*/ 326 h 526"/>
              <a:gd name="T80" fmla="*/ 324 w 550"/>
              <a:gd name="T81" fmla="*/ 513 h 526"/>
              <a:gd name="T82" fmla="*/ 324 w 550"/>
              <a:gd name="T83" fmla="*/ 513 h 526"/>
              <a:gd name="T84" fmla="*/ 514 w 550"/>
              <a:gd name="T85" fmla="*/ 403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0" h="526">
                <a:moveTo>
                  <a:pt x="55" y="91"/>
                </a:moveTo>
                <a:lnTo>
                  <a:pt x="55" y="91"/>
                </a:lnTo>
                <a:cubicBezTo>
                  <a:pt x="55" y="92"/>
                  <a:pt x="136" y="41"/>
                  <a:pt x="137" y="43"/>
                </a:cubicBezTo>
                <a:lnTo>
                  <a:pt x="137" y="43"/>
                </a:lnTo>
                <a:cubicBezTo>
                  <a:pt x="139" y="46"/>
                  <a:pt x="68" y="133"/>
                  <a:pt x="70" y="136"/>
                </a:cubicBezTo>
                <a:lnTo>
                  <a:pt x="70" y="136"/>
                </a:lnTo>
                <a:cubicBezTo>
                  <a:pt x="73" y="141"/>
                  <a:pt x="266" y="15"/>
                  <a:pt x="269" y="20"/>
                </a:cubicBezTo>
                <a:lnTo>
                  <a:pt x="269" y="20"/>
                </a:lnTo>
                <a:cubicBezTo>
                  <a:pt x="273" y="28"/>
                  <a:pt x="0" y="231"/>
                  <a:pt x="4" y="238"/>
                </a:cubicBezTo>
                <a:lnTo>
                  <a:pt x="4" y="238"/>
                </a:lnTo>
                <a:cubicBezTo>
                  <a:pt x="9" y="247"/>
                  <a:pt x="397" y="0"/>
                  <a:pt x="401" y="9"/>
                </a:cubicBezTo>
                <a:lnTo>
                  <a:pt x="401" y="9"/>
                </a:lnTo>
                <a:cubicBezTo>
                  <a:pt x="406" y="17"/>
                  <a:pt x="41" y="260"/>
                  <a:pt x="48" y="271"/>
                </a:cubicBezTo>
                <a:lnTo>
                  <a:pt x="48" y="271"/>
                </a:lnTo>
                <a:cubicBezTo>
                  <a:pt x="55" y="283"/>
                  <a:pt x="463" y="18"/>
                  <a:pt x="469" y="28"/>
                </a:cubicBezTo>
                <a:lnTo>
                  <a:pt x="469" y="28"/>
                </a:lnTo>
                <a:cubicBezTo>
                  <a:pt x="475" y="38"/>
                  <a:pt x="24" y="321"/>
                  <a:pt x="31" y="334"/>
                </a:cubicBezTo>
                <a:lnTo>
                  <a:pt x="31" y="334"/>
                </a:lnTo>
                <a:cubicBezTo>
                  <a:pt x="38" y="346"/>
                  <a:pt x="492" y="51"/>
                  <a:pt x="499" y="63"/>
                </a:cubicBezTo>
                <a:lnTo>
                  <a:pt x="499" y="63"/>
                </a:lnTo>
                <a:cubicBezTo>
                  <a:pt x="507" y="76"/>
                  <a:pt x="30" y="373"/>
                  <a:pt x="36" y="384"/>
                </a:cubicBezTo>
                <a:lnTo>
                  <a:pt x="36" y="384"/>
                </a:lnTo>
                <a:cubicBezTo>
                  <a:pt x="44" y="397"/>
                  <a:pt x="526" y="89"/>
                  <a:pt x="532" y="98"/>
                </a:cubicBezTo>
                <a:lnTo>
                  <a:pt x="532" y="98"/>
                </a:lnTo>
                <a:cubicBezTo>
                  <a:pt x="537" y="108"/>
                  <a:pt x="83" y="399"/>
                  <a:pt x="91" y="411"/>
                </a:cubicBezTo>
                <a:lnTo>
                  <a:pt x="91" y="411"/>
                </a:lnTo>
                <a:cubicBezTo>
                  <a:pt x="96" y="420"/>
                  <a:pt x="523" y="146"/>
                  <a:pt x="529" y="157"/>
                </a:cubicBezTo>
                <a:lnTo>
                  <a:pt x="529" y="157"/>
                </a:lnTo>
                <a:cubicBezTo>
                  <a:pt x="535" y="167"/>
                  <a:pt x="88" y="458"/>
                  <a:pt x="94" y="469"/>
                </a:cubicBezTo>
                <a:lnTo>
                  <a:pt x="94" y="469"/>
                </a:lnTo>
                <a:cubicBezTo>
                  <a:pt x="102" y="482"/>
                  <a:pt x="529" y="207"/>
                  <a:pt x="534" y="215"/>
                </a:cubicBezTo>
                <a:lnTo>
                  <a:pt x="534" y="215"/>
                </a:lnTo>
                <a:cubicBezTo>
                  <a:pt x="541" y="227"/>
                  <a:pt x="108" y="505"/>
                  <a:pt x="114" y="516"/>
                </a:cubicBezTo>
                <a:lnTo>
                  <a:pt x="114" y="516"/>
                </a:lnTo>
                <a:cubicBezTo>
                  <a:pt x="119" y="525"/>
                  <a:pt x="512" y="275"/>
                  <a:pt x="516" y="283"/>
                </a:cubicBezTo>
                <a:lnTo>
                  <a:pt x="516" y="283"/>
                </a:lnTo>
                <a:cubicBezTo>
                  <a:pt x="522" y="293"/>
                  <a:pt x="221" y="502"/>
                  <a:pt x="226" y="510"/>
                </a:cubicBezTo>
                <a:lnTo>
                  <a:pt x="226" y="510"/>
                </a:lnTo>
                <a:cubicBezTo>
                  <a:pt x="230" y="516"/>
                  <a:pt x="541" y="319"/>
                  <a:pt x="544" y="326"/>
                </a:cubicBezTo>
                <a:lnTo>
                  <a:pt x="544" y="326"/>
                </a:lnTo>
                <a:cubicBezTo>
                  <a:pt x="549" y="334"/>
                  <a:pt x="320" y="505"/>
                  <a:pt x="324" y="513"/>
                </a:cubicBezTo>
                <a:lnTo>
                  <a:pt x="324" y="513"/>
                </a:lnTo>
                <a:cubicBezTo>
                  <a:pt x="328" y="518"/>
                  <a:pt x="512" y="398"/>
                  <a:pt x="514" y="403"/>
                </a:cubicBezTo>
              </a:path>
            </a:pathLst>
          </a:custGeom>
          <a:noFill/>
          <a:ln w="9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Freeform 277">
            <a:extLst>
              <a:ext uri="{FF2B5EF4-FFF2-40B4-BE49-F238E27FC236}">
                <a16:creationId xmlns:a16="http://schemas.microsoft.com/office/drawing/2014/main" id="{2A9992C1-85B3-424F-B64E-A37ADA5D3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7759" y="8058138"/>
            <a:ext cx="625660" cy="615646"/>
          </a:xfrm>
          <a:custGeom>
            <a:avLst/>
            <a:gdLst>
              <a:gd name="T0" fmla="*/ 85 w 550"/>
              <a:gd name="T1" fmla="*/ 61 h 541"/>
              <a:gd name="T2" fmla="*/ 85 w 550"/>
              <a:gd name="T3" fmla="*/ 61 h 541"/>
              <a:gd name="T4" fmla="*/ 118 w 550"/>
              <a:gd name="T5" fmla="*/ 41 h 541"/>
              <a:gd name="T6" fmla="*/ 118 w 550"/>
              <a:gd name="T7" fmla="*/ 41 h 541"/>
              <a:gd name="T8" fmla="*/ 35 w 550"/>
              <a:gd name="T9" fmla="*/ 152 h 541"/>
              <a:gd name="T10" fmla="*/ 35 w 550"/>
              <a:gd name="T11" fmla="*/ 152 h 541"/>
              <a:gd name="T12" fmla="*/ 226 w 550"/>
              <a:gd name="T13" fmla="*/ 41 h 541"/>
              <a:gd name="T14" fmla="*/ 226 w 550"/>
              <a:gd name="T15" fmla="*/ 41 h 541"/>
              <a:gd name="T16" fmla="*/ 54 w 550"/>
              <a:gd name="T17" fmla="*/ 204 h 541"/>
              <a:gd name="T18" fmla="*/ 54 w 550"/>
              <a:gd name="T19" fmla="*/ 204 h 541"/>
              <a:gd name="T20" fmla="*/ 391 w 550"/>
              <a:gd name="T21" fmla="*/ 9 h 541"/>
              <a:gd name="T22" fmla="*/ 391 w 550"/>
              <a:gd name="T23" fmla="*/ 9 h 541"/>
              <a:gd name="T24" fmla="*/ 6 w 550"/>
              <a:gd name="T25" fmla="*/ 292 h 541"/>
              <a:gd name="T26" fmla="*/ 6 w 550"/>
              <a:gd name="T27" fmla="*/ 292 h 541"/>
              <a:gd name="T28" fmla="*/ 450 w 550"/>
              <a:gd name="T29" fmla="*/ 36 h 541"/>
              <a:gd name="T30" fmla="*/ 450 w 550"/>
              <a:gd name="T31" fmla="*/ 36 h 541"/>
              <a:gd name="T32" fmla="*/ 37 w 550"/>
              <a:gd name="T33" fmla="*/ 332 h 541"/>
              <a:gd name="T34" fmla="*/ 37 w 550"/>
              <a:gd name="T35" fmla="*/ 332 h 541"/>
              <a:gd name="T36" fmla="*/ 471 w 550"/>
              <a:gd name="T37" fmla="*/ 81 h 541"/>
              <a:gd name="T38" fmla="*/ 471 w 550"/>
              <a:gd name="T39" fmla="*/ 81 h 541"/>
              <a:gd name="T40" fmla="*/ 54 w 550"/>
              <a:gd name="T41" fmla="*/ 384 h 541"/>
              <a:gd name="T42" fmla="*/ 54 w 550"/>
              <a:gd name="T43" fmla="*/ 384 h 541"/>
              <a:gd name="T44" fmla="*/ 518 w 550"/>
              <a:gd name="T45" fmla="*/ 115 h 541"/>
              <a:gd name="T46" fmla="*/ 518 w 550"/>
              <a:gd name="T47" fmla="*/ 115 h 541"/>
              <a:gd name="T48" fmla="*/ 81 w 550"/>
              <a:gd name="T49" fmla="*/ 431 h 541"/>
              <a:gd name="T50" fmla="*/ 81 w 550"/>
              <a:gd name="T51" fmla="*/ 431 h 541"/>
              <a:gd name="T52" fmla="*/ 542 w 550"/>
              <a:gd name="T53" fmla="*/ 165 h 541"/>
              <a:gd name="T54" fmla="*/ 542 w 550"/>
              <a:gd name="T55" fmla="*/ 165 h 541"/>
              <a:gd name="T56" fmla="*/ 120 w 550"/>
              <a:gd name="T57" fmla="*/ 470 h 541"/>
              <a:gd name="T58" fmla="*/ 120 w 550"/>
              <a:gd name="T59" fmla="*/ 470 h 541"/>
              <a:gd name="T60" fmla="*/ 526 w 550"/>
              <a:gd name="T61" fmla="*/ 235 h 541"/>
              <a:gd name="T62" fmla="*/ 526 w 550"/>
              <a:gd name="T63" fmla="*/ 235 h 541"/>
              <a:gd name="T64" fmla="*/ 174 w 550"/>
              <a:gd name="T65" fmla="*/ 493 h 541"/>
              <a:gd name="T66" fmla="*/ 174 w 550"/>
              <a:gd name="T67" fmla="*/ 493 h 541"/>
              <a:gd name="T68" fmla="*/ 485 w 550"/>
              <a:gd name="T69" fmla="*/ 313 h 541"/>
              <a:gd name="T70" fmla="*/ 485 w 550"/>
              <a:gd name="T71" fmla="*/ 313 h 541"/>
              <a:gd name="T72" fmla="*/ 198 w 550"/>
              <a:gd name="T73" fmla="*/ 533 h 541"/>
              <a:gd name="T74" fmla="*/ 198 w 550"/>
              <a:gd name="T75" fmla="*/ 533 h 541"/>
              <a:gd name="T76" fmla="*/ 522 w 550"/>
              <a:gd name="T77" fmla="*/ 345 h 541"/>
              <a:gd name="T78" fmla="*/ 522 w 550"/>
              <a:gd name="T79" fmla="*/ 345 h 541"/>
              <a:gd name="T80" fmla="*/ 306 w 550"/>
              <a:gd name="T81" fmla="*/ 528 h 541"/>
              <a:gd name="T82" fmla="*/ 306 w 550"/>
              <a:gd name="T83" fmla="*/ 528 h 541"/>
              <a:gd name="T84" fmla="*/ 507 w 550"/>
              <a:gd name="T85" fmla="*/ 412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0" h="541">
                <a:moveTo>
                  <a:pt x="85" y="61"/>
                </a:moveTo>
                <a:lnTo>
                  <a:pt x="85" y="61"/>
                </a:lnTo>
                <a:cubicBezTo>
                  <a:pt x="86" y="62"/>
                  <a:pt x="117" y="40"/>
                  <a:pt x="118" y="41"/>
                </a:cubicBezTo>
                <a:lnTo>
                  <a:pt x="118" y="41"/>
                </a:lnTo>
                <a:cubicBezTo>
                  <a:pt x="120" y="45"/>
                  <a:pt x="33" y="148"/>
                  <a:pt x="35" y="152"/>
                </a:cubicBezTo>
                <a:lnTo>
                  <a:pt x="35" y="152"/>
                </a:lnTo>
                <a:cubicBezTo>
                  <a:pt x="38" y="158"/>
                  <a:pt x="222" y="34"/>
                  <a:pt x="226" y="41"/>
                </a:cubicBezTo>
                <a:lnTo>
                  <a:pt x="226" y="41"/>
                </a:lnTo>
                <a:cubicBezTo>
                  <a:pt x="229" y="46"/>
                  <a:pt x="51" y="199"/>
                  <a:pt x="54" y="204"/>
                </a:cubicBezTo>
                <a:lnTo>
                  <a:pt x="54" y="204"/>
                </a:lnTo>
                <a:cubicBezTo>
                  <a:pt x="60" y="214"/>
                  <a:pt x="385" y="0"/>
                  <a:pt x="391" y="9"/>
                </a:cubicBezTo>
                <a:lnTo>
                  <a:pt x="391" y="9"/>
                </a:lnTo>
                <a:cubicBezTo>
                  <a:pt x="397" y="20"/>
                  <a:pt x="0" y="283"/>
                  <a:pt x="6" y="292"/>
                </a:cubicBezTo>
                <a:lnTo>
                  <a:pt x="6" y="292"/>
                </a:lnTo>
                <a:cubicBezTo>
                  <a:pt x="13" y="304"/>
                  <a:pt x="443" y="24"/>
                  <a:pt x="450" y="36"/>
                </a:cubicBezTo>
                <a:lnTo>
                  <a:pt x="450" y="36"/>
                </a:lnTo>
                <a:cubicBezTo>
                  <a:pt x="457" y="48"/>
                  <a:pt x="30" y="320"/>
                  <a:pt x="37" y="332"/>
                </a:cubicBezTo>
                <a:lnTo>
                  <a:pt x="37" y="332"/>
                </a:lnTo>
                <a:cubicBezTo>
                  <a:pt x="43" y="343"/>
                  <a:pt x="465" y="70"/>
                  <a:pt x="471" y="81"/>
                </a:cubicBezTo>
                <a:lnTo>
                  <a:pt x="471" y="81"/>
                </a:lnTo>
                <a:cubicBezTo>
                  <a:pt x="477" y="91"/>
                  <a:pt x="49" y="375"/>
                  <a:pt x="54" y="384"/>
                </a:cubicBezTo>
                <a:lnTo>
                  <a:pt x="54" y="384"/>
                </a:lnTo>
                <a:cubicBezTo>
                  <a:pt x="60" y="394"/>
                  <a:pt x="513" y="106"/>
                  <a:pt x="518" y="115"/>
                </a:cubicBezTo>
                <a:lnTo>
                  <a:pt x="518" y="115"/>
                </a:lnTo>
                <a:cubicBezTo>
                  <a:pt x="526" y="129"/>
                  <a:pt x="73" y="418"/>
                  <a:pt x="81" y="431"/>
                </a:cubicBezTo>
                <a:lnTo>
                  <a:pt x="81" y="431"/>
                </a:lnTo>
                <a:cubicBezTo>
                  <a:pt x="88" y="443"/>
                  <a:pt x="537" y="156"/>
                  <a:pt x="542" y="165"/>
                </a:cubicBezTo>
                <a:lnTo>
                  <a:pt x="542" y="165"/>
                </a:lnTo>
                <a:cubicBezTo>
                  <a:pt x="549" y="178"/>
                  <a:pt x="115" y="461"/>
                  <a:pt x="120" y="470"/>
                </a:cubicBezTo>
                <a:lnTo>
                  <a:pt x="120" y="470"/>
                </a:lnTo>
                <a:cubicBezTo>
                  <a:pt x="127" y="481"/>
                  <a:pt x="520" y="224"/>
                  <a:pt x="526" y="235"/>
                </a:cubicBezTo>
                <a:lnTo>
                  <a:pt x="526" y="235"/>
                </a:lnTo>
                <a:cubicBezTo>
                  <a:pt x="532" y="245"/>
                  <a:pt x="169" y="484"/>
                  <a:pt x="174" y="493"/>
                </a:cubicBezTo>
                <a:lnTo>
                  <a:pt x="174" y="493"/>
                </a:lnTo>
                <a:cubicBezTo>
                  <a:pt x="178" y="501"/>
                  <a:pt x="479" y="304"/>
                  <a:pt x="485" y="313"/>
                </a:cubicBezTo>
                <a:lnTo>
                  <a:pt x="485" y="313"/>
                </a:lnTo>
                <a:cubicBezTo>
                  <a:pt x="488" y="320"/>
                  <a:pt x="194" y="525"/>
                  <a:pt x="198" y="533"/>
                </a:cubicBezTo>
                <a:lnTo>
                  <a:pt x="198" y="533"/>
                </a:lnTo>
                <a:cubicBezTo>
                  <a:pt x="203" y="540"/>
                  <a:pt x="517" y="338"/>
                  <a:pt x="522" y="345"/>
                </a:cubicBezTo>
                <a:lnTo>
                  <a:pt x="522" y="345"/>
                </a:lnTo>
                <a:cubicBezTo>
                  <a:pt x="526" y="352"/>
                  <a:pt x="303" y="523"/>
                  <a:pt x="306" y="528"/>
                </a:cubicBezTo>
                <a:lnTo>
                  <a:pt x="306" y="528"/>
                </a:lnTo>
                <a:cubicBezTo>
                  <a:pt x="308" y="532"/>
                  <a:pt x="504" y="408"/>
                  <a:pt x="507" y="412"/>
                </a:cubicBezTo>
              </a:path>
            </a:pathLst>
          </a:custGeom>
          <a:noFill/>
          <a:ln w="9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Freeform 278">
            <a:extLst>
              <a:ext uri="{FF2B5EF4-FFF2-40B4-BE49-F238E27FC236}">
                <a16:creationId xmlns:a16="http://schemas.microsoft.com/office/drawing/2014/main" id="{1FE23139-ED41-7F4E-B0DF-CB932ED8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787" y="9079272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3 h 494"/>
              <a:gd name="T10" fmla="*/ 0 w 494"/>
              <a:gd name="T11" fmla="*/ 163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3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279">
            <a:extLst>
              <a:ext uri="{FF2B5EF4-FFF2-40B4-BE49-F238E27FC236}">
                <a16:creationId xmlns:a16="http://schemas.microsoft.com/office/drawing/2014/main" id="{5ADDD4D6-4C94-8A46-B1A3-AAA098803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787" y="10037854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4 w 494"/>
              <a:gd name="T3" fmla="*/ 493 h 494"/>
              <a:gd name="T4" fmla="*/ 164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4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4" y="493"/>
                </a:lnTo>
                <a:lnTo>
                  <a:pt x="164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4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Freeform 280">
            <a:extLst>
              <a:ext uri="{FF2B5EF4-FFF2-40B4-BE49-F238E27FC236}">
                <a16:creationId xmlns:a16="http://schemas.microsoft.com/office/drawing/2014/main" id="{87465944-5DCE-CC47-9BAE-9DB943140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7749" y="11104004"/>
            <a:ext cx="615650" cy="580611"/>
          </a:xfrm>
          <a:custGeom>
            <a:avLst/>
            <a:gdLst>
              <a:gd name="T0" fmla="*/ 68 w 544"/>
              <a:gd name="T1" fmla="*/ 69 h 512"/>
              <a:gd name="T2" fmla="*/ 68 w 544"/>
              <a:gd name="T3" fmla="*/ 69 h 512"/>
              <a:gd name="T4" fmla="*/ 139 w 544"/>
              <a:gd name="T5" fmla="*/ 28 h 512"/>
              <a:gd name="T6" fmla="*/ 139 w 544"/>
              <a:gd name="T7" fmla="*/ 28 h 512"/>
              <a:gd name="T8" fmla="*/ 37 w 544"/>
              <a:gd name="T9" fmla="*/ 144 h 512"/>
              <a:gd name="T10" fmla="*/ 37 w 544"/>
              <a:gd name="T11" fmla="*/ 144 h 512"/>
              <a:gd name="T12" fmla="*/ 277 w 544"/>
              <a:gd name="T13" fmla="*/ 6 h 512"/>
              <a:gd name="T14" fmla="*/ 277 w 544"/>
              <a:gd name="T15" fmla="*/ 6 h 512"/>
              <a:gd name="T16" fmla="*/ 14 w 544"/>
              <a:gd name="T17" fmla="*/ 215 h 512"/>
              <a:gd name="T18" fmla="*/ 14 w 544"/>
              <a:gd name="T19" fmla="*/ 215 h 512"/>
              <a:gd name="T20" fmla="*/ 376 w 544"/>
              <a:gd name="T21" fmla="*/ 7 h 512"/>
              <a:gd name="T22" fmla="*/ 376 w 544"/>
              <a:gd name="T23" fmla="*/ 7 h 512"/>
              <a:gd name="T24" fmla="*/ 7 w 544"/>
              <a:gd name="T25" fmla="*/ 279 h 512"/>
              <a:gd name="T26" fmla="*/ 7 w 544"/>
              <a:gd name="T27" fmla="*/ 279 h 512"/>
              <a:gd name="T28" fmla="*/ 423 w 544"/>
              <a:gd name="T29" fmla="*/ 39 h 512"/>
              <a:gd name="T30" fmla="*/ 423 w 544"/>
              <a:gd name="T31" fmla="*/ 39 h 512"/>
              <a:gd name="T32" fmla="*/ 16 w 544"/>
              <a:gd name="T33" fmla="*/ 333 h 512"/>
              <a:gd name="T34" fmla="*/ 16 w 544"/>
              <a:gd name="T35" fmla="*/ 333 h 512"/>
              <a:gd name="T36" fmla="*/ 461 w 544"/>
              <a:gd name="T37" fmla="*/ 76 h 512"/>
              <a:gd name="T38" fmla="*/ 461 w 544"/>
              <a:gd name="T39" fmla="*/ 76 h 512"/>
              <a:gd name="T40" fmla="*/ 30 w 544"/>
              <a:gd name="T41" fmla="*/ 389 h 512"/>
              <a:gd name="T42" fmla="*/ 30 w 544"/>
              <a:gd name="T43" fmla="*/ 389 h 512"/>
              <a:gd name="T44" fmla="*/ 487 w 544"/>
              <a:gd name="T45" fmla="*/ 126 h 512"/>
              <a:gd name="T46" fmla="*/ 487 w 544"/>
              <a:gd name="T47" fmla="*/ 126 h 512"/>
              <a:gd name="T48" fmla="*/ 78 w 544"/>
              <a:gd name="T49" fmla="*/ 422 h 512"/>
              <a:gd name="T50" fmla="*/ 78 w 544"/>
              <a:gd name="T51" fmla="*/ 422 h 512"/>
              <a:gd name="T52" fmla="*/ 534 w 544"/>
              <a:gd name="T53" fmla="*/ 158 h 512"/>
              <a:gd name="T54" fmla="*/ 534 w 544"/>
              <a:gd name="T55" fmla="*/ 158 h 512"/>
              <a:gd name="T56" fmla="*/ 89 w 544"/>
              <a:gd name="T57" fmla="*/ 473 h 512"/>
              <a:gd name="T58" fmla="*/ 89 w 544"/>
              <a:gd name="T59" fmla="*/ 473 h 512"/>
              <a:gd name="T60" fmla="*/ 493 w 544"/>
              <a:gd name="T61" fmla="*/ 241 h 512"/>
              <a:gd name="T62" fmla="*/ 493 w 544"/>
              <a:gd name="T63" fmla="*/ 241 h 512"/>
              <a:gd name="T64" fmla="*/ 167 w 544"/>
              <a:gd name="T65" fmla="*/ 488 h 512"/>
              <a:gd name="T66" fmla="*/ 167 w 544"/>
              <a:gd name="T67" fmla="*/ 488 h 512"/>
              <a:gd name="T68" fmla="*/ 524 w 544"/>
              <a:gd name="T69" fmla="*/ 282 h 512"/>
              <a:gd name="T70" fmla="*/ 524 w 544"/>
              <a:gd name="T71" fmla="*/ 282 h 512"/>
              <a:gd name="T72" fmla="*/ 246 w 544"/>
              <a:gd name="T73" fmla="*/ 505 h 512"/>
              <a:gd name="T74" fmla="*/ 246 w 544"/>
              <a:gd name="T75" fmla="*/ 505 h 512"/>
              <a:gd name="T76" fmla="*/ 529 w 544"/>
              <a:gd name="T77" fmla="*/ 342 h 512"/>
              <a:gd name="T78" fmla="*/ 529 w 544"/>
              <a:gd name="T79" fmla="*/ 342 h 512"/>
              <a:gd name="T80" fmla="*/ 359 w 544"/>
              <a:gd name="T81" fmla="*/ 493 h 512"/>
              <a:gd name="T82" fmla="*/ 359 w 544"/>
              <a:gd name="T83" fmla="*/ 493 h 512"/>
              <a:gd name="T84" fmla="*/ 512 w 544"/>
              <a:gd name="T85" fmla="*/ 40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44" h="512">
                <a:moveTo>
                  <a:pt x="68" y="69"/>
                </a:moveTo>
                <a:lnTo>
                  <a:pt x="68" y="69"/>
                </a:lnTo>
                <a:cubicBezTo>
                  <a:pt x="69" y="72"/>
                  <a:pt x="139" y="26"/>
                  <a:pt x="139" y="28"/>
                </a:cubicBezTo>
                <a:lnTo>
                  <a:pt x="139" y="28"/>
                </a:lnTo>
                <a:cubicBezTo>
                  <a:pt x="141" y="31"/>
                  <a:pt x="35" y="141"/>
                  <a:pt x="37" y="144"/>
                </a:cubicBezTo>
                <a:lnTo>
                  <a:pt x="37" y="144"/>
                </a:lnTo>
                <a:cubicBezTo>
                  <a:pt x="40" y="149"/>
                  <a:pt x="274" y="1"/>
                  <a:pt x="277" y="6"/>
                </a:cubicBezTo>
                <a:lnTo>
                  <a:pt x="277" y="6"/>
                </a:lnTo>
                <a:cubicBezTo>
                  <a:pt x="282" y="13"/>
                  <a:pt x="11" y="208"/>
                  <a:pt x="14" y="215"/>
                </a:cubicBezTo>
                <a:lnTo>
                  <a:pt x="14" y="215"/>
                </a:lnTo>
                <a:cubicBezTo>
                  <a:pt x="19" y="223"/>
                  <a:pt x="372" y="0"/>
                  <a:pt x="376" y="7"/>
                </a:cubicBezTo>
                <a:lnTo>
                  <a:pt x="376" y="7"/>
                </a:lnTo>
                <a:cubicBezTo>
                  <a:pt x="382" y="17"/>
                  <a:pt x="0" y="267"/>
                  <a:pt x="7" y="279"/>
                </a:cubicBezTo>
                <a:lnTo>
                  <a:pt x="7" y="279"/>
                </a:lnTo>
                <a:cubicBezTo>
                  <a:pt x="11" y="287"/>
                  <a:pt x="418" y="30"/>
                  <a:pt x="423" y="39"/>
                </a:cubicBezTo>
                <a:lnTo>
                  <a:pt x="423" y="39"/>
                </a:lnTo>
                <a:cubicBezTo>
                  <a:pt x="431" y="51"/>
                  <a:pt x="11" y="323"/>
                  <a:pt x="16" y="333"/>
                </a:cubicBezTo>
                <a:lnTo>
                  <a:pt x="16" y="333"/>
                </a:lnTo>
                <a:cubicBezTo>
                  <a:pt x="24" y="345"/>
                  <a:pt x="454" y="63"/>
                  <a:pt x="461" y="76"/>
                </a:cubicBezTo>
                <a:lnTo>
                  <a:pt x="461" y="76"/>
                </a:lnTo>
                <a:cubicBezTo>
                  <a:pt x="469" y="89"/>
                  <a:pt x="24" y="379"/>
                  <a:pt x="30" y="389"/>
                </a:cubicBezTo>
                <a:lnTo>
                  <a:pt x="30" y="389"/>
                </a:lnTo>
                <a:cubicBezTo>
                  <a:pt x="38" y="402"/>
                  <a:pt x="479" y="112"/>
                  <a:pt x="487" y="126"/>
                </a:cubicBezTo>
                <a:lnTo>
                  <a:pt x="487" y="126"/>
                </a:lnTo>
                <a:cubicBezTo>
                  <a:pt x="493" y="135"/>
                  <a:pt x="72" y="412"/>
                  <a:pt x="78" y="422"/>
                </a:cubicBezTo>
                <a:lnTo>
                  <a:pt x="78" y="422"/>
                </a:lnTo>
                <a:cubicBezTo>
                  <a:pt x="85" y="434"/>
                  <a:pt x="528" y="145"/>
                  <a:pt x="534" y="158"/>
                </a:cubicBezTo>
                <a:lnTo>
                  <a:pt x="534" y="158"/>
                </a:lnTo>
                <a:cubicBezTo>
                  <a:pt x="543" y="173"/>
                  <a:pt x="82" y="459"/>
                  <a:pt x="89" y="473"/>
                </a:cubicBezTo>
                <a:lnTo>
                  <a:pt x="89" y="473"/>
                </a:lnTo>
                <a:cubicBezTo>
                  <a:pt x="96" y="484"/>
                  <a:pt x="487" y="229"/>
                  <a:pt x="493" y="241"/>
                </a:cubicBezTo>
                <a:lnTo>
                  <a:pt x="493" y="241"/>
                </a:lnTo>
                <a:cubicBezTo>
                  <a:pt x="498" y="248"/>
                  <a:pt x="161" y="477"/>
                  <a:pt x="167" y="488"/>
                </a:cubicBezTo>
                <a:lnTo>
                  <a:pt x="167" y="488"/>
                </a:lnTo>
                <a:cubicBezTo>
                  <a:pt x="173" y="499"/>
                  <a:pt x="519" y="273"/>
                  <a:pt x="524" y="282"/>
                </a:cubicBezTo>
                <a:lnTo>
                  <a:pt x="524" y="282"/>
                </a:lnTo>
                <a:cubicBezTo>
                  <a:pt x="528" y="288"/>
                  <a:pt x="243" y="499"/>
                  <a:pt x="246" y="505"/>
                </a:cubicBezTo>
                <a:lnTo>
                  <a:pt x="246" y="505"/>
                </a:lnTo>
                <a:cubicBezTo>
                  <a:pt x="250" y="511"/>
                  <a:pt x="524" y="334"/>
                  <a:pt x="529" y="342"/>
                </a:cubicBezTo>
                <a:lnTo>
                  <a:pt x="529" y="342"/>
                </a:lnTo>
                <a:cubicBezTo>
                  <a:pt x="532" y="347"/>
                  <a:pt x="357" y="489"/>
                  <a:pt x="359" y="493"/>
                </a:cubicBezTo>
                <a:lnTo>
                  <a:pt x="359" y="493"/>
                </a:lnTo>
                <a:cubicBezTo>
                  <a:pt x="362" y="498"/>
                  <a:pt x="508" y="400"/>
                  <a:pt x="512" y="405"/>
                </a:cubicBezTo>
              </a:path>
            </a:pathLst>
          </a:cu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Freeform 281">
            <a:extLst>
              <a:ext uri="{FF2B5EF4-FFF2-40B4-BE49-F238E27FC236}">
                <a16:creationId xmlns:a16="http://schemas.microsoft.com/office/drawing/2014/main" id="{E632664C-8B0B-424F-B07E-0E02B112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1401" y="6192269"/>
            <a:ext cx="560590" cy="560590"/>
          </a:xfrm>
          <a:custGeom>
            <a:avLst/>
            <a:gdLst>
              <a:gd name="T0" fmla="*/ 330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30 w 494"/>
              <a:gd name="T15" fmla="*/ 0 h 494"/>
              <a:gd name="T16" fmla="*/ 330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30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30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30" y="0"/>
                </a:lnTo>
                <a:lnTo>
                  <a:pt x="330" y="0"/>
                </a:lnTo>
                <a:cubicBezTo>
                  <a:pt x="419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19" y="493"/>
                  <a:pt x="330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282">
            <a:extLst>
              <a:ext uri="{FF2B5EF4-FFF2-40B4-BE49-F238E27FC236}">
                <a16:creationId xmlns:a16="http://schemas.microsoft.com/office/drawing/2014/main" id="{E4021543-D701-8149-915C-14FF05CA1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1380" y="7114569"/>
            <a:ext cx="625657" cy="585618"/>
          </a:xfrm>
          <a:custGeom>
            <a:avLst/>
            <a:gdLst>
              <a:gd name="T0" fmla="*/ 43 w 552"/>
              <a:gd name="T1" fmla="*/ 75 h 516"/>
              <a:gd name="T2" fmla="*/ 43 w 552"/>
              <a:gd name="T3" fmla="*/ 75 h 516"/>
              <a:gd name="T4" fmla="*/ 171 w 552"/>
              <a:gd name="T5" fmla="*/ 2 h 516"/>
              <a:gd name="T6" fmla="*/ 171 w 552"/>
              <a:gd name="T7" fmla="*/ 2 h 516"/>
              <a:gd name="T8" fmla="*/ 6 w 552"/>
              <a:gd name="T9" fmla="*/ 150 h 516"/>
              <a:gd name="T10" fmla="*/ 6 w 552"/>
              <a:gd name="T11" fmla="*/ 150 h 516"/>
              <a:gd name="T12" fmla="*/ 248 w 552"/>
              <a:gd name="T13" fmla="*/ 10 h 516"/>
              <a:gd name="T14" fmla="*/ 248 w 552"/>
              <a:gd name="T15" fmla="*/ 10 h 516"/>
              <a:gd name="T16" fmla="*/ 28 w 552"/>
              <a:gd name="T17" fmla="*/ 195 h 516"/>
              <a:gd name="T18" fmla="*/ 28 w 552"/>
              <a:gd name="T19" fmla="*/ 195 h 516"/>
              <a:gd name="T20" fmla="*/ 317 w 552"/>
              <a:gd name="T21" fmla="*/ 28 h 516"/>
              <a:gd name="T22" fmla="*/ 317 w 552"/>
              <a:gd name="T23" fmla="*/ 28 h 516"/>
              <a:gd name="T24" fmla="*/ 34 w 552"/>
              <a:gd name="T25" fmla="*/ 252 h 516"/>
              <a:gd name="T26" fmla="*/ 34 w 552"/>
              <a:gd name="T27" fmla="*/ 252 h 516"/>
              <a:gd name="T28" fmla="*/ 392 w 552"/>
              <a:gd name="T29" fmla="*/ 45 h 516"/>
              <a:gd name="T30" fmla="*/ 392 w 552"/>
              <a:gd name="T31" fmla="*/ 45 h 516"/>
              <a:gd name="T32" fmla="*/ 14 w 552"/>
              <a:gd name="T33" fmla="*/ 323 h 516"/>
              <a:gd name="T34" fmla="*/ 14 w 552"/>
              <a:gd name="T35" fmla="*/ 323 h 516"/>
              <a:gd name="T36" fmla="*/ 479 w 552"/>
              <a:gd name="T37" fmla="*/ 55 h 516"/>
              <a:gd name="T38" fmla="*/ 479 w 552"/>
              <a:gd name="T39" fmla="*/ 55 h 516"/>
              <a:gd name="T40" fmla="*/ 6 w 552"/>
              <a:gd name="T41" fmla="*/ 384 h 516"/>
              <a:gd name="T42" fmla="*/ 6 w 552"/>
              <a:gd name="T43" fmla="*/ 384 h 516"/>
              <a:gd name="T44" fmla="*/ 514 w 552"/>
              <a:gd name="T45" fmla="*/ 90 h 516"/>
              <a:gd name="T46" fmla="*/ 514 w 552"/>
              <a:gd name="T47" fmla="*/ 90 h 516"/>
              <a:gd name="T48" fmla="*/ 49 w 552"/>
              <a:gd name="T49" fmla="*/ 423 h 516"/>
              <a:gd name="T50" fmla="*/ 49 w 552"/>
              <a:gd name="T51" fmla="*/ 423 h 516"/>
              <a:gd name="T52" fmla="*/ 488 w 552"/>
              <a:gd name="T53" fmla="*/ 170 h 516"/>
              <a:gd name="T54" fmla="*/ 488 w 552"/>
              <a:gd name="T55" fmla="*/ 170 h 516"/>
              <a:gd name="T56" fmla="*/ 66 w 552"/>
              <a:gd name="T57" fmla="*/ 470 h 516"/>
              <a:gd name="T58" fmla="*/ 66 w 552"/>
              <a:gd name="T59" fmla="*/ 470 h 516"/>
              <a:gd name="T60" fmla="*/ 545 w 552"/>
              <a:gd name="T61" fmla="*/ 193 h 516"/>
              <a:gd name="T62" fmla="*/ 545 w 552"/>
              <a:gd name="T63" fmla="*/ 193 h 516"/>
              <a:gd name="T64" fmla="*/ 114 w 552"/>
              <a:gd name="T65" fmla="*/ 506 h 516"/>
              <a:gd name="T66" fmla="*/ 114 w 552"/>
              <a:gd name="T67" fmla="*/ 506 h 516"/>
              <a:gd name="T68" fmla="*/ 482 w 552"/>
              <a:gd name="T69" fmla="*/ 293 h 516"/>
              <a:gd name="T70" fmla="*/ 482 w 552"/>
              <a:gd name="T71" fmla="*/ 293 h 516"/>
              <a:gd name="T72" fmla="*/ 242 w 552"/>
              <a:gd name="T73" fmla="*/ 489 h 516"/>
              <a:gd name="T74" fmla="*/ 242 w 552"/>
              <a:gd name="T75" fmla="*/ 489 h 516"/>
              <a:gd name="T76" fmla="*/ 533 w 552"/>
              <a:gd name="T77" fmla="*/ 321 h 516"/>
              <a:gd name="T78" fmla="*/ 533 w 552"/>
              <a:gd name="T79" fmla="*/ 321 h 516"/>
              <a:gd name="T80" fmla="*/ 316 w 552"/>
              <a:gd name="T81" fmla="*/ 509 h 516"/>
              <a:gd name="T82" fmla="*/ 316 w 552"/>
              <a:gd name="T83" fmla="*/ 509 h 516"/>
              <a:gd name="T84" fmla="*/ 477 w 552"/>
              <a:gd name="T85" fmla="*/ 4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2" h="516">
                <a:moveTo>
                  <a:pt x="43" y="75"/>
                </a:moveTo>
                <a:lnTo>
                  <a:pt x="43" y="75"/>
                </a:lnTo>
                <a:cubicBezTo>
                  <a:pt x="44" y="77"/>
                  <a:pt x="170" y="0"/>
                  <a:pt x="171" y="2"/>
                </a:cubicBezTo>
                <a:lnTo>
                  <a:pt x="171" y="2"/>
                </a:lnTo>
                <a:cubicBezTo>
                  <a:pt x="174" y="7"/>
                  <a:pt x="4" y="145"/>
                  <a:pt x="6" y="150"/>
                </a:cubicBezTo>
                <a:lnTo>
                  <a:pt x="6" y="150"/>
                </a:lnTo>
                <a:cubicBezTo>
                  <a:pt x="10" y="156"/>
                  <a:pt x="244" y="4"/>
                  <a:pt x="248" y="10"/>
                </a:cubicBezTo>
                <a:lnTo>
                  <a:pt x="248" y="10"/>
                </a:lnTo>
                <a:cubicBezTo>
                  <a:pt x="251" y="15"/>
                  <a:pt x="24" y="189"/>
                  <a:pt x="28" y="195"/>
                </a:cubicBezTo>
                <a:lnTo>
                  <a:pt x="28" y="195"/>
                </a:lnTo>
                <a:cubicBezTo>
                  <a:pt x="32" y="202"/>
                  <a:pt x="312" y="20"/>
                  <a:pt x="317" y="28"/>
                </a:cubicBezTo>
                <a:lnTo>
                  <a:pt x="317" y="28"/>
                </a:lnTo>
                <a:cubicBezTo>
                  <a:pt x="322" y="36"/>
                  <a:pt x="28" y="244"/>
                  <a:pt x="34" y="252"/>
                </a:cubicBezTo>
                <a:lnTo>
                  <a:pt x="34" y="252"/>
                </a:lnTo>
                <a:cubicBezTo>
                  <a:pt x="40" y="264"/>
                  <a:pt x="386" y="36"/>
                  <a:pt x="392" y="45"/>
                </a:cubicBezTo>
                <a:lnTo>
                  <a:pt x="392" y="45"/>
                </a:lnTo>
                <a:cubicBezTo>
                  <a:pt x="398" y="56"/>
                  <a:pt x="9" y="313"/>
                  <a:pt x="14" y="323"/>
                </a:cubicBezTo>
                <a:lnTo>
                  <a:pt x="14" y="323"/>
                </a:lnTo>
                <a:cubicBezTo>
                  <a:pt x="19" y="332"/>
                  <a:pt x="474" y="45"/>
                  <a:pt x="479" y="55"/>
                </a:cubicBezTo>
                <a:lnTo>
                  <a:pt x="479" y="55"/>
                </a:lnTo>
                <a:cubicBezTo>
                  <a:pt x="486" y="67"/>
                  <a:pt x="0" y="372"/>
                  <a:pt x="6" y="384"/>
                </a:cubicBezTo>
                <a:lnTo>
                  <a:pt x="6" y="384"/>
                </a:lnTo>
                <a:cubicBezTo>
                  <a:pt x="13" y="395"/>
                  <a:pt x="507" y="78"/>
                  <a:pt x="514" y="90"/>
                </a:cubicBezTo>
                <a:lnTo>
                  <a:pt x="514" y="90"/>
                </a:lnTo>
                <a:cubicBezTo>
                  <a:pt x="521" y="102"/>
                  <a:pt x="41" y="409"/>
                  <a:pt x="49" y="423"/>
                </a:cubicBezTo>
                <a:lnTo>
                  <a:pt x="49" y="423"/>
                </a:lnTo>
                <a:cubicBezTo>
                  <a:pt x="56" y="434"/>
                  <a:pt x="483" y="160"/>
                  <a:pt x="488" y="170"/>
                </a:cubicBezTo>
                <a:lnTo>
                  <a:pt x="488" y="170"/>
                </a:lnTo>
                <a:cubicBezTo>
                  <a:pt x="495" y="181"/>
                  <a:pt x="60" y="460"/>
                  <a:pt x="66" y="470"/>
                </a:cubicBezTo>
                <a:lnTo>
                  <a:pt x="66" y="470"/>
                </a:lnTo>
                <a:cubicBezTo>
                  <a:pt x="71" y="479"/>
                  <a:pt x="540" y="184"/>
                  <a:pt x="545" y="193"/>
                </a:cubicBezTo>
                <a:lnTo>
                  <a:pt x="545" y="193"/>
                </a:lnTo>
                <a:cubicBezTo>
                  <a:pt x="551" y="202"/>
                  <a:pt x="108" y="495"/>
                  <a:pt x="114" y="506"/>
                </a:cubicBezTo>
                <a:lnTo>
                  <a:pt x="114" y="506"/>
                </a:lnTo>
                <a:cubicBezTo>
                  <a:pt x="119" y="515"/>
                  <a:pt x="477" y="285"/>
                  <a:pt x="482" y="293"/>
                </a:cubicBezTo>
                <a:lnTo>
                  <a:pt x="482" y="293"/>
                </a:lnTo>
                <a:cubicBezTo>
                  <a:pt x="486" y="300"/>
                  <a:pt x="238" y="481"/>
                  <a:pt x="242" y="489"/>
                </a:cubicBezTo>
                <a:lnTo>
                  <a:pt x="242" y="489"/>
                </a:lnTo>
                <a:cubicBezTo>
                  <a:pt x="247" y="496"/>
                  <a:pt x="529" y="314"/>
                  <a:pt x="533" y="321"/>
                </a:cubicBezTo>
                <a:lnTo>
                  <a:pt x="533" y="321"/>
                </a:lnTo>
                <a:cubicBezTo>
                  <a:pt x="537" y="327"/>
                  <a:pt x="312" y="502"/>
                  <a:pt x="316" y="509"/>
                </a:cubicBezTo>
                <a:lnTo>
                  <a:pt x="316" y="509"/>
                </a:lnTo>
                <a:cubicBezTo>
                  <a:pt x="319" y="514"/>
                  <a:pt x="474" y="412"/>
                  <a:pt x="477" y="416"/>
                </a:cubicBezTo>
              </a:path>
            </a:pathLst>
          </a:custGeom>
          <a:noFill/>
          <a:ln w="9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Freeform 283">
            <a:extLst>
              <a:ext uri="{FF2B5EF4-FFF2-40B4-BE49-F238E27FC236}">
                <a16:creationId xmlns:a16="http://schemas.microsoft.com/office/drawing/2014/main" id="{57BB9B75-5324-CD45-BB7B-2229B48D6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6352" y="8104427"/>
            <a:ext cx="645681" cy="565597"/>
          </a:xfrm>
          <a:custGeom>
            <a:avLst/>
            <a:gdLst>
              <a:gd name="T0" fmla="*/ 92 w 569"/>
              <a:gd name="T1" fmla="*/ 43 h 500"/>
              <a:gd name="T2" fmla="*/ 92 w 569"/>
              <a:gd name="T3" fmla="*/ 43 h 500"/>
              <a:gd name="T4" fmla="*/ 143 w 569"/>
              <a:gd name="T5" fmla="*/ 14 h 500"/>
              <a:gd name="T6" fmla="*/ 143 w 569"/>
              <a:gd name="T7" fmla="*/ 14 h 500"/>
              <a:gd name="T8" fmla="*/ 36 w 569"/>
              <a:gd name="T9" fmla="*/ 130 h 500"/>
              <a:gd name="T10" fmla="*/ 36 w 569"/>
              <a:gd name="T11" fmla="*/ 130 h 500"/>
              <a:gd name="T12" fmla="*/ 230 w 569"/>
              <a:gd name="T13" fmla="*/ 18 h 500"/>
              <a:gd name="T14" fmla="*/ 230 w 569"/>
              <a:gd name="T15" fmla="*/ 18 h 500"/>
              <a:gd name="T16" fmla="*/ 17 w 569"/>
              <a:gd name="T17" fmla="*/ 197 h 500"/>
              <a:gd name="T18" fmla="*/ 17 w 569"/>
              <a:gd name="T19" fmla="*/ 197 h 500"/>
              <a:gd name="T20" fmla="*/ 330 w 569"/>
              <a:gd name="T21" fmla="*/ 15 h 500"/>
              <a:gd name="T22" fmla="*/ 330 w 569"/>
              <a:gd name="T23" fmla="*/ 15 h 500"/>
              <a:gd name="T24" fmla="*/ 5 w 569"/>
              <a:gd name="T25" fmla="*/ 265 h 500"/>
              <a:gd name="T26" fmla="*/ 5 w 569"/>
              <a:gd name="T27" fmla="*/ 265 h 500"/>
              <a:gd name="T28" fmla="*/ 447 w 569"/>
              <a:gd name="T29" fmla="*/ 10 h 500"/>
              <a:gd name="T30" fmla="*/ 447 w 569"/>
              <a:gd name="T31" fmla="*/ 10 h 500"/>
              <a:gd name="T32" fmla="*/ 19 w 569"/>
              <a:gd name="T33" fmla="*/ 319 h 500"/>
              <a:gd name="T34" fmla="*/ 19 w 569"/>
              <a:gd name="T35" fmla="*/ 319 h 500"/>
              <a:gd name="T36" fmla="*/ 470 w 569"/>
              <a:gd name="T37" fmla="*/ 59 h 500"/>
              <a:gd name="T38" fmla="*/ 470 w 569"/>
              <a:gd name="T39" fmla="*/ 59 h 500"/>
              <a:gd name="T40" fmla="*/ 48 w 569"/>
              <a:gd name="T41" fmla="*/ 358 h 500"/>
              <a:gd name="T42" fmla="*/ 48 w 569"/>
              <a:gd name="T43" fmla="*/ 358 h 500"/>
              <a:gd name="T44" fmla="*/ 503 w 569"/>
              <a:gd name="T45" fmla="*/ 96 h 500"/>
              <a:gd name="T46" fmla="*/ 503 w 569"/>
              <a:gd name="T47" fmla="*/ 96 h 500"/>
              <a:gd name="T48" fmla="*/ 68 w 569"/>
              <a:gd name="T49" fmla="*/ 410 h 500"/>
              <a:gd name="T50" fmla="*/ 68 w 569"/>
              <a:gd name="T51" fmla="*/ 410 h 500"/>
              <a:gd name="T52" fmla="*/ 546 w 569"/>
              <a:gd name="T53" fmla="*/ 134 h 500"/>
              <a:gd name="T54" fmla="*/ 546 w 569"/>
              <a:gd name="T55" fmla="*/ 134 h 500"/>
              <a:gd name="T56" fmla="*/ 89 w 569"/>
              <a:gd name="T57" fmla="*/ 462 h 500"/>
              <a:gd name="T58" fmla="*/ 89 w 569"/>
              <a:gd name="T59" fmla="*/ 462 h 500"/>
              <a:gd name="T60" fmla="*/ 561 w 569"/>
              <a:gd name="T61" fmla="*/ 189 h 500"/>
              <a:gd name="T62" fmla="*/ 561 w 569"/>
              <a:gd name="T63" fmla="*/ 189 h 500"/>
              <a:gd name="T64" fmla="*/ 182 w 569"/>
              <a:gd name="T65" fmla="*/ 469 h 500"/>
              <a:gd name="T66" fmla="*/ 182 w 569"/>
              <a:gd name="T67" fmla="*/ 469 h 500"/>
              <a:gd name="T68" fmla="*/ 513 w 569"/>
              <a:gd name="T69" fmla="*/ 278 h 500"/>
              <a:gd name="T70" fmla="*/ 513 w 569"/>
              <a:gd name="T71" fmla="*/ 278 h 500"/>
              <a:gd name="T72" fmla="*/ 242 w 569"/>
              <a:gd name="T73" fmla="*/ 493 h 500"/>
              <a:gd name="T74" fmla="*/ 242 w 569"/>
              <a:gd name="T75" fmla="*/ 493 h 500"/>
              <a:gd name="T76" fmla="*/ 553 w 569"/>
              <a:gd name="T77" fmla="*/ 314 h 500"/>
              <a:gd name="T78" fmla="*/ 553 w 569"/>
              <a:gd name="T79" fmla="*/ 314 h 500"/>
              <a:gd name="T80" fmla="*/ 372 w 569"/>
              <a:gd name="T81" fmla="*/ 476 h 500"/>
              <a:gd name="T82" fmla="*/ 372 w 569"/>
              <a:gd name="T83" fmla="*/ 476 h 500"/>
              <a:gd name="T84" fmla="*/ 482 w 569"/>
              <a:gd name="T85" fmla="*/ 413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9" h="500">
                <a:moveTo>
                  <a:pt x="92" y="43"/>
                </a:moveTo>
                <a:lnTo>
                  <a:pt x="92" y="43"/>
                </a:lnTo>
                <a:cubicBezTo>
                  <a:pt x="93" y="45"/>
                  <a:pt x="141" y="13"/>
                  <a:pt x="143" y="14"/>
                </a:cubicBezTo>
                <a:lnTo>
                  <a:pt x="143" y="14"/>
                </a:lnTo>
                <a:cubicBezTo>
                  <a:pt x="144" y="18"/>
                  <a:pt x="34" y="127"/>
                  <a:pt x="36" y="130"/>
                </a:cubicBezTo>
                <a:lnTo>
                  <a:pt x="36" y="130"/>
                </a:lnTo>
                <a:cubicBezTo>
                  <a:pt x="39" y="135"/>
                  <a:pt x="226" y="13"/>
                  <a:pt x="230" y="18"/>
                </a:cubicBezTo>
                <a:lnTo>
                  <a:pt x="230" y="18"/>
                </a:lnTo>
                <a:cubicBezTo>
                  <a:pt x="234" y="24"/>
                  <a:pt x="13" y="191"/>
                  <a:pt x="17" y="197"/>
                </a:cubicBezTo>
                <a:lnTo>
                  <a:pt x="17" y="197"/>
                </a:lnTo>
                <a:cubicBezTo>
                  <a:pt x="20" y="203"/>
                  <a:pt x="325" y="7"/>
                  <a:pt x="330" y="15"/>
                </a:cubicBezTo>
                <a:lnTo>
                  <a:pt x="330" y="15"/>
                </a:lnTo>
                <a:cubicBezTo>
                  <a:pt x="336" y="26"/>
                  <a:pt x="0" y="257"/>
                  <a:pt x="5" y="265"/>
                </a:cubicBezTo>
                <a:lnTo>
                  <a:pt x="5" y="265"/>
                </a:lnTo>
                <a:cubicBezTo>
                  <a:pt x="11" y="276"/>
                  <a:pt x="440" y="0"/>
                  <a:pt x="447" y="10"/>
                </a:cubicBezTo>
                <a:lnTo>
                  <a:pt x="447" y="10"/>
                </a:lnTo>
                <a:cubicBezTo>
                  <a:pt x="453" y="21"/>
                  <a:pt x="13" y="309"/>
                  <a:pt x="19" y="319"/>
                </a:cubicBezTo>
                <a:lnTo>
                  <a:pt x="19" y="319"/>
                </a:lnTo>
                <a:cubicBezTo>
                  <a:pt x="24" y="328"/>
                  <a:pt x="464" y="47"/>
                  <a:pt x="470" y="59"/>
                </a:cubicBezTo>
                <a:lnTo>
                  <a:pt x="470" y="59"/>
                </a:lnTo>
                <a:cubicBezTo>
                  <a:pt x="476" y="68"/>
                  <a:pt x="42" y="346"/>
                  <a:pt x="48" y="358"/>
                </a:cubicBezTo>
                <a:lnTo>
                  <a:pt x="48" y="358"/>
                </a:lnTo>
                <a:cubicBezTo>
                  <a:pt x="57" y="372"/>
                  <a:pt x="497" y="86"/>
                  <a:pt x="503" y="96"/>
                </a:cubicBezTo>
                <a:lnTo>
                  <a:pt x="503" y="96"/>
                </a:lnTo>
                <a:cubicBezTo>
                  <a:pt x="508" y="106"/>
                  <a:pt x="60" y="397"/>
                  <a:pt x="68" y="410"/>
                </a:cubicBezTo>
                <a:lnTo>
                  <a:pt x="68" y="410"/>
                </a:lnTo>
                <a:cubicBezTo>
                  <a:pt x="74" y="421"/>
                  <a:pt x="540" y="124"/>
                  <a:pt x="546" y="134"/>
                </a:cubicBezTo>
                <a:lnTo>
                  <a:pt x="546" y="134"/>
                </a:lnTo>
                <a:cubicBezTo>
                  <a:pt x="553" y="147"/>
                  <a:pt x="82" y="450"/>
                  <a:pt x="89" y="462"/>
                </a:cubicBezTo>
                <a:lnTo>
                  <a:pt x="89" y="462"/>
                </a:lnTo>
                <a:cubicBezTo>
                  <a:pt x="96" y="474"/>
                  <a:pt x="555" y="178"/>
                  <a:pt x="561" y="189"/>
                </a:cubicBezTo>
                <a:lnTo>
                  <a:pt x="561" y="189"/>
                </a:lnTo>
                <a:cubicBezTo>
                  <a:pt x="568" y="201"/>
                  <a:pt x="176" y="458"/>
                  <a:pt x="182" y="469"/>
                </a:cubicBezTo>
                <a:lnTo>
                  <a:pt x="182" y="469"/>
                </a:lnTo>
                <a:cubicBezTo>
                  <a:pt x="189" y="479"/>
                  <a:pt x="508" y="269"/>
                  <a:pt x="513" y="278"/>
                </a:cubicBezTo>
                <a:lnTo>
                  <a:pt x="513" y="278"/>
                </a:lnTo>
                <a:cubicBezTo>
                  <a:pt x="518" y="286"/>
                  <a:pt x="238" y="484"/>
                  <a:pt x="242" y="493"/>
                </a:cubicBezTo>
                <a:lnTo>
                  <a:pt x="242" y="493"/>
                </a:lnTo>
                <a:cubicBezTo>
                  <a:pt x="246" y="499"/>
                  <a:pt x="549" y="308"/>
                  <a:pt x="553" y="314"/>
                </a:cubicBezTo>
                <a:lnTo>
                  <a:pt x="553" y="314"/>
                </a:lnTo>
                <a:cubicBezTo>
                  <a:pt x="556" y="319"/>
                  <a:pt x="369" y="471"/>
                  <a:pt x="372" y="476"/>
                </a:cubicBezTo>
                <a:lnTo>
                  <a:pt x="372" y="476"/>
                </a:lnTo>
                <a:cubicBezTo>
                  <a:pt x="375" y="481"/>
                  <a:pt x="479" y="409"/>
                  <a:pt x="482" y="413"/>
                </a:cubicBezTo>
              </a:path>
            </a:pathLst>
          </a:custGeom>
          <a:noFill/>
          <a:ln w="9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Freeform 284">
            <a:extLst>
              <a:ext uri="{FF2B5EF4-FFF2-40B4-BE49-F238E27FC236}">
                <a16:creationId xmlns:a16="http://schemas.microsoft.com/office/drawing/2014/main" id="{2FEA7DFC-3CCE-2B49-9DD7-F0EFA1D34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1390" y="9090526"/>
            <a:ext cx="610643" cy="585615"/>
          </a:xfrm>
          <a:custGeom>
            <a:avLst/>
            <a:gdLst>
              <a:gd name="T0" fmla="*/ 36 w 540"/>
              <a:gd name="T1" fmla="*/ 72 h 515"/>
              <a:gd name="T2" fmla="*/ 36 w 540"/>
              <a:gd name="T3" fmla="*/ 72 h 515"/>
              <a:gd name="T4" fmla="*/ 156 w 540"/>
              <a:gd name="T5" fmla="*/ 2 h 515"/>
              <a:gd name="T6" fmla="*/ 156 w 540"/>
              <a:gd name="T7" fmla="*/ 2 h 515"/>
              <a:gd name="T8" fmla="*/ 3 w 540"/>
              <a:gd name="T9" fmla="*/ 144 h 515"/>
              <a:gd name="T10" fmla="*/ 3 w 540"/>
              <a:gd name="T11" fmla="*/ 144 h 515"/>
              <a:gd name="T12" fmla="*/ 229 w 540"/>
              <a:gd name="T13" fmla="*/ 13 h 515"/>
              <a:gd name="T14" fmla="*/ 229 w 540"/>
              <a:gd name="T15" fmla="*/ 13 h 515"/>
              <a:gd name="T16" fmla="*/ 27 w 540"/>
              <a:gd name="T17" fmla="*/ 193 h 515"/>
              <a:gd name="T18" fmla="*/ 27 w 540"/>
              <a:gd name="T19" fmla="*/ 193 h 515"/>
              <a:gd name="T20" fmla="*/ 322 w 540"/>
              <a:gd name="T21" fmla="*/ 23 h 515"/>
              <a:gd name="T22" fmla="*/ 322 w 540"/>
              <a:gd name="T23" fmla="*/ 23 h 515"/>
              <a:gd name="T24" fmla="*/ 5 w 540"/>
              <a:gd name="T25" fmla="*/ 269 h 515"/>
              <a:gd name="T26" fmla="*/ 5 w 540"/>
              <a:gd name="T27" fmla="*/ 269 h 515"/>
              <a:gd name="T28" fmla="*/ 449 w 540"/>
              <a:gd name="T29" fmla="*/ 13 h 515"/>
              <a:gd name="T30" fmla="*/ 449 w 540"/>
              <a:gd name="T31" fmla="*/ 13 h 515"/>
              <a:gd name="T32" fmla="*/ 31 w 540"/>
              <a:gd name="T33" fmla="*/ 319 h 515"/>
              <a:gd name="T34" fmla="*/ 31 w 540"/>
              <a:gd name="T35" fmla="*/ 319 h 515"/>
              <a:gd name="T36" fmla="*/ 454 w 540"/>
              <a:gd name="T37" fmla="*/ 75 h 515"/>
              <a:gd name="T38" fmla="*/ 454 w 540"/>
              <a:gd name="T39" fmla="*/ 75 h 515"/>
              <a:gd name="T40" fmla="*/ 40 w 540"/>
              <a:gd name="T41" fmla="*/ 374 h 515"/>
              <a:gd name="T42" fmla="*/ 40 w 540"/>
              <a:gd name="T43" fmla="*/ 374 h 515"/>
              <a:gd name="T44" fmla="*/ 511 w 540"/>
              <a:gd name="T45" fmla="*/ 102 h 515"/>
              <a:gd name="T46" fmla="*/ 511 w 540"/>
              <a:gd name="T47" fmla="*/ 102 h 515"/>
              <a:gd name="T48" fmla="*/ 17 w 540"/>
              <a:gd name="T49" fmla="*/ 451 h 515"/>
              <a:gd name="T50" fmla="*/ 17 w 540"/>
              <a:gd name="T51" fmla="*/ 451 h 515"/>
              <a:gd name="T52" fmla="*/ 474 w 540"/>
              <a:gd name="T53" fmla="*/ 187 h 515"/>
              <a:gd name="T54" fmla="*/ 474 w 540"/>
              <a:gd name="T55" fmla="*/ 187 h 515"/>
              <a:gd name="T56" fmla="*/ 99 w 540"/>
              <a:gd name="T57" fmla="*/ 459 h 515"/>
              <a:gd name="T58" fmla="*/ 99 w 540"/>
              <a:gd name="T59" fmla="*/ 459 h 515"/>
              <a:gd name="T60" fmla="*/ 532 w 540"/>
              <a:gd name="T61" fmla="*/ 209 h 515"/>
              <a:gd name="T62" fmla="*/ 532 w 540"/>
              <a:gd name="T63" fmla="*/ 209 h 515"/>
              <a:gd name="T64" fmla="*/ 128 w 540"/>
              <a:gd name="T65" fmla="*/ 506 h 515"/>
              <a:gd name="T66" fmla="*/ 128 w 540"/>
              <a:gd name="T67" fmla="*/ 506 h 515"/>
              <a:gd name="T68" fmla="*/ 510 w 540"/>
              <a:gd name="T69" fmla="*/ 285 h 515"/>
              <a:gd name="T70" fmla="*/ 510 w 540"/>
              <a:gd name="T71" fmla="*/ 285 h 515"/>
              <a:gd name="T72" fmla="*/ 254 w 540"/>
              <a:gd name="T73" fmla="*/ 486 h 515"/>
              <a:gd name="T74" fmla="*/ 254 w 540"/>
              <a:gd name="T75" fmla="*/ 486 h 515"/>
              <a:gd name="T76" fmla="*/ 534 w 540"/>
              <a:gd name="T77" fmla="*/ 325 h 515"/>
              <a:gd name="T78" fmla="*/ 534 w 540"/>
              <a:gd name="T79" fmla="*/ 325 h 515"/>
              <a:gd name="T80" fmla="*/ 348 w 540"/>
              <a:gd name="T81" fmla="*/ 495 h 515"/>
              <a:gd name="T82" fmla="*/ 348 w 540"/>
              <a:gd name="T83" fmla="*/ 495 h 515"/>
              <a:gd name="T84" fmla="*/ 501 w 540"/>
              <a:gd name="T85" fmla="*/ 407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40" h="515">
                <a:moveTo>
                  <a:pt x="36" y="72"/>
                </a:moveTo>
                <a:lnTo>
                  <a:pt x="36" y="72"/>
                </a:lnTo>
                <a:cubicBezTo>
                  <a:pt x="37" y="73"/>
                  <a:pt x="155" y="0"/>
                  <a:pt x="156" y="2"/>
                </a:cubicBezTo>
                <a:lnTo>
                  <a:pt x="156" y="2"/>
                </a:lnTo>
                <a:cubicBezTo>
                  <a:pt x="157" y="6"/>
                  <a:pt x="0" y="139"/>
                  <a:pt x="3" y="144"/>
                </a:cubicBezTo>
                <a:lnTo>
                  <a:pt x="3" y="144"/>
                </a:lnTo>
                <a:cubicBezTo>
                  <a:pt x="6" y="149"/>
                  <a:pt x="225" y="7"/>
                  <a:pt x="229" y="13"/>
                </a:cubicBezTo>
                <a:lnTo>
                  <a:pt x="229" y="13"/>
                </a:lnTo>
                <a:cubicBezTo>
                  <a:pt x="232" y="18"/>
                  <a:pt x="24" y="187"/>
                  <a:pt x="27" y="193"/>
                </a:cubicBezTo>
                <a:lnTo>
                  <a:pt x="27" y="193"/>
                </a:lnTo>
                <a:cubicBezTo>
                  <a:pt x="31" y="200"/>
                  <a:pt x="317" y="13"/>
                  <a:pt x="322" y="23"/>
                </a:cubicBezTo>
                <a:lnTo>
                  <a:pt x="322" y="23"/>
                </a:lnTo>
                <a:cubicBezTo>
                  <a:pt x="328" y="31"/>
                  <a:pt x="0" y="259"/>
                  <a:pt x="5" y="269"/>
                </a:cubicBezTo>
                <a:lnTo>
                  <a:pt x="5" y="269"/>
                </a:lnTo>
                <a:cubicBezTo>
                  <a:pt x="12" y="280"/>
                  <a:pt x="443" y="2"/>
                  <a:pt x="449" y="13"/>
                </a:cubicBezTo>
                <a:lnTo>
                  <a:pt x="449" y="13"/>
                </a:lnTo>
                <a:cubicBezTo>
                  <a:pt x="456" y="24"/>
                  <a:pt x="24" y="306"/>
                  <a:pt x="31" y="319"/>
                </a:cubicBezTo>
                <a:lnTo>
                  <a:pt x="31" y="319"/>
                </a:lnTo>
                <a:cubicBezTo>
                  <a:pt x="38" y="330"/>
                  <a:pt x="448" y="66"/>
                  <a:pt x="454" y="75"/>
                </a:cubicBezTo>
                <a:lnTo>
                  <a:pt x="454" y="75"/>
                </a:lnTo>
                <a:cubicBezTo>
                  <a:pt x="461" y="88"/>
                  <a:pt x="33" y="361"/>
                  <a:pt x="40" y="374"/>
                </a:cubicBezTo>
                <a:lnTo>
                  <a:pt x="40" y="374"/>
                </a:lnTo>
                <a:cubicBezTo>
                  <a:pt x="47" y="387"/>
                  <a:pt x="503" y="89"/>
                  <a:pt x="511" y="102"/>
                </a:cubicBezTo>
                <a:lnTo>
                  <a:pt x="511" y="102"/>
                </a:lnTo>
                <a:cubicBezTo>
                  <a:pt x="518" y="115"/>
                  <a:pt x="8" y="437"/>
                  <a:pt x="17" y="451"/>
                </a:cubicBezTo>
                <a:lnTo>
                  <a:pt x="17" y="451"/>
                </a:lnTo>
                <a:cubicBezTo>
                  <a:pt x="24" y="463"/>
                  <a:pt x="469" y="177"/>
                  <a:pt x="474" y="187"/>
                </a:cubicBezTo>
                <a:lnTo>
                  <a:pt x="474" y="187"/>
                </a:lnTo>
                <a:cubicBezTo>
                  <a:pt x="480" y="196"/>
                  <a:pt x="93" y="449"/>
                  <a:pt x="99" y="459"/>
                </a:cubicBezTo>
                <a:lnTo>
                  <a:pt x="99" y="459"/>
                </a:lnTo>
                <a:cubicBezTo>
                  <a:pt x="104" y="468"/>
                  <a:pt x="526" y="201"/>
                  <a:pt x="532" y="209"/>
                </a:cubicBezTo>
                <a:lnTo>
                  <a:pt x="532" y="209"/>
                </a:lnTo>
                <a:cubicBezTo>
                  <a:pt x="539" y="221"/>
                  <a:pt x="121" y="494"/>
                  <a:pt x="128" y="506"/>
                </a:cubicBezTo>
                <a:lnTo>
                  <a:pt x="128" y="506"/>
                </a:lnTo>
                <a:cubicBezTo>
                  <a:pt x="132" y="514"/>
                  <a:pt x="504" y="275"/>
                  <a:pt x="510" y="285"/>
                </a:cubicBezTo>
                <a:lnTo>
                  <a:pt x="510" y="285"/>
                </a:lnTo>
                <a:cubicBezTo>
                  <a:pt x="513" y="292"/>
                  <a:pt x="249" y="478"/>
                  <a:pt x="254" y="486"/>
                </a:cubicBezTo>
                <a:lnTo>
                  <a:pt x="254" y="486"/>
                </a:lnTo>
                <a:cubicBezTo>
                  <a:pt x="259" y="494"/>
                  <a:pt x="529" y="317"/>
                  <a:pt x="534" y="325"/>
                </a:cubicBezTo>
                <a:lnTo>
                  <a:pt x="534" y="325"/>
                </a:lnTo>
                <a:cubicBezTo>
                  <a:pt x="537" y="330"/>
                  <a:pt x="345" y="490"/>
                  <a:pt x="348" y="495"/>
                </a:cubicBezTo>
                <a:lnTo>
                  <a:pt x="348" y="495"/>
                </a:lnTo>
                <a:cubicBezTo>
                  <a:pt x="350" y="499"/>
                  <a:pt x="498" y="403"/>
                  <a:pt x="501" y="407"/>
                </a:cubicBezTo>
              </a:path>
            </a:pathLst>
          </a:custGeom>
          <a:noFill/>
          <a:ln w="9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Freeform 285">
            <a:extLst>
              <a:ext uri="{FF2B5EF4-FFF2-40B4-BE49-F238E27FC236}">
                <a16:creationId xmlns:a16="http://schemas.microsoft.com/office/drawing/2014/main" id="{05882CB3-AE65-F14D-9BE2-1A230E866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1359" y="10034091"/>
            <a:ext cx="640674" cy="600632"/>
          </a:xfrm>
          <a:custGeom>
            <a:avLst/>
            <a:gdLst>
              <a:gd name="T0" fmla="*/ 63 w 563"/>
              <a:gd name="T1" fmla="*/ 82 h 531"/>
              <a:gd name="T2" fmla="*/ 63 w 563"/>
              <a:gd name="T3" fmla="*/ 82 h 531"/>
              <a:gd name="T4" fmla="*/ 172 w 563"/>
              <a:gd name="T5" fmla="*/ 19 h 531"/>
              <a:gd name="T6" fmla="*/ 172 w 563"/>
              <a:gd name="T7" fmla="*/ 19 h 531"/>
              <a:gd name="T8" fmla="*/ 35 w 563"/>
              <a:gd name="T9" fmla="*/ 158 h 531"/>
              <a:gd name="T10" fmla="*/ 35 w 563"/>
              <a:gd name="T11" fmla="*/ 158 h 531"/>
              <a:gd name="T12" fmla="*/ 244 w 563"/>
              <a:gd name="T13" fmla="*/ 38 h 531"/>
              <a:gd name="T14" fmla="*/ 244 w 563"/>
              <a:gd name="T15" fmla="*/ 38 h 531"/>
              <a:gd name="T16" fmla="*/ 26 w 563"/>
              <a:gd name="T17" fmla="*/ 225 h 531"/>
              <a:gd name="T18" fmla="*/ 26 w 563"/>
              <a:gd name="T19" fmla="*/ 225 h 531"/>
              <a:gd name="T20" fmla="*/ 401 w 563"/>
              <a:gd name="T21" fmla="*/ 8 h 531"/>
              <a:gd name="T22" fmla="*/ 401 w 563"/>
              <a:gd name="T23" fmla="*/ 8 h 531"/>
              <a:gd name="T24" fmla="*/ 8 w 563"/>
              <a:gd name="T25" fmla="*/ 299 h 531"/>
              <a:gd name="T26" fmla="*/ 8 w 563"/>
              <a:gd name="T27" fmla="*/ 299 h 531"/>
              <a:gd name="T28" fmla="*/ 459 w 563"/>
              <a:gd name="T29" fmla="*/ 39 h 531"/>
              <a:gd name="T30" fmla="*/ 459 w 563"/>
              <a:gd name="T31" fmla="*/ 39 h 531"/>
              <a:gd name="T32" fmla="*/ 54 w 563"/>
              <a:gd name="T33" fmla="*/ 332 h 531"/>
              <a:gd name="T34" fmla="*/ 54 w 563"/>
              <a:gd name="T35" fmla="*/ 332 h 531"/>
              <a:gd name="T36" fmla="*/ 496 w 563"/>
              <a:gd name="T37" fmla="*/ 77 h 531"/>
              <a:gd name="T38" fmla="*/ 496 w 563"/>
              <a:gd name="T39" fmla="*/ 77 h 531"/>
              <a:gd name="T40" fmla="*/ 58 w 563"/>
              <a:gd name="T41" fmla="*/ 387 h 531"/>
              <a:gd name="T42" fmla="*/ 58 w 563"/>
              <a:gd name="T43" fmla="*/ 387 h 531"/>
              <a:gd name="T44" fmla="*/ 538 w 563"/>
              <a:gd name="T45" fmla="*/ 110 h 531"/>
              <a:gd name="T46" fmla="*/ 538 w 563"/>
              <a:gd name="T47" fmla="*/ 110 h 531"/>
              <a:gd name="T48" fmla="*/ 46 w 563"/>
              <a:gd name="T49" fmla="*/ 454 h 531"/>
              <a:gd name="T50" fmla="*/ 46 w 563"/>
              <a:gd name="T51" fmla="*/ 454 h 531"/>
              <a:gd name="T52" fmla="*/ 524 w 563"/>
              <a:gd name="T53" fmla="*/ 178 h 531"/>
              <a:gd name="T54" fmla="*/ 524 w 563"/>
              <a:gd name="T55" fmla="*/ 178 h 531"/>
              <a:gd name="T56" fmla="*/ 79 w 563"/>
              <a:gd name="T57" fmla="*/ 496 h 531"/>
              <a:gd name="T58" fmla="*/ 79 w 563"/>
              <a:gd name="T59" fmla="*/ 496 h 531"/>
              <a:gd name="T60" fmla="*/ 522 w 563"/>
              <a:gd name="T61" fmla="*/ 241 h 531"/>
              <a:gd name="T62" fmla="*/ 522 w 563"/>
              <a:gd name="T63" fmla="*/ 241 h 531"/>
              <a:gd name="T64" fmla="*/ 177 w 563"/>
              <a:gd name="T65" fmla="*/ 496 h 531"/>
              <a:gd name="T66" fmla="*/ 177 w 563"/>
              <a:gd name="T67" fmla="*/ 496 h 531"/>
              <a:gd name="T68" fmla="*/ 558 w 563"/>
              <a:gd name="T69" fmla="*/ 276 h 531"/>
              <a:gd name="T70" fmla="*/ 558 w 563"/>
              <a:gd name="T71" fmla="*/ 276 h 531"/>
              <a:gd name="T72" fmla="*/ 258 w 563"/>
              <a:gd name="T73" fmla="*/ 504 h 531"/>
              <a:gd name="T74" fmla="*/ 258 w 563"/>
              <a:gd name="T75" fmla="*/ 504 h 531"/>
              <a:gd name="T76" fmla="*/ 553 w 563"/>
              <a:gd name="T77" fmla="*/ 334 h 531"/>
              <a:gd name="T78" fmla="*/ 553 w 563"/>
              <a:gd name="T79" fmla="*/ 334 h 531"/>
              <a:gd name="T80" fmla="*/ 320 w 563"/>
              <a:gd name="T81" fmla="*/ 526 h 531"/>
              <a:gd name="T82" fmla="*/ 320 w 563"/>
              <a:gd name="T83" fmla="*/ 526 h 531"/>
              <a:gd name="T84" fmla="*/ 545 w 563"/>
              <a:gd name="T85" fmla="*/ 396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3" h="531">
                <a:moveTo>
                  <a:pt x="63" y="82"/>
                </a:moveTo>
                <a:lnTo>
                  <a:pt x="63" y="82"/>
                </a:lnTo>
                <a:cubicBezTo>
                  <a:pt x="64" y="84"/>
                  <a:pt x="171" y="17"/>
                  <a:pt x="172" y="19"/>
                </a:cubicBezTo>
                <a:lnTo>
                  <a:pt x="172" y="19"/>
                </a:lnTo>
                <a:cubicBezTo>
                  <a:pt x="175" y="23"/>
                  <a:pt x="33" y="153"/>
                  <a:pt x="35" y="158"/>
                </a:cubicBezTo>
                <a:lnTo>
                  <a:pt x="35" y="158"/>
                </a:lnTo>
                <a:cubicBezTo>
                  <a:pt x="39" y="165"/>
                  <a:pt x="240" y="31"/>
                  <a:pt x="244" y="38"/>
                </a:cubicBezTo>
                <a:lnTo>
                  <a:pt x="244" y="38"/>
                </a:lnTo>
                <a:cubicBezTo>
                  <a:pt x="248" y="45"/>
                  <a:pt x="22" y="219"/>
                  <a:pt x="26" y="225"/>
                </a:cubicBezTo>
                <a:lnTo>
                  <a:pt x="26" y="225"/>
                </a:lnTo>
                <a:cubicBezTo>
                  <a:pt x="29" y="232"/>
                  <a:pt x="396" y="0"/>
                  <a:pt x="401" y="8"/>
                </a:cubicBezTo>
                <a:lnTo>
                  <a:pt x="401" y="8"/>
                </a:lnTo>
                <a:cubicBezTo>
                  <a:pt x="408" y="21"/>
                  <a:pt x="0" y="286"/>
                  <a:pt x="8" y="299"/>
                </a:cubicBezTo>
                <a:lnTo>
                  <a:pt x="8" y="299"/>
                </a:lnTo>
                <a:cubicBezTo>
                  <a:pt x="15" y="310"/>
                  <a:pt x="452" y="28"/>
                  <a:pt x="459" y="39"/>
                </a:cubicBezTo>
                <a:lnTo>
                  <a:pt x="459" y="39"/>
                </a:lnTo>
                <a:cubicBezTo>
                  <a:pt x="464" y="48"/>
                  <a:pt x="48" y="321"/>
                  <a:pt x="54" y="332"/>
                </a:cubicBezTo>
                <a:lnTo>
                  <a:pt x="54" y="332"/>
                </a:lnTo>
                <a:cubicBezTo>
                  <a:pt x="60" y="342"/>
                  <a:pt x="490" y="67"/>
                  <a:pt x="496" y="77"/>
                </a:cubicBezTo>
                <a:lnTo>
                  <a:pt x="496" y="77"/>
                </a:lnTo>
                <a:cubicBezTo>
                  <a:pt x="504" y="91"/>
                  <a:pt x="52" y="376"/>
                  <a:pt x="58" y="387"/>
                </a:cubicBezTo>
                <a:lnTo>
                  <a:pt x="58" y="387"/>
                </a:lnTo>
                <a:cubicBezTo>
                  <a:pt x="65" y="399"/>
                  <a:pt x="531" y="99"/>
                  <a:pt x="538" y="110"/>
                </a:cubicBezTo>
                <a:lnTo>
                  <a:pt x="538" y="110"/>
                </a:lnTo>
                <a:cubicBezTo>
                  <a:pt x="545" y="124"/>
                  <a:pt x="39" y="442"/>
                  <a:pt x="46" y="454"/>
                </a:cubicBezTo>
                <a:lnTo>
                  <a:pt x="46" y="454"/>
                </a:lnTo>
                <a:cubicBezTo>
                  <a:pt x="54" y="467"/>
                  <a:pt x="517" y="166"/>
                  <a:pt x="524" y="178"/>
                </a:cubicBezTo>
                <a:lnTo>
                  <a:pt x="524" y="178"/>
                </a:lnTo>
                <a:cubicBezTo>
                  <a:pt x="531" y="190"/>
                  <a:pt x="72" y="483"/>
                  <a:pt x="79" y="496"/>
                </a:cubicBezTo>
                <a:lnTo>
                  <a:pt x="79" y="496"/>
                </a:lnTo>
                <a:cubicBezTo>
                  <a:pt x="86" y="509"/>
                  <a:pt x="517" y="233"/>
                  <a:pt x="522" y="241"/>
                </a:cubicBezTo>
                <a:lnTo>
                  <a:pt x="522" y="241"/>
                </a:lnTo>
                <a:cubicBezTo>
                  <a:pt x="528" y="251"/>
                  <a:pt x="173" y="488"/>
                  <a:pt x="177" y="496"/>
                </a:cubicBezTo>
                <a:lnTo>
                  <a:pt x="177" y="496"/>
                </a:lnTo>
                <a:cubicBezTo>
                  <a:pt x="184" y="507"/>
                  <a:pt x="552" y="266"/>
                  <a:pt x="558" y="276"/>
                </a:cubicBezTo>
                <a:lnTo>
                  <a:pt x="558" y="276"/>
                </a:lnTo>
                <a:cubicBezTo>
                  <a:pt x="562" y="283"/>
                  <a:pt x="253" y="494"/>
                  <a:pt x="258" y="504"/>
                </a:cubicBezTo>
                <a:lnTo>
                  <a:pt x="258" y="504"/>
                </a:lnTo>
                <a:cubicBezTo>
                  <a:pt x="263" y="511"/>
                  <a:pt x="549" y="326"/>
                  <a:pt x="553" y="334"/>
                </a:cubicBezTo>
                <a:lnTo>
                  <a:pt x="553" y="334"/>
                </a:lnTo>
                <a:cubicBezTo>
                  <a:pt x="556" y="340"/>
                  <a:pt x="317" y="520"/>
                  <a:pt x="320" y="526"/>
                </a:cubicBezTo>
                <a:lnTo>
                  <a:pt x="320" y="526"/>
                </a:lnTo>
                <a:cubicBezTo>
                  <a:pt x="323" y="530"/>
                  <a:pt x="542" y="391"/>
                  <a:pt x="545" y="396"/>
                </a:cubicBezTo>
              </a:path>
            </a:pathLst>
          </a:custGeom>
          <a:noFill/>
          <a:ln w="9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Freeform 286">
            <a:extLst>
              <a:ext uri="{FF2B5EF4-FFF2-40B4-BE49-F238E27FC236}">
                <a16:creationId xmlns:a16="http://schemas.microsoft.com/office/drawing/2014/main" id="{236D4F46-B8D3-B748-B9F5-FD7D7C79F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6352" y="11140283"/>
            <a:ext cx="635671" cy="565597"/>
          </a:xfrm>
          <a:custGeom>
            <a:avLst/>
            <a:gdLst>
              <a:gd name="T0" fmla="*/ 84 w 562"/>
              <a:gd name="T1" fmla="*/ 52 h 499"/>
              <a:gd name="T2" fmla="*/ 84 w 562"/>
              <a:gd name="T3" fmla="*/ 52 h 499"/>
              <a:gd name="T4" fmla="*/ 151 w 562"/>
              <a:gd name="T5" fmla="*/ 13 h 499"/>
              <a:gd name="T6" fmla="*/ 151 w 562"/>
              <a:gd name="T7" fmla="*/ 13 h 499"/>
              <a:gd name="T8" fmla="*/ 40 w 562"/>
              <a:gd name="T9" fmla="*/ 134 h 499"/>
              <a:gd name="T10" fmla="*/ 40 w 562"/>
              <a:gd name="T11" fmla="*/ 134 h 499"/>
              <a:gd name="T12" fmla="*/ 240 w 562"/>
              <a:gd name="T13" fmla="*/ 19 h 499"/>
              <a:gd name="T14" fmla="*/ 240 w 562"/>
              <a:gd name="T15" fmla="*/ 19 h 499"/>
              <a:gd name="T16" fmla="*/ 45 w 562"/>
              <a:gd name="T17" fmla="*/ 193 h 499"/>
              <a:gd name="T18" fmla="*/ 45 w 562"/>
              <a:gd name="T19" fmla="*/ 193 h 499"/>
              <a:gd name="T20" fmla="*/ 363 w 562"/>
              <a:gd name="T21" fmla="*/ 10 h 499"/>
              <a:gd name="T22" fmla="*/ 363 w 562"/>
              <a:gd name="T23" fmla="*/ 10 h 499"/>
              <a:gd name="T24" fmla="*/ 6 w 562"/>
              <a:gd name="T25" fmla="*/ 273 h 499"/>
              <a:gd name="T26" fmla="*/ 6 w 562"/>
              <a:gd name="T27" fmla="*/ 273 h 499"/>
              <a:gd name="T28" fmla="*/ 453 w 562"/>
              <a:gd name="T29" fmla="*/ 15 h 499"/>
              <a:gd name="T30" fmla="*/ 453 w 562"/>
              <a:gd name="T31" fmla="*/ 15 h 499"/>
              <a:gd name="T32" fmla="*/ 64 w 562"/>
              <a:gd name="T33" fmla="*/ 298 h 499"/>
              <a:gd name="T34" fmla="*/ 64 w 562"/>
              <a:gd name="T35" fmla="*/ 298 h 499"/>
              <a:gd name="T36" fmla="*/ 481 w 562"/>
              <a:gd name="T37" fmla="*/ 57 h 499"/>
              <a:gd name="T38" fmla="*/ 481 w 562"/>
              <a:gd name="T39" fmla="*/ 57 h 499"/>
              <a:gd name="T40" fmla="*/ 49 w 562"/>
              <a:gd name="T41" fmla="*/ 366 h 499"/>
              <a:gd name="T42" fmla="*/ 49 w 562"/>
              <a:gd name="T43" fmla="*/ 366 h 499"/>
              <a:gd name="T44" fmla="*/ 528 w 562"/>
              <a:gd name="T45" fmla="*/ 90 h 499"/>
              <a:gd name="T46" fmla="*/ 528 w 562"/>
              <a:gd name="T47" fmla="*/ 90 h 499"/>
              <a:gd name="T48" fmla="*/ 28 w 562"/>
              <a:gd name="T49" fmla="*/ 432 h 499"/>
              <a:gd name="T50" fmla="*/ 28 w 562"/>
              <a:gd name="T51" fmla="*/ 432 h 499"/>
              <a:gd name="T52" fmla="*/ 521 w 562"/>
              <a:gd name="T53" fmla="*/ 148 h 499"/>
              <a:gd name="T54" fmla="*/ 521 w 562"/>
              <a:gd name="T55" fmla="*/ 148 h 499"/>
              <a:gd name="T56" fmla="*/ 117 w 562"/>
              <a:gd name="T57" fmla="*/ 445 h 499"/>
              <a:gd name="T58" fmla="*/ 117 w 562"/>
              <a:gd name="T59" fmla="*/ 445 h 499"/>
              <a:gd name="T60" fmla="*/ 539 w 562"/>
              <a:gd name="T61" fmla="*/ 202 h 499"/>
              <a:gd name="T62" fmla="*/ 539 w 562"/>
              <a:gd name="T63" fmla="*/ 202 h 499"/>
              <a:gd name="T64" fmla="*/ 162 w 562"/>
              <a:gd name="T65" fmla="*/ 478 h 499"/>
              <a:gd name="T66" fmla="*/ 162 w 562"/>
              <a:gd name="T67" fmla="*/ 478 h 499"/>
              <a:gd name="T68" fmla="*/ 555 w 562"/>
              <a:gd name="T69" fmla="*/ 251 h 499"/>
              <a:gd name="T70" fmla="*/ 555 w 562"/>
              <a:gd name="T71" fmla="*/ 251 h 499"/>
              <a:gd name="T72" fmla="*/ 246 w 562"/>
              <a:gd name="T73" fmla="*/ 492 h 499"/>
              <a:gd name="T74" fmla="*/ 246 w 562"/>
              <a:gd name="T75" fmla="*/ 492 h 499"/>
              <a:gd name="T76" fmla="*/ 557 w 562"/>
              <a:gd name="T77" fmla="*/ 312 h 499"/>
              <a:gd name="T78" fmla="*/ 557 w 562"/>
              <a:gd name="T79" fmla="*/ 312 h 499"/>
              <a:gd name="T80" fmla="*/ 346 w 562"/>
              <a:gd name="T81" fmla="*/ 492 h 499"/>
              <a:gd name="T82" fmla="*/ 346 w 562"/>
              <a:gd name="T83" fmla="*/ 492 h 499"/>
              <a:gd name="T84" fmla="*/ 511 w 562"/>
              <a:gd name="T85" fmla="*/ 397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2" h="499">
                <a:moveTo>
                  <a:pt x="84" y="52"/>
                </a:moveTo>
                <a:lnTo>
                  <a:pt x="84" y="52"/>
                </a:lnTo>
                <a:cubicBezTo>
                  <a:pt x="84" y="54"/>
                  <a:pt x="150" y="12"/>
                  <a:pt x="151" y="13"/>
                </a:cubicBezTo>
                <a:lnTo>
                  <a:pt x="151" y="13"/>
                </a:lnTo>
                <a:cubicBezTo>
                  <a:pt x="153" y="18"/>
                  <a:pt x="37" y="130"/>
                  <a:pt x="40" y="134"/>
                </a:cubicBezTo>
                <a:lnTo>
                  <a:pt x="40" y="134"/>
                </a:lnTo>
                <a:cubicBezTo>
                  <a:pt x="42" y="139"/>
                  <a:pt x="236" y="13"/>
                  <a:pt x="240" y="19"/>
                </a:cubicBezTo>
                <a:lnTo>
                  <a:pt x="240" y="19"/>
                </a:lnTo>
                <a:cubicBezTo>
                  <a:pt x="243" y="25"/>
                  <a:pt x="42" y="187"/>
                  <a:pt x="45" y="193"/>
                </a:cubicBezTo>
                <a:lnTo>
                  <a:pt x="45" y="193"/>
                </a:lnTo>
                <a:cubicBezTo>
                  <a:pt x="51" y="202"/>
                  <a:pt x="358" y="0"/>
                  <a:pt x="363" y="10"/>
                </a:cubicBezTo>
                <a:lnTo>
                  <a:pt x="363" y="10"/>
                </a:lnTo>
                <a:cubicBezTo>
                  <a:pt x="368" y="18"/>
                  <a:pt x="0" y="263"/>
                  <a:pt x="6" y="273"/>
                </a:cubicBezTo>
                <a:lnTo>
                  <a:pt x="6" y="273"/>
                </a:lnTo>
                <a:cubicBezTo>
                  <a:pt x="12" y="283"/>
                  <a:pt x="447" y="6"/>
                  <a:pt x="453" y="15"/>
                </a:cubicBezTo>
                <a:lnTo>
                  <a:pt x="453" y="15"/>
                </a:lnTo>
                <a:cubicBezTo>
                  <a:pt x="458" y="24"/>
                  <a:pt x="58" y="289"/>
                  <a:pt x="64" y="298"/>
                </a:cubicBezTo>
                <a:lnTo>
                  <a:pt x="64" y="298"/>
                </a:lnTo>
                <a:cubicBezTo>
                  <a:pt x="70" y="309"/>
                  <a:pt x="476" y="49"/>
                  <a:pt x="481" y="57"/>
                </a:cubicBezTo>
                <a:lnTo>
                  <a:pt x="481" y="57"/>
                </a:lnTo>
                <a:cubicBezTo>
                  <a:pt x="489" y="71"/>
                  <a:pt x="43" y="355"/>
                  <a:pt x="49" y="366"/>
                </a:cubicBezTo>
                <a:lnTo>
                  <a:pt x="49" y="366"/>
                </a:lnTo>
                <a:cubicBezTo>
                  <a:pt x="55" y="376"/>
                  <a:pt x="521" y="78"/>
                  <a:pt x="528" y="90"/>
                </a:cubicBezTo>
                <a:lnTo>
                  <a:pt x="528" y="90"/>
                </a:lnTo>
                <a:cubicBezTo>
                  <a:pt x="535" y="102"/>
                  <a:pt x="22" y="421"/>
                  <a:pt x="28" y="432"/>
                </a:cubicBezTo>
                <a:lnTo>
                  <a:pt x="28" y="432"/>
                </a:lnTo>
                <a:cubicBezTo>
                  <a:pt x="34" y="442"/>
                  <a:pt x="515" y="139"/>
                  <a:pt x="521" y="148"/>
                </a:cubicBezTo>
                <a:lnTo>
                  <a:pt x="521" y="148"/>
                </a:lnTo>
                <a:cubicBezTo>
                  <a:pt x="528" y="160"/>
                  <a:pt x="111" y="435"/>
                  <a:pt x="117" y="445"/>
                </a:cubicBezTo>
                <a:lnTo>
                  <a:pt x="117" y="445"/>
                </a:lnTo>
                <a:cubicBezTo>
                  <a:pt x="124" y="457"/>
                  <a:pt x="533" y="193"/>
                  <a:pt x="539" y="202"/>
                </a:cubicBezTo>
                <a:lnTo>
                  <a:pt x="539" y="202"/>
                </a:lnTo>
                <a:cubicBezTo>
                  <a:pt x="544" y="211"/>
                  <a:pt x="157" y="470"/>
                  <a:pt x="162" y="478"/>
                </a:cubicBezTo>
                <a:lnTo>
                  <a:pt x="162" y="478"/>
                </a:lnTo>
                <a:cubicBezTo>
                  <a:pt x="167" y="486"/>
                  <a:pt x="549" y="241"/>
                  <a:pt x="555" y="251"/>
                </a:cubicBezTo>
                <a:lnTo>
                  <a:pt x="555" y="251"/>
                </a:lnTo>
                <a:cubicBezTo>
                  <a:pt x="560" y="260"/>
                  <a:pt x="242" y="485"/>
                  <a:pt x="246" y="492"/>
                </a:cubicBezTo>
                <a:lnTo>
                  <a:pt x="246" y="492"/>
                </a:lnTo>
                <a:cubicBezTo>
                  <a:pt x="250" y="498"/>
                  <a:pt x="555" y="306"/>
                  <a:pt x="557" y="312"/>
                </a:cubicBezTo>
                <a:lnTo>
                  <a:pt x="557" y="312"/>
                </a:lnTo>
                <a:cubicBezTo>
                  <a:pt x="561" y="319"/>
                  <a:pt x="343" y="487"/>
                  <a:pt x="346" y="492"/>
                </a:cubicBezTo>
                <a:lnTo>
                  <a:pt x="346" y="492"/>
                </a:lnTo>
                <a:cubicBezTo>
                  <a:pt x="348" y="496"/>
                  <a:pt x="509" y="393"/>
                  <a:pt x="511" y="397"/>
                </a:cubicBezTo>
              </a:path>
            </a:pathLst>
          </a:cu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Freeform 287">
            <a:extLst>
              <a:ext uri="{FF2B5EF4-FFF2-40B4-BE49-F238E27FC236}">
                <a16:creationId xmlns:a16="http://schemas.microsoft.com/office/drawing/2014/main" id="{36A5A48A-8486-634A-BA2F-B4215702E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2506" y="6192269"/>
            <a:ext cx="560590" cy="56059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Freeform 288">
            <a:extLst>
              <a:ext uri="{FF2B5EF4-FFF2-40B4-BE49-F238E27FC236}">
                <a16:creationId xmlns:a16="http://schemas.microsoft.com/office/drawing/2014/main" id="{6E8545EC-E82E-F342-9576-2608E8F54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2506" y="7129586"/>
            <a:ext cx="560590" cy="560590"/>
          </a:xfrm>
          <a:custGeom>
            <a:avLst/>
            <a:gdLst>
              <a:gd name="T0" fmla="*/ 329 w 494"/>
              <a:gd name="T1" fmla="*/ 492 h 493"/>
              <a:gd name="T2" fmla="*/ 163 w 494"/>
              <a:gd name="T3" fmla="*/ 492 h 493"/>
              <a:gd name="T4" fmla="*/ 163 w 494"/>
              <a:gd name="T5" fmla="*/ 492 h 493"/>
              <a:gd name="T6" fmla="*/ 0 w 494"/>
              <a:gd name="T7" fmla="*/ 329 h 493"/>
              <a:gd name="T8" fmla="*/ 0 w 494"/>
              <a:gd name="T9" fmla="*/ 163 h 493"/>
              <a:gd name="T10" fmla="*/ 0 w 494"/>
              <a:gd name="T11" fmla="*/ 163 h 493"/>
              <a:gd name="T12" fmla="*/ 163 w 494"/>
              <a:gd name="T13" fmla="*/ 0 h 493"/>
              <a:gd name="T14" fmla="*/ 329 w 494"/>
              <a:gd name="T15" fmla="*/ 0 h 493"/>
              <a:gd name="T16" fmla="*/ 329 w 494"/>
              <a:gd name="T17" fmla="*/ 0 h 493"/>
              <a:gd name="T18" fmla="*/ 493 w 494"/>
              <a:gd name="T19" fmla="*/ 163 h 493"/>
              <a:gd name="T20" fmla="*/ 493 w 494"/>
              <a:gd name="T21" fmla="*/ 329 h 493"/>
              <a:gd name="T22" fmla="*/ 493 w 494"/>
              <a:gd name="T23" fmla="*/ 329 h 493"/>
              <a:gd name="T24" fmla="*/ 329 w 494"/>
              <a:gd name="T25" fmla="*/ 49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3">
                <a:moveTo>
                  <a:pt x="329" y="492"/>
                </a:moveTo>
                <a:lnTo>
                  <a:pt x="163" y="492"/>
                </a:lnTo>
                <a:lnTo>
                  <a:pt x="163" y="492"/>
                </a:lnTo>
                <a:cubicBezTo>
                  <a:pt x="73" y="492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2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2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2"/>
                  <a:pt x="329" y="492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Freeform 289">
            <a:extLst>
              <a:ext uri="{FF2B5EF4-FFF2-40B4-BE49-F238E27FC236}">
                <a16:creationId xmlns:a16="http://schemas.microsoft.com/office/drawing/2014/main" id="{1034A908-D6E8-C64F-9740-F637F86C4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2506" y="8104427"/>
            <a:ext cx="560590" cy="56059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29 h 494"/>
              <a:gd name="T8" fmla="*/ 0 w 494"/>
              <a:gd name="T9" fmla="*/ 163 h 494"/>
              <a:gd name="T10" fmla="*/ 0 w 494"/>
              <a:gd name="T11" fmla="*/ 163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3 h 494"/>
              <a:gd name="T20" fmla="*/ 493 w 494"/>
              <a:gd name="T21" fmla="*/ 329 h 494"/>
              <a:gd name="T22" fmla="*/ 493 w 494"/>
              <a:gd name="T23" fmla="*/ 329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19"/>
                  <a:pt x="0" y="329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3"/>
                </a:cubicBezTo>
                <a:lnTo>
                  <a:pt x="493" y="329"/>
                </a:lnTo>
                <a:lnTo>
                  <a:pt x="493" y="329"/>
                </a:lnTo>
                <a:cubicBezTo>
                  <a:pt x="493" y="419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290">
            <a:extLst>
              <a:ext uri="{FF2B5EF4-FFF2-40B4-BE49-F238E27FC236}">
                <a16:creationId xmlns:a16="http://schemas.microsoft.com/office/drawing/2014/main" id="{D53DB974-BF0A-BF41-A095-07F411D10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7461" y="9090526"/>
            <a:ext cx="635668" cy="595625"/>
          </a:xfrm>
          <a:custGeom>
            <a:avLst/>
            <a:gdLst>
              <a:gd name="T0" fmla="*/ 51 w 562"/>
              <a:gd name="T1" fmla="*/ 80 h 526"/>
              <a:gd name="T2" fmla="*/ 51 w 562"/>
              <a:gd name="T3" fmla="*/ 80 h 526"/>
              <a:gd name="T4" fmla="*/ 177 w 562"/>
              <a:gd name="T5" fmla="*/ 7 h 526"/>
              <a:gd name="T6" fmla="*/ 177 w 562"/>
              <a:gd name="T7" fmla="*/ 7 h 526"/>
              <a:gd name="T8" fmla="*/ 72 w 562"/>
              <a:gd name="T9" fmla="*/ 129 h 526"/>
              <a:gd name="T10" fmla="*/ 72 w 562"/>
              <a:gd name="T11" fmla="*/ 129 h 526"/>
              <a:gd name="T12" fmla="*/ 268 w 562"/>
              <a:gd name="T13" fmla="*/ 16 h 526"/>
              <a:gd name="T14" fmla="*/ 268 w 562"/>
              <a:gd name="T15" fmla="*/ 16 h 526"/>
              <a:gd name="T16" fmla="*/ 30 w 562"/>
              <a:gd name="T17" fmla="*/ 207 h 526"/>
              <a:gd name="T18" fmla="*/ 30 w 562"/>
              <a:gd name="T19" fmla="*/ 207 h 526"/>
              <a:gd name="T20" fmla="*/ 374 w 562"/>
              <a:gd name="T21" fmla="*/ 9 h 526"/>
              <a:gd name="T22" fmla="*/ 374 w 562"/>
              <a:gd name="T23" fmla="*/ 9 h 526"/>
              <a:gd name="T24" fmla="*/ 6 w 562"/>
              <a:gd name="T25" fmla="*/ 283 h 526"/>
              <a:gd name="T26" fmla="*/ 6 w 562"/>
              <a:gd name="T27" fmla="*/ 283 h 526"/>
              <a:gd name="T28" fmla="*/ 418 w 562"/>
              <a:gd name="T29" fmla="*/ 46 h 526"/>
              <a:gd name="T30" fmla="*/ 418 w 562"/>
              <a:gd name="T31" fmla="*/ 46 h 526"/>
              <a:gd name="T32" fmla="*/ 35 w 562"/>
              <a:gd name="T33" fmla="*/ 325 h 526"/>
              <a:gd name="T34" fmla="*/ 35 w 562"/>
              <a:gd name="T35" fmla="*/ 325 h 526"/>
              <a:gd name="T36" fmla="*/ 503 w 562"/>
              <a:gd name="T37" fmla="*/ 55 h 526"/>
              <a:gd name="T38" fmla="*/ 503 w 562"/>
              <a:gd name="T39" fmla="*/ 55 h 526"/>
              <a:gd name="T40" fmla="*/ 22 w 562"/>
              <a:gd name="T41" fmla="*/ 395 h 526"/>
              <a:gd name="T42" fmla="*/ 22 w 562"/>
              <a:gd name="T43" fmla="*/ 395 h 526"/>
              <a:gd name="T44" fmla="*/ 551 w 562"/>
              <a:gd name="T45" fmla="*/ 89 h 526"/>
              <a:gd name="T46" fmla="*/ 551 w 562"/>
              <a:gd name="T47" fmla="*/ 89 h 526"/>
              <a:gd name="T48" fmla="*/ 30 w 562"/>
              <a:gd name="T49" fmla="*/ 450 h 526"/>
              <a:gd name="T50" fmla="*/ 30 w 562"/>
              <a:gd name="T51" fmla="*/ 450 h 526"/>
              <a:gd name="T52" fmla="*/ 535 w 562"/>
              <a:gd name="T53" fmla="*/ 159 h 526"/>
              <a:gd name="T54" fmla="*/ 535 w 562"/>
              <a:gd name="T55" fmla="*/ 159 h 526"/>
              <a:gd name="T56" fmla="*/ 115 w 562"/>
              <a:gd name="T57" fmla="*/ 456 h 526"/>
              <a:gd name="T58" fmla="*/ 115 w 562"/>
              <a:gd name="T59" fmla="*/ 456 h 526"/>
              <a:gd name="T60" fmla="*/ 536 w 562"/>
              <a:gd name="T61" fmla="*/ 213 h 526"/>
              <a:gd name="T62" fmla="*/ 536 w 562"/>
              <a:gd name="T63" fmla="*/ 213 h 526"/>
              <a:gd name="T64" fmla="*/ 156 w 562"/>
              <a:gd name="T65" fmla="*/ 497 h 526"/>
              <a:gd name="T66" fmla="*/ 156 w 562"/>
              <a:gd name="T67" fmla="*/ 497 h 526"/>
              <a:gd name="T68" fmla="*/ 520 w 562"/>
              <a:gd name="T69" fmla="*/ 287 h 526"/>
              <a:gd name="T70" fmla="*/ 520 w 562"/>
              <a:gd name="T71" fmla="*/ 287 h 526"/>
              <a:gd name="T72" fmla="*/ 225 w 562"/>
              <a:gd name="T73" fmla="*/ 519 h 526"/>
              <a:gd name="T74" fmla="*/ 225 w 562"/>
              <a:gd name="T75" fmla="*/ 519 h 526"/>
              <a:gd name="T76" fmla="*/ 507 w 562"/>
              <a:gd name="T77" fmla="*/ 356 h 526"/>
              <a:gd name="T78" fmla="*/ 507 w 562"/>
              <a:gd name="T79" fmla="*/ 356 h 526"/>
              <a:gd name="T80" fmla="*/ 331 w 562"/>
              <a:gd name="T81" fmla="*/ 517 h 526"/>
              <a:gd name="T82" fmla="*/ 331 w 562"/>
              <a:gd name="T83" fmla="*/ 517 h 526"/>
              <a:gd name="T84" fmla="*/ 528 w 562"/>
              <a:gd name="T85" fmla="*/ 403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2" h="526">
                <a:moveTo>
                  <a:pt x="51" y="80"/>
                </a:moveTo>
                <a:lnTo>
                  <a:pt x="51" y="80"/>
                </a:lnTo>
                <a:cubicBezTo>
                  <a:pt x="52" y="82"/>
                  <a:pt x="176" y="5"/>
                  <a:pt x="177" y="7"/>
                </a:cubicBezTo>
                <a:lnTo>
                  <a:pt x="177" y="7"/>
                </a:lnTo>
                <a:cubicBezTo>
                  <a:pt x="179" y="12"/>
                  <a:pt x="70" y="126"/>
                  <a:pt x="72" y="129"/>
                </a:cubicBezTo>
                <a:lnTo>
                  <a:pt x="72" y="129"/>
                </a:lnTo>
                <a:cubicBezTo>
                  <a:pt x="75" y="135"/>
                  <a:pt x="265" y="11"/>
                  <a:pt x="268" y="16"/>
                </a:cubicBezTo>
                <a:lnTo>
                  <a:pt x="268" y="16"/>
                </a:lnTo>
                <a:cubicBezTo>
                  <a:pt x="271" y="21"/>
                  <a:pt x="26" y="201"/>
                  <a:pt x="30" y="207"/>
                </a:cubicBezTo>
                <a:lnTo>
                  <a:pt x="30" y="207"/>
                </a:lnTo>
                <a:cubicBezTo>
                  <a:pt x="35" y="215"/>
                  <a:pt x="369" y="0"/>
                  <a:pt x="374" y="9"/>
                </a:cubicBezTo>
                <a:lnTo>
                  <a:pt x="374" y="9"/>
                </a:lnTo>
                <a:cubicBezTo>
                  <a:pt x="380" y="19"/>
                  <a:pt x="0" y="273"/>
                  <a:pt x="6" y="283"/>
                </a:cubicBezTo>
                <a:lnTo>
                  <a:pt x="6" y="283"/>
                </a:lnTo>
                <a:cubicBezTo>
                  <a:pt x="11" y="292"/>
                  <a:pt x="412" y="36"/>
                  <a:pt x="418" y="46"/>
                </a:cubicBezTo>
                <a:lnTo>
                  <a:pt x="418" y="46"/>
                </a:lnTo>
                <a:cubicBezTo>
                  <a:pt x="424" y="57"/>
                  <a:pt x="29" y="314"/>
                  <a:pt x="35" y="325"/>
                </a:cubicBezTo>
                <a:lnTo>
                  <a:pt x="35" y="325"/>
                </a:lnTo>
                <a:cubicBezTo>
                  <a:pt x="43" y="338"/>
                  <a:pt x="496" y="43"/>
                  <a:pt x="503" y="55"/>
                </a:cubicBezTo>
                <a:lnTo>
                  <a:pt x="503" y="55"/>
                </a:lnTo>
                <a:cubicBezTo>
                  <a:pt x="511" y="67"/>
                  <a:pt x="15" y="383"/>
                  <a:pt x="22" y="395"/>
                </a:cubicBezTo>
                <a:lnTo>
                  <a:pt x="22" y="395"/>
                </a:lnTo>
                <a:cubicBezTo>
                  <a:pt x="29" y="406"/>
                  <a:pt x="545" y="79"/>
                  <a:pt x="551" y="89"/>
                </a:cubicBezTo>
                <a:lnTo>
                  <a:pt x="551" y="89"/>
                </a:lnTo>
                <a:cubicBezTo>
                  <a:pt x="561" y="105"/>
                  <a:pt x="23" y="438"/>
                  <a:pt x="30" y="450"/>
                </a:cubicBezTo>
                <a:lnTo>
                  <a:pt x="30" y="450"/>
                </a:lnTo>
                <a:cubicBezTo>
                  <a:pt x="37" y="462"/>
                  <a:pt x="528" y="148"/>
                  <a:pt x="535" y="159"/>
                </a:cubicBezTo>
                <a:lnTo>
                  <a:pt x="535" y="159"/>
                </a:lnTo>
                <a:cubicBezTo>
                  <a:pt x="542" y="171"/>
                  <a:pt x="108" y="444"/>
                  <a:pt x="115" y="456"/>
                </a:cubicBezTo>
                <a:lnTo>
                  <a:pt x="115" y="456"/>
                </a:lnTo>
                <a:cubicBezTo>
                  <a:pt x="121" y="466"/>
                  <a:pt x="529" y="202"/>
                  <a:pt x="536" y="213"/>
                </a:cubicBezTo>
                <a:lnTo>
                  <a:pt x="536" y="213"/>
                </a:lnTo>
                <a:cubicBezTo>
                  <a:pt x="542" y="225"/>
                  <a:pt x="150" y="487"/>
                  <a:pt x="156" y="497"/>
                </a:cubicBezTo>
                <a:lnTo>
                  <a:pt x="156" y="497"/>
                </a:lnTo>
                <a:cubicBezTo>
                  <a:pt x="161" y="505"/>
                  <a:pt x="514" y="277"/>
                  <a:pt x="520" y="287"/>
                </a:cubicBezTo>
                <a:lnTo>
                  <a:pt x="520" y="287"/>
                </a:lnTo>
                <a:cubicBezTo>
                  <a:pt x="525" y="297"/>
                  <a:pt x="222" y="512"/>
                  <a:pt x="225" y="519"/>
                </a:cubicBezTo>
                <a:lnTo>
                  <a:pt x="225" y="519"/>
                </a:lnTo>
                <a:cubicBezTo>
                  <a:pt x="229" y="525"/>
                  <a:pt x="503" y="350"/>
                  <a:pt x="507" y="356"/>
                </a:cubicBezTo>
                <a:lnTo>
                  <a:pt x="507" y="356"/>
                </a:lnTo>
                <a:cubicBezTo>
                  <a:pt x="511" y="363"/>
                  <a:pt x="328" y="511"/>
                  <a:pt x="331" y="517"/>
                </a:cubicBezTo>
                <a:lnTo>
                  <a:pt x="331" y="517"/>
                </a:lnTo>
                <a:cubicBezTo>
                  <a:pt x="333" y="520"/>
                  <a:pt x="525" y="399"/>
                  <a:pt x="528" y="403"/>
                </a:cubicBezTo>
              </a:path>
            </a:pathLst>
          </a:custGeom>
          <a:noFill/>
          <a:ln w="9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Freeform 291">
            <a:extLst>
              <a:ext uri="{FF2B5EF4-FFF2-40B4-BE49-F238E27FC236}">
                <a16:creationId xmlns:a16="http://schemas.microsoft.com/office/drawing/2014/main" id="{933D716B-1F76-664B-B421-ED14470F0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2506" y="10059119"/>
            <a:ext cx="560590" cy="560590"/>
          </a:xfrm>
          <a:custGeom>
            <a:avLst/>
            <a:gdLst>
              <a:gd name="T0" fmla="*/ 329 w 494"/>
              <a:gd name="T1" fmla="*/ 493 h 494"/>
              <a:gd name="T2" fmla="*/ 163 w 494"/>
              <a:gd name="T3" fmla="*/ 493 h 494"/>
              <a:gd name="T4" fmla="*/ 163 w 494"/>
              <a:gd name="T5" fmla="*/ 493 h 494"/>
              <a:gd name="T6" fmla="*/ 0 w 494"/>
              <a:gd name="T7" fmla="*/ 330 h 494"/>
              <a:gd name="T8" fmla="*/ 0 w 494"/>
              <a:gd name="T9" fmla="*/ 164 h 494"/>
              <a:gd name="T10" fmla="*/ 0 w 494"/>
              <a:gd name="T11" fmla="*/ 164 h 494"/>
              <a:gd name="T12" fmla="*/ 163 w 494"/>
              <a:gd name="T13" fmla="*/ 0 h 494"/>
              <a:gd name="T14" fmla="*/ 329 w 494"/>
              <a:gd name="T15" fmla="*/ 0 h 494"/>
              <a:gd name="T16" fmla="*/ 329 w 494"/>
              <a:gd name="T17" fmla="*/ 0 h 494"/>
              <a:gd name="T18" fmla="*/ 493 w 494"/>
              <a:gd name="T19" fmla="*/ 164 h 494"/>
              <a:gd name="T20" fmla="*/ 493 w 494"/>
              <a:gd name="T21" fmla="*/ 330 h 494"/>
              <a:gd name="T22" fmla="*/ 493 w 494"/>
              <a:gd name="T23" fmla="*/ 330 h 494"/>
              <a:gd name="T24" fmla="*/ 329 w 494"/>
              <a:gd name="T2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494">
                <a:moveTo>
                  <a:pt x="329" y="493"/>
                </a:moveTo>
                <a:lnTo>
                  <a:pt x="163" y="493"/>
                </a:lnTo>
                <a:lnTo>
                  <a:pt x="163" y="493"/>
                </a:lnTo>
                <a:cubicBezTo>
                  <a:pt x="73" y="493"/>
                  <a:pt x="0" y="420"/>
                  <a:pt x="0" y="330"/>
                </a:cubicBezTo>
                <a:lnTo>
                  <a:pt x="0" y="164"/>
                </a:ln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420" y="0"/>
                  <a:pt x="493" y="73"/>
                  <a:pt x="493" y="164"/>
                </a:cubicBezTo>
                <a:lnTo>
                  <a:pt x="493" y="330"/>
                </a:lnTo>
                <a:lnTo>
                  <a:pt x="493" y="330"/>
                </a:lnTo>
                <a:cubicBezTo>
                  <a:pt x="493" y="420"/>
                  <a:pt x="420" y="493"/>
                  <a:pt x="329" y="493"/>
                </a:cubicBezTo>
              </a:path>
            </a:pathLst>
          </a:custGeom>
          <a:noFill/>
          <a:ln w="36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Freeform 292">
            <a:extLst>
              <a:ext uri="{FF2B5EF4-FFF2-40B4-BE49-F238E27FC236}">
                <a16:creationId xmlns:a16="http://schemas.microsoft.com/office/drawing/2014/main" id="{3E6D4687-CE91-3549-BB74-3730E829A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7471" y="11115259"/>
            <a:ext cx="615646" cy="610643"/>
          </a:xfrm>
          <a:custGeom>
            <a:avLst/>
            <a:gdLst>
              <a:gd name="T0" fmla="*/ 61 w 544"/>
              <a:gd name="T1" fmla="*/ 81 h 539"/>
              <a:gd name="T2" fmla="*/ 61 w 544"/>
              <a:gd name="T3" fmla="*/ 81 h 539"/>
              <a:gd name="T4" fmla="*/ 144 w 544"/>
              <a:gd name="T5" fmla="*/ 33 h 539"/>
              <a:gd name="T6" fmla="*/ 144 w 544"/>
              <a:gd name="T7" fmla="*/ 33 h 539"/>
              <a:gd name="T8" fmla="*/ 26 w 544"/>
              <a:gd name="T9" fmla="*/ 164 h 539"/>
              <a:gd name="T10" fmla="*/ 26 w 544"/>
              <a:gd name="T11" fmla="*/ 164 h 539"/>
              <a:gd name="T12" fmla="*/ 236 w 544"/>
              <a:gd name="T13" fmla="*/ 43 h 539"/>
              <a:gd name="T14" fmla="*/ 236 w 544"/>
              <a:gd name="T15" fmla="*/ 43 h 539"/>
              <a:gd name="T16" fmla="*/ 29 w 544"/>
              <a:gd name="T17" fmla="*/ 217 h 539"/>
              <a:gd name="T18" fmla="*/ 29 w 544"/>
              <a:gd name="T19" fmla="*/ 217 h 539"/>
              <a:gd name="T20" fmla="*/ 387 w 544"/>
              <a:gd name="T21" fmla="*/ 10 h 539"/>
              <a:gd name="T22" fmla="*/ 387 w 544"/>
              <a:gd name="T23" fmla="*/ 10 h 539"/>
              <a:gd name="T24" fmla="*/ 6 w 544"/>
              <a:gd name="T25" fmla="*/ 293 h 539"/>
              <a:gd name="T26" fmla="*/ 6 w 544"/>
              <a:gd name="T27" fmla="*/ 293 h 539"/>
              <a:gd name="T28" fmla="*/ 463 w 544"/>
              <a:gd name="T29" fmla="*/ 31 h 539"/>
              <a:gd name="T30" fmla="*/ 463 w 544"/>
              <a:gd name="T31" fmla="*/ 31 h 539"/>
              <a:gd name="T32" fmla="*/ 16 w 544"/>
              <a:gd name="T33" fmla="*/ 348 h 539"/>
              <a:gd name="T34" fmla="*/ 16 w 544"/>
              <a:gd name="T35" fmla="*/ 348 h 539"/>
              <a:gd name="T36" fmla="*/ 461 w 544"/>
              <a:gd name="T37" fmla="*/ 91 h 539"/>
              <a:gd name="T38" fmla="*/ 461 w 544"/>
              <a:gd name="T39" fmla="*/ 91 h 539"/>
              <a:gd name="T40" fmla="*/ 57 w 544"/>
              <a:gd name="T41" fmla="*/ 384 h 539"/>
              <a:gd name="T42" fmla="*/ 57 w 544"/>
              <a:gd name="T43" fmla="*/ 384 h 539"/>
              <a:gd name="T44" fmla="*/ 508 w 544"/>
              <a:gd name="T45" fmla="*/ 124 h 539"/>
              <a:gd name="T46" fmla="*/ 508 w 544"/>
              <a:gd name="T47" fmla="*/ 124 h 539"/>
              <a:gd name="T48" fmla="*/ 35 w 544"/>
              <a:gd name="T49" fmla="*/ 460 h 539"/>
              <a:gd name="T50" fmla="*/ 35 w 544"/>
              <a:gd name="T51" fmla="*/ 460 h 539"/>
              <a:gd name="T52" fmla="*/ 537 w 544"/>
              <a:gd name="T53" fmla="*/ 171 h 539"/>
              <a:gd name="T54" fmla="*/ 537 w 544"/>
              <a:gd name="T55" fmla="*/ 171 h 539"/>
              <a:gd name="T56" fmla="*/ 89 w 544"/>
              <a:gd name="T57" fmla="*/ 487 h 539"/>
              <a:gd name="T58" fmla="*/ 89 w 544"/>
              <a:gd name="T59" fmla="*/ 487 h 539"/>
              <a:gd name="T60" fmla="*/ 491 w 544"/>
              <a:gd name="T61" fmla="*/ 255 h 539"/>
              <a:gd name="T62" fmla="*/ 491 w 544"/>
              <a:gd name="T63" fmla="*/ 255 h 539"/>
              <a:gd name="T64" fmla="*/ 123 w 544"/>
              <a:gd name="T65" fmla="*/ 525 h 539"/>
              <a:gd name="T66" fmla="*/ 123 w 544"/>
              <a:gd name="T67" fmla="*/ 525 h 539"/>
              <a:gd name="T68" fmla="*/ 526 w 544"/>
              <a:gd name="T69" fmla="*/ 293 h 539"/>
              <a:gd name="T70" fmla="*/ 526 w 544"/>
              <a:gd name="T71" fmla="*/ 293 h 539"/>
              <a:gd name="T72" fmla="*/ 274 w 544"/>
              <a:gd name="T73" fmla="*/ 502 h 539"/>
              <a:gd name="T74" fmla="*/ 274 w 544"/>
              <a:gd name="T75" fmla="*/ 502 h 539"/>
              <a:gd name="T76" fmla="*/ 529 w 544"/>
              <a:gd name="T77" fmla="*/ 355 h 539"/>
              <a:gd name="T78" fmla="*/ 529 w 544"/>
              <a:gd name="T79" fmla="*/ 355 h 539"/>
              <a:gd name="T80" fmla="*/ 318 w 544"/>
              <a:gd name="T81" fmla="*/ 534 h 539"/>
              <a:gd name="T82" fmla="*/ 318 w 544"/>
              <a:gd name="T83" fmla="*/ 534 h 539"/>
              <a:gd name="T84" fmla="*/ 540 w 544"/>
              <a:gd name="T85" fmla="*/ 406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44" h="539">
                <a:moveTo>
                  <a:pt x="61" y="81"/>
                </a:moveTo>
                <a:lnTo>
                  <a:pt x="61" y="81"/>
                </a:lnTo>
                <a:cubicBezTo>
                  <a:pt x="63" y="83"/>
                  <a:pt x="143" y="32"/>
                  <a:pt x="144" y="33"/>
                </a:cubicBezTo>
                <a:lnTo>
                  <a:pt x="144" y="33"/>
                </a:lnTo>
                <a:cubicBezTo>
                  <a:pt x="147" y="38"/>
                  <a:pt x="23" y="161"/>
                  <a:pt x="26" y="164"/>
                </a:cubicBezTo>
                <a:lnTo>
                  <a:pt x="26" y="164"/>
                </a:lnTo>
                <a:cubicBezTo>
                  <a:pt x="29" y="170"/>
                  <a:pt x="233" y="38"/>
                  <a:pt x="236" y="43"/>
                </a:cubicBezTo>
                <a:lnTo>
                  <a:pt x="236" y="43"/>
                </a:lnTo>
                <a:cubicBezTo>
                  <a:pt x="240" y="49"/>
                  <a:pt x="26" y="212"/>
                  <a:pt x="29" y="217"/>
                </a:cubicBezTo>
                <a:lnTo>
                  <a:pt x="29" y="217"/>
                </a:lnTo>
                <a:cubicBezTo>
                  <a:pt x="33" y="224"/>
                  <a:pt x="381" y="0"/>
                  <a:pt x="387" y="10"/>
                </a:cubicBezTo>
                <a:lnTo>
                  <a:pt x="387" y="10"/>
                </a:lnTo>
                <a:cubicBezTo>
                  <a:pt x="394" y="22"/>
                  <a:pt x="0" y="283"/>
                  <a:pt x="6" y="293"/>
                </a:cubicBezTo>
                <a:lnTo>
                  <a:pt x="6" y="293"/>
                </a:lnTo>
                <a:cubicBezTo>
                  <a:pt x="12" y="303"/>
                  <a:pt x="455" y="18"/>
                  <a:pt x="463" y="31"/>
                </a:cubicBezTo>
                <a:lnTo>
                  <a:pt x="463" y="31"/>
                </a:lnTo>
                <a:cubicBezTo>
                  <a:pt x="469" y="43"/>
                  <a:pt x="8" y="334"/>
                  <a:pt x="16" y="348"/>
                </a:cubicBezTo>
                <a:lnTo>
                  <a:pt x="16" y="348"/>
                </a:lnTo>
                <a:cubicBezTo>
                  <a:pt x="22" y="360"/>
                  <a:pt x="453" y="79"/>
                  <a:pt x="461" y="91"/>
                </a:cubicBezTo>
                <a:lnTo>
                  <a:pt x="461" y="91"/>
                </a:lnTo>
                <a:cubicBezTo>
                  <a:pt x="466" y="102"/>
                  <a:pt x="51" y="373"/>
                  <a:pt x="57" y="384"/>
                </a:cubicBezTo>
                <a:lnTo>
                  <a:pt x="57" y="384"/>
                </a:lnTo>
                <a:cubicBezTo>
                  <a:pt x="64" y="397"/>
                  <a:pt x="501" y="112"/>
                  <a:pt x="508" y="124"/>
                </a:cubicBezTo>
                <a:lnTo>
                  <a:pt x="508" y="124"/>
                </a:lnTo>
                <a:cubicBezTo>
                  <a:pt x="514" y="135"/>
                  <a:pt x="27" y="447"/>
                  <a:pt x="35" y="460"/>
                </a:cubicBezTo>
                <a:lnTo>
                  <a:pt x="35" y="460"/>
                </a:lnTo>
                <a:cubicBezTo>
                  <a:pt x="42" y="473"/>
                  <a:pt x="531" y="160"/>
                  <a:pt x="537" y="171"/>
                </a:cubicBezTo>
                <a:lnTo>
                  <a:pt x="537" y="171"/>
                </a:lnTo>
                <a:cubicBezTo>
                  <a:pt x="543" y="180"/>
                  <a:pt x="82" y="476"/>
                  <a:pt x="89" y="487"/>
                </a:cubicBezTo>
                <a:lnTo>
                  <a:pt x="89" y="487"/>
                </a:lnTo>
                <a:cubicBezTo>
                  <a:pt x="95" y="498"/>
                  <a:pt x="485" y="243"/>
                  <a:pt x="491" y="255"/>
                </a:cubicBezTo>
                <a:lnTo>
                  <a:pt x="491" y="255"/>
                </a:lnTo>
                <a:cubicBezTo>
                  <a:pt x="497" y="265"/>
                  <a:pt x="118" y="517"/>
                  <a:pt x="123" y="525"/>
                </a:cubicBezTo>
                <a:lnTo>
                  <a:pt x="123" y="525"/>
                </a:lnTo>
                <a:cubicBezTo>
                  <a:pt x="128" y="533"/>
                  <a:pt x="522" y="285"/>
                  <a:pt x="526" y="293"/>
                </a:cubicBezTo>
                <a:lnTo>
                  <a:pt x="526" y="293"/>
                </a:lnTo>
                <a:cubicBezTo>
                  <a:pt x="530" y="299"/>
                  <a:pt x="270" y="496"/>
                  <a:pt x="274" y="502"/>
                </a:cubicBezTo>
                <a:lnTo>
                  <a:pt x="274" y="502"/>
                </a:lnTo>
                <a:cubicBezTo>
                  <a:pt x="278" y="509"/>
                  <a:pt x="525" y="347"/>
                  <a:pt x="529" y="355"/>
                </a:cubicBezTo>
                <a:lnTo>
                  <a:pt x="529" y="355"/>
                </a:lnTo>
                <a:cubicBezTo>
                  <a:pt x="532" y="360"/>
                  <a:pt x="315" y="529"/>
                  <a:pt x="318" y="534"/>
                </a:cubicBezTo>
                <a:lnTo>
                  <a:pt x="318" y="534"/>
                </a:lnTo>
                <a:cubicBezTo>
                  <a:pt x="320" y="538"/>
                  <a:pt x="537" y="402"/>
                  <a:pt x="540" y="406"/>
                </a:cubicBezTo>
              </a:path>
            </a:pathLst>
          </a:custGeom>
          <a:noFill/>
          <a:ln w="9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35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antt Chart Dark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D55D52"/>
      </a:accent1>
      <a:accent2>
        <a:srgbClr val="38A9C2"/>
      </a:accent2>
      <a:accent3>
        <a:srgbClr val="455470"/>
      </a:accent3>
      <a:accent4>
        <a:srgbClr val="5A835C"/>
      </a:accent4>
      <a:accent5>
        <a:srgbClr val="80B789"/>
      </a:accent5>
      <a:accent6>
        <a:srgbClr val="5E5E5E"/>
      </a:accent6>
      <a:hlink>
        <a:srgbClr val="EAEAEA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86539</TotalTime>
  <Words>443</Words>
  <Application>Microsoft Macintosh PowerPoint</Application>
  <PresentationFormat>Personalizado</PresentationFormat>
  <Paragraphs>206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Arial Unicode MS</vt:lpstr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15489</cp:revision>
  <dcterms:created xsi:type="dcterms:W3CDTF">2014-11-12T21:47:38Z</dcterms:created>
  <dcterms:modified xsi:type="dcterms:W3CDTF">2020-01-30T20:23:46Z</dcterms:modified>
  <cp:category/>
</cp:coreProperties>
</file>