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4"/>
    <p:restoredTop sz="95213"/>
  </p:normalViewPr>
  <p:slideViewPr>
    <p:cSldViewPr snapToGrid="0">
      <p:cViewPr varScale="1">
        <p:scale>
          <a:sx n="48" d="100"/>
          <a:sy n="48" d="100"/>
        </p:scale>
        <p:origin x="8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144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51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3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442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855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61">
            <a:extLst>
              <a:ext uri="{FF2B5EF4-FFF2-40B4-BE49-F238E27FC236}">
                <a16:creationId xmlns:a16="http://schemas.microsoft.com/office/drawing/2014/main" id="{DCCCA69D-5F74-4444-BEC5-84FA8EE5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070" y="4290553"/>
            <a:ext cx="2983331" cy="8109740"/>
          </a:xfrm>
          <a:custGeom>
            <a:avLst/>
            <a:gdLst>
              <a:gd name="T0" fmla="*/ 3099 w 3100"/>
              <a:gd name="T1" fmla="*/ 8426 h 8427"/>
              <a:gd name="T2" fmla="*/ 3099 w 3100"/>
              <a:gd name="T3" fmla="*/ 8426 h 8427"/>
              <a:gd name="T4" fmla="*/ 1958 w 3100"/>
              <a:gd name="T5" fmla="*/ 8426 h 8427"/>
              <a:gd name="T6" fmla="*/ 0 w 3100"/>
              <a:gd name="T7" fmla="*/ 6475 h 8427"/>
              <a:gd name="T8" fmla="*/ 0 w 3100"/>
              <a:gd name="T9" fmla="*/ 0 h 8427"/>
              <a:gd name="T10" fmla="*/ 3099 w 3100"/>
              <a:gd name="T11" fmla="*/ 0 h 8427"/>
              <a:gd name="T12" fmla="*/ 3099 w 3100"/>
              <a:gd name="T13" fmla="*/ 8426 h 8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0" h="8427">
                <a:moveTo>
                  <a:pt x="3099" y="8426"/>
                </a:moveTo>
                <a:lnTo>
                  <a:pt x="3099" y="8426"/>
                </a:lnTo>
                <a:cubicBezTo>
                  <a:pt x="1958" y="8426"/>
                  <a:pt x="1958" y="8426"/>
                  <a:pt x="1958" y="8426"/>
                </a:cubicBezTo>
                <a:cubicBezTo>
                  <a:pt x="882" y="8426"/>
                  <a:pt x="0" y="7553"/>
                  <a:pt x="0" y="6475"/>
                </a:cubicBezTo>
                <a:cubicBezTo>
                  <a:pt x="0" y="0"/>
                  <a:pt x="0" y="0"/>
                  <a:pt x="0" y="0"/>
                </a:cubicBezTo>
                <a:cubicBezTo>
                  <a:pt x="3099" y="0"/>
                  <a:pt x="3099" y="0"/>
                  <a:pt x="3099" y="0"/>
                </a:cubicBezTo>
                <a:lnTo>
                  <a:pt x="3099" y="8426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2">
            <a:extLst>
              <a:ext uri="{FF2B5EF4-FFF2-40B4-BE49-F238E27FC236}">
                <a16:creationId xmlns:a16="http://schemas.microsoft.com/office/drawing/2014/main" id="{42602C6B-A88F-774F-B33A-2D327922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3810" y="1315707"/>
            <a:ext cx="2983334" cy="8109742"/>
          </a:xfrm>
          <a:custGeom>
            <a:avLst/>
            <a:gdLst>
              <a:gd name="T0" fmla="*/ 3100 w 3101"/>
              <a:gd name="T1" fmla="*/ 8426 h 8427"/>
              <a:gd name="T2" fmla="*/ 3100 w 3101"/>
              <a:gd name="T3" fmla="*/ 8426 h 8427"/>
              <a:gd name="T4" fmla="*/ 0 w 3101"/>
              <a:gd name="T5" fmla="*/ 8426 h 8427"/>
              <a:gd name="T6" fmla="*/ 0 w 3101"/>
              <a:gd name="T7" fmla="*/ 0 h 8427"/>
              <a:gd name="T8" fmla="*/ 1140 w 3101"/>
              <a:gd name="T9" fmla="*/ 0 h 8427"/>
              <a:gd name="T10" fmla="*/ 3100 w 3101"/>
              <a:gd name="T11" fmla="*/ 1950 h 8427"/>
              <a:gd name="T12" fmla="*/ 3100 w 3101"/>
              <a:gd name="T13" fmla="*/ 8426 h 8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01" h="8427">
                <a:moveTo>
                  <a:pt x="3100" y="8426"/>
                </a:moveTo>
                <a:lnTo>
                  <a:pt x="3100" y="8426"/>
                </a:lnTo>
                <a:cubicBezTo>
                  <a:pt x="0" y="8426"/>
                  <a:pt x="0" y="8426"/>
                  <a:pt x="0" y="8426"/>
                </a:cubicBezTo>
                <a:cubicBezTo>
                  <a:pt x="0" y="0"/>
                  <a:pt x="0" y="0"/>
                  <a:pt x="0" y="0"/>
                </a:cubicBezTo>
                <a:cubicBezTo>
                  <a:pt x="1140" y="0"/>
                  <a:pt x="1140" y="0"/>
                  <a:pt x="1140" y="0"/>
                </a:cubicBezTo>
                <a:cubicBezTo>
                  <a:pt x="2218" y="0"/>
                  <a:pt x="3100" y="872"/>
                  <a:pt x="3100" y="1950"/>
                </a:cubicBezTo>
                <a:lnTo>
                  <a:pt x="3100" y="8426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3">
            <a:extLst>
              <a:ext uri="{FF2B5EF4-FFF2-40B4-BE49-F238E27FC236}">
                <a16:creationId xmlns:a16="http://schemas.microsoft.com/office/drawing/2014/main" id="{8BD2C45B-AEC0-6C42-8CAE-61061E702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070" y="1315707"/>
            <a:ext cx="8109740" cy="2974846"/>
          </a:xfrm>
          <a:custGeom>
            <a:avLst/>
            <a:gdLst>
              <a:gd name="T0" fmla="*/ 0 w 8427"/>
              <a:gd name="T1" fmla="*/ 3091 h 3092"/>
              <a:gd name="T2" fmla="*/ 0 w 8427"/>
              <a:gd name="T3" fmla="*/ 3091 h 3092"/>
              <a:gd name="T4" fmla="*/ 0 w 8427"/>
              <a:gd name="T5" fmla="*/ 1950 h 3092"/>
              <a:gd name="T6" fmla="*/ 1958 w 8427"/>
              <a:gd name="T7" fmla="*/ 0 h 3092"/>
              <a:gd name="T8" fmla="*/ 8426 w 8427"/>
              <a:gd name="T9" fmla="*/ 0 h 3092"/>
              <a:gd name="T10" fmla="*/ 8426 w 8427"/>
              <a:gd name="T11" fmla="*/ 3091 h 3092"/>
              <a:gd name="T12" fmla="*/ 0 w 8427"/>
              <a:gd name="T13" fmla="*/ 3091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7" h="3092">
                <a:moveTo>
                  <a:pt x="0" y="3091"/>
                </a:moveTo>
                <a:lnTo>
                  <a:pt x="0" y="3091"/>
                </a:lnTo>
                <a:cubicBezTo>
                  <a:pt x="0" y="1950"/>
                  <a:pt x="0" y="1950"/>
                  <a:pt x="0" y="1950"/>
                </a:cubicBezTo>
                <a:cubicBezTo>
                  <a:pt x="0" y="872"/>
                  <a:pt x="882" y="0"/>
                  <a:pt x="1958" y="0"/>
                </a:cubicBezTo>
                <a:cubicBezTo>
                  <a:pt x="8426" y="0"/>
                  <a:pt x="8426" y="0"/>
                  <a:pt x="8426" y="0"/>
                </a:cubicBezTo>
                <a:cubicBezTo>
                  <a:pt x="8426" y="3091"/>
                  <a:pt x="8426" y="3091"/>
                  <a:pt x="8426" y="3091"/>
                </a:cubicBezTo>
                <a:lnTo>
                  <a:pt x="0" y="309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4">
            <a:extLst>
              <a:ext uri="{FF2B5EF4-FFF2-40B4-BE49-F238E27FC236}">
                <a16:creationId xmlns:a16="http://schemas.microsoft.com/office/drawing/2014/main" id="{B4EACD38-D486-A94A-9199-2E34CA14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401" y="9425449"/>
            <a:ext cx="8109743" cy="2974844"/>
          </a:xfrm>
          <a:custGeom>
            <a:avLst/>
            <a:gdLst>
              <a:gd name="T0" fmla="*/ 0 w 8428"/>
              <a:gd name="T1" fmla="*/ 3091 h 3092"/>
              <a:gd name="T2" fmla="*/ 0 w 8428"/>
              <a:gd name="T3" fmla="*/ 3091 h 3092"/>
              <a:gd name="T4" fmla="*/ 0 w 8428"/>
              <a:gd name="T5" fmla="*/ 0 h 3092"/>
              <a:gd name="T6" fmla="*/ 8427 w 8428"/>
              <a:gd name="T7" fmla="*/ 0 h 3092"/>
              <a:gd name="T8" fmla="*/ 8427 w 8428"/>
              <a:gd name="T9" fmla="*/ 1140 h 3092"/>
              <a:gd name="T10" fmla="*/ 6467 w 8428"/>
              <a:gd name="T11" fmla="*/ 3091 h 3092"/>
              <a:gd name="T12" fmla="*/ 0 w 8428"/>
              <a:gd name="T13" fmla="*/ 3091 h 3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28" h="3092">
                <a:moveTo>
                  <a:pt x="0" y="3091"/>
                </a:moveTo>
                <a:lnTo>
                  <a:pt x="0" y="3091"/>
                </a:lnTo>
                <a:cubicBezTo>
                  <a:pt x="0" y="0"/>
                  <a:pt x="0" y="0"/>
                  <a:pt x="0" y="0"/>
                </a:cubicBezTo>
                <a:cubicBezTo>
                  <a:pt x="8427" y="0"/>
                  <a:pt x="8427" y="0"/>
                  <a:pt x="8427" y="0"/>
                </a:cubicBezTo>
                <a:cubicBezTo>
                  <a:pt x="8427" y="1140"/>
                  <a:pt x="8427" y="1140"/>
                  <a:pt x="8427" y="1140"/>
                </a:cubicBezTo>
                <a:cubicBezTo>
                  <a:pt x="8427" y="2218"/>
                  <a:pt x="7545" y="3091"/>
                  <a:pt x="6467" y="3091"/>
                </a:cubicBezTo>
                <a:lnTo>
                  <a:pt x="0" y="3091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3">
            <a:extLst>
              <a:ext uri="{FF2B5EF4-FFF2-40B4-BE49-F238E27FC236}">
                <a16:creationId xmlns:a16="http://schemas.microsoft.com/office/drawing/2014/main" id="{753F5E3D-C22E-7D4F-AE6C-EA3D3879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779" y="6947119"/>
            <a:ext cx="916643" cy="173991"/>
          </a:xfrm>
          <a:custGeom>
            <a:avLst/>
            <a:gdLst>
              <a:gd name="T0" fmla="*/ 863 w 954"/>
              <a:gd name="T1" fmla="*/ 178 h 179"/>
              <a:gd name="T2" fmla="*/ 863 w 954"/>
              <a:gd name="T3" fmla="*/ 178 h 179"/>
              <a:gd name="T4" fmla="*/ 739 w 954"/>
              <a:gd name="T5" fmla="*/ 178 h 179"/>
              <a:gd name="T6" fmla="*/ 712 w 954"/>
              <a:gd name="T7" fmla="*/ 152 h 179"/>
              <a:gd name="T8" fmla="*/ 739 w 954"/>
              <a:gd name="T9" fmla="*/ 125 h 179"/>
              <a:gd name="T10" fmla="*/ 863 w 954"/>
              <a:gd name="T11" fmla="*/ 125 h 179"/>
              <a:gd name="T12" fmla="*/ 899 w 954"/>
              <a:gd name="T13" fmla="*/ 89 h 179"/>
              <a:gd name="T14" fmla="*/ 863 w 954"/>
              <a:gd name="T15" fmla="*/ 45 h 179"/>
              <a:gd name="T16" fmla="*/ 90 w 954"/>
              <a:gd name="T17" fmla="*/ 45 h 179"/>
              <a:gd name="T18" fmla="*/ 45 w 954"/>
              <a:gd name="T19" fmla="*/ 89 h 179"/>
              <a:gd name="T20" fmla="*/ 90 w 954"/>
              <a:gd name="T21" fmla="*/ 125 h 179"/>
              <a:gd name="T22" fmla="*/ 205 w 954"/>
              <a:gd name="T23" fmla="*/ 125 h 179"/>
              <a:gd name="T24" fmla="*/ 232 w 954"/>
              <a:gd name="T25" fmla="*/ 152 h 179"/>
              <a:gd name="T26" fmla="*/ 205 w 954"/>
              <a:gd name="T27" fmla="*/ 178 h 179"/>
              <a:gd name="T28" fmla="*/ 90 w 954"/>
              <a:gd name="T29" fmla="*/ 178 h 179"/>
              <a:gd name="T30" fmla="*/ 0 w 954"/>
              <a:gd name="T31" fmla="*/ 89 h 179"/>
              <a:gd name="T32" fmla="*/ 90 w 954"/>
              <a:gd name="T33" fmla="*/ 0 h 179"/>
              <a:gd name="T34" fmla="*/ 863 w 954"/>
              <a:gd name="T35" fmla="*/ 0 h 179"/>
              <a:gd name="T36" fmla="*/ 953 w 954"/>
              <a:gd name="T37" fmla="*/ 89 h 179"/>
              <a:gd name="T38" fmla="*/ 863 w 954"/>
              <a:gd name="T39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4" h="179">
                <a:moveTo>
                  <a:pt x="863" y="178"/>
                </a:moveTo>
                <a:lnTo>
                  <a:pt x="863" y="178"/>
                </a:lnTo>
                <a:cubicBezTo>
                  <a:pt x="739" y="178"/>
                  <a:pt x="739" y="178"/>
                  <a:pt x="739" y="178"/>
                </a:cubicBezTo>
                <a:cubicBezTo>
                  <a:pt x="721" y="178"/>
                  <a:pt x="712" y="160"/>
                  <a:pt x="712" y="152"/>
                </a:cubicBezTo>
                <a:cubicBezTo>
                  <a:pt x="712" y="134"/>
                  <a:pt x="721" y="125"/>
                  <a:pt x="739" y="125"/>
                </a:cubicBezTo>
                <a:cubicBezTo>
                  <a:pt x="863" y="125"/>
                  <a:pt x="863" y="125"/>
                  <a:pt x="863" y="125"/>
                </a:cubicBezTo>
                <a:cubicBezTo>
                  <a:pt x="881" y="125"/>
                  <a:pt x="899" y="107"/>
                  <a:pt x="899" y="89"/>
                </a:cubicBezTo>
                <a:cubicBezTo>
                  <a:pt x="899" y="63"/>
                  <a:pt x="881" y="45"/>
                  <a:pt x="863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45"/>
                  <a:pt x="45" y="63"/>
                  <a:pt x="45" y="89"/>
                </a:cubicBezTo>
                <a:cubicBezTo>
                  <a:pt x="45" y="107"/>
                  <a:pt x="63" y="125"/>
                  <a:pt x="90" y="125"/>
                </a:cubicBezTo>
                <a:cubicBezTo>
                  <a:pt x="205" y="125"/>
                  <a:pt x="205" y="125"/>
                  <a:pt x="205" y="125"/>
                </a:cubicBezTo>
                <a:cubicBezTo>
                  <a:pt x="223" y="125"/>
                  <a:pt x="232" y="134"/>
                  <a:pt x="232" y="152"/>
                </a:cubicBezTo>
                <a:cubicBezTo>
                  <a:pt x="232" y="160"/>
                  <a:pt x="223" y="178"/>
                  <a:pt x="205" y="178"/>
                </a:cubicBezTo>
                <a:cubicBezTo>
                  <a:pt x="90" y="178"/>
                  <a:pt x="90" y="178"/>
                  <a:pt x="90" y="178"/>
                </a:cubicBezTo>
                <a:cubicBezTo>
                  <a:pt x="36" y="178"/>
                  <a:pt x="0" y="134"/>
                  <a:pt x="0" y="89"/>
                </a:cubicBezTo>
                <a:cubicBezTo>
                  <a:pt x="0" y="36"/>
                  <a:pt x="36" y="0"/>
                  <a:pt x="90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908" y="0"/>
                  <a:pt x="953" y="36"/>
                  <a:pt x="953" y="89"/>
                </a:cubicBezTo>
                <a:cubicBezTo>
                  <a:pt x="953" y="134"/>
                  <a:pt x="908" y="178"/>
                  <a:pt x="863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4">
            <a:extLst>
              <a:ext uri="{FF2B5EF4-FFF2-40B4-BE49-F238E27FC236}">
                <a16:creationId xmlns:a16="http://schemas.microsoft.com/office/drawing/2014/main" id="{B5BEB912-0DAB-EB47-A033-E9501234E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2015" y="7019261"/>
            <a:ext cx="547441" cy="628070"/>
          </a:xfrm>
          <a:custGeom>
            <a:avLst/>
            <a:gdLst>
              <a:gd name="T0" fmla="*/ 534 w 571"/>
              <a:gd name="T1" fmla="*/ 650 h 651"/>
              <a:gd name="T2" fmla="*/ 534 w 571"/>
              <a:gd name="T3" fmla="*/ 650 h 651"/>
              <a:gd name="T4" fmla="*/ 45 w 571"/>
              <a:gd name="T5" fmla="*/ 650 h 651"/>
              <a:gd name="T6" fmla="*/ 0 w 571"/>
              <a:gd name="T7" fmla="*/ 614 h 651"/>
              <a:gd name="T8" fmla="*/ 0 w 571"/>
              <a:gd name="T9" fmla="*/ 26 h 651"/>
              <a:gd name="T10" fmla="*/ 27 w 571"/>
              <a:gd name="T11" fmla="*/ 0 h 651"/>
              <a:gd name="T12" fmla="*/ 54 w 571"/>
              <a:gd name="T13" fmla="*/ 26 h 651"/>
              <a:gd name="T14" fmla="*/ 54 w 571"/>
              <a:gd name="T15" fmla="*/ 605 h 651"/>
              <a:gd name="T16" fmla="*/ 516 w 571"/>
              <a:gd name="T17" fmla="*/ 605 h 651"/>
              <a:gd name="T18" fmla="*/ 516 w 571"/>
              <a:gd name="T19" fmla="*/ 26 h 651"/>
              <a:gd name="T20" fmla="*/ 543 w 571"/>
              <a:gd name="T21" fmla="*/ 0 h 651"/>
              <a:gd name="T22" fmla="*/ 570 w 571"/>
              <a:gd name="T23" fmla="*/ 26 h 651"/>
              <a:gd name="T24" fmla="*/ 570 w 571"/>
              <a:gd name="T25" fmla="*/ 614 h 651"/>
              <a:gd name="T26" fmla="*/ 534 w 571"/>
              <a:gd name="T27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1" h="651">
                <a:moveTo>
                  <a:pt x="534" y="650"/>
                </a:moveTo>
                <a:lnTo>
                  <a:pt x="534" y="650"/>
                </a:lnTo>
                <a:cubicBezTo>
                  <a:pt x="45" y="650"/>
                  <a:pt x="45" y="650"/>
                  <a:pt x="45" y="650"/>
                </a:cubicBezTo>
                <a:cubicBezTo>
                  <a:pt x="18" y="650"/>
                  <a:pt x="0" y="632"/>
                  <a:pt x="0" y="61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45" y="0"/>
                  <a:pt x="54" y="8"/>
                  <a:pt x="54" y="26"/>
                </a:cubicBezTo>
                <a:cubicBezTo>
                  <a:pt x="54" y="605"/>
                  <a:pt x="54" y="605"/>
                  <a:pt x="54" y="605"/>
                </a:cubicBezTo>
                <a:cubicBezTo>
                  <a:pt x="516" y="605"/>
                  <a:pt x="516" y="605"/>
                  <a:pt x="516" y="605"/>
                </a:cubicBezTo>
                <a:cubicBezTo>
                  <a:pt x="516" y="26"/>
                  <a:pt x="516" y="26"/>
                  <a:pt x="516" y="26"/>
                </a:cubicBezTo>
                <a:cubicBezTo>
                  <a:pt x="516" y="8"/>
                  <a:pt x="534" y="0"/>
                  <a:pt x="543" y="0"/>
                </a:cubicBezTo>
                <a:cubicBezTo>
                  <a:pt x="561" y="0"/>
                  <a:pt x="570" y="8"/>
                  <a:pt x="570" y="26"/>
                </a:cubicBezTo>
                <a:cubicBezTo>
                  <a:pt x="570" y="614"/>
                  <a:pt x="570" y="614"/>
                  <a:pt x="570" y="614"/>
                </a:cubicBezTo>
                <a:cubicBezTo>
                  <a:pt x="570" y="632"/>
                  <a:pt x="552" y="650"/>
                  <a:pt x="534" y="6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5">
            <a:extLst>
              <a:ext uri="{FF2B5EF4-FFF2-40B4-BE49-F238E27FC236}">
                <a16:creationId xmlns:a16="http://schemas.microsoft.com/office/drawing/2014/main" id="{BB716F16-7396-B14A-BA23-AD60FDEB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522" y="7019261"/>
            <a:ext cx="224916" cy="216431"/>
          </a:xfrm>
          <a:custGeom>
            <a:avLst/>
            <a:gdLst>
              <a:gd name="T0" fmla="*/ 115 w 232"/>
              <a:gd name="T1" fmla="*/ 44 h 223"/>
              <a:gd name="T2" fmla="*/ 115 w 232"/>
              <a:gd name="T3" fmla="*/ 44 h 223"/>
              <a:gd name="T4" fmla="*/ 178 w 232"/>
              <a:gd name="T5" fmla="*/ 115 h 223"/>
              <a:gd name="T6" fmla="*/ 115 w 232"/>
              <a:gd name="T7" fmla="*/ 178 h 223"/>
              <a:gd name="T8" fmla="*/ 53 w 232"/>
              <a:gd name="T9" fmla="*/ 115 h 223"/>
              <a:gd name="T10" fmla="*/ 115 w 232"/>
              <a:gd name="T11" fmla="*/ 44 h 223"/>
              <a:gd name="T12" fmla="*/ 115 w 232"/>
              <a:gd name="T13" fmla="*/ 0 h 223"/>
              <a:gd name="T14" fmla="*/ 115 w 232"/>
              <a:gd name="T15" fmla="*/ 0 h 223"/>
              <a:gd name="T16" fmla="*/ 0 w 232"/>
              <a:gd name="T17" fmla="*/ 115 h 223"/>
              <a:gd name="T18" fmla="*/ 115 w 232"/>
              <a:gd name="T19" fmla="*/ 222 h 223"/>
              <a:gd name="T20" fmla="*/ 231 w 232"/>
              <a:gd name="T21" fmla="*/ 115 h 223"/>
              <a:gd name="T22" fmla="*/ 115 w 232"/>
              <a:gd name="T23" fmla="*/ 0 h 223"/>
              <a:gd name="T24" fmla="*/ 115 w 232"/>
              <a:gd name="T25" fmla="*/ 4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2" h="223">
                <a:moveTo>
                  <a:pt x="115" y="44"/>
                </a:moveTo>
                <a:lnTo>
                  <a:pt x="115" y="44"/>
                </a:lnTo>
                <a:cubicBezTo>
                  <a:pt x="151" y="44"/>
                  <a:pt x="178" y="80"/>
                  <a:pt x="178" y="115"/>
                </a:cubicBezTo>
                <a:cubicBezTo>
                  <a:pt x="178" y="151"/>
                  <a:pt x="151" y="178"/>
                  <a:pt x="115" y="178"/>
                </a:cubicBezTo>
                <a:cubicBezTo>
                  <a:pt x="80" y="178"/>
                  <a:pt x="53" y="151"/>
                  <a:pt x="53" y="115"/>
                </a:cubicBezTo>
                <a:cubicBezTo>
                  <a:pt x="53" y="80"/>
                  <a:pt x="80" y="44"/>
                  <a:pt x="115" y="44"/>
                </a:cubicBezTo>
                <a:lnTo>
                  <a:pt x="115" y="0"/>
                </a:lnTo>
                <a:lnTo>
                  <a:pt x="115" y="0"/>
                </a:lnTo>
                <a:cubicBezTo>
                  <a:pt x="53" y="0"/>
                  <a:pt x="0" y="53"/>
                  <a:pt x="0" y="115"/>
                </a:cubicBezTo>
                <a:cubicBezTo>
                  <a:pt x="0" y="178"/>
                  <a:pt x="53" y="222"/>
                  <a:pt x="115" y="222"/>
                </a:cubicBezTo>
                <a:cubicBezTo>
                  <a:pt x="178" y="222"/>
                  <a:pt x="231" y="178"/>
                  <a:pt x="231" y="115"/>
                </a:cubicBezTo>
                <a:cubicBezTo>
                  <a:pt x="231" y="53"/>
                  <a:pt x="178" y="0"/>
                  <a:pt x="115" y="0"/>
                </a:cubicBezTo>
                <a:lnTo>
                  <a:pt x="115" y="4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6">
            <a:extLst>
              <a:ext uri="{FF2B5EF4-FFF2-40B4-BE49-F238E27FC236}">
                <a16:creationId xmlns:a16="http://schemas.microsoft.com/office/drawing/2014/main" id="{9C1FF35A-44E1-5346-ABC2-DA875D83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377" y="7019261"/>
            <a:ext cx="360717" cy="530466"/>
          </a:xfrm>
          <a:custGeom>
            <a:avLst/>
            <a:gdLst>
              <a:gd name="T0" fmla="*/ 303 w 376"/>
              <a:gd name="T1" fmla="*/ 552 h 553"/>
              <a:gd name="T2" fmla="*/ 303 w 376"/>
              <a:gd name="T3" fmla="*/ 552 h 553"/>
              <a:gd name="T4" fmla="*/ 72 w 376"/>
              <a:gd name="T5" fmla="*/ 552 h 553"/>
              <a:gd name="T6" fmla="*/ 54 w 376"/>
              <a:gd name="T7" fmla="*/ 525 h 553"/>
              <a:gd name="T8" fmla="*/ 27 w 376"/>
              <a:gd name="T9" fmla="*/ 498 h 553"/>
              <a:gd name="T10" fmla="*/ 0 w 376"/>
              <a:gd name="T11" fmla="*/ 480 h 553"/>
              <a:gd name="T12" fmla="*/ 0 w 376"/>
              <a:gd name="T13" fmla="*/ 26 h 553"/>
              <a:gd name="T14" fmla="*/ 27 w 376"/>
              <a:gd name="T15" fmla="*/ 0 h 553"/>
              <a:gd name="T16" fmla="*/ 54 w 376"/>
              <a:gd name="T17" fmla="*/ 26 h 553"/>
              <a:gd name="T18" fmla="*/ 54 w 376"/>
              <a:gd name="T19" fmla="*/ 454 h 553"/>
              <a:gd name="T20" fmla="*/ 99 w 376"/>
              <a:gd name="T21" fmla="*/ 498 h 553"/>
              <a:gd name="T22" fmla="*/ 277 w 376"/>
              <a:gd name="T23" fmla="*/ 498 h 553"/>
              <a:gd name="T24" fmla="*/ 330 w 376"/>
              <a:gd name="T25" fmla="*/ 454 h 553"/>
              <a:gd name="T26" fmla="*/ 330 w 376"/>
              <a:gd name="T27" fmla="*/ 17 h 553"/>
              <a:gd name="T28" fmla="*/ 348 w 376"/>
              <a:gd name="T29" fmla="*/ 0 h 553"/>
              <a:gd name="T30" fmla="*/ 375 w 376"/>
              <a:gd name="T31" fmla="*/ 17 h 553"/>
              <a:gd name="T32" fmla="*/ 375 w 376"/>
              <a:gd name="T33" fmla="*/ 480 h 553"/>
              <a:gd name="T34" fmla="*/ 348 w 376"/>
              <a:gd name="T35" fmla="*/ 498 h 553"/>
              <a:gd name="T36" fmla="*/ 330 w 376"/>
              <a:gd name="T37" fmla="*/ 525 h 553"/>
              <a:gd name="T38" fmla="*/ 303 w 376"/>
              <a:gd name="T39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6" h="553">
                <a:moveTo>
                  <a:pt x="303" y="552"/>
                </a:moveTo>
                <a:lnTo>
                  <a:pt x="303" y="552"/>
                </a:lnTo>
                <a:cubicBezTo>
                  <a:pt x="72" y="552"/>
                  <a:pt x="72" y="552"/>
                  <a:pt x="72" y="552"/>
                </a:cubicBezTo>
                <a:cubicBezTo>
                  <a:pt x="63" y="552"/>
                  <a:pt x="54" y="543"/>
                  <a:pt x="54" y="525"/>
                </a:cubicBezTo>
                <a:cubicBezTo>
                  <a:pt x="54" y="516"/>
                  <a:pt x="36" y="498"/>
                  <a:pt x="27" y="498"/>
                </a:cubicBezTo>
                <a:cubicBezTo>
                  <a:pt x="9" y="498"/>
                  <a:pt x="0" y="490"/>
                  <a:pt x="0" y="48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cubicBezTo>
                  <a:pt x="36" y="0"/>
                  <a:pt x="54" y="8"/>
                  <a:pt x="54" y="26"/>
                </a:cubicBezTo>
                <a:cubicBezTo>
                  <a:pt x="54" y="454"/>
                  <a:pt x="54" y="454"/>
                  <a:pt x="54" y="454"/>
                </a:cubicBezTo>
                <a:cubicBezTo>
                  <a:pt x="72" y="463"/>
                  <a:pt x="90" y="480"/>
                  <a:pt x="99" y="498"/>
                </a:cubicBezTo>
                <a:cubicBezTo>
                  <a:pt x="277" y="498"/>
                  <a:pt x="277" y="498"/>
                  <a:pt x="277" y="498"/>
                </a:cubicBezTo>
                <a:cubicBezTo>
                  <a:pt x="286" y="480"/>
                  <a:pt x="303" y="463"/>
                  <a:pt x="330" y="454"/>
                </a:cubicBezTo>
                <a:cubicBezTo>
                  <a:pt x="330" y="17"/>
                  <a:pt x="330" y="17"/>
                  <a:pt x="330" y="17"/>
                </a:cubicBezTo>
                <a:cubicBezTo>
                  <a:pt x="330" y="8"/>
                  <a:pt x="339" y="0"/>
                  <a:pt x="348" y="0"/>
                </a:cubicBezTo>
                <a:cubicBezTo>
                  <a:pt x="366" y="0"/>
                  <a:pt x="375" y="8"/>
                  <a:pt x="375" y="17"/>
                </a:cubicBezTo>
                <a:cubicBezTo>
                  <a:pt x="375" y="480"/>
                  <a:pt x="375" y="480"/>
                  <a:pt x="375" y="480"/>
                </a:cubicBezTo>
                <a:cubicBezTo>
                  <a:pt x="375" y="490"/>
                  <a:pt x="366" y="498"/>
                  <a:pt x="348" y="498"/>
                </a:cubicBezTo>
                <a:cubicBezTo>
                  <a:pt x="339" y="498"/>
                  <a:pt x="330" y="516"/>
                  <a:pt x="330" y="525"/>
                </a:cubicBezTo>
                <a:cubicBezTo>
                  <a:pt x="330" y="543"/>
                  <a:pt x="312" y="552"/>
                  <a:pt x="303" y="5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7">
            <a:extLst>
              <a:ext uri="{FF2B5EF4-FFF2-40B4-BE49-F238E27FC236}">
                <a16:creationId xmlns:a16="http://schemas.microsoft.com/office/drawing/2014/main" id="{0B7317C7-BCD9-9E43-A374-D7D4F53C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478" y="10541545"/>
            <a:ext cx="729919" cy="729919"/>
          </a:xfrm>
          <a:custGeom>
            <a:avLst/>
            <a:gdLst>
              <a:gd name="T0" fmla="*/ 196 w 759"/>
              <a:gd name="T1" fmla="*/ 757 h 758"/>
              <a:gd name="T2" fmla="*/ 196 w 759"/>
              <a:gd name="T3" fmla="*/ 757 h 758"/>
              <a:gd name="T4" fmla="*/ 179 w 759"/>
              <a:gd name="T5" fmla="*/ 748 h 758"/>
              <a:gd name="T6" fmla="*/ 9 w 759"/>
              <a:gd name="T7" fmla="*/ 588 h 758"/>
              <a:gd name="T8" fmla="*/ 9 w 759"/>
              <a:gd name="T9" fmla="*/ 552 h 758"/>
              <a:gd name="T10" fmla="*/ 187 w 759"/>
              <a:gd name="T11" fmla="*/ 338 h 758"/>
              <a:gd name="T12" fmla="*/ 686 w 759"/>
              <a:gd name="T13" fmla="*/ 18 h 758"/>
              <a:gd name="T14" fmla="*/ 722 w 759"/>
              <a:gd name="T15" fmla="*/ 9 h 758"/>
              <a:gd name="T16" fmla="*/ 749 w 759"/>
              <a:gd name="T17" fmla="*/ 9 h 758"/>
              <a:gd name="T18" fmla="*/ 758 w 759"/>
              <a:gd name="T19" fmla="*/ 36 h 758"/>
              <a:gd name="T20" fmla="*/ 749 w 759"/>
              <a:gd name="T21" fmla="*/ 53 h 758"/>
              <a:gd name="T22" fmla="*/ 401 w 759"/>
              <a:gd name="T23" fmla="*/ 597 h 758"/>
              <a:gd name="T24" fmla="*/ 401 w 759"/>
              <a:gd name="T25" fmla="*/ 597 h 758"/>
              <a:gd name="T26" fmla="*/ 214 w 759"/>
              <a:gd name="T27" fmla="*/ 757 h 758"/>
              <a:gd name="T28" fmla="*/ 196 w 759"/>
              <a:gd name="T29" fmla="*/ 757 h 758"/>
              <a:gd name="T30" fmla="*/ 63 w 759"/>
              <a:gd name="T31" fmla="*/ 570 h 758"/>
              <a:gd name="T32" fmla="*/ 63 w 759"/>
              <a:gd name="T33" fmla="*/ 570 h 758"/>
              <a:gd name="T34" fmla="*/ 196 w 759"/>
              <a:gd name="T35" fmla="*/ 703 h 758"/>
              <a:gd name="T36" fmla="*/ 366 w 759"/>
              <a:gd name="T37" fmla="*/ 561 h 758"/>
              <a:gd name="T38" fmla="*/ 695 w 759"/>
              <a:gd name="T39" fmla="*/ 71 h 758"/>
              <a:gd name="T40" fmla="*/ 223 w 759"/>
              <a:gd name="T41" fmla="*/ 374 h 758"/>
              <a:gd name="T42" fmla="*/ 63 w 759"/>
              <a:gd name="T43" fmla="*/ 570 h 758"/>
              <a:gd name="T44" fmla="*/ 383 w 759"/>
              <a:gd name="T45" fmla="*/ 579 h 758"/>
              <a:gd name="T46" fmla="*/ 383 w 759"/>
              <a:gd name="T47" fmla="*/ 579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9" h="758">
                <a:moveTo>
                  <a:pt x="196" y="757"/>
                </a:moveTo>
                <a:lnTo>
                  <a:pt x="196" y="757"/>
                </a:lnTo>
                <a:cubicBezTo>
                  <a:pt x="187" y="757"/>
                  <a:pt x="179" y="757"/>
                  <a:pt x="179" y="748"/>
                </a:cubicBezTo>
                <a:cubicBezTo>
                  <a:pt x="9" y="588"/>
                  <a:pt x="9" y="588"/>
                  <a:pt x="9" y="588"/>
                </a:cubicBezTo>
                <a:cubicBezTo>
                  <a:pt x="0" y="579"/>
                  <a:pt x="0" y="561"/>
                  <a:pt x="9" y="552"/>
                </a:cubicBezTo>
                <a:cubicBezTo>
                  <a:pt x="187" y="338"/>
                  <a:pt x="187" y="338"/>
                  <a:pt x="187" y="338"/>
                </a:cubicBezTo>
                <a:cubicBezTo>
                  <a:pt x="312" y="196"/>
                  <a:pt x="481" y="89"/>
                  <a:pt x="686" y="18"/>
                </a:cubicBezTo>
                <a:cubicBezTo>
                  <a:pt x="722" y="9"/>
                  <a:pt x="722" y="9"/>
                  <a:pt x="722" y="9"/>
                </a:cubicBezTo>
                <a:cubicBezTo>
                  <a:pt x="731" y="0"/>
                  <a:pt x="740" y="9"/>
                  <a:pt x="749" y="9"/>
                </a:cubicBezTo>
                <a:cubicBezTo>
                  <a:pt x="758" y="18"/>
                  <a:pt x="758" y="26"/>
                  <a:pt x="758" y="36"/>
                </a:cubicBezTo>
                <a:cubicBezTo>
                  <a:pt x="749" y="53"/>
                  <a:pt x="749" y="53"/>
                  <a:pt x="749" y="53"/>
                </a:cubicBezTo>
                <a:cubicBezTo>
                  <a:pt x="686" y="276"/>
                  <a:pt x="571" y="454"/>
                  <a:pt x="401" y="597"/>
                </a:cubicBezTo>
                <a:lnTo>
                  <a:pt x="401" y="597"/>
                </a:lnTo>
                <a:cubicBezTo>
                  <a:pt x="214" y="757"/>
                  <a:pt x="214" y="757"/>
                  <a:pt x="214" y="757"/>
                </a:cubicBezTo>
                <a:cubicBezTo>
                  <a:pt x="205" y="757"/>
                  <a:pt x="196" y="757"/>
                  <a:pt x="196" y="757"/>
                </a:cubicBezTo>
                <a:close/>
                <a:moveTo>
                  <a:pt x="63" y="570"/>
                </a:moveTo>
                <a:lnTo>
                  <a:pt x="63" y="570"/>
                </a:lnTo>
                <a:cubicBezTo>
                  <a:pt x="196" y="703"/>
                  <a:pt x="196" y="703"/>
                  <a:pt x="196" y="703"/>
                </a:cubicBezTo>
                <a:cubicBezTo>
                  <a:pt x="366" y="561"/>
                  <a:pt x="366" y="561"/>
                  <a:pt x="366" y="561"/>
                </a:cubicBezTo>
                <a:cubicBezTo>
                  <a:pt x="526" y="436"/>
                  <a:pt x="633" y="267"/>
                  <a:pt x="695" y="71"/>
                </a:cubicBezTo>
                <a:cubicBezTo>
                  <a:pt x="499" y="133"/>
                  <a:pt x="348" y="231"/>
                  <a:pt x="223" y="374"/>
                </a:cubicBezTo>
                <a:lnTo>
                  <a:pt x="63" y="570"/>
                </a:lnTo>
                <a:close/>
                <a:moveTo>
                  <a:pt x="383" y="579"/>
                </a:moveTo>
                <a:lnTo>
                  <a:pt x="383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8">
            <a:extLst>
              <a:ext uri="{FF2B5EF4-FFF2-40B4-BE49-F238E27FC236}">
                <a16:creationId xmlns:a16="http://schemas.microsoft.com/office/drawing/2014/main" id="{699FBA90-C92E-9846-90AE-D3BEC5DE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2009" y="11097474"/>
            <a:ext cx="216428" cy="369202"/>
          </a:xfrm>
          <a:custGeom>
            <a:avLst/>
            <a:gdLst>
              <a:gd name="T0" fmla="*/ 27 w 223"/>
              <a:gd name="T1" fmla="*/ 383 h 384"/>
              <a:gd name="T2" fmla="*/ 27 w 223"/>
              <a:gd name="T3" fmla="*/ 383 h 384"/>
              <a:gd name="T4" fmla="*/ 17 w 223"/>
              <a:gd name="T5" fmla="*/ 383 h 384"/>
              <a:gd name="T6" fmla="*/ 0 w 223"/>
              <a:gd name="T7" fmla="*/ 356 h 384"/>
              <a:gd name="T8" fmla="*/ 27 w 223"/>
              <a:gd name="T9" fmla="*/ 142 h 384"/>
              <a:gd name="T10" fmla="*/ 53 w 223"/>
              <a:gd name="T11" fmla="*/ 124 h 384"/>
              <a:gd name="T12" fmla="*/ 80 w 223"/>
              <a:gd name="T13" fmla="*/ 151 h 384"/>
              <a:gd name="T14" fmla="*/ 62 w 223"/>
              <a:gd name="T15" fmla="*/ 294 h 384"/>
              <a:gd name="T16" fmla="*/ 98 w 223"/>
              <a:gd name="T17" fmla="*/ 258 h 384"/>
              <a:gd name="T18" fmla="*/ 169 w 223"/>
              <a:gd name="T19" fmla="*/ 27 h 384"/>
              <a:gd name="T20" fmla="*/ 205 w 223"/>
              <a:gd name="T21" fmla="*/ 9 h 384"/>
              <a:gd name="T22" fmla="*/ 222 w 223"/>
              <a:gd name="T23" fmla="*/ 35 h 384"/>
              <a:gd name="T24" fmla="*/ 142 w 223"/>
              <a:gd name="T25" fmla="*/ 276 h 384"/>
              <a:gd name="T26" fmla="*/ 133 w 223"/>
              <a:gd name="T27" fmla="*/ 285 h 384"/>
              <a:gd name="T28" fmla="*/ 44 w 223"/>
              <a:gd name="T29" fmla="*/ 374 h 384"/>
              <a:gd name="T30" fmla="*/ 27 w 223"/>
              <a:gd name="T31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3" h="384">
                <a:moveTo>
                  <a:pt x="27" y="383"/>
                </a:moveTo>
                <a:lnTo>
                  <a:pt x="27" y="383"/>
                </a:lnTo>
                <a:lnTo>
                  <a:pt x="17" y="383"/>
                </a:lnTo>
                <a:cubicBezTo>
                  <a:pt x="9" y="374"/>
                  <a:pt x="0" y="365"/>
                  <a:pt x="0" y="356"/>
                </a:cubicBezTo>
                <a:cubicBezTo>
                  <a:pt x="27" y="142"/>
                  <a:pt x="27" y="142"/>
                  <a:pt x="27" y="142"/>
                </a:cubicBezTo>
                <a:cubicBezTo>
                  <a:pt x="27" y="134"/>
                  <a:pt x="44" y="124"/>
                  <a:pt x="53" y="124"/>
                </a:cubicBezTo>
                <a:cubicBezTo>
                  <a:pt x="71" y="124"/>
                  <a:pt x="80" y="134"/>
                  <a:pt x="80" y="151"/>
                </a:cubicBezTo>
                <a:cubicBezTo>
                  <a:pt x="62" y="294"/>
                  <a:pt x="62" y="294"/>
                  <a:pt x="62" y="294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69" y="27"/>
                  <a:pt x="169" y="27"/>
                  <a:pt x="169" y="27"/>
                </a:cubicBezTo>
                <a:cubicBezTo>
                  <a:pt x="178" y="9"/>
                  <a:pt x="187" y="0"/>
                  <a:pt x="205" y="9"/>
                </a:cubicBezTo>
                <a:cubicBezTo>
                  <a:pt x="214" y="9"/>
                  <a:pt x="222" y="27"/>
                  <a:pt x="222" y="35"/>
                </a:cubicBezTo>
                <a:cubicBezTo>
                  <a:pt x="142" y="276"/>
                  <a:pt x="142" y="276"/>
                  <a:pt x="142" y="276"/>
                </a:cubicBezTo>
                <a:cubicBezTo>
                  <a:pt x="142" y="285"/>
                  <a:pt x="133" y="285"/>
                  <a:pt x="133" y="285"/>
                </a:cubicBezTo>
                <a:cubicBezTo>
                  <a:pt x="44" y="374"/>
                  <a:pt x="44" y="374"/>
                  <a:pt x="44" y="374"/>
                </a:cubicBezTo>
                <a:cubicBezTo>
                  <a:pt x="44" y="383"/>
                  <a:pt x="35" y="383"/>
                  <a:pt x="27" y="3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9">
            <a:extLst>
              <a:ext uri="{FF2B5EF4-FFF2-40B4-BE49-F238E27FC236}">
                <a16:creationId xmlns:a16="http://schemas.microsoft.com/office/drawing/2014/main" id="{1ADE19A6-68E9-124C-A0BF-2BB32604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6755" y="10927725"/>
            <a:ext cx="360717" cy="207941"/>
          </a:xfrm>
          <a:custGeom>
            <a:avLst/>
            <a:gdLst>
              <a:gd name="T0" fmla="*/ 27 w 376"/>
              <a:gd name="T1" fmla="*/ 213 h 214"/>
              <a:gd name="T2" fmla="*/ 27 w 376"/>
              <a:gd name="T3" fmla="*/ 213 h 214"/>
              <a:gd name="T4" fmla="*/ 0 w 376"/>
              <a:gd name="T5" fmla="*/ 196 h 214"/>
              <a:gd name="T6" fmla="*/ 9 w 376"/>
              <a:gd name="T7" fmla="*/ 169 h 214"/>
              <a:gd name="T8" fmla="*/ 98 w 376"/>
              <a:gd name="T9" fmla="*/ 80 h 214"/>
              <a:gd name="T10" fmla="*/ 107 w 376"/>
              <a:gd name="T11" fmla="*/ 80 h 214"/>
              <a:gd name="T12" fmla="*/ 339 w 376"/>
              <a:gd name="T13" fmla="*/ 0 h 214"/>
              <a:gd name="T14" fmla="*/ 375 w 376"/>
              <a:gd name="T15" fmla="*/ 17 h 214"/>
              <a:gd name="T16" fmla="*/ 357 w 376"/>
              <a:gd name="T17" fmla="*/ 44 h 214"/>
              <a:gd name="T18" fmla="*/ 125 w 376"/>
              <a:gd name="T19" fmla="*/ 124 h 214"/>
              <a:gd name="T20" fmla="*/ 98 w 376"/>
              <a:gd name="T21" fmla="*/ 151 h 214"/>
              <a:gd name="T22" fmla="*/ 223 w 376"/>
              <a:gd name="T23" fmla="*/ 142 h 214"/>
              <a:gd name="T24" fmla="*/ 250 w 376"/>
              <a:gd name="T25" fmla="*/ 160 h 214"/>
              <a:gd name="T26" fmla="*/ 223 w 376"/>
              <a:gd name="T27" fmla="*/ 187 h 214"/>
              <a:gd name="T28" fmla="*/ 27 w 376"/>
              <a:gd name="T29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6" h="214">
                <a:moveTo>
                  <a:pt x="27" y="213"/>
                </a:moveTo>
                <a:lnTo>
                  <a:pt x="27" y="213"/>
                </a:lnTo>
                <a:cubicBezTo>
                  <a:pt x="18" y="213"/>
                  <a:pt x="9" y="205"/>
                  <a:pt x="0" y="196"/>
                </a:cubicBezTo>
                <a:cubicBezTo>
                  <a:pt x="0" y="187"/>
                  <a:pt x="0" y="178"/>
                  <a:pt x="9" y="169"/>
                </a:cubicBezTo>
                <a:cubicBezTo>
                  <a:pt x="98" y="80"/>
                  <a:pt x="98" y="80"/>
                  <a:pt x="98" y="80"/>
                </a:cubicBezTo>
                <a:lnTo>
                  <a:pt x="107" y="80"/>
                </a:lnTo>
                <a:cubicBezTo>
                  <a:pt x="339" y="0"/>
                  <a:pt x="339" y="0"/>
                  <a:pt x="339" y="0"/>
                </a:cubicBezTo>
                <a:cubicBezTo>
                  <a:pt x="348" y="0"/>
                  <a:pt x="365" y="0"/>
                  <a:pt x="375" y="17"/>
                </a:cubicBezTo>
                <a:cubicBezTo>
                  <a:pt x="375" y="26"/>
                  <a:pt x="365" y="44"/>
                  <a:pt x="357" y="4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98" y="151"/>
                  <a:pt x="98" y="151"/>
                  <a:pt x="98" y="151"/>
                </a:cubicBezTo>
                <a:cubicBezTo>
                  <a:pt x="223" y="142"/>
                  <a:pt x="223" y="142"/>
                  <a:pt x="223" y="142"/>
                </a:cubicBezTo>
                <a:cubicBezTo>
                  <a:pt x="232" y="133"/>
                  <a:pt x="250" y="151"/>
                  <a:pt x="250" y="160"/>
                </a:cubicBezTo>
                <a:cubicBezTo>
                  <a:pt x="250" y="178"/>
                  <a:pt x="241" y="187"/>
                  <a:pt x="223" y="187"/>
                </a:cubicBezTo>
                <a:cubicBezTo>
                  <a:pt x="27" y="213"/>
                  <a:pt x="27" y="213"/>
                  <a:pt x="27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30">
            <a:extLst>
              <a:ext uri="{FF2B5EF4-FFF2-40B4-BE49-F238E27FC236}">
                <a16:creationId xmlns:a16="http://schemas.microsoft.com/office/drawing/2014/main" id="{D60385ED-6FC8-D440-956C-875756DB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966" y="11105961"/>
            <a:ext cx="165506" cy="165504"/>
          </a:xfrm>
          <a:custGeom>
            <a:avLst/>
            <a:gdLst>
              <a:gd name="T0" fmla="*/ 107 w 171"/>
              <a:gd name="T1" fmla="*/ 169 h 170"/>
              <a:gd name="T2" fmla="*/ 107 w 171"/>
              <a:gd name="T3" fmla="*/ 169 h 170"/>
              <a:gd name="T4" fmla="*/ 89 w 171"/>
              <a:gd name="T5" fmla="*/ 160 h 170"/>
              <a:gd name="T6" fmla="*/ 9 w 171"/>
              <a:gd name="T7" fmla="*/ 80 h 170"/>
              <a:gd name="T8" fmla="*/ 9 w 171"/>
              <a:gd name="T9" fmla="*/ 44 h 170"/>
              <a:gd name="T10" fmla="*/ 45 w 171"/>
              <a:gd name="T11" fmla="*/ 9 h 170"/>
              <a:gd name="T12" fmla="*/ 80 w 171"/>
              <a:gd name="T13" fmla="*/ 9 h 170"/>
              <a:gd name="T14" fmla="*/ 160 w 171"/>
              <a:gd name="T15" fmla="*/ 89 h 170"/>
              <a:gd name="T16" fmla="*/ 160 w 171"/>
              <a:gd name="T17" fmla="*/ 125 h 170"/>
              <a:gd name="T18" fmla="*/ 125 w 171"/>
              <a:gd name="T19" fmla="*/ 160 h 170"/>
              <a:gd name="T20" fmla="*/ 107 w 171"/>
              <a:gd name="T21" fmla="*/ 169 h 170"/>
              <a:gd name="T22" fmla="*/ 63 w 171"/>
              <a:gd name="T23" fmla="*/ 62 h 170"/>
              <a:gd name="T24" fmla="*/ 63 w 171"/>
              <a:gd name="T25" fmla="*/ 62 h 170"/>
              <a:gd name="T26" fmla="*/ 107 w 171"/>
              <a:gd name="T27" fmla="*/ 107 h 170"/>
              <a:gd name="T28" fmla="*/ 107 w 171"/>
              <a:gd name="T29" fmla="*/ 107 h 170"/>
              <a:gd name="T30" fmla="*/ 63 w 171"/>
              <a:gd name="T31" fmla="*/ 62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170">
                <a:moveTo>
                  <a:pt x="107" y="169"/>
                </a:moveTo>
                <a:lnTo>
                  <a:pt x="107" y="169"/>
                </a:lnTo>
                <a:cubicBezTo>
                  <a:pt x="98" y="169"/>
                  <a:pt x="98" y="160"/>
                  <a:pt x="89" y="160"/>
                </a:cubicBezTo>
                <a:cubicBezTo>
                  <a:pt x="9" y="80"/>
                  <a:pt x="9" y="80"/>
                  <a:pt x="9" y="80"/>
                </a:cubicBezTo>
                <a:cubicBezTo>
                  <a:pt x="0" y="71"/>
                  <a:pt x="0" y="53"/>
                  <a:pt x="9" y="44"/>
                </a:cubicBezTo>
                <a:cubicBezTo>
                  <a:pt x="45" y="9"/>
                  <a:pt x="45" y="9"/>
                  <a:pt x="45" y="9"/>
                </a:cubicBezTo>
                <a:cubicBezTo>
                  <a:pt x="54" y="0"/>
                  <a:pt x="71" y="0"/>
                  <a:pt x="80" y="9"/>
                </a:cubicBezTo>
                <a:cubicBezTo>
                  <a:pt x="160" y="89"/>
                  <a:pt x="160" y="89"/>
                  <a:pt x="160" y="89"/>
                </a:cubicBezTo>
                <a:cubicBezTo>
                  <a:pt x="170" y="98"/>
                  <a:pt x="170" y="115"/>
                  <a:pt x="160" y="125"/>
                </a:cubicBezTo>
                <a:cubicBezTo>
                  <a:pt x="125" y="160"/>
                  <a:pt x="125" y="160"/>
                  <a:pt x="125" y="160"/>
                </a:cubicBezTo>
                <a:cubicBezTo>
                  <a:pt x="116" y="160"/>
                  <a:pt x="116" y="169"/>
                  <a:pt x="107" y="169"/>
                </a:cubicBezTo>
                <a:close/>
                <a:moveTo>
                  <a:pt x="63" y="62"/>
                </a:moveTo>
                <a:lnTo>
                  <a:pt x="63" y="62"/>
                </a:lnTo>
                <a:cubicBezTo>
                  <a:pt x="107" y="107"/>
                  <a:pt x="107" y="107"/>
                  <a:pt x="107" y="107"/>
                </a:cubicBezTo>
                <a:lnTo>
                  <a:pt x="107" y="107"/>
                </a:lnTo>
                <a:cubicBezTo>
                  <a:pt x="63" y="62"/>
                  <a:pt x="63" y="62"/>
                  <a:pt x="63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1">
            <a:extLst>
              <a:ext uri="{FF2B5EF4-FFF2-40B4-BE49-F238E27FC236}">
                <a16:creationId xmlns:a16="http://schemas.microsoft.com/office/drawing/2014/main" id="{05ACABFA-DB06-8540-A6C3-2A48F132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5120" y="10711294"/>
            <a:ext cx="157016" cy="157019"/>
          </a:xfrm>
          <a:custGeom>
            <a:avLst/>
            <a:gdLst>
              <a:gd name="T0" fmla="*/ 80 w 161"/>
              <a:gd name="T1" fmla="*/ 160 h 161"/>
              <a:gd name="T2" fmla="*/ 80 w 161"/>
              <a:gd name="T3" fmla="*/ 160 h 161"/>
              <a:gd name="T4" fmla="*/ 26 w 161"/>
              <a:gd name="T5" fmla="*/ 133 h 161"/>
              <a:gd name="T6" fmla="*/ 26 w 161"/>
              <a:gd name="T7" fmla="*/ 27 h 161"/>
              <a:gd name="T8" fmla="*/ 133 w 161"/>
              <a:gd name="T9" fmla="*/ 27 h 161"/>
              <a:gd name="T10" fmla="*/ 133 w 161"/>
              <a:gd name="T11" fmla="*/ 133 h 161"/>
              <a:gd name="T12" fmla="*/ 133 w 161"/>
              <a:gd name="T13" fmla="*/ 133 h 161"/>
              <a:gd name="T14" fmla="*/ 133 w 161"/>
              <a:gd name="T15" fmla="*/ 133 h 161"/>
              <a:gd name="T16" fmla="*/ 80 w 161"/>
              <a:gd name="T17" fmla="*/ 160 h 161"/>
              <a:gd name="T18" fmla="*/ 80 w 161"/>
              <a:gd name="T19" fmla="*/ 62 h 161"/>
              <a:gd name="T20" fmla="*/ 80 w 161"/>
              <a:gd name="T21" fmla="*/ 62 h 161"/>
              <a:gd name="T22" fmla="*/ 62 w 161"/>
              <a:gd name="T23" fmla="*/ 62 h 161"/>
              <a:gd name="T24" fmla="*/ 62 w 161"/>
              <a:gd name="T25" fmla="*/ 98 h 161"/>
              <a:gd name="T26" fmla="*/ 80 w 161"/>
              <a:gd name="T27" fmla="*/ 107 h 161"/>
              <a:gd name="T28" fmla="*/ 98 w 161"/>
              <a:gd name="T29" fmla="*/ 98 h 161"/>
              <a:gd name="T30" fmla="*/ 98 w 161"/>
              <a:gd name="T31" fmla="*/ 98 h 161"/>
              <a:gd name="T32" fmla="*/ 98 w 161"/>
              <a:gd name="T33" fmla="*/ 62 h 161"/>
              <a:gd name="T34" fmla="*/ 80 w 161"/>
              <a:gd name="T35" fmla="*/ 62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1" h="161">
                <a:moveTo>
                  <a:pt x="80" y="160"/>
                </a:moveTo>
                <a:lnTo>
                  <a:pt x="80" y="160"/>
                </a:lnTo>
                <a:cubicBezTo>
                  <a:pt x="53" y="160"/>
                  <a:pt x="36" y="151"/>
                  <a:pt x="26" y="133"/>
                </a:cubicBezTo>
                <a:cubicBezTo>
                  <a:pt x="0" y="107"/>
                  <a:pt x="0" y="62"/>
                  <a:pt x="26" y="27"/>
                </a:cubicBezTo>
                <a:cubicBezTo>
                  <a:pt x="53" y="0"/>
                  <a:pt x="98" y="0"/>
                  <a:pt x="133" y="27"/>
                </a:cubicBezTo>
                <a:cubicBezTo>
                  <a:pt x="160" y="62"/>
                  <a:pt x="160" y="107"/>
                  <a:pt x="133" y="133"/>
                </a:cubicBezTo>
                <a:lnTo>
                  <a:pt x="133" y="133"/>
                </a:lnTo>
                <a:lnTo>
                  <a:pt x="133" y="133"/>
                </a:lnTo>
                <a:cubicBezTo>
                  <a:pt x="116" y="151"/>
                  <a:pt x="98" y="160"/>
                  <a:pt x="80" y="160"/>
                </a:cubicBezTo>
                <a:close/>
                <a:moveTo>
                  <a:pt x="80" y="62"/>
                </a:moveTo>
                <a:lnTo>
                  <a:pt x="80" y="62"/>
                </a:lnTo>
                <a:cubicBezTo>
                  <a:pt x="71" y="62"/>
                  <a:pt x="62" y="62"/>
                  <a:pt x="62" y="62"/>
                </a:cubicBezTo>
                <a:cubicBezTo>
                  <a:pt x="53" y="71"/>
                  <a:pt x="53" y="89"/>
                  <a:pt x="62" y="98"/>
                </a:cubicBezTo>
                <a:cubicBezTo>
                  <a:pt x="62" y="107"/>
                  <a:pt x="71" y="107"/>
                  <a:pt x="80" y="107"/>
                </a:cubicBezTo>
                <a:cubicBezTo>
                  <a:pt x="80" y="107"/>
                  <a:pt x="89" y="107"/>
                  <a:pt x="98" y="98"/>
                </a:cubicBezTo>
                <a:lnTo>
                  <a:pt x="98" y="98"/>
                </a:lnTo>
                <a:cubicBezTo>
                  <a:pt x="107" y="89"/>
                  <a:pt x="107" y="71"/>
                  <a:pt x="98" y="62"/>
                </a:cubicBezTo>
                <a:cubicBezTo>
                  <a:pt x="89" y="62"/>
                  <a:pt x="80" y="62"/>
                  <a:pt x="80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2">
            <a:extLst>
              <a:ext uri="{FF2B5EF4-FFF2-40B4-BE49-F238E27FC236}">
                <a16:creationId xmlns:a16="http://schemas.microsoft.com/office/drawing/2014/main" id="{459CDB58-66FF-0744-AEBE-40746A7A3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8016" y="11012599"/>
            <a:ext cx="292818" cy="284328"/>
          </a:xfrm>
          <a:custGeom>
            <a:avLst/>
            <a:gdLst>
              <a:gd name="T0" fmla="*/ 26 w 303"/>
              <a:gd name="T1" fmla="*/ 294 h 295"/>
              <a:gd name="T2" fmla="*/ 26 w 303"/>
              <a:gd name="T3" fmla="*/ 294 h 295"/>
              <a:gd name="T4" fmla="*/ 8 w 303"/>
              <a:gd name="T5" fmla="*/ 285 h 295"/>
              <a:gd name="T6" fmla="*/ 8 w 303"/>
              <a:gd name="T7" fmla="*/ 249 h 295"/>
              <a:gd name="T8" fmla="*/ 258 w 303"/>
              <a:gd name="T9" fmla="*/ 9 h 295"/>
              <a:gd name="T10" fmla="*/ 293 w 303"/>
              <a:gd name="T11" fmla="*/ 9 h 295"/>
              <a:gd name="T12" fmla="*/ 293 w 303"/>
              <a:gd name="T13" fmla="*/ 44 h 295"/>
              <a:gd name="T14" fmla="*/ 44 w 303"/>
              <a:gd name="T15" fmla="*/ 285 h 295"/>
              <a:gd name="T16" fmla="*/ 26 w 303"/>
              <a:gd name="T17" fmla="*/ 294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3" h="295">
                <a:moveTo>
                  <a:pt x="26" y="294"/>
                </a:moveTo>
                <a:lnTo>
                  <a:pt x="26" y="294"/>
                </a:lnTo>
                <a:cubicBezTo>
                  <a:pt x="26" y="294"/>
                  <a:pt x="17" y="294"/>
                  <a:pt x="8" y="285"/>
                </a:cubicBezTo>
                <a:cubicBezTo>
                  <a:pt x="0" y="276"/>
                  <a:pt x="0" y="267"/>
                  <a:pt x="8" y="249"/>
                </a:cubicBezTo>
                <a:cubicBezTo>
                  <a:pt x="258" y="9"/>
                  <a:pt x="258" y="9"/>
                  <a:pt x="258" y="9"/>
                </a:cubicBezTo>
                <a:cubicBezTo>
                  <a:pt x="267" y="0"/>
                  <a:pt x="276" y="0"/>
                  <a:pt x="293" y="9"/>
                </a:cubicBezTo>
                <a:cubicBezTo>
                  <a:pt x="302" y="18"/>
                  <a:pt x="302" y="35"/>
                  <a:pt x="293" y="44"/>
                </a:cubicBezTo>
                <a:cubicBezTo>
                  <a:pt x="44" y="285"/>
                  <a:pt x="44" y="285"/>
                  <a:pt x="44" y="285"/>
                </a:cubicBezTo>
                <a:cubicBezTo>
                  <a:pt x="44" y="294"/>
                  <a:pt x="35" y="294"/>
                  <a:pt x="26" y="2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3">
            <a:extLst>
              <a:ext uri="{FF2B5EF4-FFF2-40B4-BE49-F238E27FC236}">
                <a16:creationId xmlns:a16="http://schemas.microsoft.com/office/drawing/2014/main" id="{DCFA0476-3A83-1C4B-A15B-4A716396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905" y="11190835"/>
            <a:ext cx="131557" cy="127311"/>
          </a:xfrm>
          <a:custGeom>
            <a:avLst/>
            <a:gdLst>
              <a:gd name="T0" fmla="*/ 27 w 135"/>
              <a:gd name="T1" fmla="*/ 133 h 134"/>
              <a:gd name="T2" fmla="*/ 27 w 135"/>
              <a:gd name="T3" fmla="*/ 133 h 134"/>
              <a:gd name="T4" fmla="*/ 9 w 135"/>
              <a:gd name="T5" fmla="*/ 125 h 134"/>
              <a:gd name="T6" fmla="*/ 9 w 135"/>
              <a:gd name="T7" fmla="*/ 89 h 134"/>
              <a:gd name="T8" fmla="*/ 90 w 135"/>
              <a:gd name="T9" fmla="*/ 9 h 134"/>
              <a:gd name="T10" fmla="*/ 125 w 135"/>
              <a:gd name="T11" fmla="*/ 9 h 134"/>
              <a:gd name="T12" fmla="*/ 125 w 135"/>
              <a:gd name="T13" fmla="*/ 44 h 134"/>
              <a:gd name="T14" fmla="*/ 45 w 135"/>
              <a:gd name="T15" fmla="*/ 125 h 134"/>
              <a:gd name="T16" fmla="*/ 27 w 135"/>
              <a:gd name="T17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34">
                <a:moveTo>
                  <a:pt x="27" y="133"/>
                </a:moveTo>
                <a:lnTo>
                  <a:pt x="27" y="133"/>
                </a:lnTo>
                <a:cubicBezTo>
                  <a:pt x="18" y="133"/>
                  <a:pt x="18" y="133"/>
                  <a:pt x="9" y="125"/>
                </a:cubicBezTo>
                <a:cubicBezTo>
                  <a:pt x="0" y="116"/>
                  <a:pt x="0" y="98"/>
                  <a:pt x="9" y="89"/>
                </a:cubicBezTo>
                <a:cubicBezTo>
                  <a:pt x="90" y="9"/>
                  <a:pt x="90" y="9"/>
                  <a:pt x="90" y="9"/>
                </a:cubicBezTo>
                <a:cubicBezTo>
                  <a:pt x="98" y="0"/>
                  <a:pt x="116" y="0"/>
                  <a:pt x="125" y="9"/>
                </a:cubicBezTo>
                <a:cubicBezTo>
                  <a:pt x="134" y="18"/>
                  <a:pt x="134" y="36"/>
                  <a:pt x="125" y="44"/>
                </a:cubicBezTo>
                <a:cubicBezTo>
                  <a:pt x="45" y="125"/>
                  <a:pt x="45" y="125"/>
                  <a:pt x="45" y="125"/>
                </a:cubicBezTo>
                <a:cubicBezTo>
                  <a:pt x="36" y="133"/>
                  <a:pt x="36" y="133"/>
                  <a:pt x="27" y="1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4">
            <a:extLst>
              <a:ext uri="{FF2B5EF4-FFF2-40B4-BE49-F238E27FC236}">
                <a16:creationId xmlns:a16="http://schemas.microsoft.com/office/drawing/2014/main" id="{046CA37A-BF8D-8B47-AAA9-53B5AEF9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5830" y="11339364"/>
            <a:ext cx="182481" cy="173994"/>
          </a:xfrm>
          <a:custGeom>
            <a:avLst/>
            <a:gdLst>
              <a:gd name="T0" fmla="*/ 36 w 188"/>
              <a:gd name="T1" fmla="*/ 178 h 179"/>
              <a:gd name="T2" fmla="*/ 36 w 188"/>
              <a:gd name="T3" fmla="*/ 178 h 179"/>
              <a:gd name="T4" fmla="*/ 18 w 188"/>
              <a:gd name="T5" fmla="*/ 170 h 179"/>
              <a:gd name="T6" fmla="*/ 18 w 188"/>
              <a:gd name="T7" fmla="*/ 134 h 179"/>
              <a:gd name="T8" fmla="*/ 142 w 188"/>
              <a:gd name="T9" fmla="*/ 9 h 179"/>
              <a:gd name="T10" fmla="*/ 178 w 188"/>
              <a:gd name="T11" fmla="*/ 9 h 179"/>
              <a:gd name="T12" fmla="*/ 178 w 188"/>
              <a:gd name="T13" fmla="*/ 45 h 179"/>
              <a:gd name="T14" fmla="*/ 53 w 188"/>
              <a:gd name="T15" fmla="*/ 170 h 179"/>
              <a:gd name="T16" fmla="*/ 36 w 188"/>
              <a:gd name="T17" fmla="*/ 17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79">
                <a:moveTo>
                  <a:pt x="36" y="178"/>
                </a:moveTo>
                <a:lnTo>
                  <a:pt x="36" y="178"/>
                </a:lnTo>
                <a:cubicBezTo>
                  <a:pt x="26" y="178"/>
                  <a:pt x="18" y="178"/>
                  <a:pt x="18" y="170"/>
                </a:cubicBezTo>
                <a:cubicBezTo>
                  <a:pt x="0" y="161"/>
                  <a:pt x="9" y="143"/>
                  <a:pt x="18" y="134"/>
                </a:cubicBezTo>
                <a:cubicBezTo>
                  <a:pt x="142" y="9"/>
                  <a:pt x="142" y="9"/>
                  <a:pt x="142" y="9"/>
                </a:cubicBezTo>
                <a:cubicBezTo>
                  <a:pt x="151" y="0"/>
                  <a:pt x="169" y="0"/>
                  <a:pt x="178" y="9"/>
                </a:cubicBezTo>
                <a:cubicBezTo>
                  <a:pt x="187" y="18"/>
                  <a:pt x="187" y="36"/>
                  <a:pt x="178" y="45"/>
                </a:cubicBezTo>
                <a:cubicBezTo>
                  <a:pt x="53" y="170"/>
                  <a:pt x="53" y="170"/>
                  <a:pt x="53" y="170"/>
                </a:cubicBezTo>
                <a:cubicBezTo>
                  <a:pt x="44" y="178"/>
                  <a:pt x="36" y="178"/>
                  <a:pt x="36" y="1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5">
            <a:extLst>
              <a:ext uri="{FF2B5EF4-FFF2-40B4-BE49-F238E27FC236}">
                <a16:creationId xmlns:a16="http://schemas.microsoft.com/office/drawing/2014/main" id="{4DD24F3F-4615-5D4C-B7F2-63F9D753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1041" y="11441213"/>
            <a:ext cx="127311" cy="131557"/>
          </a:xfrm>
          <a:custGeom>
            <a:avLst/>
            <a:gdLst>
              <a:gd name="T0" fmla="*/ 26 w 134"/>
              <a:gd name="T1" fmla="*/ 134 h 135"/>
              <a:gd name="T2" fmla="*/ 26 w 134"/>
              <a:gd name="T3" fmla="*/ 134 h 135"/>
              <a:gd name="T4" fmla="*/ 9 w 134"/>
              <a:gd name="T5" fmla="*/ 125 h 135"/>
              <a:gd name="T6" fmla="*/ 9 w 134"/>
              <a:gd name="T7" fmla="*/ 89 h 135"/>
              <a:gd name="T8" fmla="*/ 89 w 134"/>
              <a:gd name="T9" fmla="*/ 9 h 135"/>
              <a:gd name="T10" fmla="*/ 124 w 134"/>
              <a:gd name="T11" fmla="*/ 9 h 135"/>
              <a:gd name="T12" fmla="*/ 124 w 134"/>
              <a:gd name="T13" fmla="*/ 45 h 135"/>
              <a:gd name="T14" fmla="*/ 44 w 134"/>
              <a:gd name="T15" fmla="*/ 125 h 135"/>
              <a:gd name="T16" fmla="*/ 26 w 134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35">
                <a:moveTo>
                  <a:pt x="26" y="134"/>
                </a:moveTo>
                <a:lnTo>
                  <a:pt x="26" y="134"/>
                </a:lnTo>
                <a:cubicBezTo>
                  <a:pt x="18" y="134"/>
                  <a:pt x="9" y="125"/>
                  <a:pt x="9" y="125"/>
                </a:cubicBezTo>
                <a:cubicBezTo>
                  <a:pt x="0" y="116"/>
                  <a:pt x="0" y="98"/>
                  <a:pt x="9" y="89"/>
                </a:cubicBezTo>
                <a:cubicBezTo>
                  <a:pt x="89" y="9"/>
                  <a:pt x="89" y="9"/>
                  <a:pt x="89" y="9"/>
                </a:cubicBezTo>
                <a:cubicBezTo>
                  <a:pt x="98" y="0"/>
                  <a:pt x="116" y="0"/>
                  <a:pt x="124" y="9"/>
                </a:cubicBezTo>
                <a:cubicBezTo>
                  <a:pt x="133" y="18"/>
                  <a:pt x="133" y="36"/>
                  <a:pt x="124" y="45"/>
                </a:cubicBezTo>
                <a:cubicBezTo>
                  <a:pt x="44" y="125"/>
                  <a:pt x="44" y="125"/>
                  <a:pt x="44" y="125"/>
                </a:cubicBezTo>
                <a:cubicBezTo>
                  <a:pt x="35" y="125"/>
                  <a:pt x="35" y="134"/>
                  <a:pt x="26" y="1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6">
            <a:extLst>
              <a:ext uri="{FF2B5EF4-FFF2-40B4-BE49-F238E27FC236}">
                <a16:creationId xmlns:a16="http://schemas.microsoft.com/office/drawing/2014/main" id="{47FA416C-8202-864E-812D-143A488D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021" y="2440293"/>
            <a:ext cx="352227" cy="891180"/>
          </a:xfrm>
          <a:custGeom>
            <a:avLst/>
            <a:gdLst>
              <a:gd name="T0" fmla="*/ 294 w 366"/>
              <a:gd name="T1" fmla="*/ 927 h 928"/>
              <a:gd name="T2" fmla="*/ 294 w 366"/>
              <a:gd name="T3" fmla="*/ 927 h 928"/>
              <a:gd name="T4" fmla="*/ 63 w 366"/>
              <a:gd name="T5" fmla="*/ 927 h 928"/>
              <a:gd name="T6" fmla="*/ 36 w 366"/>
              <a:gd name="T7" fmla="*/ 900 h 928"/>
              <a:gd name="T8" fmla="*/ 18 w 366"/>
              <a:gd name="T9" fmla="*/ 624 h 928"/>
              <a:gd name="T10" fmla="*/ 134 w 366"/>
              <a:gd name="T11" fmla="*/ 54 h 928"/>
              <a:gd name="T12" fmla="*/ 161 w 366"/>
              <a:gd name="T13" fmla="*/ 10 h 928"/>
              <a:gd name="T14" fmla="*/ 178 w 366"/>
              <a:gd name="T15" fmla="*/ 0 h 928"/>
              <a:gd name="T16" fmla="*/ 205 w 366"/>
              <a:gd name="T17" fmla="*/ 10 h 928"/>
              <a:gd name="T18" fmla="*/ 205 w 366"/>
              <a:gd name="T19" fmla="*/ 18 h 928"/>
              <a:gd name="T20" fmla="*/ 348 w 366"/>
              <a:gd name="T21" fmla="*/ 660 h 928"/>
              <a:gd name="T22" fmla="*/ 321 w 366"/>
              <a:gd name="T23" fmla="*/ 900 h 928"/>
              <a:gd name="T24" fmla="*/ 294 w 366"/>
              <a:gd name="T25" fmla="*/ 927 h 928"/>
              <a:gd name="T26" fmla="*/ 89 w 366"/>
              <a:gd name="T27" fmla="*/ 874 h 928"/>
              <a:gd name="T28" fmla="*/ 89 w 366"/>
              <a:gd name="T29" fmla="*/ 874 h 928"/>
              <a:gd name="T30" fmla="*/ 276 w 366"/>
              <a:gd name="T31" fmla="*/ 874 h 928"/>
              <a:gd name="T32" fmla="*/ 294 w 366"/>
              <a:gd name="T33" fmla="*/ 651 h 928"/>
              <a:gd name="T34" fmla="*/ 321 w 366"/>
              <a:gd name="T35" fmla="*/ 660 h 928"/>
              <a:gd name="T36" fmla="*/ 294 w 366"/>
              <a:gd name="T37" fmla="*/ 651 h 928"/>
              <a:gd name="T38" fmla="*/ 178 w 366"/>
              <a:gd name="T39" fmla="*/ 81 h 928"/>
              <a:gd name="T40" fmla="*/ 63 w 366"/>
              <a:gd name="T41" fmla="*/ 624 h 928"/>
              <a:gd name="T42" fmla="*/ 89 w 366"/>
              <a:gd name="T43" fmla="*/ 874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" h="928">
                <a:moveTo>
                  <a:pt x="294" y="927"/>
                </a:moveTo>
                <a:lnTo>
                  <a:pt x="294" y="927"/>
                </a:lnTo>
                <a:cubicBezTo>
                  <a:pt x="63" y="927"/>
                  <a:pt x="63" y="927"/>
                  <a:pt x="63" y="927"/>
                </a:cubicBezTo>
                <a:cubicBezTo>
                  <a:pt x="45" y="927"/>
                  <a:pt x="36" y="918"/>
                  <a:pt x="36" y="900"/>
                </a:cubicBezTo>
                <a:cubicBezTo>
                  <a:pt x="18" y="624"/>
                  <a:pt x="18" y="624"/>
                  <a:pt x="18" y="624"/>
                </a:cubicBezTo>
                <a:cubicBezTo>
                  <a:pt x="0" y="437"/>
                  <a:pt x="45" y="241"/>
                  <a:pt x="134" y="54"/>
                </a:cubicBezTo>
                <a:cubicBezTo>
                  <a:pt x="161" y="10"/>
                  <a:pt x="161" y="10"/>
                  <a:pt x="161" y="10"/>
                </a:cubicBezTo>
                <a:cubicBezTo>
                  <a:pt x="161" y="0"/>
                  <a:pt x="170" y="0"/>
                  <a:pt x="178" y="0"/>
                </a:cubicBezTo>
                <a:cubicBezTo>
                  <a:pt x="187" y="0"/>
                  <a:pt x="196" y="0"/>
                  <a:pt x="205" y="10"/>
                </a:cubicBezTo>
                <a:cubicBezTo>
                  <a:pt x="205" y="18"/>
                  <a:pt x="205" y="18"/>
                  <a:pt x="205" y="18"/>
                </a:cubicBezTo>
                <a:cubicBezTo>
                  <a:pt x="321" y="223"/>
                  <a:pt x="365" y="437"/>
                  <a:pt x="348" y="660"/>
                </a:cubicBezTo>
                <a:cubicBezTo>
                  <a:pt x="321" y="900"/>
                  <a:pt x="321" y="900"/>
                  <a:pt x="321" y="900"/>
                </a:cubicBezTo>
                <a:cubicBezTo>
                  <a:pt x="321" y="918"/>
                  <a:pt x="312" y="927"/>
                  <a:pt x="294" y="927"/>
                </a:cubicBezTo>
                <a:close/>
                <a:moveTo>
                  <a:pt x="89" y="874"/>
                </a:moveTo>
                <a:lnTo>
                  <a:pt x="89" y="874"/>
                </a:lnTo>
                <a:cubicBezTo>
                  <a:pt x="276" y="874"/>
                  <a:pt x="276" y="874"/>
                  <a:pt x="276" y="874"/>
                </a:cubicBezTo>
                <a:cubicBezTo>
                  <a:pt x="294" y="651"/>
                  <a:pt x="294" y="651"/>
                  <a:pt x="294" y="651"/>
                </a:cubicBezTo>
                <a:cubicBezTo>
                  <a:pt x="321" y="660"/>
                  <a:pt x="321" y="660"/>
                  <a:pt x="321" y="660"/>
                </a:cubicBezTo>
                <a:cubicBezTo>
                  <a:pt x="294" y="651"/>
                  <a:pt x="294" y="651"/>
                  <a:pt x="294" y="651"/>
                </a:cubicBezTo>
                <a:cubicBezTo>
                  <a:pt x="312" y="455"/>
                  <a:pt x="276" y="259"/>
                  <a:pt x="178" y="81"/>
                </a:cubicBezTo>
                <a:cubicBezTo>
                  <a:pt x="89" y="259"/>
                  <a:pt x="54" y="446"/>
                  <a:pt x="63" y="624"/>
                </a:cubicBezTo>
                <a:lnTo>
                  <a:pt x="89" y="8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7">
            <a:extLst>
              <a:ext uri="{FF2B5EF4-FFF2-40B4-BE49-F238E27FC236}">
                <a16:creationId xmlns:a16="http://schemas.microsoft.com/office/drawing/2014/main" id="{A5F1B30F-6125-A947-AFBF-7A4E6FFC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3887" y="3089580"/>
            <a:ext cx="182481" cy="386179"/>
          </a:xfrm>
          <a:custGeom>
            <a:avLst/>
            <a:gdLst>
              <a:gd name="T0" fmla="*/ 160 w 188"/>
              <a:gd name="T1" fmla="*/ 401 h 402"/>
              <a:gd name="T2" fmla="*/ 160 w 188"/>
              <a:gd name="T3" fmla="*/ 401 h 402"/>
              <a:gd name="T4" fmla="*/ 142 w 188"/>
              <a:gd name="T5" fmla="*/ 392 h 402"/>
              <a:gd name="T6" fmla="*/ 8 w 188"/>
              <a:gd name="T7" fmla="*/ 223 h 402"/>
              <a:gd name="T8" fmla="*/ 17 w 188"/>
              <a:gd name="T9" fmla="*/ 188 h 402"/>
              <a:gd name="T10" fmla="*/ 53 w 188"/>
              <a:gd name="T11" fmla="*/ 197 h 402"/>
              <a:gd name="T12" fmla="*/ 142 w 188"/>
              <a:gd name="T13" fmla="*/ 303 h 402"/>
              <a:gd name="T14" fmla="*/ 142 w 188"/>
              <a:gd name="T15" fmla="*/ 259 h 402"/>
              <a:gd name="T16" fmla="*/ 26 w 188"/>
              <a:gd name="T17" fmla="*/ 36 h 402"/>
              <a:gd name="T18" fmla="*/ 35 w 188"/>
              <a:gd name="T19" fmla="*/ 10 h 402"/>
              <a:gd name="T20" fmla="*/ 71 w 188"/>
              <a:gd name="T21" fmla="*/ 18 h 402"/>
              <a:gd name="T22" fmla="*/ 187 w 188"/>
              <a:gd name="T23" fmla="*/ 241 h 402"/>
              <a:gd name="T24" fmla="*/ 187 w 188"/>
              <a:gd name="T25" fmla="*/ 250 h 402"/>
              <a:gd name="T26" fmla="*/ 187 w 188"/>
              <a:gd name="T27" fmla="*/ 375 h 402"/>
              <a:gd name="T28" fmla="*/ 169 w 188"/>
              <a:gd name="T29" fmla="*/ 401 h 402"/>
              <a:gd name="T30" fmla="*/ 160 w 188"/>
              <a:gd name="T31" fmla="*/ 4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402">
                <a:moveTo>
                  <a:pt x="160" y="401"/>
                </a:moveTo>
                <a:lnTo>
                  <a:pt x="160" y="401"/>
                </a:lnTo>
                <a:cubicBezTo>
                  <a:pt x="160" y="401"/>
                  <a:pt x="151" y="401"/>
                  <a:pt x="142" y="392"/>
                </a:cubicBezTo>
                <a:cubicBezTo>
                  <a:pt x="8" y="223"/>
                  <a:pt x="8" y="223"/>
                  <a:pt x="8" y="223"/>
                </a:cubicBezTo>
                <a:cubicBezTo>
                  <a:pt x="0" y="214"/>
                  <a:pt x="8" y="197"/>
                  <a:pt x="17" y="188"/>
                </a:cubicBezTo>
                <a:cubicBezTo>
                  <a:pt x="26" y="179"/>
                  <a:pt x="44" y="188"/>
                  <a:pt x="53" y="197"/>
                </a:cubicBezTo>
                <a:cubicBezTo>
                  <a:pt x="142" y="303"/>
                  <a:pt x="142" y="303"/>
                  <a:pt x="142" y="303"/>
                </a:cubicBezTo>
                <a:cubicBezTo>
                  <a:pt x="142" y="259"/>
                  <a:pt x="142" y="259"/>
                  <a:pt x="142" y="259"/>
                </a:cubicBezTo>
                <a:cubicBezTo>
                  <a:pt x="26" y="36"/>
                  <a:pt x="26" y="36"/>
                  <a:pt x="26" y="36"/>
                </a:cubicBezTo>
                <a:cubicBezTo>
                  <a:pt x="17" y="27"/>
                  <a:pt x="26" y="10"/>
                  <a:pt x="35" y="10"/>
                </a:cubicBezTo>
                <a:cubicBezTo>
                  <a:pt x="53" y="0"/>
                  <a:pt x="62" y="0"/>
                  <a:pt x="71" y="18"/>
                </a:cubicBezTo>
                <a:cubicBezTo>
                  <a:pt x="187" y="241"/>
                  <a:pt x="187" y="241"/>
                  <a:pt x="187" y="241"/>
                </a:cubicBezTo>
                <a:cubicBezTo>
                  <a:pt x="187" y="250"/>
                  <a:pt x="187" y="250"/>
                  <a:pt x="187" y="250"/>
                </a:cubicBezTo>
                <a:cubicBezTo>
                  <a:pt x="187" y="375"/>
                  <a:pt x="187" y="375"/>
                  <a:pt x="187" y="375"/>
                </a:cubicBezTo>
                <a:cubicBezTo>
                  <a:pt x="187" y="392"/>
                  <a:pt x="178" y="401"/>
                  <a:pt x="169" y="401"/>
                </a:cubicBezTo>
                <a:cubicBezTo>
                  <a:pt x="169" y="401"/>
                  <a:pt x="169" y="401"/>
                  <a:pt x="160" y="4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CB17913C-BA09-7B47-95BB-0CA12DE2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147" y="3102313"/>
            <a:ext cx="173991" cy="377689"/>
          </a:xfrm>
          <a:custGeom>
            <a:avLst/>
            <a:gdLst>
              <a:gd name="T0" fmla="*/ 27 w 179"/>
              <a:gd name="T1" fmla="*/ 391 h 392"/>
              <a:gd name="T2" fmla="*/ 27 w 179"/>
              <a:gd name="T3" fmla="*/ 391 h 392"/>
              <a:gd name="T4" fmla="*/ 18 w 179"/>
              <a:gd name="T5" fmla="*/ 391 h 392"/>
              <a:gd name="T6" fmla="*/ 0 w 179"/>
              <a:gd name="T7" fmla="*/ 365 h 392"/>
              <a:gd name="T8" fmla="*/ 0 w 179"/>
              <a:gd name="T9" fmla="*/ 240 h 392"/>
              <a:gd name="T10" fmla="*/ 0 w 179"/>
              <a:gd name="T11" fmla="*/ 231 h 392"/>
              <a:gd name="T12" fmla="*/ 116 w 179"/>
              <a:gd name="T13" fmla="*/ 17 h 392"/>
              <a:gd name="T14" fmla="*/ 152 w 179"/>
              <a:gd name="T15" fmla="*/ 0 h 392"/>
              <a:gd name="T16" fmla="*/ 160 w 179"/>
              <a:gd name="T17" fmla="*/ 35 h 392"/>
              <a:gd name="T18" fmla="*/ 54 w 179"/>
              <a:gd name="T19" fmla="*/ 249 h 392"/>
              <a:gd name="T20" fmla="*/ 54 w 179"/>
              <a:gd name="T21" fmla="*/ 293 h 392"/>
              <a:gd name="T22" fmla="*/ 134 w 179"/>
              <a:gd name="T23" fmla="*/ 195 h 392"/>
              <a:gd name="T24" fmla="*/ 160 w 179"/>
              <a:gd name="T25" fmla="*/ 195 h 392"/>
              <a:gd name="T26" fmla="*/ 169 w 179"/>
              <a:gd name="T27" fmla="*/ 231 h 392"/>
              <a:gd name="T28" fmla="*/ 45 w 179"/>
              <a:gd name="T29" fmla="*/ 382 h 392"/>
              <a:gd name="T30" fmla="*/ 27 w 179"/>
              <a:gd name="T31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" h="392">
                <a:moveTo>
                  <a:pt x="27" y="391"/>
                </a:moveTo>
                <a:lnTo>
                  <a:pt x="27" y="391"/>
                </a:lnTo>
                <a:lnTo>
                  <a:pt x="18" y="391"/>
                </a:lnTo>
                <a:cubicBezTo>
                  <a:pt x="9" y="391"/>
                  <a:pt x="0" y="382"/>
                  <a:pt x="0" y="365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0"/>
                  <a:pt x="0" y="240"/>
                  <a:pt x="0" y="231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6" y="0"/>
                  <a:pt x="134" y="0"/>
                  <a:pt x="152" y="0"/>
                </a:cubicBezTo>
                <a:cubicBezTo>
                  <a:pt x="160" y="8"/>
                  <a:pt x="160" y="26"/>
                  <a:pt x="160" y="35"/>
                </a:cubicBezTo>
                <a:cubicBezTo>
                  <a:pt x="54" y="249"/>
                  <a:pt x="54" y="249"/>
                  <a:pt x="54" y="249"/>
                </a:cubicBezTo>
                <a:cubicBezTo>
                  <a:pt x="54" y="293"/>
                  <a:pt x="54" y="293"/>
                  <a:pt x="54" y="293"/>
                </a:cubicBezTo>
                <a:cubicBezTo>
                  <a:pt x="134" y="195"/>
                  <a:pt x="134" y="195"/>
                  <a:pt x="134" y="195"/>
                </a:cubicBezTo>
                <a:cubicBezTo>
                  <a:pt x="134" y="187"/>
                  <a:pt x="152" y="187"/>
                  <a:pt x="160" y="195"/>
                </a:cubicBezTo>
                <a:cubicBezTo>
                  <a:pt x="178" y="204"/>
                  <a:pt x="178" y="213"/>
                  <a:pt x="169" y="231"/>
                </a:cubicBezTo>
                <a:cubicBezTo>
                  <a:pt x="45" y="382"/>
                  <a:pt x="45" y="382"/>
                  <a:pt x="45" y="382"/>
                </a:cubicBezTo>
                <a:cubicBezTo>
                  <a:pt x="45" y="391"/>
                  <a:pt x="36" y="391"/>
                  <a:pt x="27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9">
            <a:extLst>
              <a:ext uri="{FF2B5EF4-FFF2-40B4-BE49-F238E27FC236}">
                <a16:creationId xmlns:a16="http://schemas.microsoft.com/office/drawing/2014/main" id="{837FDF31-C15D-2A42-A9EA-107A40AB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2625" y="3280549"/>
            <a:ext cx="157019" cy="101849"/>
          </a:xfrm>
          <a:custGeom>
            <a:avLst/>
            <a:gdLst>
              <a:gd name="T0" fmla="*/ 143 w 161"/>
              <a:gd name="T1" fmla="*/ 106 h 107"/>
              <a:gd name="T2" fmla="*/ 143 w 161"/>
              <a:gd name="T3" fmla="*/ 106 h 107"/>
              <a:gd name="T4" fmla="*/ 27 w 161"/>
              <a:gd name="T5" fmla="*/ 106 h 107"/>
              <a:gd name="T6" fmla="*/ 0 w 161"/>
              <a:gd name="T7" fmla="*/ 80 h 107"/>
              <a:gd name="T8" fmla="*/ 0 w 161"/>
              <a:gd name="T9" fmla="*/ 26 h 107"/>
              <a:gd name="T10" fmla="*/ 27 w 161"/>
              <a:gd name="T11" fmla="*/ 0 h 107"/>
              <a:gd name="T12" fmla="*/ 143 w 161"/>
              <a:gd name="T13" fmla="*/ 0 h 107"/>
              <a:gd name="T14" fmla="*/ 160 w 161"/>
              <a:gd name="T15" fmla="*/ 26 h 107"/>
              <a:gd name="T16" fmla="*/ 160 w 161"/>
              <a:gd name="T17" fmla="*/ 80 h 107"/>
              <a:gd name="T18" fmla="*/ 143 w 161"/>
              <a:gd name="T19" fmla="*/ 106 h 107"/>
              <a:gd name="T20" fmla="*/ 54 w 161"/>
              <a:gd name="T21" fmla="*/ 53 h 107"/>
              <a:gd name="T22" fmla="*/ 54 w 161"/>
              <a:gd name="T23" fmla="*/ 53 h 107"/>
              <a:gd name="T24" fmla="*/ 116 w 161"/>
              <a:gd name="T25" fmla="*/ 53 h 107"/>
              <a:gd name="T26" fmla="*/ 116 w 161"/>
              <a:gd name="T27" fmla="*/ 53 h 107"/>
              <a:gd name="T28" fmla="*/ 54 w 161"/>
              <a:gd name="T29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1" h="107">
                <a:moveTo>
                  <a:pt x="143" y="106"/>
                </a:moveTo>
                <a:lnTo>
                  <a:pt x="143" y="106"/>
                </a:lnTo>
                <a:cubicBezTo>
                  <a:pt x="27" y="106"/>
                  <a:pt x="27" y="106"/>
                  <a:pt x="27" y="106"/>
                </a:cubicBezTo>
                <a:cubicBezTo>
                  <a:pt x="18" y="106"/>
                  <a:pt x="0" y="88"/>
                  <a:pt x="0" y="8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18" y="0"/>
                  <a:pt x="27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2" y="0"/>
                  <a:pt x="160" y="17"/>
                  <a:pt x="160" y="26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88"/>
                  <a:pt x="152" y="106"/>
                  <a:pt x="143" y="106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116" y="53"/>
                  <a:pt x="116" y="53"/>
                  <a:pt x="116" y="53"/>
                </a:cubicBezTo>
                <a:lnTo>
                  <a:pt x="116" y="53"/>
                </a:lnTo>
                <a:cubicBezTo>
                  <a:pt x="54" y="53"/>
                  <a:pt x="54" y="53"/>
                  <a:pt x="54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2D2D544E-E682-6047-A079-188874154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113" y="2699158"/>
            <a:ext cx="144286" cy="144286"/>
          </a:xfrm>
          <a:custGeom>
            <a:avLst/>
            <a:gdLst>
              <a:gd name="T0" fmla="*/ 71 w 152"/>
              <a:gd name="T1" fmla="*/ 151 h 152"/>
              <a:gd name="T2" fmla="*/ 71 w 152"/>
              <a:gd name="T3" fmla="*/ 151 h 152"/>
              <a:gd name="T4" fmla="*/ 0 w 152"/>
              <a:gd name="T5" fmla="*/ 80 h 152"/>
              <a:gd name="T6" fmla="*/ 71 w 152"/>
              <a:gd name="T7" fmla="*/ 0 h 152"/>
              <a:gd name="T8" fmla="*/ 151 w 152"/>
              <a:gd name="T9" fmla="*/ 80 h 152"/>
              <a:gd name="T10" fmla="*/ 71 w 152"/>
              <a:gd name="T11" fmla="*/ 151 h 152"/>
              <a:gd name="T12" fmla="*/ 71 w 152"/>
              <a:gd name="T13" fmla="*/ 53 h 152"/>
              <a:gd name="T14" fmla="*/ 71 w 152"/>
              <a:gd name="T15" fmla="*/ 53 h 152"/>
              <a:gd name="T16" fmla="*/ 54 w 152"/>
              <a:gd name="T17" fmla="*/ 80 h 152"/>
              <a:gd name="T18" fmla="*/ 71 w 152"/>
              <a:gd name="T19" fmla="*/ 107 h 152"/>
              <a:gd name="T20" fmla="*/ 98 w 152"/>
              <a:gd name="T21" fmla="*/ 80 h 152"/>
              <a:gd name="T22" fmla="*/ 71 w 152"/>
              <a:gd name="T23" fmla="*/ 5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2" h="152">
                <a:moveTo>
                  <a:pt x="71" y="151"/>
                </a:moveTo>
                <a:lnTo>
                  <a:pt x="71" y="151"/>
                </a:lnTo>
                <a:cubicBezTo>
                  <a:pt x="36" y="151"/>
                  <a:pt x="0" y="116"/>
                  <a:pt x="0" y="80"/>
                </a:cubicBezTo>
                <a:cubicBezTo>
                  <a:pt x="0" y="35"/>
                  <a:pt x="36" y="0"/>
                  <a:pt x="71" y="0"/>
                </a:cubicBezTo>
                <a:cubicBezTo>
                  <a:pt x="116" y="0"/>
                  <a:pt x="151" y="35"/>
                  <a:pt x="151" y="80"/>
                </a:cubicBezTo>
                <a:cubicBezTo>
                  <a:pt x="151" y="116"/>
                  <a:pt x="116" y="151"/>
                  <a:pt x="71" y="151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63" y="53"/>
                  <a:pt x="54" y="62"/>
                  <a:pt x="54" y="80"/>
                </a:cubicBezTo>
                <a:cubicBezTo>
                  <a:pt x="54" y="89"/>
                  <a:pt x="63" y="107"/>
                  <a:pt x="71" y="107"/>
                </a:cubicBezTo>
                <a:cubicBezTo>
                  <a:pt x="89" y="107"/>
                  <a:pt x="98" y="89"/>
                  <a:pt x="98" y="80"/>
                </a:cubicBezTo>
                <a:cubicBezTo>
                  <a:pt x="98" y="62"/>
                  <a:pt x="89" y="53"/>
                  <a:pt x="71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1">
            <a:extLst>
              <a:ext uri="{FF2B5EF4-FFF2-40B4-BE49-F238E27FC236}">
                <a16:creationId xmlns:a16="http://schemas.microsoft.com/office/drawing/2014/main" id="{800A2167-F7CA-4C42-9B3E-0C881AD8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2038" y="3102313"/>
            <a:ext cx="42437" cy="377689"/>
          </a:xfrm>
          <a:custGeom>
            <a:avLst/>
            <a:gdLst>
              <a:gd name="T0" fmla="*/ 17 w 45"/>
              <a:gd name="T1" fmla="*/ 391 h 392"/>
              <a:gd name="T2" fmla="*/ 17 w 45"/>
              <a:gd name="T3" fmla="*/ 391 h 392"/>
              <a:gd name="T4" fmla="*/ 0 w 45"/>
              <a:gd name="T5" fmla="*/ 365 h 392"/>
              <a:gd name="T6" fmla="*/ 0 w 45"/>
              <a:gd name="T7" fmla="*/ 26 h 392"/>
              <a:gd name="T8" fmla="*/ 17 w 45"/>
              <a:gd name="T9" fmla="*/ 0 h 392"/>
              <a:gd name="T10" fmla="*/ 44 w 45"/>
              <a:gd name="T11" fmla="*/ 26 h 392"/>
              <a:gd name="T12" fmla="*/ 44 w 45"/>
              <a:gd name="T13" fmla="*/ 365 h 392"/>
              <a:gd name="T14" fmla="*/ 17 w 45"/>
              <a:gd name="T15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92">
                <a:moveTo>
                  <a:pt x="17" y="391"/>
                </a:moveTo>
                <a:lnTo>
                  <a:pt x="17" y="391"/>
                </a:lnTo>
                <a:cubicBezTo>
                  <a:pt x="9" y="391"/>
                  <a:pt x="0" y="382"/>
                  <a:pt x="0" y="36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35" y="0"/>
                  <a:pt x="44" y="8"/>
                  <a:pt x="44" y="26"/>
                </a:cubicBezTo>
                <a:cubicBezTo>
                  <a:pt x="44" y="365"/>
                  <a:pt x="44" y="365"/>
                  <a:pt x="44" y="365"/>
                </a:cubicBezTo>
                <a:cubicBezTo>
                  <a:pt x="44" y="382"/>
                  <a:pt x="35" y="391"/>
                  <a:pt x="17" y="3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EFFD0DFF-F8BE-4E49-90C7-DEFB3501A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3968" y="2491218"/>
            <a:ext cx="233406" cy="925130"/>
          </a:xfrm>
          <a:custGeom>
            <a:avLst/>
            <a:gdLst>
              <a:gd name="T0" fmla="*/ 214 w 242"/>
              <a:gd name="T1" fmla="*/ 962 h 963"/>
              <a:gd name="T2" fmla="*/ 214 w 242"/>
              <a:gd name="T3" fmla="*/ 962 h 963"/>
              <a:gd name="T4" fmla="*/ 196 w 242"/>
              <a:gd name="T5" fmla="*/ 953 h 963"/>
              <a:gd name="T6" fmla="*/ 9 w 242"/>
              <a:gd name="T7" fmla="*/ 499 h 963"/>
              <a:gd name="T8" fmla="*/ 89 w 242"/>
              <a:gd name="T9" fmla="*/ 160 h 963"/>
              <a:gd name="T10" fmla="*/ 196 w 242"/>
              <a:gd name="T11" fmla="*/ 9 h 963"/>
              <a:gd name="T12" fmla="*/ 232 w 242"/>
              <a:gd name="T13" fmla="*/ 9 h 963"/>
              <a:gd name="T14" fmla="*/ 232 w 242"/>
              <a:gd name="T15" fmla="*/ 44 h 963"/>
              <a:gd name="T16" fmla="*/ 134 w 242"/>
              <a:gd name="T17" fmla="*/ 187 h 963"/>
              <a:gd name="T18" fmla="*/ 54 w 242"/>
              <a:gd name="T19" fmla="*/ 499 h 963"/>
              <a:gd name="T20" fmla="*/ 232 w 242"/>
              <a:gd name="T21" fmla="*/ 926 h 963"/>
              <a:gd name="T22" fmla="*/ 232 w 242"/>
              <a:gd name="T23" fmla="*/ 953 h 963"/>
              <a:gd name="T24" fmla="*/ 214 w 242"/>
              <a:gd name="T25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" h="963">
                <a:moveTo>
                  <a:pt x="214" y="962"/>
                </a:moveTo>
                <a:lnTo>
                  <a:pt x="214" y="962"/>
                </a:lnTo>
                <a:cubicBezTo>
                  <a:pt x="214" y="962"/>
                  <a:pt x="205" y="962"/>
                  <a:pt x="196" y="953"/>
                </a:cubicBezTo>
                <a:cubicBezTo>
                  <a:pt x="143" y="900"/>
                  <a:pt x="9" y="739"/>
                  <a:pt x="9" y="499"/>
                </a:cubicBezTo>
                <a:cubicBezTo>
                  <a:pt x="0" y="383"/>
                  <a:pt x="27" y="267"/>
                  <a:pt x="89" y="160"/>
                </a:cubicBezTo>
                <a:cubicBezTo>
                  <a:pt x="116" y="107"/>
                  <a:pt x="161" y="53"/>
                  <a:pt x="196" y="9"/>
                </a:cubicBezTo>
                <a:cubicBezTo>
                  <a:pt x="205" y="0"/>
                  <a:pt x="223" y="0"/>
                  <a:pt x="232" y="9"/>
                </a:cubicBezTo>
                <a:cubicBezTo>
                  <a:pt x="241" y="18"/>
                  <a:pt x="241" y="36"/>
                  <a:pt x="232" y="44"/>
                </a:cubicBezTo>
                <a:cubicBezTo>
                  <a:pt x="196" y="89"/>
                  <a:pt x="161" y="134"/>
                  <a:pt x="134" y="187"/>
                </a:cubicBezTo>
                <a:cubicBezTo>
                  <a:pt x="81" y="285"/>
                  <a:pt x="54" y="392"/>
                  <a:pt x="54" y="499"/>
                </a:cubicBezTo>
                <a:cubicBezTo>
                  <a:pt x="63" y="721"/>
                  <a:pt x="178" y="873"/>
                  <a:pt x="232" y="926"/>
                </a:cubicBezTo>
                <a:cubicBezTo>
                  <a:pt x="241" y="935"/>
                  <a:pt x="241" y="944"/>
                  <a:pt x="232" y="953"/>
                </a:cubicBezTo>
                <a:cubicBezTo>
                  <a:pt x="232" y="962"/>
                  <a:pt x="223" y="962"/>
                  <a:pt x="214" y="9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3">
            <a:extLst>
              <a:ext uri="{FF2B5EF4-FFF2-40B4-BE49-F238E27FC236}">
                <a16:creationId xmlns:a16="http://schemas.microsoft.com/office/drawing/2014/main" id="{29A6E100-A10D-7D43-95F7-D39530A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0654" y="2491218"/>
            <a:ext cx="241890" cy="925130"/>
          </a:xfrm>
          <a:custGeom>
            <a:avLst/>
            <a:gdLst>
              <a:gd name="T0" fmla="*/ 36 w 250"/>
              <a:gd name="T1" fmla="*/ 962 h 963"/>
              <a:gd name="T2" fmla="*/ 36 w 250"/>
              <a:gd name="T3" fmla="*/ 962 h 963"/>
              <a:gd name="T4" fmla="*/ 18 w 250"/>
              <a:gd name="T5" fmla="*/ 962 h 963"/>
              <a:gd name="T6" fmla="*/ 18 w 250"/>
              <a:gd name="T7" fmla="*/ 926 h 963"/>
              <a:gd name="T8" fmla="*/ 116 w 250"/>
              <a:gd name="T9" fmla="*/ 784 h 963"/>
              <a:gd name="T10" fmla="*/ 196 w 250"/>
              <a:gd name="T11" fmla="*/ 472 h 963"/>
              <a:gd name="T12" fmla="*/ 18 w 250"/>
              <a:gd name="T13" fmla="*/ 44 h 963"/>
              <a:gd name="T14" fmla="*/ 18 w 250"/>
              <a:gd name="T15" fmla="*/ 9 h 963"/>
              <a:gd name="T16" fmla="*/ 54 w 250"/>
              <a:gd name="T17" fmla="*/ 9 h 963"/>
              <a:gd name="T18" fmla="*/ 241 w 250"/>
              <a:gd name="T19" fmla="*/ 472 h 963"/>
              <a:gd name="T20" fmla="*/ 160 w 250"/>
              <a:gd name="T21" fmla="*/ 802 h 963"/>
              <a:gd name="T22" fmla="*/ 54 w 250"/>
              <a:gd name="T23" fmla="*/ 953 h 963"/>
              <a:gd name="T24" fmla="*/ 36 w 250"/>
              <a:gd name="T25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963">
                <a:moveTo>
                  <a:pt x="36" y="962"/>
                </a:moveTo>
                <a:lnTo>
                  <a:pt x="36" y="962"/>
                </a:lnTo>
                <a:cubicBezTo>
                  <a:pt x="27" y="962"/>
                  <a:pt x="18" y="962"/>
                  <a:pt x="18" y="962"/>
                </a:cubicBezTo>
                <a:cubicBezTo>
                  <a:pt x="9" y="944"/>
                  <a:pt x="0" y="935"/>
                  <a:pt x="18" y="926"/>
                </a:cubicBezTo>
                <a:cubicBezTo>
                  <a:pt x="54" y="882"/>
                  <a:pt x="89" y="837"/>
                  <a:pt x="116" y="784"/>
                </a:cubicBezTo>
                <a:cubicBezTo>
                  <a:pt x="169" y="686"/>
                  <a:pt x="196" y="579"/>
                  <a:pt x="196" y="472"/>
                </a:cubicBezTo>
                <a:cubicBezTo>
                  <a:pt x="187" y="249"/>
                  <a:pt x="62" y="98"/>
                  <a:pt x="18" y="44"/>
                </a:cubicBezTo>
                <a:cubicBezTo>
                  <a:pt x="0" y="36"/>
                  <a:pt x="9" y="27"/>
                  <a:pt x="18" y="9"/>
                </a:cubicBezTo>
                <a:cubicBezTo>
                  <a:pt x="27" y="0"/>
                  <a:pt x="44" y="0"/>
                  <a:pt x="54" y="9"/>
                </a:cubicBezTo>
                <a:cubicBezTo>
                  <a:pt x="107" y="71"/>
                  <a:pt x="241" y="231"/>
                  <a:pt x="241" y="472"/>
                </a:cubicBezTo>
                <a:cubicBezTo>
                  <a:pt x="249" y="588"/>
                  <a:pt x="214" y="704"/>
                  <a:pt x="160" y="802"/>
                </a:cubicBezTo>
                <a:cubicBezTo>
                  <a:pt x="134" y="864"/>
                  <a:pt x="89" y="918"/>
                  <a:pt x="54" y="953"/>
                </a:cubicBezTo>
                <a:cubicBezTo>
                  <a:pt x="44" y="962"/>
                  <a:pt x="36" y="962"/>
                  <a:pt x="36" y="9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F928A90D-E128-E942-AF88-4C8306F8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8521" y="4094992"/>
            <a:ext cx="925130" cy="823281"/>
          </a:xfrm>
          <a:custGeom>
            <a:avLst/>
            <a:gdLst>
              <a:gd name="T0" fmla="*/ 481 w 963"/>
              <a:gd name="T1" fmla="*/ 855 h 856"/>
              <a:gd name="T2" fmla="*/ 481 w 963"/>
              <a:gd name="T3" fmla="*/ 855 h 856"/>
              <a:gd name="T4" fmla="*/ 142 w 963"/>
              <a:gd name="T5" fmla="*/ 713 h 856"/>
              <a:gd name="T6" fmla="*/ 0 w 963"/>
              <a:gd name="T7" fmla="*/ 374 h 856"/>
              <a:gd name="T8" fmla="*/ 35 w 963"/>
              <a:gd name="T9" fmla="*/ 169 h 856"/>
              <a:gd name="T10" fmla="*/ 160 w 963"/>
              <a:gd name="T11" fmla="*/ 18 h 856"/>
              <a:gd name="T12" fmla="*/ 196 w 963"/>
              <a:gd name="T13" fmla="*/ 18 h 856"/>
              <a:gd name="T14" fmla="*/ 187 w 963"/>
              <a:gd name="T15" fmla="*/ 54 h 856"/>
              <a:gd name="T16" fmla="*/ 89 w 963"/>
              <a:gd name="T17" fmla="*/ 196 h 856"/>
              <a:gd name="T18" fmla="*/ 44 w 963"/>
              <a:gd name="T19" fmla="*/ 374 h 856"/>
              <a:gd name="T20" fmla="*/ 178 w 963"/>
              <a:gd name="T21" fmla="*/ 677 h 856"/>
              <a:gd name="T22" fmla="*/ 481 w 963"/>
              <a:gd name="T23" fmla="*/ 811 h 856"/>
              <a:gd name="T24" fmla="*/ 793 w 963"/>
              <a:gd name="T25" fmla="*/ 677 h 856"/>
              <a:gd name="T26" fmla="*/ 917 w 963"/>
              <a:gd name="T27" fmla="*/ 374 h 856"/>
              <a:gd name="T28" fmla="*/ 766 w 963"/>
              <a:gd name="T29" fmla="*/ 44 h 856"/>
              <a:gd name="T30" fmla="*/ 766 w 963"/>
              <a:gd name="T31" fmla="*/ 9 h 856"/>
              <a:gd name="T32" fmla="*/ 802 w 963"/>
              <a:gd name="T33" fmla="*/ 9 h 856"/>
              <a:gd name="T34" fmla="*/ 962 w 963"/>
              <a:gd name="T35" fmla="*/ 374 h 856"/>
              <a:gd name="T36" fmla="*/ 828 w 963"/>
              <a:gd name="T37" fmla="*/ 713 h 856"/>
              <a:gd name="T38" fmla="*/ 481 w 963"/>
              <a:gd name="T39" fmla="*/ 855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3" h="856">
                <a:moveTo>
                  <a:pt x="481" y="855"/>
                </a:moveTo>
                <a:lnTo>
                  <a:pt x="481" y="855"/>
                </a:lnTo>
                <a:cubicBezTo>
                  <a:pt x="356" y="855"/>
                  <a:pt x="232" y="811"/>
                  <a:pt x="142" y="713"/>
                </a:cubicBezTo>
                <a:cubicBezTo>
                  <a:pt x="44" y="624"/>
                  <a:pt x="0" y="508"/>
                  <a:pt x="0" y="374"/>
                </a:cubicBezTo>
                <a:cubicBezTo>
                  <a:pt x="0" y="303"/>
                  <a:pt x="9" y="241"/>
                  <a:pt x="35" y="169"/>
                </a:cubicBezTo>
                <a:cubicBezTo>
                  <a:pt x="71" y="116"/>
                  <a:pt x="107" y="62"/>
                  <a:pt x="160" y="18"/>
                </a:cubicBezTo>
                <a:cubicBezTo>
                  <a:pt x="169" y="9"/>
                  <a:pt x="178" y="9"/>
                  <a:pt x="196" y="18"/>
                </a:cubicBezTo>
                <a:cubicBezTo>
                  <a:pt x="205" y="27"/>
                  <a:pt x="196" y="44"/>
                  <a:pt x="187" y="54"/>
                </a:cubicBezTo>
                <a:cubicBezTo>
                  <a:pt x="142" y="89"/>
                  <a:pt x="107" y="142"/>
                  <a:pt x="89" y="196"/>
                </a:cubicBezTo>
                <a:cubicBezTo>
                  <a:pt x="62" y="249"/>
                  <a:pt x="44" y="312"/>
                  <a:pt x="44" y="374"/>
                </a:cubicBezTo>
                <a:cubicBezTo>
                  <a:pt x="44" y="490"/>
                  <a:pt x="89" y="597"/>
                  <a:pt x="178" y="677"/>
                </a:cubicBezTo>
                <a:cubicBezTo>
                  <a:pt x="258" y="766"/>
                  <a:pt x="365" y="811"/>
                  <a:pt x="481" y="811"/>
                </a:cubicBezTo>
                <a:cubicBezTo>
                  <a:pt x="597" y="811"/>
                  <a:pt x="704" y="766"/>
                  <a:pt x="793" y="677"/>
                </a:cubicBezTo>
                <a:cubicBezTo>
                  <a:pt x="873" y="597"/>
                  <a:pt x="917" y="490"/>
                  <a:pt x="917" y="374"/>
                </a:cubicBezTo>
                <a:cubicBezTo>
                  <a:pt x="917" y="249"/>
                  <a:pt x="864" y="125"/>
                  <a:pt x="766" y="44"/>
                </a:cubicBezTo>
                <a:cubicBezTo>
                  <a:pt x="757" y="36"/>
                  <a:pt x="757" y="18"/>
                  <a:pt x="766" y="9"/>
                </a:cubicBezTo>
                <a:cubicBezTo>
                  <a:pt x="775" y="0"/>
                  <a:pt x="793" y="0"/>
                  <a:pt x="802" y="9"/>
                </a:cubicBezTo>
                <a:cubicBezTo>
                  <a:pt x="909" y="98"/>
                  <a:pt x="962" y="232"/>
                  <a:pt x="962" y="374"/>
                </a:cubicBezTo>
                <a:cubicBezTo>
                  <a:pt x="962" y="508"/>
                  <a:pt x="917" y="624"/>
                  <a:pt x="828" y="713"/>
                </a:cubicBezTo>
                <a:cubicBezTo>
                  <a:pt x="730" y="811"/>
                  <a:pt x="614" y="855"/>
                  <a:pt x="481" y="8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5">
            <a:extLst>
              <a:ext uri="{FF2B5EF4-FFF2-40B4-BE49-F238E27FC236}">
                <a16:creationId xmlns:a16="http://schemas.microsoft.com/office/drawing/2014/main" id="{A56D891F-F9DE-E94C-98F1-E957A253B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4657" y="4667893"/>
            <a:ext cx="428614" cy="199456"/>
          </a:xfrm>
          <a:custGeom>
            <a:avLst/>
            <a:gdLst>
              <a:gd name="T0" fmla="*/ 410 w 447"/>
              <a:gd name="T1" fmla="*/ 205 h 206"/>
              <a:gd name="T2" fmla="*/ 410 w 447"/>
              <a:gd name="T3" fmla="*/ 205 h 206"/>
              <a:gd name="T4" fmla="*/ 401 w 447"/>
              <a:gd name="T5" fmla="*/ 205 h 206"/>
              <a:gd name="T6" fmla="*/ 383 w 447"/>
              <a:gd name="T7" fmla="*/ 169 h 206"/>
              <a:gd name="T8" fmla="*/ 374 w 447"/>
              <a:gd name="T9" fmla="*/ 116 h 206"/>
              <a:gd name="T10" fmla="*/ 312 w 447"/>
              <a:gd name="T11" fmla="*/ 80 h 206"/>
              <a:gd name="T12" fmla="*/ 303 w 447"/>
              <a:gd name="T13" fmla="*/ 80 h 206"/>
              <a:gd name="T14" fmla="*/ 276 w 447"/>
              <a:gd name="T15" fmla="*/ 71 h 206"/>
              <a:gd name="T16" fmla="*/ 232 w 447"/>
              <a:gd name="T17" fmla="*/ 53 h 206"/>
              <a:gd name="T18" fmla="*/ 178 w 447"/>
              <a:gd name="T19" fmla="*/ 98 h 206"/>
              <a:gd name="T20" fmla="*/ 161 w 447"/>
              <a:gd name="T21" fmla="*/ 116 h 206"/>
              <a:gd name="T22" fmla="*/ 143 w 447"/>
              <a:gd name="T23" fmla="*/ 124 h 206"/>
              <a:gd name="T24" fmla="*/ 116 w 447"/>
              <a:gd name="T25" fmla="*/ 116 h 206"/>
              <a:gd name="T26" fmla="*/ 116 w 447"/>
              <a:gd name="T27" fmla="*/ 116 h 206"/>
              <a:gd name="T28" fmla="*/ 63 w 447"/>
              <a:gd name="T29" fmla="*/ 134 h 206"/>
              <a:gd name="T30" fmla="*/ 45 w 447"/>
              <a:gd name="T31" fmla="*/ 169 h 206"/>
              <a:gd name="T32" fmla="*/ 18 w 447"/>
              <a:gd name="T33" fmla="*/ 196 h 206"/>
              <a:gd name="T34" fmla="*/ 18 w 447"/>
              <a:gd name="T35" fmla="*/ 196 h 206"/>
              <a:gd name="T36" fmla="*/ 0 w 447"/>
              <a:gd name="T37" fmla="*/ 169 h 206"/>
              <a:gd name="T38" fmla="*/ 27 w 447"/>
              <a:gd name="T39" fmla="*/ 98 h 206"/>
              <a:gd name="T40" fmla="*/ 116 w 447"/>
              <a:gd name="T41" fmla="*/ 62 h 206"/>
              <a:gd name="T42" fmla="*/ 116 w 447"/>
              <a:gd name="T43" fmla="*/ 62 h 206"/>
              <a:gd name="T44" fmla="*/ 134 w 447"/>
              <a:gd name="T45" fmla="*/ 71 h 206"/>
              <a:gd name="T46" fmla="*/ 232 w 447"/>
              <a:gd name="T47" fmla="*/ 0 h 206"/>
              <a:gd name="T48" fmla="*/ 312 w 447"/>
              <a:gd name="T49" fmla="*/ 36 h 206"/>
              <a:gd name="T50" fmla="*/ 321 w 447"/>
              <a:gd name="T51" fmla="*/ 36 h 206"/>
              <a:gd name="T52" fmla="*/ 419 w 447"/>
              <a:gd name="T53" fmla="*/ 80 h 206"/>
              <a:gd name="T54" fmla="*/ 437 w 447"/>
              <a:gd name="T55" fmla="*/ 187 h 206"/>
              <a:gd name="T56" fmla="*/ 410 w 447"/>
              <a:gd name="T57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7" h="206">
                <a:moveTo>
                  <a:pt x="410" y="205"/>
                </a:moveTo>
                <a:lnTo>
                  <a:pt x="410" y="205"/>
                </a:lnTo>
                <a:lnTo>
                  <a:pt x="401" y="205"/>
                </a:lnTo>
                <a:cubicBezTo>
                  <a:pt x="392" y="196"/>
                  <a:pt x="383" y="187"/>
                  <a:pt x="383" y="169"/>
                </a:cubicBezTo>
                <a:cubicBezTo>
                  <a:pt x="392" y="151"/>
                  <a:pt x="383" y="134"/>
                  <a:pt x="374" y="116"/>
                </a:cubicBezTo>
                <a:cubicBezTo>
                  <a:pt x="366" y="98"/>
                  <a:pt x="339" y="80"/>
                  <a:pt x="312" y="80"/>
                </a:cubicBezTo>
                <a:cubicBezTo>
                  <a:pt x="312" y="80"/>
                  <a:pt x="312" y="80"/>
                  <a:pt x="303" y="80"/>
                </a:cubicBezTo>
                <a:cubicBezTo>
                  <a:pt x="294" y="89"/>
                  <a:pt x="285" y="80"/>
                  <a:pt x="276" y="71"/>
                </a:cubicBezTo>
                <a:cubicBezTo>
                  <a:pt x="268" y="62"/>
                  <a:pt x="250" y="53"/>
                  <a:pt x="232" y="53"/>
                </a:cubicBezTo>
                <a:cubicBezTo>
                  <a:pt x="205" y="53"/>
                  <a:pt x="178" y="71"/>
                  <a:pt x="178" y="98"/>
                </a:cubicBezTo>
                <a:cubicBezTo>
                  <a:pt x="178" y="107"/>
                  <a:pt x="169" y="116"/>
                  <a:pt x="161" y="116"/>
                </a:cubicBezTo>
                <a:cubicBezTo>
                  <a:pt x="161" y="124"/>
                  <a:pt x="152" y="124"/>
                  <a:pt x="143" y="124"/>
                </a:cubicBezTo>
                <a:cubicBezTo>
                  <a:pt x="134" y="116"/>
                  <a:pt x="125" y="116"/>
                  <a:pt x="116" y="116"/>
                </a:cubicBezTo>
                <a:lnTo>
                  <a:pt x="116" y="116"/>
                </a:lnTo>
                <a:cubicBezTo>
                  <a:pt x="89" y="116"/>
                  <a:pt x="71" y="124"/>
                  <a:pt x="63" y="134"/>
                </a:cubicBezTo>
                <a:cubicBezTo>
                  <a:pt x="54" y="142"/>
                  <a:pt x="45" y="160"/>
                  <a:pt x="45" y="169"/>
                </a:cubicBezTo>
                <a:cubicBezTo>
                  <a:pt x="45" y="187"/>
                  <a:pt x="36" y="196"/>
                  <a:pt x="18" y="196"/>
                </a:cubicBezTo>
                <a:lnTo>
                  <a:pt x="18" y="196"/>
                </a:lnTo>
                <a:cubicBezTo>
                  <a:pt x="9" y="196"/>
                  <a:pt x="0" y="187"/>
                  <a:pt x="0" y="169"/>
                </a:cubicBezTo>
                <a:cubicBezTo>
                  <a:pt x="0" y="142"/>
                  <a:pt x="9" y="116"/>
                  <a:pt x="27" y="98"/>
                </a:cubicBezTo>
                <a:cubicBezTo>
                  <a:pt x="36" y="89"/>
                  <a:pt x="71" y="62"/>
                  <a:pt x="116" y="62"/>
                </a:cubicBezTo>
                <a:lnTo>
                  <a:pt x="116" y="62"/>
                </a:lnTo>
                <a:cubicBezTo>
                  <a:pt x="125" y="62"/>
                  <a:pt x="125" y="62"/>
                  <a:pt x="134" y="71"/>
                </a:cubicBezTo>
                <a:cubicBezTo>
                  <a:pt x="152" y="27"/>
                  <a:pt x="187" y="0"/>
                  <a:pt x="232" y="0"/>
                </a:cubicBezTo>
                <a:cubicBezTo>
                  <a:pt x="268" y="0"/>
                  <a:pt x="294" y="9"/>
                  <a:pt x="312" y="36"/>
                </a:cubicBezTo>
                <a:cubicBezTo>
                  <a:pt x="312" y="36"/>
                  <a:pt x="312" y="36"/>
                  <a:pt x="321" y="36"/>
                </a:cubicBezTo>
                <a:cubicBezTo>
                  <a:pt x="356" y="36"/>
                  <a:pt x="392" y="53"/>
                  <a:pt x="419" y="80"/>
                </a:cubicBezTo>
                <a:cubicBezTo>
                  <a:pt x="437" y="116"/>
                  <a:pt x="446" y="151"/>
                  <a:pt x="437" y="187"/>
                </a:cubicBezTo>
                <a:cubicBezTo>
                  <a:pt x="428" y="196"/>
                  <a:pt x="419" y="205"/>
                  <a:pt x="410" y="2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6">
            <a:extLst>
              <a:ext uri="{FF2B5EF4-FFF2-40B4-BE49-F238E27FC236}">
                <a16:creationId xmlns:a16="http://schemas.microsoft.com/office/drawing/2014/main" id="{9EA803E2-391D-0F40-8418-812B21DA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144" y="4803692"/>
            <a:ext cx="4242" cy="42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7">
            <a:extLst>
              <a:ext uri="{FF2B5EF4-FFF2-40B4-BE49-F238E27FC236}">
                <a16:creationId xmlns:a16="http://schemas.microsoft.com/office/drawing/2014/main" id="{6D38EADC-BEB9-A046-B4F2-CFEE3C4D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144" y="4803692"/>
            <a:ext cx="4242" cy="42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8">
            <a:extLst>
              <a:ext uri="{FF2B5EF4-FFF2-40B4-BE49-F238E27FC236}">
                <a16:creationId xmlns:a16="http://schemas.microsoft.com/office/drawing/2014/main" id="{9C7404F5-D5EB-CC45-8FD4-E91D8F1B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959" y="4549069"/>
            <a:ext cx="369202" cy="207943"/>
          </a:xfrm>
          <a:custGeom>
            <a:avLst/>
            <a:gdLst>
              <a:gd name="T0" fmla="*/ 357 w 384"/>
              <a:gd name="T1" fmla="*/ 214 h 215"/>
              <a:gd name="T2" fmla="*/ 357 w 384"/>
              <a:gd name="T3" fmla="*/ 214 h 215"/>
              <a:gd name="T4" fmla="*/ 330 w 384"/>
              <a:gd name="T5" fmla="*/ 196 h 215"/>
              <a:gd name="T6" fmla="*/ 277 w 384"/>
              <a:gd name="T7" fmla="*/ 152 h 215"/>
              <a:gd name="T8" fmla="*/ 250 w 384"/>
              <a:gd name="T9" fmla="*/ 152 h 215"/>
              <a:gd name="T10" fmla="*/ 223 w 384"/>
              <a:gd name="T11" fmla="*/ 143 h 215"/>
              <a:gd name="T12" fmla="*/ 223 w 384"/>
              <a:gd name="T13" fmla="*/ 125 h 215"/>
              <a:gd name="T14" fmla="*/ 178 w 384"/>
              <a:gd name="T15" fmla="*/ 54 h 215"/>
              <a:gd name="T16" fmla="*/ 125 w 384"/>
              <a:gd name="T17" fmla="*/ 71 h 215"/>
              <a:gd name="T18" fmla="*/ 98 w 384"/>
              <a:gd name="T19" fmla="*/ 71 h 215"/>
              <a:gd name="T20" fmla="*/ 90 w 384"/>
              <a:gd name="T21" fmla="*/ 71 h 215"/>
              <a:gd name="T22" fmla="*/ 36 w 384"/>
              <a:gd name="T23" fmla="*/ 71 h 215"/>
              <a:gd name="T24" fmla="*/ 9 w 384"/>
              <a:gd name="T25" fmla="*/ 62 h 215"/>
              <a:gd name="T26" fmla="*/ 18 w 384"/>
              <a:gd name="T27" fmla="*/ 27 h 215"/>
              <a:gd name="T28" fmla="*/ 98 w 384"/>
              <a:gd name="T29" fmla="*/ 18 h 215"/>
              <a:gd name="T30" fmla="*/ 107 w 384"/>
              <a:gd name="T31" fmla="*/ 18 h 215"/>
              <a:gd name="T32" fmla="*/ 188 w 384"/>
              <a:gd name="T33" fmla="*/ 9 h 215"/>
              <a:gd name="T34" fmla="*/ 268 w 384"/>
              <a:gd name="T35" fmla="*/ 98 h 215"/>
              <a:gd name="T36" fmla="*/ 285 w 384"/>
              <a:gd name="T37" fmla="*/ 98 h 215"/>
              <a:gd name="T38" fmla="*/ 375 w 384"/>
              <a:gd name="T39" fmla="*/ 187 h 215"/>
              <a:gd name="T40" fmla="*/ 357 w 384"/>
              <a:gd name="T41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4" h="215">
                <a:moveTo>
                  <a:pt x="357" y="214"/>
                </a:moveTo>
                <a:lnTo>
                  <a:pt x="357" y="214"/>
                </a:lnTo>
                <a:cubicBezTo>
                  <a:pt x="339" y="214"/>
                  <a:pt x="330" y="205"/>
                  <a:pt x="330" y="196"/>
                </a:cubicBezTo>
                <a:cubicBezTo>
                  <a:pt x="321" y="178"/>
                  <a:pt x="303" y="161"/>
                  <a:pt x="277" y="152"/>
                </a:cubicBezTo>
                <a:cubicBezTo>
                  <a:pt x="268" y="152"/>
                  <a:pt x="259" y="152"/>
                  <a:pt x="250" y="152"/>
                </a:cubicBezTo>
                <a:cubicBezTo>
                  <a:pt x="241" y="152"/>
                  <a:pt x="232" y="152"/>
                  <a:pt x="223" y="143"/>
                </a:cubicBezTo>
                <a:cubicBezTo>
                  <a:pt x="223" y="134"/>
                  <a:pt x="223" y="134"/>
                  <a:pt x="223" y="125"/>
                </a:cubicBezTo>
                <a:cubicBezTo>
                  <a:pt x="223" y="89"/>
                  <a:pt x="205" y="62"/>
                  <a:pt x="178" y="54"/>
                </a:cubicBezTo>
                <a:cubicBezTo>
                  <a:pt x="161" y="54"/>
                  <a:pt x="143" y="54"/>
                  <a:pt x="125" y="71"/>
                </a:cubicBezTo>
                <a:cubicBezTo>
                  <a:pt x="116" y="71"/>
                  <a:pt x="107" y="80"/>
                  <a:pt x="98" y="71"/>
                </a:cubicBezTo>
                <a:lnTo>
                  <a:pt x="90" y="71"/>
                </a:lnTo>
                <a:cubicBezTo>
                  <a:pt x="72" y="62"/>
                  <a:pt x="54" y="62"/>
                  <a:pt x="36" y="71"/>
                </a:cubicBezTo>
                <a:cubicBezTo>
                  <a:pt x="27" y="80"/>
                  <a:pt x="9" y="71"/>
                  <a:pt x="9" y="62"/>
                </a:cubicBezTo>
                <a:cubicBezTo>
                  <a:pt x="0" y="45"/>
                  <a:pt x="9" y="36"/>
                  <a:pt x="18" y="27"/>
                </a:cubicBezTo>
                <a:cubicBezTo>
                  <a:pt x="45" y="18"/>
                  <a:pt x="72" y="9"/>
                  <a:pt x="98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34" y="9"/>
                  <a:pt x="161" y="0"/>
                  <a:pt x="188" y="9"/>
                </a:cubicBezTo>
                <a:cubicBezTo>
                  <a:pt x="232" y="18"/>
                  <a:pt x="268" y="54"/>
                  <a:pt x="268" y="98"/>
                </a:cubicBezTo>
                <a:cubicBezTo>
                  <a:pt x="277" y="98"/>
                  <a:pt x="277" y="98"/>
                  <a:pt x="285" y="98"/>
                </a:cubicBezTo>
                <a:cubicBezTo>
                  <a:pt x="357" y="116"/>
                  <a:pt x="375" y="169"/>
                  <a:pt x="375" y="187"/>
                </a:cubicBezTo>
                <a:cubicBezTo>
                  <a:pt x="383" y="196"/>
                  <a:pt x="375" y="214"/>
                  <a:pt x="357" y="2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76062BE3-2D31-DC47-B421-7C133A76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422" y="4566044"/>
            <a:ext cx="326767" cy="190969"/>
          </a:xfrm>
          <a:custGeom>
            <a:avLst/>
            <a:gdLst>
              <a:gd name="T0" fmla="*/ 27 w 339"/>
              <a:gd name="T1" fmla="*/ 196 h 197"/>
              <a:gd name="T2" fmla="*/ 27 w 339"/>
              <a:gd name="T3" fmla="*/ 196 h 197"/>
              <a:gd name="T4" fmla="*/ 27 w 339"/>
              <a:gd name="T5" fmla="*/ 196 h 197"/>
              <a:gd name="T6" fmla="*/ 9 w 339"/>
              <a:gd name="T7" fmla="*/ 160 h 197"/>
              <a:gd name="T8" fmla="*/ 89 w 339"/>
              <a:gd name="T9" fmla="*/ 89 h 197"/>
              <a:gd name="T10" fmla="*/ 98 w 339"/>
              <a:gd name="T11" fmla="*/ 89 h 197"/>
              <a:gd name="T12" fmla="*/ 169 w 339"/>
              <a:gd name="T13" fmla="*/ 9 h 197"/>
              <a:gd name="T14" fmla="*/ 240 w 339"/>
              <a:gd name="T15" fmla="*/ 18 h 197"/>
              <a:gd name="T16" fmla="*/ 249 w 339"/>
              <a:gd name="T17" fmla="*/ 18 h 197"/>
              <a:gd name="T18" fmla="*/ 320 w 339"/>
              <a:gd name="T19" fmla="*/ 18 h 197"/>
              <a:gd name="T20" fmla="*/ 338 w 339"/>
              <a:gd name="T21" fmla="*/ 53 h 197"/>
              <a:gd name="T22" fmla="*/ 303 w 339"/>
              <a:gd name="T23" fmla="*/ 71 h 197"/>
              <a:gd name="T24" fmla="*/ 258 w 339"/>
              <a:gd name="T25" fmla="*/ 62 h 197"/>
              <a:gd name="T26" fmla="*/ 249 w 339"/>
              <a:gd name="T27" fmla="*/ 71 h 197"/>
              <a:gd name="T28" fmla="*/ 222 w 339"/>
              <a:gd name="T29" fmla="*/ 62 h 197"/>
              <a:gd name="T30" fmla="*/ 187 w 339"/>
              <a:gd name="T31" fmla="*/ 53 h 197"/>
              <a:gd name="T32" fmla="*/ 151 w 339"/>
              <a:gd name="T33" fmla="*/ 107 h 197"/>
              <a:gd name="T34" fmla="*/ 142 w 339"/>
              <a:gd name="T35" fmla="*/ 125 h 197"/>
              <a:gd name="T36" fmla="*/ 116 w 339"/>
              <a:gd name="T37" fmla="*/ 134 h 197"/>
              <a:gd name="T38" fmla="*/ 98 w 339"/>
              <a:gd name="T39" fmla="*/ 134 h 197"/>
              <a:gd name="T40" fmla="*/ 53 w 339"/>
              <a:gd name="T41" fmla="*/ 178 h 197"/>
              <a:gd name="T42" fmla="*/ 27 w 339"/>
              <a:gd name="T43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9" h="197">
                <a:moveTo>
                  <a:pt x="27" y="196"/>
                </a:moveTo>
                <a:lnTo>
                  <a:pt x="27" y="196"/>
                </a:lnTo>
                <a:lnTo>
                  <a:pt x="27" y="196"/>
                </a:lnTo>
                <a:cubicBezTo>
                  <a:pt x="9" y="187"/>
                  <a:pt x="0" y="178"/>
                  <a:pt x="9" y="160"/>
                </a:cubicBezTo>
                <a:cubicBezTo>
                  <a:pt x="9" y="143"/>
                  <a:pt x="27" y="107"/>
                  <a:pt x="89" y="89"/>
                </a:cubicBezTo>
                <a:lnTo>
                  <a:pt x="98" y="89"/>
                </a:lnTo>
                <a:cubicBezTo>
                  <a:pt x="107" y="44"/>
                  <a:pt x="133" y="18"/>
                  <a:pt x="169" y="9"/>
                </a:cubicBezTo>
                <a:cubicBezTo>
                  <a:pt x="196" y="0"/>
                  <a:pt x="222" y="0"/>
                  <a:pt x="240" y="18"/>
                </a:cubicBezTo>
                <a:cubicBezTo>
                  <a:pt x="249" y="18"/>
                  <a:pt x="249" y="18"/>
                  <a:pt x="249" y="18"/>
                </a:cubicBezTo>
                <a:cubicBezTo>
                  <a:pt x="276" y="9"/>
                  <a:pt x="303" y="9"/>
                  <a:pt x="320" y="18"/>
                </a:cubicBezTo>
                <a:cubicBezTo>
                  <a:pt x="338" y="27"/>
                  <a:pt x="338" y="44"/>
                  <a:pt x="338" y="53"/>
                </a:cubicBezTo>
                <a:cubicBezTo>
                  <a:pt x="329" y="71"/>
                  <a:pt x="312" y="71"/>
                  <a:pt x="303" y="71"/>
                </a:cubicBezTo>
                <a:cubicBezTo>
                  <a:pt x="285" y="62"/>
                  <a:pt x="276" y="62"/>
                  <a:pt x="258" y="62"/>
                </a:cubicBezTo>
                <a:cubicBezTo>
                  <a:pt x="258" y="62"/>
                  <a:pt x="258" y="62"/>
                  <a:pt x="249" y="71"/>
                </a:cubicBezTo>
                <a:cubicBezTo>
                  <a:pt x="240" y="71"/>
                  <a:pt x="231" y="71"/>
                  <a:pt x="222" y="62"/>
                </a:cubicBezTo>
                <a:cubicBezTo>
                  <a:pt x="214" y="53"/>
                  <a:pt x="196" y="53"/>
                  <a:pt x="187" y="53"/>
                </a:cubicBezTo>
                <a:cubicBezTo>
                  <a:pt x="160" y="62"/>
                  <a:pt x="142" y="80"/>
                  <a:pt x="151" y="107"/>
                </a:cubicBezTo>
                <a:cubicBezTo>
                  <a:pt x="151" y="116"/>
                  <a:pt x="142" y="125"/>
                  <a:pt x="142" y="125"/>
                </a:cubicBezTo>
                <a:cubicBezTo>
                  <a:pt x="133" y="134"/>
                  <a:pt x="124" y="134"/>
                  <a:pt x="116" y="134"/>
                </a:cubicBezTo>
                <a:cubicBezTo>
                  <a:pt x="116" y="134"/>
                  <a:pt x="107" y="134"/>
                  <a:pt x="98" y="134"/>
                </a:cubicBezTo>
                <a:cubicBezTo>
                  <a:pt x="71" y="143"/>
                  <a:pt x="62" y="160"/>
                  <a:pt x="53" y="178"/>
                </a:cubicBezTo>
                <a:cubicBezTo>
                  <a:pt x="53" y="187"/>
                  <a:pt x="44" y="196"/>
                  <a:pt x="27" y="19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1044AAE4-FDBD-E247-9AB3-CB536F2DC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211" y="4298691"/>
            <a:ext cx="182481" cy="326765"/>
          </a:xfrm>
          <a:custGeom>
            <a:avLst/>
            <a:gdLst>
              <a:gd name="T0" fmla="*/ 89 w 188"/>
              <a:gd name="T1" fmla="*/ 338 h 339"/>
              <a:gd name="T2" fmla="*/ 89 w 188"/>
              <a:gd name="T3" fmla="*/ 338 h 339"/>
              <a:gd name="T4" fmla="*/ 18 w 188"/>
              <a:gd name="T5" fmla="*/ 222 h 339"/>
              <a:gd name="T6" fmla="*/ 0 w 188"/>
              <a:gd name="T7" fmla="*/ 98 h 339"/>
              <a:gd name="T8" fmla="*/ 9 w 188"/>
              <a:gd name="T9" fmla="*/ 53 h 339"/>
              <a:gd name="T10" fmla="*/ 89 w 188"/>
              <a:gd name="T11" fmla="*/ 0 h 339"/>
              <a:gd name="T12" fmla="*/ 178 w 188"/>
              <a:gd name="T13" fmla="*/ 53 h 339"/>
              <a:gd name="T14" fmla="*/ 187 w 188"/>
              <a:gd name="T15" fmla="*/ 98 h 339"/>
              <a:gd name="T16" fmla="*/ 169 w 188"/>
              <a:gd name="T17" fmla="*/ 222 h 339"/>
              <a:gd name="T18" fmla="*/ 89 w 188"/>
              <a:gd name="T19" fmla="*/ 338 h 339"/>
              <a:gd name="T20" fmla="*/ 98 w 188"/>
              <a:gd name="T21" fmla="*/ 285 h 339"/>
              <a:gd name="T22" fmla="*/ 98 w 188"/>
              <a:gd name="T23" fmla="*/ 285 h 339"/>
              <a:gd name="T24" fmla="*/ 89 w 188"/>
              <a:gd name="T25" fmla="*/ 53 h 339"/>
              <a:gd name="T26" fmla="*/ 89 w 188"/>
              <a:gd name="T27" fmla="*/ 53 h 339"/>
              <a:gd name="T28" fmla="*/ 53 w 188"/>
              <a:gd name="T29" fmla="*/ 80 h 339"/>
              <a:gd name="T30" fmla="*/ 44 w 188"/>
              <a:gd name="T31" fmla="*/ 98 h 339"/>
              <a:gd name="T32" fmla="*/ 62 w 188"/>
              <a:gd name="T33" fmla="*/ 205 h 339"/>
              <a:gd name="T34" fmla="*/ 89 w 188"/>
              <a:gd name="T35" fmla="*/ 285 h 339"/>
              <a:gd name="T36" fmla="*/ 125 w 188"/>
              <a:gd name="T37" fmla="*/ 205 h 339"/>
              <a:gd name="T38" fmla="*/ 134 w 188"/>
              <a:gd name="T39" fmla="*/ 98 h 339"/>
              <a:gd name="T40" fmla="*/ 134 w 188"/>
              <a:gd name="T41" fmla="*/ 80 h 339"/>
              <a:gd name="T42" fmla="*/ 89 w 188"/>
              <a:gd name="T43" fmla="*/ 53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339">
                <a:moveTo>
                  <a:pt x="89" y="338"/>
                </a:moveTo>
                <a:lnTo>
                  <a:pt x="89" y="338"/>
                </a:lnTo>
                <a:cubicBezTo>
                  <a:pt x="62" y="338"/>
                  <a:pt x="35" y="303"/>
                  <a:pt x="18" y="222"/>
                </a:cubicBezTo>
                <a:cubicBezTo>
                  <a:pt x="9" y="178"/>
                  <a:pt x="0" y="125"/>
                  <a:pt x="0" y="98"/>
                </a:cubicBezTo>
                <a:cubicBezTo>
                  <a:pt x="0" y="80"/>
                  <a:pt x="0" y="71"/>
                  <a:pt x="9" y="53"/>
                </a:cubicBezTo>
                <a:cubicBezTo>
                  <a:pt x="27" y="27"/>
                  <a:pt x="53" y="0"/>
                  <a:pt x="89" y="0"/>
                </a:cubicBezTo>
                <a:cubicBezTo>
                  <a:pt x="134" y="0"/>
                  <a:pt x="160" y="27"/>
                  <a:pt x="178" y="53"/>
                </a:cubicBezTo>
                <a:cubicBezTo>
                  <a:pt x="187" y="71"/>
                  <a:pt x="187" y="80"/>
                  <a:pt x="187" y="98"/>
                </a:cubicBezTo>
                <a:cubicBezTo>
                  <a:pt x="187" y="125"/>
                  <a:pt x="178" y="178"/>
                  <a:pt x="169" y="222"/>
                </a:cubicBezTo>
                <a:cubicBezTo>
                  <a:pt x="142" y="303"/>
                  <a:pt x="125" y="338"/>
                  <a:pt x="89" y="338"/>
                </a:cubicBezTo>
                <a:close/>
                <a:moveTo>
                  <a:pt x="98" y="285"/>
                </a:moveTo>
                <a:lnTo>
                  <a:pt x="98" y="285"/>
                </a:lnTo>
                <a:close/>
                <a:moveTo>
                  <a:pt x="89" y="53"/>
                </a:moveTo>
                <a:lnTo>
                  <a:pt x="89" y="53"/>
                </a:lnTo>
                <a:cubicBezTo>
                  <a:pt x="80" y="53"/>
                  <a:pt x="62" y="62"/>
                  <a:pt x="53" y="80"/>
                </a:cubicBezTo>
                <a:cubicBezTo>
                  <a:pt x="53" y="89"/>
                  <a:pt x="44" y="89"/>
                  <a:pt x="44" y="98"/>
                </a:cubicBezTo>
                <a:cubicBezTo>
                  <a:pt x="44" y="115"/>
                  <a:pt x="53" y="160"/>
                  <a:pt x="62" y="205"/>
                </a:cubicBezTo>
                <a:cubicBezTo>
                  <a:pt x="71" y="249"/>
                  <a:pt x="89" y="267"/>
                  <a:pt x="89" y="285"/>
                </a:cubicBezTo>
                <a:cubicBezTo>
                  <a:pt x="98" y="267"/>
                  <a:pt x="107" y="249"/>
                  <a:pt x="125" y="205"/>
                </a:cubicBezTo>
                <a:cubicBezTo>
                  <a:pt x="134" y="160"/>
                  <a:pt x="134" y="115"/>
                  <a:pt x="134" y="98"/>
                </a:cubicBezTo>
                <a:cubicBezTo>
                  <a:pt x="134" y="89"/>
                  <a:pt x="134" y="89"/>
                  <a:pt x="134" y="80"/>
                </a:cubicBezTo>
                <a:cubicBezTo>
                  <a:pt x="125" y="62"/>
                  <a:pt x="107" y="53"/>
                  <a:pt x="89" y="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1">
            <a:extLst>
              <a:ext uri="{FF2B5EF4-FFF2-40B4-BE49-F238E27FC236}">
                <a16:creationId xmlns:a16="http://schemas.microsoft.com/office/drawing/2014/main" id="{A39C1650-0930-2842-A1CA-319224D3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0748" y="3700325"/>
            <a:ext cx="233406" cy="585633"/>
          </a:xfrm>
          <a:custGeom>
            <a:avLst/>
            <a:gdLst>
              <a:gd name="T0" fmla="*/ 196 w 242"/>
              <a:gd name="T1" fmla="*/ 606 h 607"/>
              <a:gd name="T2" fmla="*/ 196 w 242"/>
              <a:gd name="T3" fmla="*/ 606 h 607"/>
              <a:gd name="T4" fmla="*/ 36 w 242"/>
              <a:gd name="T5" fmla="*/ 606 h 607"/>
              <a:gd name="T6" fmla="*/ 27 w 242"/>
              <a:gd name="T7" fmla="*/ 588 h 607"/>
              <a:gd name="T8" fmla="*/ 9 w 242"/>
              <a:gd name="T9" fmla="*/ 410 h 607"/>
              <a:gd name="T10" fmla="*/ 89 w 242"/>
              <a:gd name="T11" fmla="*/ 36 h 607"/>
              <a:gd name="T12" fmla="*/ 107 w 242"/>
              <a:gd name="T13" fmla="*/ 9 h 607"/>
              <a:gd name="T14" fmla="*/ 116 w 242"/>
              <a:gd name="T15" fmla="*/ 0 h 607"/>
              <a:gd name="T16" fmla="*/ 134 w 242"/>
              <a:gd name="T17" fmla="*/ 9 h 607"/>
              <a:gd name="T18" fmla="*/ 134 w 242"/>
              <a:gd name="T19" fmla="*/ 18 h 607"/>
              <a:gd name="T20" fmla="*/ 223 w 242"/>
              <a:gd name="T21" fmla="*/ 437 h 607"/>
              <a:gd name="T22" fmla="*/ 214 w 242"/>
              <a:gd name="T23" fmla="*/ 588 h 607"/>
              <a:gd name="T24" fmla="*/ 196 w 242"/>
              <a:gd name="T25" fmla="*/ 606 h 607"/>
              <a:gd name="T26" fmla="*/ 54 w 242"/>
              <a:gd name="T27" fmla="*/ 570 h 607"/>
              <a:gd name="T28" fmla="*/ 54 w 242"/>
              <a:gd name="T29" fmla="*/ 570 h 607"/>
              <a:gd name="T30" fmla="*/ 178 w 242"/>
              <a:gd name="T31" fmla="*/ 570 h 607"/>
              <a:gd name="T32" fmla="*/ 196 w 242"/>
              <a:gd name="T33" fmla="*/ 428 h 607"/>
              <a:gd name="T34" fmla="*/ 214 w 242"/>
              <a:gd name="T35" fmla="*/ 428 h 607"/>
              <a:gd name="T36" fmla="*/ 196 w 242"/>
              <a:gd name="T37" fmla="*/ 428 h 607"/>
              <a:gd name="T38" fmla="*/ 116 w 242"/>
              <a:gd name="T39" fmla="*/ 54 h 607"/>
              <a:gd name="T40" fmla="*/ 45 w 242"/>
              <a:gd name="T41" fmla="*/ 410 h 607"/>
              <a:gd name="T42" fmla="*/ 54 w 242"/>
              <a:gd name="T43" fmla="*/ 57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42" h="607">
                <a:moveTo>
                  <a:pt x="196" y="606"/>
                </a:moveTo>
                <a:lnTo>
                  <a:pt x="196" y="606"/>
                </a:lnTo>
                <a:cubicBezTo>
                  <a:pt x="36" y="606"/>
                  <a:pt x="36" y="606"/>
                  <a:pt x="36" y="606"/>
                </a:cubicBezTo>
                <a:cubicBezTo>
                  <a:pt x="36" y="606"/>
                  <a:pt x="27" y="597"/>
                  <a:pt x="27" y="588"/>
                </a:cubicBezTo>
                <a:cubicBezTo>
                  <a:pt x="9" y="410"/>
                  <a:pt x="9" y="410"/>
                  <a:pt x="9" y="410"/>
                </a:cubicBezTo>
                <a:cubicBezTo>
                  <a:pt x="0" y="285"/>
                  <a:pt x="27" y="161"/>
                  <a:pt x="89" y="36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0"/>
                  <a:pt x="107" y="0"/>
                  <a:pt x="116" y="0"/>
                </a:cubicBezTo>
                <a:cubicBezTo>
                  <a:pt x="125" y="0"/>
                  <a:pt x="125" y="0"/>
                  <a:pt x="134" y="9"/>
                </a:cubicBezTo>
                <a:cubicBezTo>
                  <a:pt x="134" y="18"/>
                  <a:pt x="134" y="18"/>
                  <a:pt x="134" y="18"/>
                </a:cubicBezTo>
                <a:cubicBezTo>
                  <a:pt x="214" y="152"/>
                  <a:pt x="241" y="285"/>
                  <a:pt x="223" y="437"/>
                </a:cubicBezTo>
                <a:cubicBezTo>
                  <a:pt x="214" y="588"/>
                  <a:pt x="214" y="588"/>
                  <a:pt x="214" y="588"/>
                </a:cubicBezTo>
                <a:cubicBezTo>
                  <a:pt x="214" y="597"/>
                  <a:pt x="205" y="606"/>
                  <a:pt x="196" y="606"/>
                </a:cubicBezTo>
                <a:close/>
                <a:moveTo>
                  <a:pt x="54" y="570"/>
                </a:moveTo>
                <a:lnTo>
                  <a:pt x="54" y="570"/>
                </a:lnTo>
                <a:cubicBezTo>
                  <a:pt x="178" y="570"/>
                  <a:pt x="178" y="570"/>
                  <a:pt x="178" y="570"/>
                </a:cubicBezTo>
                <a:cubicBezTo>
                  <a:pt x="196" y="428"/>
                  <a:pt x="196" y="428"/>
                  <a:pt x="196" y="428"/>
                </a:cubicBezTo>
                <a:cubicBezTo>
                  <a:pt x="214" y="428"/>
                  <a:pt x="214" y="428"/>
                  <a:pt x="214" y="428"/>
                </a:cubicBezTo>
                <a:cubicBezTo>
                  <a:pt x="196" y="428"/>
                  <a:pt x="196" y="428"/>
                  <a:pt x="196" y="428"/>
                </a:cubicBezTo>
                <a:cubicBezTo>
                  <a:pt x="205" y="303"/>
                  <a:pt x="178" y="169"/>
                  <a:pt x="116" y="54"/>
                </a:cubicBezTo>
                <a:cubicBezTo>
                  <a:pt x="54" y="169"/>
                  <a:pt x="36" y="294"/>
                  <a:pt x="45" y="410"/>
                </a:cubicBezTo>
                <a:lnTo>
                  <a:pt x="54" y="5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2">
            <a:extLst>
              <a:ext uri="{FF2B5EF4-FFF2-40B4-BE49-F238E27FC236}">
                <a16:creationId xmlns:a16="http://schemas.microsoft.com/office/drawing/2014/main" id="{F8F50AE9-F02F-224C-934E-E90922960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0497" y="4128942"/>
            <a:ext cx="123069" cy="250378"/>
          </a:xfrm>
          <a:custGeom>
            <a:avLst/>
            <a:gdLst>
              <a:gd name="T0" fmla="*/ 107 w 126"/>
              <a:gd name="T1" fmla="*/ 258 h 259"/>
              <a:gd name="T2" fmla="*/ 107 w 126"/>
              <a:gd name="T3" fmla="*/ 258 h 259"/>
              <a:gd name="T4" fmla="*/ 89 w 126"/>
              <a:gd name="T5" fmla="*/ 258 h 259"/>
              <a:gd name="T6" fmla="*/ 9 w 126"/>
              <a:gd name="T7" fmla="*/ 142 h 259"/>
              <a:gd name="T8" fmla="*/ 9 w 126"/>
              <a:gd name="T9" fmla="*/ 124 h 259"/>
              <a:gd name="T10" fmla="*/ 27 w 126"/>
              <a:gd name="T11" fmla="*/ 124 h 259"/>
              <a:gd name="T12" fmla="*/ 89 w 126"/>
              <a:gd name="T13" fmla="*/ 196 h 259"/>
              <a:gd name="T14" fmla="*/ 89 w 126"/>
              <a:gd name="T15" fmla="*/ 169 h 259"/>
              <a:gd name="T16" fmla="*/ 18 w 126"/>
              <a:gd name="T17" fmla="*/ 26 h 259"/>
              <a:gd name="T18" fmla="*/ 18 w 126"/>
              <a:gd name="T19" fmla="*/ 0 h 259"/>
              <a:gd name="T20" fmla="*/ 45 w 126"/>
              <a:gd name="T21" fmla="*/ 8 h 259"/>
              <a:gd name="T22" fmla="*/ 116 w 126"/>
              <a:gd name="T23" fmla="*/ 160 h 259"/>
              <a:gd name="T24" fmla="*/ 125 w 126"/>
              <a:gd name="T25" fmla="*/ 160 h 259"/>
              <a:gd name="T26" fmla="*/ 125 w 126"/>
              <a:gd name="T27" fmla="*/ 249 h 259"/>
              <a:gd name="T28" fmla="*/ 107 w 126"/>
              <a:gd name="T29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6" h="259">
                <a:moveTo>
                  <a:pt x="107" y="258"/>
                </a:moveTo>
                <a:lnTo>
                  <a:pt x="107" y="258"/>
                </a:lnTo>
                <a:cubicBezTo>
                  <a:pt x="98" y="258"/>
                  <a:pt x="98" y="258"/>
                  <a:pt x="89" y="258"/>
                </a:cubicBezTo>
                <a:cubicBezTo>
                  <a:pt x="9" y="142"/>
                  <a:pt x="9" y="142"/>
                  <a:pt x="9" y="142"/>
                </a:cubicBezTo>
                <a:cubicBezTo>
                  <a:pt x="0" y="142"/>
                  <a:pt x="0" y="133"/>
                  <a:pt x="9" y="124"/>
                </a:cubicBezTo>
                <a:cubicBezTo>
                  <a:pt x="18" y="115"/>
                  <a:pt x="27" y="115"/>
                  <a:pt x="27" y="124"/>
                </a:cubicBezTo>
                <a:cubicBezTo>
                  <a:pt x="89" y="196"/>
                  <a:pt x="89" y="196"/>
                  <a:pt x="89" y="196"/>
                </a:cubicBezTo>
                <a:cubicBezTo>
                  <a:pt x="89" y="169"/>
                  <a:pt x="89" y="169"/>
                  <a:pt x="89" y="169"/>
                </a:cubicBezTo>
                <a:cubicBezTo>
                  <a:pt x="18" y="26"/>
                  <a:pt x="18" y="26"/>
                  <a:pt x="18" y="26"/>
                </a:cubicBezTo>
                <a:cubicBezTo>
                  <a:pt x="9" y="18"/>
                  <a:pt x="18" y="8"/>
                  <a:pt x="18" y="0"/>
                </a:cubicBezTo>
                <a:cubicBezTo>
                  <a:pt x="27" y="0"/>
                  <a:pt x="36" y="0"/>
                  <a:pt x="45" y="8"/>
                </a:cubicBezTo>
                <a:cubicBezTo>
                  <a:pt x="116" y="160"/>
                  <a:pt x="116" y="160"/>
                  <a:pt x="116" y="160"/>
                </a:cubicBezTo>
                <a:lnTo>
                  <a:pt x="125" y="160"/>
                </a:lnTo>
                <a:cubicBezTo>
                  <a:pt x="125" y="249"/>
                  <a:pt x="125" y="249"/>
                  <a:pt x="125" y="249"/>
                </a:cubicBezTo>
                <a:cubicBezTo>
                  <a:pt x="125" y="249"/>
                  <a:pt x="116" y="258"/>
                  <a:pt x="107" y="2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3">
            <a:extLst>
              <a:ext uri="{FF2B5EF4-FFF2-40B4-BE49-F238E27FC236}">
                <a16:creationId xmlns:a16="http://schemas.microsoft.com/office/drawing/2014/main" id="{85A577CA-5D32-1846-8CEA-BCC0D6656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336" y="4128942"/>
            <a:ext cx="114582" cy="250378"/>
          </a:xfrm>
          <a:custGeom>
            <a:avLst/>
            <a:gdLst>
              <a:gd name="T0" fmla="*/ 18 w 117"/>
              <a:gd name="T1" fmla="*/ 258 h 259"/>
              <a:gd name="T2" fmla="*/ 18 w 117"/>
              <a:gd name="T3" fmla="*/ 258 h 259"/>
              <a:gd name="T4" fmla="*/ 18 w 117"/>
              <a:gd name="T5" fmla="*/ 258 h 259"/>
              <a:gd name="T6" fmla="*/ 0 w 117"/>
              <a:gd name="T7" fmla="*/ 249 h 259"/>
              <a:gd name="T8" fmla="*/ 0 w 117"/>
              <a:gd name="T9" fmla="*/ 160 h 259"/>
              <a:gd name="T10" fmla="*/ 9 w 117"/>
              <a:gd name="T11" fmla="*/ 160 h 259"/>
              <a:gd name="T12" fmla="*/ 80 w 117"/>
              <a:gd name="T13" fmla="*/ 18 h 259"/>
              <a:gd name="T14" fmla="*/ 98 w 117"/>
              <a:gd name="T15" fmla="*/ 8 h 259"/>
              <a:gd name="T16" fmla="*/ 107 w 117"/>
              <a:gd name="T17" fmla="*/ 26 h 259"/>
              <a:gd name="T18" fmla="*/ 36 w 117"/>
              <a:gd name="T19" fmla="*/ 169 h 259"/>
              <a:gd name="T20" fmla="*/ 36 w 117"/>
              <a:gd name="T21" fmla="*/ 196 h 259"/>
              <a:gd name="T22" fmla="*/ 89 w 117"/>
              <a:gd name="T23" fmla="*/ 133 h 259"/>
              <a:gd name="T24" fmla="*/ 107 w 117"/>
              <a:gd name="T25" fmla="*/ 133 h 259"/>
              <a:gd name="T26" fmla="*/ 116 w 117"/>
              <a:gd name="T27" fmla="*/ 151 h 259"/>
              <a:gd name="T28" fmla="*/ 36 w 117"/>
              <a:gd name="T29" fmla="*/ 258 h 259"/>
              <a:gd name="T30" fmla="*/ 18 w 117"/>
              <a:gd name="T31" fmla="*/ 258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7" h="259">
                <a:moveTo>
                  <a:pt x="18" y="258"/>
                </a:moveTo>
                <a:lnTo>
                  <a:pt x="18" y="258"/>
                </a:lnTo>
                <a:lnTo>
                  <a:pt x="18" y="258"/>
                </a:lnTo>
                <a:cubicBezTo>
                  <a:pt x="9" y="258"/>
                  <a:pt x="0" y="249"/>
                  <a:pt x="0" y="249"/>
                </a:cubicBezTo>
                <a:cubicBezTo>
                  <a:pt x="0" y="160"/>
                  <a:pt x="0" y="160"/>
                  <a:pt x="0" y="160"/>
                </a:cubicBezTo>
                <a:lnTo>
                  <a:pt x="9" y="160"/>
                </a:lnTo>
                <a:cubicBezTo>
                  <a:pt x="80" y="18"/>
                  <a:pt x="80" y="18"/>
                  <a:pt x="80" y="18"/>
                </a:cubicBezTo>
                <a:cubicBezTo>
                  <a:pt x="80" y="8"/>
                  <a:pt x="89" y="0"/>
                  <a:pt x="98" y="8"/>
                </a:cubicBezTo>
                <a:cubicBezTo>
                  <a:pt x="107" y="8"/>
                  <a:pt x="107" y="18"/>
                  <a:pt x="107" y="26"/>
                </a:cubicBezTo>
                <a:cubicBezTo>
                  <a:pt x="36" y="169"/>
                  <a:pt x="36" y="169"/>
                  <a:pt x="36" y="169"/>
                </a:cubicBezTo>
                <a:cubicBezTo>
                  <a:pt x="36" y="196"/>
                  <a:pt x="36" y="196"/>
                  <a:pt x="36" y="196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98" y="124"/>
                  <a:pt x="107" y="124"/>
                  <a:pt x="107" y="133"/>
                </a:cubicBezTo>
                <a:cubicBezTo>
                  <a:pt x="116" y="133"/>
                  <a:pt x="116" y="151"/>
                  <a:pt x="116" y="151"/>
                </a:cubicBezTo>
                <a:cubicBezTo>
                  <a:pt x="36" y="258"/>
                  <a:pt x="36" y="258"/>
                  <a:pt x="36" y="258"/>
                </a:cubicBezTo>
                <a:cubicBezTo>
                  <a:pt x="26" y="258"/>
                  <a:pt x="26" y="258"/>
                  <a:pt x="18" y="2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4">
            <a:extLst>
              <a:ext uri="{FF2B5EF4-FFF2-40B4-BE49-F238E27FC236}">
                <a16:creationId xmlns:a16="http://schemas.microsoft.com/office/drawing/2014/main" id="{0B98FB34-6F81-AE4A-910A-AE40AE99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160" y="4247766"/>
            <a:ext cx="101849" cy="72142"/>
          </a:xfrm>
          <a:custGeom>
            <a:avLst/>
            <a:gdLst>
              <a:gd name="T0" fmla="*/ 90 w 108"/>
              <a:gd name="T1" fmla="*/ 72 h 73"/>
              <a:gd name="T2" fmla="*/ 90 w 108"/>
              <a:gd name="T3" fmla="*/ 72 h 73"/>
              <a:gd name="T4" fmla="*/ 18 w 108"/>
              <a:gd name="T5" fmla="*/ 72 h 73"/>
              <a:gd name="T6" fmla="*/ 0 w 108"/>
              <a:gd name="T7" fmla="*/ 54 h 73"/>
              <a:gd name="T8" fmla="*/ 0 w 108"/>
              <a:gd name="T9" fmla="*/ 18 h 73"/>
              <a:gd name="T10" fmla="*/ 18 w 108"/>
              <a:gd name="T11" fmla="*/ 0 h 73"/>
              <a:gd name="T12" fmla="*/ 90 w 108"/>
              <a:gd name="T13" fmla="*/ 0 h 73"/>
              <a:gd name="T14" fmla="*/ 107 w 108"/>
              <a:gd name="T15" fmla="*/ 18 h 73"/>
              <a:gd name="T16" fmla="*/ 107 w 108"/>
              <a:gd name="T17" fmla="*/ 54 h 73"/>
              <a:gd name="T18" fmla="*/ 90 w 108"/>
              <a:gd name="T19" fmla="*/ 72 h 73"/>
              <a:gd name="T20" fmla="*/ 36 w 108"/>
              <a:gd name="T21" fmla="*/ 36 h 73"/>
              <a:gd name="T22" fmla="*/ 36 w 108"/>
              <a:gd name="T23" fmla="*/ 36 h 73"/>
              <a:gd name="T24" fmla="*/ 81 w 108"/>
              <a:gd name="T25" fmla="*/ 36 h 73"/>
              <a:gd name="T26" fmla="*/ 81 w 108"/>
              <a:gd name="T27" fmla="*/ 36 h 73"/>
              <a:gd name="T28" fmla="*/ 36 w 108"/>
              <a:gd name="T29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" h="73">
                <a:moveTo>
                  <a:pt x="90" y="72"/>
                </a:moveTo>
                <a:lnTo>
                  <a:pt x="90" y="72"/>
                </a:lnTo>
                <a:cubicBezTo>
                  <a:pt x="18" y="72"/>
                  <a:pt x="18" y="72"/>
                  <a:pt x="18" y="72"/>
                </a:cubicBez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7" y="9"/>
                  <a:pt x="107" y="18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107" y="63"/>
                  <a:pt x="99" y="72"/>
                  <a:pt x="90" y="72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81" y="36"/>
                  <a:pt x="81" y="36"/>
                  <a:pt x="81" y="36"/>
                </a:cubicBezTo>
                <a:lnTo>
                  <a:pt x="81" y="36"/>
                </a:lnTo>
                <a:cubicBezTo>
                  <a:pt x="36" y="36"/>
                  <a:pt x="36" y="36"/>
                  <a:pt x="3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5">
            <a:extLst>
              <a:ext uri="{FF2B5EF4-FFF2-40B4-BE49-F238E27FC236}">
                <a16:creationId xmlns:a16="http://schemas.microsoft.com/office/drawing/2014/main" id="{3019862C-2793-6446-99C4-9DEDD2FFE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8648" y="3870074"/>
            <a:ext cx="93362" cy="93362"/>
          </a:xfrm>
          <a:custGeom>
            <a:avLst/>
            <a:gdLst>
              <a:gd name="T0" fmla="*/ 45 w 99"/>
              <a:gd name="T1" fmla="*/ 98 h 99"/>
              <a:gd name="T2" fmla="*/ 45 w 99"/>
              <a:gd name="T3" fmla="*/ 98 h 99"/>
              <a:gd name="T4" fmla="*/ 0 w 99"/>
              <a:gd name="T5" fmla="*/ 45 h 99"/>
              <a:gd name="T6" fmla="*/ 45 w 99"/>
              <a:gd name="T7" fmla="*/ 0 h 99"/>
              <a:gd name="T8" fmla="*/ 98 w 99"/>
              <a:gd name="T9" fmla="*/ 45 h 99"/>
              <a:gd name="T10" fmla="*/ 45 w 99"/>
              <a:gd name="T11" fmla="*/ 98 h 99"/>
              <a:gd name="T12" fmla="*/ 45 w 99"/>
              <a:gd name="T13" fmla="*/ 36 h 99"/>
              <a:gd name="T14" fmla="*/ 45 w 99"/>
              <a:gd name="T15" fmla="*/ 36 h 99"/>
              <a:gd name="T16" fmla="*/ 36 w 99"/>
              <a:gd name="T17" fmla="*/ 45 h 99"/>
              <a:gd name="T18" fmla="*/ 45 w 99"/>
              <a:gd name="T19" fmla="*/ 63 h 99"/>
              <a:gd name="T20" fmla="*/ 63 w 99"/>
              <a:gd name="T21" fmla="*/ 45 h 99"/>
              <a:gd name="T22" fmla="*/ 45 w 99"/>
              <a:gd name="T23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99">
                <a:moveTo>
                  <a:pt x="45" y="98"/>
                </a:moveTo>
                <a:lnTo>
                  <a:pt x="45" y="98"/>
                </a:lnTo>
                <a:cubicBezTo>
                  <a:pt x="18" y="98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8" y="18"/>
                  <a:pt x="98" y="45"/>
                </a:cubicBezTo>
                <a:cubicBezTo>
                  <a:pt x="98" y="72"/>
                  <a:pt x="72" y="98"/>
                  <a:pt x="45" y="98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36"/>
                  <a:pt x="36" y="45"/>
                </a:cubicBezTo>
                <a:cubicBezTo>
                  <a:pt x="36" y="54"/>
                  <a:pt x="36" y="63"/>
                  <a:pt x="45" y="63"/>
                </a:cubicBezTo>
                <a:cubicBezTo>
                  <a:pt x="54" y="63"/>
                  <a:pt x="63" y="54"/>
                  <a:pt x="63" y="45"/>
                </a:cubicBezTo>
                <a:cubicBezTo>
                  <a:pt x="63" y="36"/>
                  <a:pt x="54" y="36"/>
                  <a:pt x="4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6">
            <a:extLst>
              <a:ext uri="{FF2B5EF4-FFF2-40B4-BE49-F238E27FC236}">
                <a16:creationId xmlns:a16="http://schemas.microsoft.com/office/drawing/2014/main" id="{C074926C-0513-6C4A-A8AE-F918D1A6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110" y="4137430"/>
            <a:ext cx="33950" cy="241890"/>
          </a:xfrm>
          <a:custGeom>
            <a:avLst/>
            <a:gdLst>
              <a:gd name="T0" fmla="*/ 18 w 37"/>
              <a:gd name="T1" fmla="*/ 250 h 251"/>
              <a:gd name="T2" fmla="*/ 18 w 37"/>
              <a:gd name="T3" fmla="*/ 250 h 251"/>
              <a:gd name="T4" fmla="*/ 0 w 37"/>
              <a:gd name="T5" fmla="*/ 241 h 251"/>
              <a:gd name="T6" fmla="*/ 0 w 37"/>
              <a:gd name="T7" fmla="*/ 10 h 251"/>
              <a:gd name="T8" fmla="*/ 18 w 37"/>
              <a:gd name="T9" fmla="*/ 0 h 251"/>
              <a:gd name="T10" fmla="*/ 36 w 37"/>
              <a:gd name="T11" fmla="*/ 10 h 251"/>
              <a:gd name="T12" fmla="*/ 36 w 37"/>
              <a:gd name="T13" fmla="*/ 241 h 251"/>
              <a:gd name="T14" fmla="*/ 18 w 37"/>
              <a:gd name="T15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51">
                <a:moveTo>
                  <a:pt x="18" y="250"/>
                </a:moveTo>
                <a:lnTo>
                  <a:pt x="18" y="250"/>
                </a:lnTo>
                <a:cubicBezTo>
                  <a:pt x="9" y="250"/>
                  <a:pt x="0" y="250"/>
                  <a:pt x="0" y="24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6" y="0"/>
                  <a:pt x="36" y="10"/>
                </a:cubicBezTo>
                <a:cubicBezTo>
                  <a:pt x="36" y="241"/>
                  <a:pt x="36" y="241"/>
                  <a:pt x="36" y="241"/>
                </a:cubicBezTo>
                <a:cubicBezTo>
                  <a:pt x="36" y="250"/>
                  <a:pt x="27" y="250"/>
                  <a:pt x="18" y="2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Google Shape;207;p7">
            <a:extLst>
              <a:ext uri="{FF2B5EF4-FFF2-40B4-BE49-F238E27FC236}">
                <a16:creationId xmlns:a16="http://schemas.microsoft.com/office/drawing/2014/main" id="{8731703D-CFDE-EE42-ADF4-DBCD23164AFF}"/>
              </a:ext>
            </a:extLst>
          </p:cNvPr>
          <p:cNvSpPr txBox="1"/>
          <p:nvPr/>
        </p:nvSpPr>
        <p:spPr>
          <a:xfrm>
            <a:off x="1570368" y="4076083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1" name="Google Shape;208;p7">
            <a:extLst>
              <a:ext uri="{FF2B5EF4-FFF2-40B4-BE49-F238E27FC236}">
                <a16:creationId xmlns:a16="http://schemas.microsoft.com/office/drawing/2014/main" id="{C5D74043-A3A8-BB46-B68B-E198A5BB8ECD}"/>
              </a:ext>
            </a:extLst>
          </p:cNvPr>
          <p:cNvSpPr txBox="1"/>
          <p:nvPr/>
        </p:nvSpPr>
        <p:spPr>
          <a:xfrm>
            <a:off x="1535370" y="5634436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264;p9">
            <a:extLst>
              <a:ext uri="{FF2B5EF4-FFF2-40B4-BE49-F238E27FC236}">
                <a16:creationId xmlns:a16="http://schemas.microsoft.com/office/drawing/2014/main" id="{A4CF4021-6FB1-1346-AB02-C33B0D32FE59}"/>
              </a:ext>
            </a:extLst>
          </p:cNvPr>
          <p:cNvSpPr txBox="1"/>
          <p:nvPr/>
        </p:nvSpPr>
        <p:spPr>
          <a:xfrm>
            <a:off x="19111484" y="-34169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265;p9">
            <a:extLst>
              <a:ext uri="{FF2B5EF4-FFF2-40B4-BE49-F238E27FC236}">
                <a16:creationId xmlns:a16="http://schemas.microsoft.com/office/drawing/2014/main" id="{ECEC567F-5E8E-6048-BE31-DC9A23F0009F}"/>
              </a:ext>
            </a:extLst>
          </p:cNvPr>
          <p:cNvSpPr/>
          <p:nvPr/>
        </p:nvSpPr>
        <p:spPr>
          <a:xfrm>
            <a:off x="12031925" y="259784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24" name="Google Shape;264;p9">
            <a:extLst>
              <a:ext uri="{FF2B5EF4-FFF2-40B4-BE49-F238E27FC236}">
                <a16:creationId xmlns:a16="http://schemas.microsoft.com/office/drawing/2014/main" id="{F237FE96-4CF9-C746-BD01-0DAC383B1D0F}"/>
              </a:ext>
            </a:extLst>
          </p:cNvPr>
          <p:cNvSpPr txBox="1"/>
          <p:nvPr/>
        </p:nvSpPr>
        <p:spPr>
          <a:xfrm>
            <a:off x="14701057" y="1021667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265;p9">
            <a:extLst>
              <a:ext uri="{FF2B5EF4-FFF2-40B4-BE49-F238E27FC236}">
                <a16:creationId xmlns:a16="http://schemas.microsoft.com/office/drawing/2014/main" id="{9BE3E3C3-E03D-BB43-B51C-4A33ED8CF074}"/>
              </a:ext>
            </a:extLst>
          </p:cNvPr>
          <p:cNvSpPr/>
          <p:nvPr/>
        </p:nvSpPr>
        <p:spPr>
          <a:xfrm>
            <a:off x="14697215" y="10759240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26" name="Google Shape;264;p9">
            <a:extLst>
              <a:ext uri="{FF2B5EF4-FFF2-40B4-BE49-F238E27FC236}">
                <a16:creationId xmlns:a16="http://schemas.microsoft.com/office/drawing/2014/main" id="{51EE1B0A-42A7-9E45-AC63-C7D9ED013410}"/>
              </a:ext>
            </a:extLst>
          </p:cNvPr>
          <p:cNvSpPr txBox="1"/>
          <p:nvPr/>
        </p:nvSpPr>
        <p:spPr>
          <a:xfrm>
            <a:off x="10878339" y="7891239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265;p9">
            <a:extLst>
              <a:ext uri="{FF2B5EF4-FFF2-40B4-BE49-F238E27FC236}">
                <a16:creationId xmlns:a16="http://schemas.microsoft.com/office/drawing/2014/main" id="{A11B86B9-1F16-E640-A00F-9CF768D942D6}"/>
              </a:ext>
            </a:extLst>
          </p:cNvPr>
          <p:cNvSpPr/>
          <p:nvPr/>
        </p:nvSpPr>
        <p:spPr>
          <a:xfrm>
            <a:off x="10662885" y="8441721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0" name="Google Shape;264;p9">
            <a:extLst>
              <a:ext uri="{FF2B5EF4-FFF2-40B4-BE49-F238E27FC236}">
                <a16:creationId xmlns:a16="http://schemas.microsoft.com/office/drawing/2014/main" id="{768BDB96-CCD2-324E-9F7A-4CEAB4D9ACB5}"/>
              </a:ext>
            </a:extLst>
          </p:cNvPr>
          <p:cNvSpPr txBox="1"/>
          <p:nvPr/>
        </p:nvSpPr>
        <p:spPr>
          <a:xfrm>
            <a:off x="19061723" y="5083954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265;p9">
            <a:extLst>
              <a:ext uri="{FF2B5EF4-FFF2-40B4-BE49-F238E27FC236}">
                <a16:creationId xmlns:a16="http://schemas.microsoft.com/office/drawing/2014/main" id="{1A762A07-80DC-414B-9E8F-456FB8EEBABD}"/>
              </a:ext>
            </a:extLst>
          </p:cNvPr>
          <p:cNvSpPr/>
          <p:nvPr/>
        </p:nvSpPr>
        <p:spPr>
          <a:xfrm>
            <a:off x="18846269" y="5634436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32" name="Google Shape;264;p9">
            <a:extLst>
              <a:ext uri="{FF2B5EF4-FFF2-40B4-BE49-F238E27FC236}">
                <a16:creationId xmlns:a16="http://schemas.microsoft.com/office/drawing/2014/main" id="{CAD6995C-8B6F-4C43-AA10-894054DE1B72}"/>
              </a:ext>
            </a:extLst>
          </p:cNvPr>
          <p:cNvSpPr txBox="1"/>
          <p:nvPr/>
        </p:nvSpPr>
        <p:spPr>
          <a:xfrm>
            <a:off x="12068072" y="205414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61">
            <a:extLst>
              <a:ext uri="{FF2B5EF4-FFF2-40B4-BE49-F238E27FC236}">
                <a16:creationId xmlns:a16="http://schemas.microsoft.com/office/drawing/2014/main" id="{683D298A-9889-3749-904F-9D77ABC9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97" y="1278708"/>
            <a:ext cx="3496879" cy="11154218"/>
          </a:xfrm>
          <a:custGeom>
            <a:avLst/>
            <a:gdLst>
              <a:gd name="T0" fmla="*/ 499 w 3532"/>
              <a:gd name="T1" fmla="*/ 11266 h 11267"/>
              <a:gd name="T2" fmla="*/ 499 w 3532"/>
              <a:gd name="T3" fmla="*/ 11266 h 11267"/>
              <a:gd name="T4" fmla="*/ 499 w 3532"/>
              <a:gd name="T5" fmla="*/ 11266 h 11267"/>
              <a:gd name="T6" fmla="*/ 0 w 3532"/>
              <a:gd name="T7" fmla="*/ 10766 h 11267"/>
              <a:gd name="T8" fmla="*/ 0 w 3532"/>
              <a:gd name="T9" fmla="*/ 500 h 11267"/>
              <a:gd name="T10" fmla="*/ 499 w 3532"/>
              <a:gd name="T11" fmla="*/ 0 h 11267"/>
              <a:gd name="T12" fmla="*/ 499 w 3532"/>
              <a:gd name="T13" fmla="*/ 0 h 11267"/>
              <a:gd name="T14" fmla="*/ 841 w 3532"/>
              <a:gd name="T15" fmla="*/ 131 h 11267"/>
              <a:gd name="T16" fmla="*/ 3294 w 3532"/>
              <a:gd name="T17" fmla="*/ 6176 h 11267"/>
              <a:gd name="T18" fmla="*/ 832 w 3532"/>
              <a:gd name="T19" fmla="*/ 11143 h 11267"/>
              <a:gd name="T20" fmla="*/ 499 w 3532"/>
              <a:gd name="T21" fmla="*/ 11266 h 1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2" h="11267">
                <a:moveTo>
                  <a:pt x="499" y="11266"/>
                </a:moveTo>
                <a:lnTo>
                  <a:pt x="499" y="11266"/>
                </a:lnTo>
                <a:lnTo>
                  <a:pt x="499" y="11266"/>
                </a:lnTo>
                <a:cubicBezTo>
                  <a:pt x="219" y="11266"/>
                  <a:pt x="0" y="11047"/>
                  <a:pt x="0" y="10766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219"/>
                  <a:pt x="219" y="0"/>
                  <a:pt x="499" y="0"/>
                </a:cubicBezTo>
                <a:lnTo>
                  <a:pt x="499" y="0"/>
                </a:lnTo>
                <a:cubicBezTo>
                  <a:pt x="622" y="0"/>
                  <a:pt x="745" y="44"/>
                  <a:pt x="841" y="131"/>
                </a:cubicBezTo>
                <a:cubicBezTo>
                  <a:pt x="1463" y="719"/>
                  <a:pt x="3531" y="2918"/>
                  <a:pt x="3294" y="6176"/>
                </a:cubicBezTo>
                <a:cubicBezTo>
                  <a:pt x="3102" y="8883"/>
                  <a:pt x="1437" y="10591"/>
                  <a:pt x="832" y="11143"/>
                </a:cubicBezTo>
                <a:cubicBezTo>
                  <a:pt x="745" y="11222"/>
                  <a:pt x="622" y="11266"/>
                  <a:pt x="499" y="112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2">
            <a:extLst>
              <a:ext uri="{FF2B5EF4-FFF2-40B4-BE49-F238E27FC236}">
                <a16:creationId xmlns:a16="http://schemas.microsoft.com/office/drawing/2014/main" id="{DD2DFFD3-F62A-0649-AA6D-52FD6045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97" y="1278708"/>
            <a:ext cx="11162949" cy="3496879"/>
          </a:xfrm>
          <a:custGeom>
            <a:avLst/>
            <a:gdLst>
              <a:gd name="T0" fmla="*/ 0 w 11276"/>
              <a:gd name="T1" fmla="*/ 500 h 3532"/>
              <a:gd name="T2" fmla="*/ 0 w 11276"/>
              <a:gd name="T3" fmla="*/ 500 h 3532"/>
              <a:gd name="T4" fmla="*/ 0 w 11276"/>
              <a:gd name="T5" fmla="*/ 500 h 3532"/>
              <a:gd name="T6" fmla="*/ 499 w 11276"/>
              <a:gd name="T7" fmla="*/ 0 h 3532"/>
              <a:gd name="T8" fmla="*/ 10775 w 11276"/>
              <a:gd name="T9" fmla="*/ 0 h 3532"/>
              <a:gd name="T10" fmla="*/ 11275 w 11276"/>
              <a:gd name="T11" fmla="*/ 500 h 3532"/>
              <a:gd name="T12" fmla="*/ 11275 w 11276"/>
              <a:gd name="T13" fmla="*/ 500 h 3532"/>
              <a:gd name="T14" fmla="*/ 11134 w 11276"/>
              <a:gd name="T15" fmla="*/ 832 h 3532"/>
              <a:gd name="T16" fmla="*/ 5090 w 11276"/>
              <a:gd name="T17" fmla="*/ 3294 h 3532"/>
              <a:gd name="T18" fmla="*/ 123 w 11276"/>
              <a:gd name="T19" fmla="*/ 832 h 3532"/>
              <a:gd name="T20" fmla="*/ 0 w 11276"/>
              <a:gd name="T21" fmla="*/ 50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76" h="3532">
                <a:moveTo>
                  <a:pt x="0" y="500"/>
                </a:moveTo>
                <a:lnTo>
                  <a:pt x="0" y="500"/>
                </a:lnTo>
                <a:lnTo>
                  <a:pt x="0" y="500"/>
                </a:lnTo>
                <a:cubicBezTo>
                  <a:pt x="0" y="219"/>
                  <a:pt x="219" y="0"/>
                  <a:pt x="499" y="0"/>
                </a:cubicBezTo>
                <a:cubicBezTo>
                  <a:pt x="10775" y="0"/>
                  <a:pt x="10775" y="0"/>
                  <a:pt x="10775" y="0"/>
                </a:cubicBezTo>
                <a:cubicBezTo>
                  <a:pt x="11047" y="0"/>
                  <a:pt x="11275" y="219"/>
                  <a:pt x="11275" y="500"/>
                </a:cubicBezTo>
                <a:lnTo>
                  <a:pt x="11275" y="500"/>
                </a:lnTo>
                <a:cubicBezTo>
                  <a:pt x="11275" y="622"/>
                  <a:pt x="11222" y="745"/>
                  <a:pt x="11134" y="832"/>
                </a:cubicBezTo>
                <a:cubicBezTo>
                  <a:pt x="10547" y="1463"/>
                  <a:pt x="8349" y="3531"/>
                  <a:pt x="5090" y="3294"/>
                </a:cubicBezTo>
                <a:cubicBezTo>
                  <a:pt x="2383" y="3102"/>
                  <a:pt x="675" y="1437"/>
                  <a:pt x="123" y="832"/>
                </a:cubicBezTo>
                <a:cubicBezTo>
                  <a:pt x="44" y="745"/>
                  <a:pt x="0" y="622"/>
                  <a:pt x="0" y="5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3">
            <a:extLst>
              <a:ext uri="{FF2B5EF4-FFF2-40B4-BE49-F238E27FC236}">
                <a16:creationId xmlns:a16="http://schemas.microsoft.com/office/drawing/2014/main" id="{94314945-FCFF-0E4B-91F6-E2A3DA543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536" y="1278708"/>
            <a:ext cx="3505610" cy="11154218"/>
          </a:xfrm>
          <a:custGeom>
            <a:avLst/>
            <a:gdLst>
              <a:gd name="T0" fmla="*/ 3030 w 3540"/>
              <a:gd name="T1" fmla="*/ 0 h 11267"/>
              <a:gd name="T2" fmla="*/ 3030 w 3540"/>
              <a:gd name="T3" fmla="*/ 0 h 11267"/>
              <a:gd name="T4" fmla="*/ 3039 w 3540"/>
              <a:gd name="T5" fmla="*/ 0 h 11267"/>
              <a:gd name="T6" fmla="*/ 3539 w 3540"/>
              <a:gd name="T7" fmla="*/ 500 h 11267"/>
              <a:gd name="T8" fmla="*/ 3539 w 3540"/>
              <a:gd name="T9" fmla="*/ 10766 h 11267"/>
              <a:gd name="T10" fmla="*/ 3039 w 3540"/>
              <a:gd name="T11" fmla="*/ 11266 h 11267"/>
              <a:gd name="T12" fmla="*/ 3039 w 3540"/>
              <a:gd name="T13" fmla="*/ 11266 h 11267"/>
              <a:gd name="T14" fmla="*/ 2697 w 3540"/>
              <a:gd name="T15" fmla="*/ 11134 h 11267"/>
              <a:gd name="T16" fmla="*/ 237 w 3540"/>
              <a:gd name="T17" fmla="*/ 5090 h 11267"/>
              <a:gd name="T18" fmla="*/ 2697 w 3540"/>
              <a:gd name="T19" fmla="*/ 123 h 11267"/>
              <a:gd name="T20" fmla="*/ 3030 w 3540"/>
              <a:gd name="T21" fmla="*/ 0 h 1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0" h="11267">
                <a:moveTo>
                  <a:pt x="3030" y="0"/>
                </a:moveTo>
                <a:lnTo>
                  <a:pt x="3030" y="0"/>
                </a:lnTo>
                <a:cubicBezTo>
                  <a:pt x="3039" y="0"/>
                  <a:pt x="3039" y="0"/>
                  <a:pt x="3039" y="0"/>
                </a:cubicBezTo>
                <a:cubicBezTo>
                  <a:pt x="3311" y="0"/>
                  <a:pt x="3539" y="219"/>
                  <a:pt x="3539" y="500"/>
                </a:cubicBezTo>
                <a:cubicBezTo>
                  <a:pt x="3539" y="10766"/>
                  <a:pt x="3539" y="10766"/>
                  <a:pt x="3539" y="10766"/>
                </a:cubicBezTo>
                <a:cubicBezTo>
                  <a:pt x="3539" y="11047"/>
                  <a:pt x="3311" y="11266"/>
                  <a:pt x="3039" y="11266"/>
                </a:cubicBezTo>
                <a:lnTo>
                  <a:pt x="3039" y="11266"/>
                </a:lnTo>
                <a:cubicBezTo>
                  <a:pt x="2908" y="11266"/>
                  <a:pt x="2785" y="11222"/>
                  <a:pt x="2697" y="11134"/>
                </a:cubicBezTo>
                <a:cubicBezTo>
                  <a:pt x="2067" y="10547"/>
                  <a:pt x="0" y="8348"/>
                  <a:pt x="237" y="5090"/>
                </a:cubicBezTo>
                <a:cubicBezTo>
                  <a:pt x="429" y="2383"/>
                  <a:pt x="2093" y="675"/>
                  <a:pt x="2697" y="123"/>
                </a:cubicBezTo>
                <a:cubicBezTo>
                  <a:pt x="2785" y="44"/>
                  <a:pt x="2908" y="0"/>
                  <a:pt x="303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4">
            <a:extLst>
              <a:ext uri="{FF2B5EF4-FFF2-40B4-BE49-F238E27FC236}">
                <a16:creationId xmlns:a16="http://schemas.microsoft.com/office/drawing/2014/main" id="{68A0DC7D-329D-EA49-94C0-3C7C9098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97" y="8940411"/>
            <a:ext cx="11162949" cy="3496882"/>
          </a:xfrm>
          <a:custGeom>
            <a:avLst/>
            <a:gdLst>
              <a:gd name="T0" fmla="*/ 11275 w 11276"/>
              <a:gd name="T1" fmla="*/ 3031 h 3532"/>
              <a:gd name="T2" fmla="*/ 11275 w 11276"/>
              <a:gd name="T3" fmla="*/ 3031 h 3532"/>
              <a:gd name="T4" fmla="*/ 11275 w 11276"/>
              <a:gd name="T5" fmla="*/ 3031 h 3532"/>
              <a:gd name="T6" fmla="*/ 10775 w 11276"/>
              <a:gd name="T7" fmla="*/ 3531 h 3532"/>
              <a:gd name="T8" fmla="*/ 499 w 11276"/>
              <a:gd name="T9" fmla="*/ 3531 h 3532"/>
              <a:gd name="T10" fmla="*/ 0 w 11276"/>
              <a:gd name="T11" fmla="*/ 3031 h 3532"/>
              <a:gd name="T12" fmla="*/ 0 w 11276"/>
              <a:gd name="T13" fmla="*/ 3031 h 3532"/>
              <a:gd name="T14" fmla="*/ 131 w 11276"/>
              <a:gd name="T15" fmla="*/ 2698 h 3532"/>
              <a:gd name="T16" fmla="*/ 6176 w 11276"/>
              <a:gd name="T17" fmla="*/ 237 h 3532"/>
              <a:gd name="T18" fmla="*/ 11143 w 11276"/>
              <a:gd name="T19" fmla="*/ 2698 h 3532"/>
              <a:gd name="T20" fmla="*/ 11275 w 11276"/>
              <a:gd name="T21" fmla="*/ 303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76" h="3532">
                <a:moveTo>
                  <a:pt x="11275" y="3031"/>
                </a:moveTo>
                <a:lnTo>
                  <a:pt x="11275" y="3031"/>
                </a:lnTo>
                <a:lnTo>
                  <a:pt x="11275" y="3031"/>
                </a:lnTo>
                <a:cubicBezTo>
                  <a:pt x="11275" y="3312"/>
                  <a:pt x="11047" y="3531"/>
                  <a:pt x="10775" y="3531"/>
                </a:cubicBezTo>
                <a:cubicBezTo>
                  <a:pt x="499" y="3531"/>
                  <a:pt x="499" y="3531"/>
                  <a:pt x="499" y="3531"/>
                </a:cubicBezTo>
                <a:cubicBezTo>
                  <a:pt x="219" y="3531"/>
                  <a:pt x="0" y="3312"/>
                  <a:pt x="0" y="3031"/>
                </a:cubicBezTo>
                <a:lnTo>
                  <a:pt x="0" y="3031"/>
                </a:lnTo>
                <a:cubicBezTo>
                  <a:pt x="0" y="2909"/>
                  <a:pt x="44" y="2786"/>
                  <a:pt x="131" y="2698"/>
                </a:cubicBezTo>
                <a:cubicBezTo>
                  <a:pt x="719" y="2068"/>
                  <a:pt x="2917" y="0"/>
                  <a:pt x="6176" y="237"/>
                </a:cubicBezTo>
                <a:cubicBezTo>
                  <a:pt x="8884" y="429"/>
                  <a:pt x="10600" y="2094"/>
                  <a:pt x="11143" y="2698"/>
                </a:cubicBezTo>
                <a:cubicBezTo>
                  <a:pt x="11222" y="2786"/>
                  <a:pt x="11275" y="2909"/>
                  <a:pt x="11275" y="30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23">
            <a:extLst>
              <a:ext uri="{FF2B5EF4-FFF2-40B4-BE49-F238E27FC236}">
                <a16:creationId xmlns:a16="http://schemas.microsoft.com/office/drawing/2014/main" id="{DCD7BFDD-5573-4041-8325-284897B2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002601"/>
            <a:ext cx="78582" cy="1248574"/>
          </a:xfrm>
          <a:custGeom>
            <a:avLst/>
            <a:gdLst>
              <a:gd name="T0" fmla="*/ 35 w 81"/>
              <a:gd name="T1" fmla="*/ 1261 h 1262"/>
              <a:gd name="T2" fmla="*/ 35 w 81"/>
              <a:gd name="T3" fmla="*/ 1261 h 1262"/>
              <a:gd name="T4" fmla="*/ 0 w 81"/>
              <a:gd name="T5" fmla="*/ 1226 h 1262"/>
              <a:gd name="T6" fmla="*/ 0 w 81"/>
              <a:gd name="T7" fmla="*/ 35 h 1262"/>
              <a:gd name="T8" fmla="*/ 35 w 81"/>
              <a:gd name="T9" fmla="*/ 0 h 1262"/>
              <a:gd name="T10" fmla="*/ 80 w 81"/>
              <a:gd name="T11" fmla="*/ 35 h 1262"/>
              <a:gd name="T12" fmla="*/ 80 w 81"/>
              <a:gd name="T13" fmla="*/ 1226 h 1262"/>
              <a:gd name="T14" fmla="*/ 35 w 81"/>
              <a:gd name="T15" fmla="*/ 126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1262">
                <a:moveTo>
                  <a:pt x="35" y="1261"/>
                </a:moveTo>
                <a:lnTo>
                  <a:pt x="35" y="1261"/>
                </a:lnTo>
                <a:cubicBezTo>
                  <a:pt x="18" y="1261"/>
                  <a:pt x="0" y="1244"/>
                  <a:pt x="0" y="122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62" y="0"/>
                  <a:pt x="80" y="17"/>
                  <a:pt x="80" y="35"/>
                </a:cubicBezTo>
                <a:cubicBezTo>
                  <a:pt x="80" y="1226"/>
                  <a:pt x="80" y="1226"/>
                  <a:pt x="80" y="1226"/>
                </a:cubicBezTo>
                <a:cubicBezTo>
                  <a:pt x="80" y="1244"/>
                  <a:pt x="62" y="1261"/>
                  <a:pt x="35" y="12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24">
            <a:extLst>
              <a:ext uri="{FF2B5EF4-FFF2-40B4-BE49-F238E27FC236}">
                <a16:creationId xmlns:a16="http://schemas.microsoft.com/office/drawing/2014/main" id="{3FCED09F-B259-9644-8950-FC4E0739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295100"/>
            <a:ext cx="598092" cy="270670"/>
          </a:xfrm>
          <a:custGeom>
            <a:avLst/>
            <a:gdLst>
              <a:gd name="T0" fmla="*/ 560 w 605"/>
              <a:gd name="T1" fmla="*/ 272 h 273"/>
              <a:gd name="T2" fmla="*/ 560 w 605"/>
              <a:gd name="T3" fmla="*/ 272 h 273"/>
              <a:gd name="T4" fmla="*/ 35 w 605"/>
              <a:gd name="T5" fmla="*/ 272 h 273"/>
              <a:gd name="T6" fmla="*/ 0 w 605"/>
              <a:gd name="T7" fmla="*/ 237 h 273"/>
              <a:gd name="T8" fmla="*/ 0 w 605"/>
              <a:gd name="T9" fmla="*/ 35 h 273"/>
              <a:gd name="T10" fmla="*/ 35 w 605"/>
              <a:gd name="T11" fmla="*/ 0 h 273"/>
              <a:gd name="T12" fmla="*/ 560 w 605"/>
              <a:gd name="T13" fmla="*/ 0 h 273"/>
              <a:gd name="T14" fmla="*/ 604 w 605"/>
              <a:gd name="T15" fmla="*/ 35 h 273"/>
              <a:gd name="T16" fmla="*/ 604 w 605"/>
              <a:gd name="T17" fmla="*/ 237 h 273"/>
              <a:gd name="T18" fmla="*/ 560 w 605"/>
              <a:gd name="T19" fmla="*/ 272 h 273"/>
              <a:gd name="T20" fmla="*/ 80 w 605"/>
              <a:gd name="T21" fmla="*/ 193 h 273"/>
              <a:gd name="T22" fmla="*/ 80 w 605"/>
              <a:gd name="T23" fmla="*/ 193 h 273"/>
              <a:gd name="T24" fmla="*/ 525 w 605"/>
              <a:gd name="T25" fmla="*/ 193 h 273"/>
              <a:gd name="T26" fmla="*/ 525 w 605"/>
              <a:gd name="T27" fmla="*/ 70 h 273"/>
              <a:gd name="T28" fmla="*/ 80 w 605"/>
              <a:gd name="T29" fmla="*/ 70 h 273"/>
              <a:gd name="T30" fmla="*/ 80 w 605"/>
              <a:gd name="T31" fmla="*/ 193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5" h="273">
                <a:moveTo>
                  <a:pt x="560" y="272"/>
                </a:moveTo>
                <a:lnTo>
                  <a:pt x="560" y="272"/>
                </a:lnTo>
                <a:cubicBezTo>
                  <a:pt x="35" y="272"/>
                  <a:pt x="35" y="272"/>
                  <a:pt x="35" y="272"/>
                </a:cubicBezTo>
                <a:cubicBezTo>
                  <a:pt x="18" y="272"/>
                  <a:pt x="0" y="254"/>
                  <a:pt x="0" y="23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87" y="0"/>
                  <a:pt x="604" y="18"/>
                  <a:pt x="604" y="35"/>
                </a:cubicBezTo>
                <a:cubicBezTo>
                  <a:pt x="604" y="237"/>
                  <a:pt x="604" y="237"/>
                  <a:pt x="604" y="237"/>
                </a:cubicBezTo>
                <a:cubicBezTo>
                  <a:pt x="604" y="254"/>
                  <a:pt x="587" y="272"/>
                  <a:pt x="560" y="272"/>
                </a:cubicBezTo>
                <a:close/>
                <a:moveTo>
                  <a:pt x="80" y="193"/>
                </a:moveTo>
                <a:lnTo>
                  <a:pt x="80" y="193"/>
                </a:lnTo>
                <a:cubicBezTo>
                  <a:pt x="525" y="193"/>
                  <a:pt x="525" y="193"/>
                  <a:pt x="525" y="193"/>
                </a:cubicBezTo>
                <a:cubicBezTo>
                  <a:pt x="525" y="70"/>
                  <a:pt x="525" y="70"/>
                  <a:pt x="525" y="70"/>
                </a:cubicBezTo>
                <a:cubicBezTo>
                  <a:pt x="80" y="70"/>
                  <a:pt x="80" y="70"/>
                  <a:pt x="80" y="70"/>
                </a:cubicBezTo>
                <a:lnTo>
                  <a:pt x="80" y="1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25">
            <a:extLst>
              <a:ext uri="{FF2B5EF4-FFF2-40B4-BE49-F238E27FC236}">
                <a16:creationId xmlns:a16="http://schemas.microsoft.com/office/drawing/2014/main" id="{D2CED237-558C-4E45-8EA5-6D0BC624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487188"/>
            <a:ext cx="860030" cy="270670"/>
          </a:xfrm>
          <a:custGeom>
            <a:avLst/>
            <a:gdLst>
              <a:gd name="T0" fmla="*/ 832 w 868"/>
              <a:gd name="T1" fmla="*/ 272 h 273"/>
              <a:gd name="T2" fmla="*/ 832 w 868"/>
              <a:gd name="T3" fmla="*/ 272 h 273"/>
              <a:gd name="T4" fmla="*/ 35 w 868"/>
              <a:gd name="T5" fmla="*/ 272 h 273"/>
              <a:gd name="T6" fmla="*/ 0 w 868"/>
              <a:gd name="T7" fmla="*/ 237 h 273"/>
              <a:gd name="T8" fmla="*/ 0 w 868"/>
              <a:gd name="T9" fmla="*/ 44 h 273"/>
              <a:gd name="T10" fmla="*/ 35 w 868"/>
              <a:gd name="T11" fmla="*/ 0 h 273"/>
              <a:gd name="T12" fmla="*/ 832 w 868"/>
              <a:gd name="T13" fmla="*/ 0 h 273"/>
              <a:gd name="T14" fmla="*/ 867 w 868"/>
              <a:gd name="T15" fmla="*/ 44 h 273"/>
              <a:gd name="T16" fmla="*/ 867 w 868"/>
              <a:gd name="T17" fmla="*/ 237 h 273"/>
              <a:gd name="T18" fmla="*/ 832 w 868"/>
              <a:gd name="T19" fmla="*/ 272 h 273"/>
              <a:gd name="T20" fmla="*/ 80 w 868"/>
              <a:gd name="T21" fmla="*/ 202 h 273"/>
              <a:gd name="T22" fmla="*/ 80 w 868"/>
              <a:gd name="T23" fmla="*/ 202 h 273"/>
              <a:gd name="T24" fmla="*/ 797 w 868"/>
              <a:gd name="T25" fmla="*/ 202 h 273"/>
              <a:gd name="T26" fmla="*/ 797 w 868"/>
              <a:gd name="T27" fmla="*/ 79 h 273"/>
              <a:gd name="T28" fmla="*/ 80 w 868"/>
              <a:gd name="T29" fmla="*/ 79 h 273"/>
              <a:gd name="T30" fmla="*/ 80 w 868"/>
              <a:gd name="T31" fmla="*/ 20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8" h="273">
                <a:moveTo>
                  <a:pt x="832" y="272"/>
                </a:moveTo>
                <a:lnTo>
                  <a:pt x="832" y="272"/>
                </a:lnTo>
                <a:cubicBezTo>
                  <a:pt x="35" y="272"/>
                  <a:pt x="35" y="272"/>
                  <a:pt x="35" y="272"/>
                </a:cubicBezTo>
                <a:cubicBezTo>
                  <a:pt x="18" y="272"/>
                  <a:pt x="0" y="254"/>
                  <a:pt x="0" y="23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35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9" y="0"/>
                  <a:pt x="867" y="18"/>
                  <a:pt x="867" y="44"/>
                </a:cubicBezTo>
                <a:cubicBezTo>
                  <a:pt x="867" y="237"/>
                  <a:pt x="867" y="237"/>
                  <a:pt x="867" y="237"/>
                </a:cubicBezTo>
                <a:cubicBezTo>
                  <a:pt x="867" y="254"/>
                  <a:pt x="849" y="272"/>
                  <a:pt x="832" y="272"/>
                </a:cubicBezTo>
                <a:close/>
                <a:moveTo>
                  <a:pt x="80" y="202"/>
                </a:moveTo>
                <a:lnTo>
                  <a:pt x="80" y="202"/>
                </a:lnTo>
                <a:cubicBezTo>
                  <a:pt x="797" y="202"/>
                  <a:pt x="797" y="202"/>
                  <a:pt x="797" y="202"/>
                </a:cubicBezTo>
                <a:cubicBezTo>
                  <a:pt x="797" y="79"/>
                  <a:pt x="797" y="79"/>
                  <a:pt x="797" y="79"/>
                </a:cubicBezTo>
                <a:cubicBezTo>
                  <a:pt x="80" y="79"/>
                  <a:pt x="80" y="79"/>
                  <a:pt x="80" y="79"/>
                </a:cubicBezTo>
                <a:lnTo>
                  <a:pt x="80" y="2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26">
            <a:extLst>
              <a:ext uri="{FF2B5EF4-FFF2-40B4-BE49-F238E27FC236}">
                <a16:creationId xmlns:a16="http://schemas.microsoft.com/office/drawing/2014/main" id="{2A310423-E1E8-A14A-9E37-B0D878939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899" y="5688008"/>
            <a:ext cx="772718" cy="270670"/>
          </a:xfrm>
          <a:custGeom>
            <a:avLst/>
            <a:gdLst>
              <a:gd name="T0" fmla="*/ 735 w 780"/>
              <a:gd name="T1" fmla="*/ 271 h 272"/>
              <a:gd name="T2" fmla="*/ 735 w 780"/>
              <a:gd name="T3" fmla="*/ 271 h 272"/>
              <a:gd name="T4" fmla="*/ 35 w 780"/>
              <a:gd name="T5" fmla="*/ 271 h 272"/>
              <a:gd name="T6" fmla="*/ 0 w 780"/>
              <a:gd name="T7" fmla="*/ 236 h 272"/>
              <a:gd name="T8" fmla="*/ 0 w 780"/>
              <a:gd name="T9" fmla="*/ 35 h 272"/>
              <a:gd name="T10" fmla="*/ 35 w 780"/>
              <a:gd name="T11" fmla="*/ 0 h 272"/>
              <a:gd name="T12" fmla="*/ 735 w 780"/>
              <a:gd name="T13" fmla="*/ 0 h 272"/>
              <a:gd name="T14" fmla="*/ 779 w 780"/>
              <a:gd name="T15" fmla="*/ 35 h 272"/>
              <a:gd name="T16" fmla="*/ 779 w 780"/>
              <a:gd name="T17" fmla="*/ 236 h 272"/>
              <a:gd name="T18" fmla="*/ 735 w 780"/>
              <a:gd name="T19" fmla="*/ 271 h 272"/>
              <a:gd name="T20" fmla="*/ 80 w 780"/>
              <a:gd name="T21" fmla="*/ 192 h 272"/>
              <a:gd name="T22" fmla="*/ 80 w 780"/>
              <a:gd name="T23" fmla="*/ 192 h 272"/>
              <a:gd name="T24" fmla="*/ 700 w 780"/>
              <a:gd name="T25" fmla="*/ 192 h 272"/>
              <a:gd name="T26" fmla="*/ 700 w 780"/>
              <a:gd name="T27" fmla="*/ 70 h 272"/>
              <a:gd name="T28" fmla="*/ 80 w 780"/>
              <a:gd name="T29" fmla="*/ 70 h 272"/>
              <a:gd name="T30" fmla="*/ 80 w 780"/>
              <a:gd name="T31" fmla="*/ 19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0" h="272">
                <a:moveTo>
                  <a:pt x="735" y="271"/>
                </a:moveTo>
                <a:lnTo>
                  <a:pt x="735" y="271"/>
                </a:lnTo>
                <a:cubicBezTo>
                  <a:pt x="35" y="271"/>
                  <a:pt x="35" y="271"/>
                  <a:pt x="35" y="271"/>
                </a:cubicBezTo>
                <a:cubicBezTo>
                  <a:pt x="18" y="271"/>
                  <a:pt x="0" y="254"/>
                  <a:pt x="0" y="23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735" y="0"/>
                  <a:pt x="735" y="0"/>
                  <a:pt x="735" y="0"/>
                </a:cubicBezTo>
                <a:cubicBezTo>
                  <a:pt x="762" y="0"/>
                  <a:pt x="779" y="17"/>
                  <a:pt x="779" y="35"/>
                </a:cubicBezTo>
                <a:cubicBezTo>
                  <a:pt x="779" y="236"/>
                  <a:pt x="779" y="236"/>
                  <a:pt x="779" y="236"/>
                </a:cubicBezTo>
                <a:cubicBezTo>
                  <a:pt x="779" y="254"/>
                  <a:pt x="762" y="271"/>
                  <a:pt x="735" y="271"/>
                </a:cubicBezTo>
                <a:close/>
                <a:moveTo>
                  <a:pt x="80" y="192"/>
                </a:moveTo>
                <a:lnTo>
                  <a:pt x="80" y="192"/>
                </a:lnTo>
                <a:cubicBezTo>
                  <a:pt x="700" y="192"/>
                  <a:pt x="700" y="192"/>
                  <a:pt x="700" y="192"/>
                </a:cubicBezTo>
                <a:cubicBezTo>
                  <a:pt x="700" y="70"/>
                  <a:pt x="700" y="70"/>
                  <a:pt x="700" y="70"/>
                </a:cubicBezTo>
                <a:cubicBezTo>
                  <a:pt x="80" y="70"/>
                  <a:pt x="80" y="70"/>
                  <a:pt x="80" y="70"/>
                </a:cubicBezTo>
                <a:lnTo>
                  <a:pt x="80" y="1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27">
            <a:extLst>
              <a:ext uri="{FF2B5EF4-FFF2-40B4-BE49-F238E27FC236}">
                <a16:creationId xmlns:a16="http://schemas.microsoft.com/office/drawing/2014/main" id="{535C6A0A-B9DB-044F-859B-AB0A6BD70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22" y="5225250"/>
            <a:ext cx="445296" cy="1025925"/>
          </a:xfrm>
          <a:custGeom>
            <a:avLst/>
            <a:gdLst>
              <a:gd name="T0" fmla="*/ 306 w 448"/>
              <a:gd name="T1" fmla="*/ 1034 h 1035"/>
              <a:gd name="T2" fmla="*/ 306 w 448"/>
              <a:gd name="T3" fmla="*/ 1034 h 1035"/>
              <a:gd name="T4" fmla="*/ 298 w 448"/>
              <a:gd name="T5" fmla="*/ 1034 h 1035"/>
              <a:gd name="T6" fmla="*/ 298 w 448"/>
              <a:gd name="T7" fmla="*/ 1034 h 1035"/>
              <a:gd name="T8" fmla="*/ 289 w 448"/>
              <a:gd name="T9" fmla="*/ 1025 h 1035"/>
              <a:gd name="T10" fmla="*/ 79 w 448"/>
              <a:gd name="T11" fmla="*/ 815 h 1035"/>
              <a:gd name="T12" fmla="*/ 0 w 448"/>
              <a:gd name="T13" fmla="*/ 517 h 1035"/>
              <a:gd name="T14" fmla="*/ 122 w 448"/>
              <a:gd name="T15" fmla="*/ 158 h 1035"/>
              <a:gd name="T16" fmla="*/ 298 w 448"/>
              <a:gd name="T17" fmla="*/ 9 h 1035"/>
              <a:gd name="T18" fmla="*/ 324 w 448"/>
              <a:gd name="T19" fmla="*/ 18 h 1035"/>
              <a:gd name="T20" fmla="*/ 438 w 448"/>
              <a:gd name="T21" fmla="*/ 219 h 1035"/>
              <a:gd name="T22" fmla="*/ 429 w 448"/>
              <a:gd name="T23" fmla="*/ 246 h 1035"/>
              <a:gd name="T24" fmla="*/ 315 w 448"/>
              <a:gd name="T25" fmla="*/ 359 h 1035"/>
              <a:gd name="T26" fmla="*/ 271 w 448"/>
              <a:gd name="T27" fmla="*/ 517 h 1035"/>
              <a:gd name="T28" fmla="*/ 429 w 448"/>
              <a:gd name="T29" fmla="*/ 798 h 1035"/>
              <a:gd name="T30" fmla="*/ 438 w 448"/>
              <a:gd name="T31" fmla="*/ 824 h 1035"/>
              <a:gd name="T32" fmla="*/ 324 w 448"/>
              <a:gd name="T33" fmla="*/ 1025 h 1035"/>
              <a:gd name="T34" fmla="*/ 306 w 448"/>
              <a:gd name="T35" fmla="*/ 1034 h 1035"/>
              <a:gd name="T36" fmla="*/ 298 w 448"/>
              <a:gd name="T37" fmla="*/ 62 h 1035"/>
              <a:gd name="T38" fmla="*/ 298 w 448"/>
              <a:gd name="T39" fmla="*/ 62 h 1035"/>
              <a:gd name="T40" fmla="*/ 158 w 448"/>
              <a:gd name="T41" fmla="*/ 184 h 1035"/>
              <a:gd name="T42" fmla="*/ 44 w 448"/>
              <a:gd name="T43" fmla="*/ 517 h 1035"/>
              <a:gd name="T44" fmla="*/ 122 w 448"/>
              <a:gd name="T45" fmla="*/ 798 h 1035"/>
              <a:gd name="T46" fmla="*/ 298 w 448"/>
              <a:gd name="T47" fmla="*/ 982 h 1035"/>
              <a:gd name="T48" fmla="*/ 394 w 448"/>
              <a:gd name="T49" fmla="*/ 824 h 1035"/>
              <a:gd name="T50" fmla="*/ 228 w 448"/>
              <a:gd name="T51" fmla="*/ 517 h 1035"/>
              <a:gd name="T52" fmla="*/ 280 w 448"/>
              <a:gd name="T53" fmla="*/ 333 h 1035"/>
              <a:gd name="T54" fmla="*/ 385 w 448"/>
              <a:gd name="T55" fmla="*/ 219 h 1035"/>
              <a:gd name="T56" fmla="*/ 298 w 448"/>
              <a:gd name="T57" fmla="*/ 62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8" h="1035">
                <a:moveTo>
                  <a:pt x="306" y="1034"/>
                </a:moveTo>
                <a:lnTo>
                  <a:pt x="306" y="1034"/>
                </a:lnTo>
                <a:lnTo>
                  <a:pt x="298" y="1034"/>
                </a:lnTo>
                <a:lnTo>
                  <a:pt x="298" y="1034"/>
                </a:lnTo>
                <a:cubicBezTo>
                  <a:pt x="298" y="1034"/>
                  <a:pt x="289" y="1034"/>
                  <a:pt x="289" y="1025"/>
                </a:cubicBezTo>
                <a:cubicBezTo>
                  <a:pt x="201" y="982"/>
                  <a:pt x="131" y="903"/>
                  <a:pt x="79" y="815"/>
                </a:cubicBezTo>
                <a:cubicBezTo>
                  <a:pt x="26" y="728"/>
                  <a:pt x="0" y="622"/>
                  <a:pt x="0" y="517"/>
                </a:cubicBezTo>
                <a:cubicBezTo>
                  <a:pt x="0" y="386"/>
                  <a:pt x="44" y="263"/>
                  <a:pt x="122" y="158"/>
                </a:cubicBezTo>
                <a:cubicBezTo>
                  <a:pt x="201" y="62"/>
                  <a:pt x="280" y="18"/>
                  <a:pt x="298" y="9"/>
                </a:cubicBezTo>
                <a:cubicBezTo>
                  <a:pt x="306" y="0"/>
                  <a:pt x="315" y="9"/>
                  <a:pt x="324" y="18"/>
                </a:cubicBezTo>
                <a:cubicBezTo>
                  <a:pt x="438" y="219"/>
                  <a:pt x="438" y="219"/>
                  <a:pt x="438" y="219"/>
                </a:cubicBezTo>
                <a:cubicBezTo>
                  <a:pt x="447" y="228"/>
                  <a:pt x="438" y="237"/>
                  <a:pt x="429" y="246"/>
                </a:cubicBezTo>
                <a:cubicBezTo>
                  <a:pt x="385" y="272"/>
                  <a:pt x="341" y="316"/>
                  <a:pt x="315" y="359"/>
                </a:cubicBezTo>
                <a:cubicBezTo>
                  <a:pt x="289" y="412"/>
                  <a:pt x="271" y="465"/>
                  <a:pt x="271" y="517"/>
                </a:cubicBezTo>
                <a:cubicBezTo>
                  <a:pt x="271" y="631"/>
                  <a:pt x="333" y="736"/>
                  <a:pt x="429" y="798"/>
                </a:cubicBezTo>
                <a:cubicBezTo>
                  <a:pt x="438" y="806"/>
                  <a:pt x="447" y="815"/>
                  <a:pt x="438" y="824"/>
                </a:cubicBezTo>
                <a:cubicBezTo>
                  <a:pt x="324" y="1025"/>
                  <a:pt x="324" y="1025"/>
                  <a:pt x="324" y="1025"/>
                </a:cubicBezTo>
                <a:cubicBezTo>
                  <a:pt x="324" y="1034"/>
                  <a:pt x="315" y="1034"/>
                  <a:pt x="306" y="1034"/>
                </a:cubicBezTo>
                <a:close/>
                <a:moveTo>
                  <a:pt x="298" y="62"/>
                </a:moveTo>
                <a:lnTo>
                  <a:pt x="298" y="62"/>
                </a:lnTo>
                <a:cubicBezTo>
                  <a:pt x="271" y="79"/>
                  <a:pt x="210" y="114"/>
                  <a:pt x="158" y="184"/>
                </a:cubicBezTo>
                <a:cubicBezTo>
                  <a:pt x="79" y="281"/>
                  <a:pt x="44" y="394"/>
                  <a:pt x="44" y="517"/>
                </a:cubicBezTo>
                <a:cubicBezTo>
                  <a:pt x="44" y="614"/>
                  <a:pt x="70" y="710"/>
                  <a:pt x="122" y="798"/>
                </a:cubicBezTo>
                <a:cubicBezTo>
                  <a:pt x="166" y="868"/>
                  <a:pt x="228" y="938"/>
                  <a:pt x="298" y="982"/>
                </a:cubicBezTo>
                <a:cubicBezTo>
                  <a:pt x="394" y="824"/>
                  <a:pt x="394" y="824"/>
                  <a:pt x="394" y="824"/>
                </a:cubicBezTo>
                <a:cubicBezTo>
                  <a:pt x="289" y="754"/>
                  <a:pt x="228" y="640"/>
                  <a:pt x="228" y="517"/>
                </a:cubicBezTo>
                <a:cubicBezTo>
                  <a:pt x="228" y="456"/>
                  <a:pt x="245" y="394"/>
                  <a:pt x="280" y="333"/>
                </a:cubicBezTo>
                <a:cubicBezTo>
                  <a:pt x="306" y="289"/>
                  <a:pt x="341" y="246"/>
                  <a:pt x="385" y="219"/>
                </a:cubicBezTo>
                <a:lnTo>
                  <a:pt x="298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28">
            <a:extLst>
              <a:ext uri="{FF2B5EF4-FFF2-40B4-BE49-F238E27FC236}">
                <a16:creationId xmlns:a16="http://schemas.microsoft.com/office/drawing/2014/main" id="{69E0A84E-EC7B-BB4A-A8D3-BE9E8EF8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09" y="5124839"/>
            <a:ext cx="886224" cy="598095"/>
          </a:xfrm>
          <a:custGeom>
            <a:avLst/>
            <a:gdLst>
              <a:gd name="T0" fmla="*/ 649 w 895"/>
              <a:gd name="T1" fmla="*/ 605 h 606"/>
              <a:gd name="T2" fmla="*/ 649 w 895"/>
              <a:gd name="T3" fmla="*/ 605 h 606"/>
              <a:gd name="T4" fmla="*/ 631 w 895"/>
              <a:gd name="T5" fmla="*/ 605 h 606"/>
              <a:gd name="T6" fmla="*/ 622 w 895"/>
              <a:gd name="T7" fmla="*/ 587 h 606"/>
              <a:gd name="T8" fmla="*/ 535 w 895"/>
              <a:gd name="T9" fmla="*/ 359 h 606"/>
              <a:gd name="T10" fmla="*/ 307 w 895"/>
              <a:gd name="T11" fmla="*/ 272 h 606"/>
              <a:gd name="T12" fmla="*/ 149 w 895"/>
              <a:gd name="T13" fmla="*/ 307 h 606"/>
              <a:gd name="T14" fmla="*/ 132 w 895"/>
              <a:gd name="T15" fmla="*/ 316 h 606"/>
              <a:gd name="T16" fmla="*/ 114 w 895"/>
              <a:gd name="T17" fmla="*/ 307 h 606"/>
              <a:gd name="T18" fmla="*/ 0 w 895"/>
              <a:gd name="T19" fmla="*/ 105 h 606"/>
              <a:gd name="T20" fmla="*/ 0 w 895"/>
              <a:gd name="T21" fmla="*/ 88 h 606"/>
              <a:gd name="T22" fmla="*/ 9 w 895"/>
              <a:gd name="T23" fmla="*/ 79 h 606"/>
              <a:gd name="T24" fmla="*/ 289 w 895"/>
              <a:gd name="T25" fmla="*/ 0 h 606"/>
              <a:gd name="T26" fmla="*/ 289 w 895"/>
              <a:gd name="T27" fmla="*/ 0 h 606"/>
              <a:gd name="T28" fmla="*/ 298 w 895"/>
              <a:gd name="T29" fmla="*/ 0 h 606"/>
              <a:gd name="T30" fmla="*/ 298 w 895"/>
              <a:gd name="T31" fmla="*/ 0 h 606"/>
              <a:gd name="T32" fmla="*/ 307 w 895"/>
              <a:gd name="T33" fmla="*/ 0 h 606"/>
              <a:gd name="T34" fmla="*/ 719 w 895"/>
              <a:gd name="T35" fmla="*/ 167 h 606"/>
              <a:gd name="T36" fmla="*/ 850 w 895"/>
              <a:gd name="T37" fmla="*/ 359 h 606"/>
              <a:gd name="T38" fmla="*/ 894 w 895"/>
              <a:gd name="T39" fmla="*/ 587 h 606"/>
              <a:gd name="T40" fmla="*/ 885 w 895"/>
              <a:gd name="T41" fmla="*/ 596 h 606"/>
              <a:gd name="T42" fmla="*/ 876 w 895"/>
              <a:gd name="T43" fmla="*/ 605 h 606"/>
              <a:gd name="T44" fmla="*/ 649 w 895"/>
              <a:gd name="T45" fmla="*/ 605 h 606"/>
              <a:gd name="T46" fmla="*/ 307 w 895"/>
              <a:gd name="T47" fmla="*/ 228 h 606"/>
              <a:gd name="T48" fmla="*/ 307 w 895"/>
              <a:gd name="T49" fmla="*/ 228 h 606"/>
              <a:gd name="T50" fmla="*/ 561 w 895"/>
              <a:gd name="T51" fmla="*/ 333 h 606"/>
              <a:gd name="T52" fmla="*/ 666 w 895"/>
              <a:gd name="T53" fmla="*/ 561 h 606"/>
              <a:gd name="T54" fmla="*/ 850 w 895"/>
              <a:gd name="T55" fmla="*/ 561 h 606"/>
              <a:gd name="T56" fmla="*/ 692 w 895"/>
              <a:gd name="T57" fmla="*/ 202 h 606"/>
              <a:gd name="T58" fmla="*/ 307 w 895"/>
              <a:gd name="T59" fmla="*/ 44 h 606"/>
              <a:gd name="T60" fmla="*/ 298 w 895"/>
              <a:gd name="T61" fmla="*/ 44 h 606"/>
              <a:gd name="T62" fmla="*/ 298 w 895"/>
              <a:gd name="T63" fmla="*/ 44 h 606"/>
              <a:gd name="T64" fmla="*/ 289 w 895"/>
              <a:gd name="T65" fmla="*/ 44 h 606"/>
              <a:gd name="T66" fmla="*/ 289 w 895"/>
              <a:gd name="T67" fmla="*/ 44 h 606"/>
              <a:gd name="T68" fmla="*/ 53 w 895"/>
              <a:gd name="T69" fmla="*/ 105 h 606"/>
              <a:gd name="T70" fmla="*/ 141 w 895"/>
              <a:gd name="T71" fmla="*/ 263 h 606"/>
              <a:gd name="T72" fmla="*/ 307 w 895"/>
              <a:gd name="T73" fmla="*/ 228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5" h="606">
                <a:moveTo>
                  <a:pt x="649" y="605"/>
                </a:moveTo>
                <a:lnTo>
                  <a:pt x="649" y="605"/>
                </a:lnTo>
                <a:cubicBezTo>
                  <a:pt x="640" y="605"/>
                  <a:pt x="631" y="605"/>
                  <a:pt x="631" y="605"/>
                </a:cubicBezTo>
                <a:cubicBezTo>
                  <a:pt x="622" y="596"/>
                  <a:pt x="622" y="587"/>
                  <a:pt x="622" y="587"/>
                </a:cubicBezTo>
                <a:cubicBezTo>
                  <a:pt x="622" y="499"/>
                  <a:pt x="587" y="421"/>
                  <a:pt x="535" y="359"/>
                </a:cubicBezTo>
                <a:cubicBezTo>
                  <a:pt x="473" y="298"/>
                  <a:pt x="395" y="272"/>
                  <a:pt x="307" y="272"/>
                </a:cubicBezTo>
                <a:cubicBezTo>
                  <a:pt x="254" y="272"/>
                  <a:pt x="193" y="281"/>
                  <a:pt x="149" y="307"/>
                </a:cubicBezTo>
                <a:cubicBezTo>
                  <a:pt x="141" y="316"/>
                  <a:pt x="141" y="316"/>
                  <a:pt x="132" y="316"/>
                </a:cubicBezTo>
                <a:cubicBezTo>
                  <a:pt x="123" y="316"/>
                  <a:pt x="123" y="307"/>
                  <a:pt x="114" y="307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5"/>
                  <a:pt x="0" y="97"/>
                  <a:pt x="0" y="88"/>
                </a:cubicBezTo>
                <a:lnTo>
                  <a:pt x="9" y="79"/>
                </a:lnTo>
                <a:cubicBezTo>
                  <a:pt x="97" y="27"/>
                  <a:pt x="193" y="0"/>
                  <a:pt x="289" y="0"/>
                </a:cubicBezTo>
                <a:lnTo>
                  <a:pt x="289" y="0"/>
                </a:lnTo>
                <a:cubicBezTo>
                  <a:pt x="289" y="0"/>
                  <a:pt x="289" y="0"/>
                  <a:pt x="298" y="0"/>
                </a:cubicBezTo>
                <a:lnTo>
                  <a:pt x="298" y="0"/>
                </a:lnTo>
                <a:lnTo>
                  <a:pt x="307" y="0"/>
                </a:lnTo>
                <a:cubicBezTo>
                  <a:pt x="465" y="0"/>
                  <a:pt x="614" y="62"/>
                  <a:pt x="719" y="167"/>
                </a:cubicBezTo>
                <a:cubicBezTo>
                  <a:pt x="780" y="228"/>
                  <a:pt x="815" y="289"/>
                  <a:pt x="850" y="359"/>
                </a:cubicBezTo>
                <a:cubicBezTo>
                  <a:pt x="876" y="429"/>
                  <a:pt x="894" y="508"/>
                  <a:pt x="894" y="587"/>
                </a:cubicBezTo>
                <a:cubicBezTo>
                  <a:pt x="894" y="587"/>
                  <a:pt x="894" y="596"/>
                  <a:pt x="885" y="596"/>
                </a:cubicBezTo>
                <a:cubicBezTo>
                  <a:pt x="885" y="605"/>
                  <a:pt x="876" y="605"/>
                  <a:pt x="876" y="605"/>
                </a:cubicBezTo>
                <a:cubicBezTo>
                  <a:pt x="649" y="605"/>
                  <a:pt x="649" y="605"/>
                  <a:pt x="649" y="605"/>
                </a:cubicBezTo>
                <a:close/>
                <a:moveTo>
                  <a:pt x="307" y="228"/>
                </a:moveTo>
                <a:lnTo>
                  <a:pt x="307" y="228"/>
                </a:lnTo>
                <a:cubicBezTo>
                  <a:pt x="403" y="228"/>
                  <a:pt x="491" y="263"/>
                  <a:pt x="561" y="333"/>
                </a:cubicBezTo>
                <a:cubicBezTo>
                  <a:pt x="622" y="394"/>
                  <a:pt x="666" y="473"/>
                  <a:pt x="666" y="561"/>
                </a:cubicBezTo>
                <a:cubicBezTo>
                  <a:pt x="850" y="561"/>
                  <a:pt x="850" y="561"/>
                  <a:pt x="850" y="561"/>
                </a:cubicBezTo>
                <a:cubicBezTo>
                  <a:pt x="841" y="429"/>
                  <a:pt x="789" y="298"/>
                  <a:pt x="692" y="202"/>
                </a:cubicBezTo>
                <a:cubicBezTo>
                  <a:pt x="587" y="97"/>
                  <a:pt x="447" y="44"/>
                  <a:pt x="307" y="44"/>
                </a:cubicBezTo>
                <a:lnTo>
                  <a:pt x="298" y="44"/>
                </a:lnTo>
                <a:lnTo>
                  <a:pt x="298" y="44"/>
                </a:lnTo>
                <a:cubicBezTo>
                  <a:pt x="289" y="44"/>
                  <a:pt x="289" y="44"/>
                  <a:pt x="289" y="44"/>
                </a:cubicBezTo>
                <a:lnTo>
                  <a:pt x="289" y="44"/>
                </a:lnTo>
                <a:cubicBezTo>
                  <a:pt x="202" y="44"/>
                  <a:pt x="123" y="62"/>
                  <a:pt x="53" y="105"/>
                </a:cubicBezTo>
                <a:cubicBezTo>
                  <a:pt x="141" y="263"/>
                  <a:pt x="141" y="263"/>
                  <a:pt x="141" y="263"/>
                </a:cubicBezTo>
                <a:cubicBezTo>
                  <a:pt x="193" y="237"/>
                  <a:pt x="246" y="228"/>
                  <a:pt x="307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29">
            <a:extLst>
              <a:ext uri="{FF2B5EF4-FFF2-40B4-BE49-F238E27FC236}">
                <a16:creationId xmlns:a16="http://schemas.microsoft.com/office/drawing/2014/main" id="{BA6ADD1C-4F07-E645-8F87-0DD50575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09" y="5757858"/>
            <a:ext cx="886224" cy="606823"/>
          </a:xfrm>
          <a:custGeom>
            <a:avLst/>
            <a:gdLst>
              <a:gd name="T0" fmla="*/ 307 w 895"/>
              <a:gd name="T1" fmla="*/ 613 h 614"/>
              <a:gd name="T2" fmla="*/ 307 w 895"/>
              <a:gd name="T3" fmla="*/ 613 h 614"/>
              <a:gd name="T4" fmla="*/ 237 w 895"/>
              <a:gd name="T5" fmla="*/ 604 h 614"/>
              <a:gd name="T6" fmla="*/ 18 w 895"/>
              <a:gd name="T7" fmla="*/ 534 h 614"/>
              <a:gd name="T8" fmla="*/ 0 w 895"/>
              <a:gd name="T9" fmla="*/ 525 h 614"/>
              <a:gd name="T10" fmla="*/ 9 w 895"/>
              <a:gd name="T11" fmla="*/ 508 h 614"/>
              <a:gd name="T12" fmla="*/ 114 w 895"/>
              <a:gd name="T13" fmla="*/ 306 h 614"/>
              <a:gd name="T14" fmla="*/ 132 w 895"/>
              <a:gd name="T15" fmla="*/ 298 h 614"/>
              <a:gd name="T16" fmla="*/ 149 w 895"/>
              <a:gd name="T17" fmla="*/ 298 h 614"/>
              <a:gd name="T18" fmla="*/ 307 w 895"/>
              <a:gd name="T19" fmla="*/ 341 h 614"/>
              <a:gd name="T20" fmla="*/ 622 w 895"/>
              <a:gd name="T21" fmla="*/ 26 h 614"/>
              <a:gd name="T22" fmla="*/ 649 w 895"/>
              <a:gd name="T23" fmla="*/ 0 h 614"/>
              <a:gd name="T24" fmla="*/ 876 w 895"/>
              <a:gd name="T25" fmla="*/ 0 h 614"/>
              <a:gd name="T26" fmla="*/ 894 w 895"/>
              <a:gd name="T27" fmla="*/ 26 h 614"/>
              <a:gd name="T28" fmla="*/ 894 w 895"/>
              <a:gd name="T29" fmla="*/ 44 h 614"/>
              <a:gd name="T30" fmla="*/ 894 w 895"/>
              <a:gd name="T31" fmla="*/ 44 h 614"/>
              <a:gd name="T32" fmla="*/ 894 w 895"/>
              <a:gd name="T33" fmla="*/ 52 h 614"/>
              <a:gd name="T34" fmla="*/ 894 w 895"/>
              <a:gd name="T35" fmla="*/ 52 h 614"/>
              <a:gd name="T36" fmla="*/ 894 w 895"/>
              <a:gd name="T37" fmla="*/ 52 h 614"/>
              <a:gd name="T38" fmla="*/ 815 w 895"/>
              <a:gd name="T39" fmla="*/ 315 h 614"/>
              <a:gd name="T40" fmla="*/ 666 w 895"/>
              <a:gd name="T41" fmla="*/ 490 h 614"/>
              <a:gd name="T42" fmla="*/ 465 w 895"/>
              <a:gd name="T43" fmla="*/ 587 h 614"/>
              <a:gd name="T44" fmla="*/ 307 w 895"/>
              <a:gd name="T45" fmla="*/ 613 h 614"/>
              <a:gd name="T46" fmla="*/ 53 w 895"/>
              <a:gd name="T47" fmla="*/ 508 h 614"/>
              <a:gd name="T48" fmla="*/ 53 w 895"/>
              <a:gd name="T49" fmla="*/ 508 h 614"/>
              <a:gd name="T50" fmla="*/ 447 w 895"/>
              <a:gd name="T51" fmla="*/ 552 h 614"/>
              <a:gd name="T52" fmla="*/ 780 w 895"/>
              <a:gd name="T53" fmla="*/ 298 h 614"/>
              <a:gd name="T54" fmla="*/ 850 w 895"/>
              <a:gd name="T55" fmla="*/ 52 h 614"/>
              <a:gd name="T56" fmla="*/ 850 w 895"/>
              <a:gd name="T57" fmla="*/ 52 h 614"/>
              <a:gd name="T58" fmla="*/ 850 w 895"/>
              <a:gd name="T59" fmla="*/ 52 h 614"/>
              <a:gd name="T60" fmla="*/ 850 w 895"/>
              <a:gd name="T61" fmla="*/ 44 h 614"/>
              <a:gd name="T62" fmla="*/ 666 w 895"/>
              <a:gd name="T63" fmla="*/ 44 h 614"/>
              <a:gd name="T64" fmla="*/ 307 w 895"/>
              <a:gd name="T65" fmla="*/ 385 h 614"/>
              <a:gd name="T66" fmla="*/ 149 w 895"/>
              <a:gd name="T67" fmla="*/ 350 h 614"/>
              <a:gd name="T68" fmla="*/ 53 w 895"/>
              <a:gd name="T69" fmla="*/ 508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95" h="614">
                <a:moveTo>
                  <a:pt x="307" y="613"/>
                </a:moveTo>
                <a:lnTo>
                  <a:pt x="307" y="613"/>
                </a:lnTo>
                <a:cubicBezTo>
                  <a:pt x="281" y="613"/>
                  <a:pt x="254" y="613"/>
                  <a:pt x="237" y="604"/>
                </a:cubicBezTo>
                <a:cubicBezTo>
                  <a:pt x="158" y="595"/>
                  <a:pt x="79" y="578"/>
                  <a:pt x="18" y="534"/>
                </a:cubicBezTo>
                <a:cubicBezTo>
                  <a:pt x="9" y="534"/>
                  <a:pt x="9" y="525"/>
                  <a:pt x="0" y="525"/>
                </a:cubicBezTo>
                <a:cubicBezTo>
                  <a:pt x="0" y="517"/>
                  <a:pt x="0" y="508"/>
                  <a:pt x="9" y="508"/>
                </a:cubicBezTo>
                <a:cubicBezTo>
                  <a:pt x="114" y="306"/>
                  <a:pt x="114" y="306"/>
                  <a:pt x="114" y="306"/>
                </a:cubicBezTo>
                <a:cubicBezTo>
                  <a:pt x="123" y="306"/>
                  <a:pt x="123" y="298"/>
                  <a:pt x="132" y="298"/>
                </a:cubicBezTo>
                <a:cubicBezTo>
                  <a:pt x="141" y="298"/>
                  <a:pt x="141" y="298"/>
                  <a:pt x="149" y="298"/>
                </a:cubicBezTo>
                <a:cubicBezTo>
                  <a:pt x="193" y="324"/>
                  <a:pt x="254" y="341"/>
                  <a:pt x="307" y="341"/>
                </a:cubicBezTo>
                <a:cubicBezTo>
                  <a:pt x="482" y="341"/>
                  <a:pt x="622" y="201"/>
                  <a:pt x="622" y="26"/>
                </a:cubicBezTo>
                <a:cubicBezTo>
                  <a:pt x="622" y="9"/>
                  <a:pt x="631" y="0"/>
                  <a:pt x="649" y="0"/>
                </a:cubicBezTo>
                <a:cubicBezTo>
                  <a:pt x="876" y="0"/>
                  <a:pt x="876" y="0"/>
                  <a:pt x="876" y="0"/>
                </a:cubicBezTo>
                <a:cubicBezTo>
                  <a:pt x="885" y="0"/>
                  <a:pt x="894" y="9"/>
                  <a:pt x="894" y="26"/>
                </a:cubicBezTo>
                <a:cubicBezTo>
                  <a:pt x="894" y="26"/>
                  <a:pt x="894" y="35"/>
                  <a:pt x="894" y="44"/>
                </a:cubicBezTo>
                <a:lnTo>
                  <a:pt x="894" y="44"/>
                </a:lnTo>
                <a:cubicBezTo>
                  <a:pt x="894" y="44"/>
                  <a:pt x="894" y="44"/>
                  <a:pt x="894" y="52"/>
                </a:cubicBezTo>
                <a:lnTo>
                  <a:pt x="894" y="52"/>
                </a:lnTo>
                <a:lnTo>
                  <a:pt x="894" y="52"/>
                </a:lnTo>
                <a:cubicBezTo>
                  <a:pt x="894" y="140"/>
                  <a:pt x="868" y="236"/>
                  <a:pt x="815" y="315"/>
                </a:cubicBezTo>
                <a:cubicBezTo>
                  <a:pt x="780" y="385"/>
                  <a:pt x="727" y="447"/>
                  <a:pt x="666" y="490"/>
                </a:cubicBezTo>
                <a:cubicBezTo>
                  <a:pt x="605" y="534"/>
                  <a:pt x="535" y="569"/>
                  <a:pt x="465" y="587"/>
                </a:cubicBezTo>
                <a:cubicBezTo>
                  <a:pt x="412" y="604"/>
                  <a:pt x="360" y="613"/>
                  <a:pt x="307" y="613"/>
                </a:cubicBezTo>
                <a:close/>
                <a:moveTo>
                  <a:pt x="53" y="508"/>
                </a:moveTo>
                <a:lnTo>
                  <a:pt x="53" y="508"/>
                </a:lnTo>
                <a:cubicBezTo>
                  <a:pt x="176" y="569"/>
                  <a:pt x="316" y="587"/>
                  <a:pt x="447" y="552"/>
                </a:cubicBezTo>
                <a:cubicBezTo>
                  <a:pt x="587" y="508"/>
                  <a:pt x="710" y="420"/>
                  <a:pt x="780" y="298"/>
                </a:cubicBezTo>
                <a:cubicBezTo>
                  <a:pt x="824" y="219"/>
                  <a:pt x="850" y="131"/>
                  <a:pt x="850" y="52"/>
                </a:cubicBezTo>
                <a:lnTo>
                  <a:pt x="850" y="52"/>
                </a:lnTo>
                <a:lnTo>
                  <a:pt x="850" y="52"/>
                </a:lnTo>
                <a:cubicBezTo>
                  <a:pt x="850" y="44"/>
                  <a:pt x="850" y="44"/>
                  <a:pt x="850" y="44"/>
                </a:cubicBezTo>
                <a:cubicBezTo>
                  <a:pt x="666" y="44"/>
                  <a:pt x="666" y="44"/>
                  <a:pt x="666" y="44"/>
                </a:cubicBezTo>
                <a:cubicBezTo>
                  <a:pt x="657" y="236"/>
                  <a:pt x="500" y="385"/>
                  <a:pt x="307" y="385"/>
                </a:cubicBezTo>
                <a:cubicBezTo>
                  <a:pt x="254" y="385"/>
                  <a:pt x="193" y="376"/>
                  <a:pt x="149" y="350"/>
                </a:cubicBezTo>
                <a:lnTo>
                  <a:pt x="53" y="5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30">
            <a:extLst>
              <a:ext uri="{FF2B5EF4-FFF2-40B4-BE49-F238E27FC236}">
                <a16:creationId xmlns:a16="http://schemas.microsoft.com/office/drawing/2014/main" id="{4456D199-F92A-D344-A9BE-405C16F4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37" y="1907361"/>
            <a:ext cx="449663" cy="375445"/>
          </a:xfrm>
          <a:custGeom>
            <a:avLst/>
            <a:gdLst>
              <a:gd name="T0" fmla="*/ 429 w 456"/>
              <a:gd name="T1" fmla="*/ 377 h 378"/>
              <a:gd name="T2" fmla="*/ 429 w 456"/>
              <a:gd name="T3" fmla="*/ 377 h 378"/>
              <a:gd name="T4" fmla="*/ 26 w 456"/>
              <a:gd name="T5" fmla="*/ 377 h 378"/>
              <a:gd name="T6" fmla="*/ 0 w 456"/>
              <a:gd name="T7" fmla="*/ 368 h 378"/>
              <a:gd name="T8" fmla="*/ 0 w 456"/>
              <a:gd name="T9" fmla="*/ 333 h 378"/>
              <a:gd name="T10" fmla="*/ 201 w 456"/>
              <a:gd name="T11" fmla="*/ 17 h 378"/>
              <a:gd name="T12" fmla="*/ 228 w 456"/>
              <a:gd name="T13" fmla="*/ 0 h 378"/>
              <a:gd name="T14" fmla="*/ 254 w 456"/>
              <a:gd name="T15" fmla="*/ 17 h 378"/>
              <a:gd name="T16" fmla="*/ 455 w 456"/>
              <a:gd name="T17" fmla="*/ 333 h 378"/>
              <a:gd name="T18" fmla="*/ 455 w 456"/>
              <a:gd name="T19" fmla="*/ 368 h 378"/>
              <a:gd name="T20" fmla="*/ 429 w 456"/>
              <a:gd name="T21" fmla="*/ 377 h 378"/>
              <a:gd name="T22" fmla="*/ 79 w 456"/>
              <a:gd name="T23" fmla="*/ 324 h 378"/>
              <a:gd name="T24" fmla="*/ 79 w 456"/>
              <a:gd name="T25" fmla="*/ 324 h 378"/>
              <a:gd name="T26" fmla="*/ 377 w 456"/>
              <a:gd name="T27" fmla="*/ 324 h 378"/>
              <a:gd name="T28" fmla="*/ 228 w 456"/>
              <a:gd name="T29" fmla="*/ 88 h 378"/>
              <a:gd name="T30" fmla="*/ 79 w 456"/>
              <a:gd name="T31" fmla="*/ 324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6" h="378">
                <a:moveTo>
                  <a:pt x="429" y="377"/>
                </a:moveTo>
                <a:lnTo>
                  <a:pt x="429" y="377"/>
                </a:lnTo>
                <a:cubicBezTo>
                  <a:pt x="26" y="377"/>
                  <a:pt x="26" y="377"/>
                  <a:pt x="26" y="377"/>
                </a:cubicBezTo>
                <a:cubicBezTo>
                  <a:pt x="17" y="377"/>
                  <a:pt x="9" y="377"/>
                  <a:pt x="0" y="368"/>
                </a:cubicBezTo>
                <a:cubicBezTo>
                  <a:pt x="0" y="359"/>
                  <a:pt x="0" y="342"/>
                  <a:pt x="0" y="333"/>
                </a:cubicBezTo>
                <a:cubicBezTo>
                  <a:pt x="201" y="17"/>
                  <a:pt x="201" y="17"/>
                  <a:pt x="201" y="17"/>
                </a:cubicBezTo>
                <a:cubicBezTo>
                  <a:pt x="210" y="9"/>
                  <a:pt x="219" y="0"/>
                  <a:pt x="228" y="0"/>
                </a:cubicBezTo>
                <a:cubicBezTo>
                  <a:pt x="236" y="0"/>
                  <a:pt x="245" y="9"/>
                  <a:pt x="254" y="17"/>
                </a:cubicBezTo>
                <a:cubicBezTo>
                  <a:pt x="455" y="333"/>
                  <a:pt x="455" y="333"/>
                  <a:pt x="455" y="333"/>
                </a:cubicBezTo>
                <a:cubicBezTo>
                  <a:pt x="455" y="342"/>
                  <a:pt x="455" y="359"/>
                  <a:pt x="455" y="368"/>
                </a:cubicBezTo>
                <a:cubicBezTo>
                  <a:pt x="447" y="377"/>
                  <a:pt x="438" y="377"/>
                  <a:pt x="429" y="377"/>
                </a:cubicBezTo>
                <a:close/>
                <a:moveTo>
                  <a:pt x="79" y="324"/>
                </a:moveTo>
                <a:lnTo>
                  <a:pt x="79" y="324"/>
                </a:lnTo>
                <a:cubicBezTo>
                  <a:pt x="377" y="324"/>
                  <a:pt x="377" y="324"/>
                  <a:pt x="377" y="324"/>
                </a:cubicBezTo>
                <a:cubicBezTo>
                  <a:pt x="228" y="88"/>
                  <a:pt x="228" y="88"/>
                  <a:pt x="228" y="88"/>
                </a:cubicBezTo>
                <a:lnTo>
                  <a:pt x="79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31">
            <a:extLst>
              <a:ext uri="{FF2B5EF4-FFF2-40B4-BE49-F238E27FC236}">
                <a16:creationId xmlns:a16="http://schemas.microsoft.com/office/drawing/2014/main" id="{DF84FDA4-E9DE-9248-8E40-147389DA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685" y="2330827"/>
            <a:ext cx="851299" cy="384177"/>
          </a:xfrm>
          <a:custGeom>
            <a:avLst/>
            <a:gdLst>
              <a:gd name="T0" fmla="*/ 823 w 859"/>
              <a:gd name="T1" fmla="*/ 386 h 387"/>
              <a:gd name="T2" fmla="*/ 823 w 859"/>
              <a:gd name="T3" fmla="*/ 386 h 387"/>
              <a:gd name="T4" fmla="*/ 26 w 859"/>
              <a:gd name="T5" fmla="*/ 386 h 387"/>
              <a:gd name="T6" fmla="*/ 0 w 859"/>
              <a:gd name="T7" fmla="*/ 368 h 387"/>
              <a:gd name="T8" fmla="*/ 8 w 859"/>
              <a:gd name="T9" fmla="*/ 342 h 387"/>
              <a:gd name="T10" fmla="*/ 201 w 859"/>
              <a:gd name="T11" fmla="*/ 18 h 387"/>
              <a:gd name="T12" fmla="*/ 227 w 859"/>
              <a:gd name="T13" fmla="*/ 0 h 387"/>
              <a:gd name="T14" fmla="*/ 630 w 859"/>
              <a:gd name="T15" fmla="*/ 0 h 387"/>
              <a:gd name="T16" fmla="*/ 648 w 859"/>
              <a:gd name="T17" fmla="*/ 18 h 387"/>
              <a:gd name="T18" fmla="*/ 849 w 859"/>
              <a:gd name="T19" fmla="*/ 342 h 387"/>
              <a:gd name="T20" fmla="*/ 849 w 859"/>
              <a:gd name="T21" fmla="*/ 368 h 387"/>
              <a:gd name="T22" fmla="*/ 823 w 859"/>
              <a:gd name="T23" fmla="*/ 386 h 387"/>
              <a:gd name="T24" fmla="*/ 78 w 859"/>
              <a:gd name="T25" fmla="*/ 324 h 387"/>
              <a:gd name="T26" fmla="*/ 78 w 859"/>
              <a:gd name="T27" fmla="*/ 324 h 387"/>
              <a:gd name="T28" fmla="*/ 779 w 859"/>
              <a:gd name="T29" fmla="*/ 324 h 387"/>
              <a:gd name="T30" fmla="*/ 613 w 859"/>
              <a:gd name="T31" fmla="*/ 61 h 387"/>
              <a:gd name="T32" fmla="*/ 245 w 859"/>
              <a:gd name="T33" fmla="*/ 61 h 387"/>
              <a:gd name="T34" fmla="*/ 78 w 859"/>
              <a:gd name="T35" fmla="*/ 324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9" h="387">
                <a:moveTo>
                  <a:pt x="823" y="386"/>
                </a:moveTo>
                <a:lnTo>
                  <a:pt x="823" y="386"/>
                </a:lnTo>
                <a:cubicBezTo>
                  <a:pt x="26" y="386"/>
                  <a:pt x="26" y="386"/>
                  <a:pt x="26" y="386"/>
                </a:cubicBezTo>
                <a:cubicBezTo>
                  <a:pt x="17" y="386"/>
                  <a:pt x="8" y="377"/>
                  <a:pt x="0" y="368"/>
                </a:cubicBezTo>
                <a:cubicBezTo>
                  <a:pt x="0" y="359"/>
                  <a:pt x="0" y="351"/>
                  <a:pt x="8" y="342"/>
                </a:cubicBezTo>
                <a:cubicBezTo>
                  <a:pt x="201" y="18"/>
                  <a:pt x="201" y="18"/>
                  <a:pt x="201" y="18"/>
                </a:cubicBezTo>
                <a:cubicBezTo>
                  <a:pt x="210" y="9"/>
                  <a:pt x="218" y="0"/>
                  <a:pt x="227" y="0"/>
                </a:cubicBezTo>
                <a:cubicBezTo>
                  <a:pt x="630" y="0"/>
                  <a:pt x="630" y="0"/>
                  <a:pt x="630" y="0"/>
                </a:cubicBezTo>
                <a:cubicBezTo>
                  <a:pt x="639" y="0"/>
                  <a:pt x="648" y="9"/>
                  <a:pt x="648" y="18"/>
                </a:cubicBezTo>
                <a:cubicBezTo>
                  <a:pt x="849" y="342"/>
                  <a:pt x="849" y="342"/>
                  <a:pt x="849" y="342"/>
                </a:cubicBezTo>
                <a:cubicBezTo>
                  <a:pt x="858" y="351"/>
                  <a:pt x="858" y="359"/>
                  <a:pt x="849" y="368"/>
                </a:cubicBezTo>
                <a:cubicBezTo>
                  <a:pt x="849" y="377"/>
                  <a:pt x="841" y="386"/>
                  <a:pt x="823" y="386"/>
                </a:cubicBezTo>
                <a:close/>
                <a:moveTo>
                  <a:pt x="78" y="324"/>
                </a:moveTo>
                <a:lnTo>
                  <a:pt x="78" y="324"/>
                </a:lnTo>
                <a:cubicBezTo>
                  <a:pt x="779" y="324"/>
                  <a:pt x="779" y="324"/>
                  <a:pt x="779" y="324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245" y="61"/>
                  <a:pt x="245" y="61"/>
                  <a:pt x="245" y="61"/>
                </a:cubicBezTo>
                <a:lnTo>
                  <a:pt x="78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2">
            <a:extLst>
              <a:ext uri="{FF2B5EF4-FFF2-40B4-BE49-F238E27FC236}">
                <a16:creationId xmlns:a16="http://schemas.microsoft.com/office/drawing/2014/main" id="{11404C6E-4DDB-AB4C-A144-1B3E8C7B6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597" y="2763027"/>
            <a:ext cx="1231111" cy="375445"/>
          </a:xfrm>
          <a:custGeom>
            <a:avLst/>
            <a:gdLst>
              <a:gd name="T0" fmla="*/ 1217 w 1245"/>
              <a:gd name="T1" fmla="*/ 377 h 378"/>
              <a:gd name="T2" fmla="*/ 1217 w 1245"/>
              <a:gd name="T3" fmla="*/ 377 h 378"/>
              <a:gd name="T4" fmla="*/ 1217 w 1245"/>
              <a:gd name="T5" fmla="*/ 377 h 378"/>
              <a:gd name="T6" fmla="*/ 26 w 1245"/>
              <a:gd name="T7" fmla="*/ 377 h 378"/>
              <a:gd name="T8" fmla="*/ 0 w 1245"/>
              <a:gd name="T9" fmla="*/ 359 h 378"/>
              <a:gd name="T10" fmla="*/ 0 w 1245"/>
              <a:gd name="T11" fmla="*/ 333 h 378"/>
              <a:gd name="T12" fmla="*/ 201 w 1245"/>
              <a:gd name="T13" fmla="*/ 9 h 378"/>
              <a:gd name="T14" fmla="*/ 228 w 1245"/>
              <a:gd name="T15" fmla="*/ 0 h 378"/>
              <a:gd name="T16" fmla="*/ 1016 w 1245"/>
              <a:gd name="T17" fmla="*/ 0 h 378"/>
              <a:gd name="T18" fmla="*/ 1042 w 1245"/>
              <a:gd name="T19" fmla="*/ 9 h 378"/>
              <a:gd name="T20" fmla="*/ 1244 w 1245"/>
              <a:gd name="T21" fmla="*/ 333 h 378"/>
              <a:gd name="T22" fmla="*/ 1244 w 1245"/>
              <a:gd name="T23" fmla="*/ 368 h 378"/>
              <a:gd name="T24" fmla="*/ 1217 w 1245"/>
              <a:gd name="T25" fmla="*/ 377 h 378"/>
              <a:gd name="T26" fmla="*/ 78 w 1245"/>
              <a:gd name="T27" fmla="*/ 316 h 378"/>
              <a:gd name="T28" fmla="*/ 78 w 1245"/>
              <a:gd name="T29" fmla="*/ 316 h 378"/>
              <a:gd name="T30" fmla="*/ 1165 w 1245"/>
              <a:gd name="T31" fmla="*/ 324 h 378"/>
              <a:gd name="T32" fmla="*/ 999 w 1245"/>
              <a:gd name="T33" fmla="*/ 53 h 378"/>
              <a:gd name="T34" fmla="*/ 245 w 1245"/>
              <a:gd name="T35" fmla="*/ 53 h 378"/>
              <a:gd name="T36" fmla="*/ 78 w 1245"/>
              <a:gd name="T37" fmla="*/ 316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5" h="378">
                <a:moveTo>
                  <a:pt x="1217" y="377"/>
                </a:moveTo>
                <a:lnTo>
                  <a:pt x="1217" y="377"/>
                </a:lnTo>
                <a:lnTo>
                  <a:pt x="1217" y="377"/>
                </a:lnTo>
                <a:cubicBezTo>
                  <a:pt x="26" y="377"/>
                  <a:pt x="26" y="377"/>
                  <a:pt x="26" y="377"/>
                </a:cubicBezTo>
                <a:cubicBezTo>
                  <a:pt x="17" y="377"/>
                  <a:pt x="8" y="368"/>
                  <a:pt x="0" y="359"/>
                </a:cubicBezTo>
                <a:cubicBezTo>
                  <a:pt x="0" y="351"/>
                  <a:pt x="0" y="342"/>
                  <a:pt x="0" y="333"/>
                </a:cubicBezTo>
                <a:cubicBezTo>
                  <a:pt x="201" y="9"/>
                  <a:pt x="201" y="9"/>
                  <a:pt x="201" y="9"/>
                </a:cubicBezTo>
                <a:cubicBezTo>
                  <a:pt x="210" y="0"/>
                  <a:pt x="219" y="0"/>
                  <a:pt x="228" y="0"/>
                </a:cubicBezTo>
                <a:cubicBezTo>
                  <a:pt x="1016" y="0"/>
                  <a:pt x="1016" y="0"/>
                  <a:pt x="1016" y="0"/>
                </a:cubicBezTo>
                <a:cubicBezTo>
                  <a:pt x="1025" y="0"/>
                  <a:pt x="1034" y="0"/>
                  <a:pt x="1042" y="9"/>
                </a:cubicBezTo>
                <a:cubicBezTo>
                  <a:pt x="1244" y="333"/>
                  <a:pt x="1244" y="333"/>
                  <a:pt x="1244" y="333"/>
                </a:cubicBezTo>
                <a:cubicBezTo>
                  <a:pt x="1244" y="342"/>
                  <a:pt x="1244" y="359"/>
                  <a:pt x="1244" y="368"/>
                </a:cubicBezTo>
                <a:cubicBezTo>
                  <a:pt x="1235" y="377"/>
                  <a:pt x="1226" y="377"/>
                  <a:pt x="1217" y="377"/>
                </a:cubicBezTo>
                <a:close/>
                <a:moveTo>
                  <a:pt x="78" y="316"/>
                </a:moveTo>
                <a:lnTo>
                  <a:pt x="78" y="316"/>
                </a:lnTo>
                <a:cubicBezTo>
                  <a:pt x="1165" y="324"/>
                  <a:pt x="1165" y="324"/>
                  <a:pt x="1165" y="324"/>
                </a:cubicBezTo>
                <a:cubicBezTo>
                  <a:pt x="999" y="53"/>
                  <a:pt x="999" y="53"/>
                  <a:pt x="999" y="53"/>
                </a:cubicBezTo>
                <a:cubicBezTo>
                  <a:pt x="245" y="53"/>
                  <a:pt x="245" y="53"/>
                  <a:pt x="245" y="53"/>
                </a:cubicBezTo>
                <a:lnTo>
                  <a:pt x="78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3">
            <a:extLst>
              <a:ext uri="{FF2B5EF4-FFF2-40B4-BE49-F238E27FC236}">
                <a16:creationId xmlns:a16="http://schemas.microsoft.com/office/drawing/2014/main" id="{C807C762-F13B-3843-AF6B-AD4A0B8A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795" y="10367978"/>
            <a:ext cx="1257305" cy="1257305"/>
          </a:xfrm>
          <a:custGeom>
            <a:avLst/>
            <a:gdLst>
              <a:gd name="T0" fmla="*/ 43 w 1271"/>
              <a:gd name="T1" fmla="*/ 1271 h 1272"/>
              <a:gd name="T2" fmla="*/ 43 w 1271"/>
              <a:gd name="T3" fmla="*/ 1271 h 1272"/>
              <a:gd name="T4" fmla="*/ 0 w 1271"/>
              <a:gd name="T5" fmla="*/ 1245 h 1272"/>
              <a:gd name="T6" fmla="*/ 8 w 1271"/>
              <a:gd name="T7" fmla="*/ 1201 h 1272"/>
              <a:gd name="T8" fmla="*/ 201 w 1271"/>
              <a:gd name="T9" fmla="*/ 1008 h 1272"/>
              <a:gd name="T10" fmla="*/ 219 w 1271"/>
              <a:gd name="T11" fmla="*/ 1008 h 1272"/>
              <a:gd name="T12" fmla="*/ 420 w 1271"/>
              <a:gd name="T13" fmla="*/ 912 h 1272"/>
              <a:gd name="T14" fmla="*/ 455 w 1271"/>
              <a:gd name="T15" fmla="*/ 912 h 1272"/>
              <a:gd name="T16" fmla="*/ 631 w 1271"/>
              <a:gd name="T17" fmla="*/ 991 h 1272"/>
              <a:gd name="T18" fmla="*/ 806 w 1271"/>
              <a:gd name="T19" fmla="*/ 815 h 1272"/>
              <a:gd name="T20" fmla="*/ 823 w 1271"/>
              <a:gd name="T21" fmla="*/ 806 h 1272"/>
              <a:gd name="T22" fmla="*/ 1016 w 1271"/>
              <a:gd name="T23" fmla="*/ 701 h 1272"/>
              <a:gd name="T24" fmla="*/ 1191 w 1271"/>
              <a:gd name="T25" fmla="*/ 614 h 1272"/>
              <a:gd name="T26" fmla="*/ 1191 w 1271"/>
              <a:gd name="T27" fmla="*/ 44 h 1272"/>
              <a:gd name="T28" fmla="*/ 1226 w 1271"/>
              <a:gd name="T29" fmla="*/ 0 h 1272"/>
              <a:gd name="T30" fmla="*/ 1270 w 1271"/>
              <a:gd name="T31" fmla="*/ 44 h 1272"/>
              <a:gd name="T32" fmla="*/ 1270 w 1271"/>
              <a:gd name="T33" fmla="*/ 640 h 1272"/>
              <a:gd name="T34" fmla="*/ 1270 w 1271"/>
              <a:gd name="T35" fmla="*/ 640 h 1272"/>
              <a:gd name="T36" fmla="*/ 1270 w 1271"/>
              <a:gd name="T37" fmla="*/ 1227 h 1272"/>
              <a:gd name="T38" fmla="*/ 1226 w 1271"/>
              <a:gd name="T39" fmla="*/ 1271 h 1272"/>
              <a:gd name="T40" fmla="*/ 43 w 1271"/>
              <a:gd name="T41" fmla="*/ 1271 h 1272"/>
              <a:gd name="T42" fmla="*/ 254 w 1271"/>
              <a:gd name="T43" fmla="*/ 1069 h 1272"/>
              <a:gd name="T44" fmla="*/ 254 w 1271"/>
              <a:gd name="T45" fmla="*/ 1069 h 1272"/>
              <a:gd name="T46" fmla="*/ 131 w 1271"/>
              <a:gd name="T47" fmla="*/ 1192 h 1272"/>
              <a:gd name="T48" fmla="*/ 1191 w 1271"/>
              <a:gd name="T49" fmla="*/ 1192 h 1272"/>
              <a:gd name="T50" fmla="*/ 1191 w 1271"/>
              <a:gd name="T51" fmla="*/ 701 h 1272"/>
              <a:gd name="T52" fmla="*/ 1051 w 1271"/>
              <a:gd name="T53" fmla="*/ 771 h 1272"/>
              <a:gd name="T54" fmla="*/ 1051 w 1271"/>
              <a:gd name="T55" fmla="*/ 771 h 1272"/>
              <a:gd name="T56" fmla="*/ 858 w 1271"/>
              <a:gd name="T57" fmla="*/ 868 h 1272"/>
              <a:gd name="T58" fmla="*/ 666 w 1271"/>
              <a:gd name="T59" fmla="*/ 1069 h 1272"/>
              <a:gd name="T60" fmla="*/ 613 w 1271"/>
              <a:gd name="T61" fmla="*/ 1078 h 1272"/>
              <a:gd name="T62" fmla="*/ 438 w 1271"/>
              <a:gd name="T63" fmla="*/ 991 h 1272"/>
              <a:gd name="T64" fmla="*/ 254 w 1271"/>
              <a:gd name="T65" fmla="*/ 1069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71" h="1272">
                <a:moveTo>
                  <a:pt x="43" y="1271"/>
                </a:moveTo>
                <a:lnTo>
                  <a:pt x="43" y="1271"/>
                </a:lnTo>
                <a:cubicBezTo>
                  <a:pt x="26" y="1271"/>
                  <a:pt x="8" y="1262"/>
                  <a:pt x="0" y="1245"/>
                </a:cubicBezTo>
                <a:cubicBezTo>
                  <a:pt x="0" y="1227"/>
                  <a:pt x="0" y="1218"/>
                  <a:pt x="8" y="1201"/>
                </a:cubicBezTo>
                <a:cubicBezTo>
                  <a:pt x="201" y="1008"/>
                  <a:pt x="201" y="1008"/>
                  <a:pt x="201" y="1008"/>
                </a:cubicBezTo>
                <a:cubicBezTo>
                  <a:pt x="210" y="1008"/>
                  <a:pt x="210" y="1008"/>
                  <a:pt x="219" y="1008"/>
                </a:cubicBezTo>
                <a:cubicBezTo>
                  <a:pt x="420" y="912"/>
                  <a:pt x="420" y="912"/>
                  <a:pt x="420" y="912"/>
                </a:cubicBezTo>
                <a:cubicBezTo>
                  <a:pt x="429" y="903"/>
                  <a:pt x="447" y="903"/>
                  <a:pt x="455" y="912"/>
                </a:cubicBezTo>
                <a:cubicBezTo>
                  <a:pt x="631" y="991"/>
                  <a:pt x="631" y="991"/>
                  <a:pt x="631" y="991"/>
                </a:cubicBezTo>
                <a:cubicBezTo>
                  <a:pt x="806" y="815"/>
                  <a:pt x="806" y="815"/>
                  <a:pt x="806" y="815"/>
                </a:cubicBezTo>
                <a:cubicBezTo>
                  <a:pt x="814" y="806"/>
                  <a:pt x="814" y="806"/>
                  <a:pt x="823" y="806"/>
                </a:cubicBezTo>
                <a:cubicBezTo>
                  <a:pt x="1016" y="701"/>
                  <a:pt x="1016" y="701"/>
                  <a:pt x="1016" y="701"/>
                </a:cubicBezTo>
                <a:cubicBezTo>
                  <a:pt x="1191" y="614"/>
                  <a:pt x="1191" y="614"/>
                  <a:pt x="1191" y="614"/>
                </a:cubicBezTo>
                <a:cubicBezTo>
                  <a:pt x="1191" y="44"/>
                  <a:pt x="1191" y="44"/>
                  <a:pt x="1191" y="44"/>
                </a:cubicBezTo>
                <a:cubicBezTo>
                  <a:pt x="1191" y="18"/>
                  <a:pt x="1209" y="0"/>
                  <a:pt x="1226" y="0"/>
                </a:cubicBezTo>
                <a:cubicBezTo>
                  <a:pt x="1253" y="0"/>
                  <a:pt x="1270" y="18"/>
                  <a:pt x="1270" y="44"/>
                </a:cubicBezTo>
                <a:cubicBezTo>
                  <a:pt x="1270" y="640"/>
                  <a:pt x="1270" y="640"/>
                  <a:pt x="1270" y="640"/>
                </a:cubicBezTo>
                <a:lnTo>
                  <a:pt x="1270" y="640"/>
                </a:lnTo>
                <a:cubicBezTo>
                  <a:pt x="1270" y="1227"/>
                  <a:pt x="1270" y="1227"/>
                  <a:pt x="1270" y="1227"/>
                </a:cubicBezTo>
                <a:cubicBezTo>
                  <a:pt x="1270" y="1253"/>
                  <a:pt x="1253" y="1271"/>
                  <a:pt x="1226" y="1271"/>
                </a:cubicBezTo>
                <a:lnTo>
                  <a:pt x="43" y="1271"/>
                </a:lnTo>
                <a:close/>
                <a:moveTo>
                  <a:pt x="254" y="1069"/>
                </a:moveTo>
                <a:lnTo>
                  <a:pt x="254" y="1069"/>
                </a:lnTo>
                <a:cubicBezTo>
                  <a:pt x="131" y="1192"/>
                  <a:pt x="131" y="1192"/>
                  <a:pt x="131" y="1192"/>
                </a:cubicBezTo>
                <a:cubicBezTo>
                  <a:pt x="1191" y="1192"/>
                  <a:pt x="1191" y="1192"/>
                  <a:pt x="1191" y="1192"/>
                </a:cubicBezTo>
                <a:cubicBezTo>
                  <a:pt x="1191" y="701"/>
                  <a:pt x="1191" y="701"/>
                  <a:pt x="1191" y="701"/>
                </a:cubicBezTo>
                <a:cubicBezTo>
                  <a:pt x="1051" y="771"/>
                  <a:pt x="1051" y="771"/>
                  <a:pt x="1051" y="771"/>
                </a:cubicBezTo>
                <a:lnTo>
                  <a:pt x="1051" y="771"/>
                </a:lnTo>
                <a:cubicBezTo>
                  <a:pt x="858" y="868"/>
                  <a:pt x="858" y="868"/>
                  <a:pt x="858" y="868"/>
                </a:cubicBezTo>
                <a:cubicBezTo>
                  <a:pt x="666" y="1069"/>
                  <a:pt x="666" y="1069"/>
                  <a:pt x="666" y="1069"/>
                </a:cubicBezTo>
                <a:cubicBezTo>
                  <a:pt x="648" y="1078"/>
                  <a:pt x="631" y="1078"/>
                  <a:pt x="613" y="1078"/>
                </a:cubicBezTo>
                <a:cubicBezTo>
                  <a:pt x="438" y="991"/>
                  <a:pt x="438" y="991"/>
                  <a:pt x="438" y="991"/>
                </a:cubicBezTo>
                <a:lnTo>
                  <a:pt x="254" y="10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34">
            <a:extLst>
              <a:ext uri="{FF2B5EF4-FFF2-40B4-BE49-F238E27FC236}">
                <a16:creationId xmlns:a16="http://schemas.microsoft.com/office/drawing/2014/main" id="{73FB2A35-5FBA-604B-8891-D18ED40DB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516" y="10629917"/>
            <a:ext cx="1065217" cy="807643"/>
          </a:xfrm>
          <a:custGeom>
            <a:avLst/>
            <a:gdLst>
              <a:gd name="T0" fmla="*/ 35 w 1078"/>
              <a:gd name="T1" fmla="*/ 815 h 816"/>
              <a:gd name="T2" fmla="*/ 35 w 1078"/>
              <a:gd name="T3" fmla="*/ 815 h 816"/>
              <a:gd name="T4" fmla="*/ 8 w 1078"/>
              <a:gd name="T5" fmla="*/ 806 h 816"/>
              <a:gd name="T6" fmla="*/ 8 w 1078"/>
              <a:gd name="T7" fmla="*/ 754 h 816"/>
              <a:gd name="T8" fmla="*/ 210 w 1078"/>
              <a:gd name="T9" fmla="*/ 456 h 816"/>
              <a:gd name="T10" fmla="*/ 210 w 1078"/>
              <a:gd name="T11" fmla="*/ 456 h 816"/>
              <a:gd name="T12" fmla="*/ 411 w 1078"/>
              <a:gd name="T13" fmla="*/ 211 h 816"/>
              <a:gd name="T14" fmla="*/ 438 w 1078"/>
              <a:gd name="T15" fmla="*/ 193 h 816"/>
              <a:gd name="T16" fmla="*/ 683 w 1078"/>
              <a:gd name="T17" fmla="*/ 141 h 816"/>
              <a:gd name="T18" fmla="*/ 814 w 1078"/>
              <a:gd name="T19" fmla="*/ 9 h 816"/>
              <a:gd name="T20" fmla="*/ 841 w 1078"/>
              <a:gd name="T21" fmla="*/ 0 h 816"/>
              <a:gd name="T22" fmla="*/ 1033 w 1078"/>
              <a:gd name="T23" fmla="*/ 0 h 816"/>
              <a:gd name="T24" fmla="*/ 1077 w 1078"/>
              <a:gd name="T25" fmla="*/ 35 h 816"/>
              <a:gd name="T26" fmla="*/ 1033 w 1078"/>
              <a:gd name="T27" fmla="*/ 79 h 816"/>
              <a:gd name="T28" fmla="*/ 858 w 1078"/>
              <a:gd name="T29" fmla="*/ 79 h 816"/>
              <a:gd name="T30" fmla="*/ 735 w 1078"/>
              <a:gd name="T31" fmla="*/ 202 h 816"/>
              <a:gd name="T32" fmla="*/ 709 w 1078"/>
              <a:gd name="T33" fmla="*/ 211 h 816"/>
              <a:gd name="T34" fmla="*/ 464 w 1078"/>
              <a:gd name="T35" fmla="*/ 263 h 816"/>
              <a:gd name="T36" fmla="*/ 271 w 1078"/>
              <a:gd name="T37" fmla="*/ 500 h 816"/>
              <a:gd name="T38" fmla="*/ 192 w 1078"/>
              <a:gd name="T39" fmla="*/ 614 h 816"/>
              <a:gd name="T40" fmla="*/ 289 w 1078"/>
              <a:gd name="T41" fmla="*/ 543 h 816"/>
              <a:gd name="T42" fmla="*/ 411 w 1078"/>
              <a:gd name="T43" fmla="*/ 395 h 816"/>
              <a:gd name="T44" fmla="*/ 438 w 1078"/>
              <a:gd name="T45" fmla="*/ 386 h 816"/>
              <a:gd name="T46" fmla="*/ 718 w 1078"/>
              <a:gd name="T47" fmla="*/ 333 h 816"/>
              <a:gd name="T48" fmla="*/ 718 w 1078"/>
              <a:gd name="T49" fmla="*/ 333 h 816"/>
              <a:gd name="T50" fmla="*/ 832 w 1078"/>
              <a:gd name="T51" fmla="*/ 333 h 816"/>
              <a:gd name="T52" fmla="*/ 1007 w 1078"/>
              <a:gd name="T53" fmla="*/ 149 h 816"/>
              <a:gd name="T54" fmla="*/ 1060 w 1078"/>
              <a:gd name="T55" fmla="*/ 149 h 816"/>
              <a:gd name="T56" fmla="*/ 1060 w 1078"/>
              <a:gd name="T57" fmla="*/ 202 h 816"/>
              <a:gd name="T58" fmla="*/ 876 w 1078"/>
              <a:gd name="T59" fmla="*/ 403 h 816"/>
              <a:gd name="T60" fmla="*/ 849 w 1078"/>
              <a:gd name="T61" fmla="*/ 412 h 816"/>
              <a:gd name="T62" fmla="*/ 727 w 1078"/>
              <a:gd name="T63" fmla="*/ 412 h 816"/>
              <a:gd name="T64" fmla="*/ 464 w 1078"/>
              <a:gd name="T65" fmla="*/ 456 h 816"/>
              <a:gd name="T66" fmla="*/ 350 w 1078"/>
              <a:gd name="T67" fmla="*/ 596 h 816"/>
              <a:gd name="T68" fmla="*/ 341 w 1078"/>
              <a:gd name="T69" fmla="*/ 605 h 816"/>
              <a:gd name="T70" fmla="*/ 61 w 1078"/>
              <a:gd name="T71" fmla="*/ 806 h 816"/>
              <a:gd name="T72" fmla="*/ 35 w 1078"/>
              <a:gd name="T73" fmla="*/ 815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8" h="816">
                <a:moveTo>
                  <a:pt x="35" y="815"/>
                </a:moveTo>
                <a:lnTo>
                  <a:pt x="35" y="815"/>
                </a:lnTo>
                <a:cubicBezTo>
                  <a:pt x="26" y="815"/>
                  <a:pt x="17" y="815"/>
                  <a:pt x="8" y="806"/>
                </a:cubicBezTo>
                <a:cubicBezTo>
                  <a:pt x="0" y="789"/>
                  <a:pt x="0" y="771"/>
                  <a:pt x="8" y="754"/>
                </a:cubicBezTo>
                <a:cubicBezTo>
                  <a:pt x="210" y="456"/>
                  <a:pt x="210" y="456"/>
                  <a:pt x="210" y="456"/>
                </a:cubicBezTo>
                <a:lnTo>
                  <a:pt x="210" y="456"/>
                </a:lnTo>
                <a:cubicBezTo>
                  <a:pt x="411" y="211"/>
                  <a:pt x="411" y="211"/>
                  <a:pt x="411" y="211"/>
                </a:cubicBezTo>
                <a:cubicBezTo>
                  <a:pt x="420" y="202"/>
                  <a:pt x="429" y="193"/>
                  <a:pt x="438" y="193"/>
                </a:cubicBezTo>
                <a:cubicBezTo>
                  <a:pt x="683" y="141"/>
                  <a:pt x="683" y="141"/>
                  <a:pt x="683" y="141"/>
                </a:cubicBezTo>
                <a:cubicBezTo>
                  <a:pt x="814" y="9"/>
                  <a:pt x="814" y="9"/>
                  <a:pt x="814" y="9"/>
                </a:cubicBezTo>
                <a:cubicBezTo>
                  <a:pt x="823" y="0"/>
                  <a:pt x="832" y="0"/>
                  <a:pt x="841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060" y="0"/>
                  <a:pt x="1077" y="18"/>
                  <a:pt x="1077" y="35"/>
                </a:cubicBezTo>
                <a:cubicBezTo>
                  <a:pt x="1077" y="62"/>
                  <a:pt x="1060" y="79"/>
                  <a:pt x="1033" y="79"/>
                </a:cubicBezTo>
                <a:cubicBezTo>
                  <a:pt x="858" y="79"/>
                  <a:pt x="858" y="79"/>
                  <a:pt x="858" y="79"/>
                </a:cubicBezTo>
                <a:cubicBezTo>
                  <a:pt x="735" y="202"/>
                  <a:pt x="735" y="202"/>
                  <a:pt x="735" y="202"/>
                </a:cubicBezTo>
                <a:cubicBezTo>
                  <a:pt x="727" y="211"/>
                  <a:pt x="718" y="211"/>
                  <a:pt x="709" y="211"/>
                </a:cubicBezTo>
                <a:cubicBezTo>
                  <a:pt x="464" y="263"/>
                  <a:pt x="464" y="263"/>
                  <a:pt x="464" y="263"/>
                </a:cubicBezTo>
                <a:cubicBezTo>
                  <a:pt x="271" y="500"/>
                  <a:pt x="271" y="500"/>
                  <a:pt x="271" y="500"/>
                </a:cubicBezTo>
                <a:cubicBezTo>
                  <a:pt x="192" y="614"/>
                  <a:pt x="192" y="614"/>
                  <a:pt x="192" y="614"/>
                </a:cubicBezTo>
                <a:cubicBezTo>
                  <a:pt x="289" y="543"/>
                  <a:pt x="289" y="543"/>
                  <a:pt x="289" y="543"/>
                </a:cubicBezTo>
                <a:cubicBezTo>
                  <a:pt x="411" y="395"/>
                  <a:pt x="411" y="395"/>
                  <a:pt x="411" y="395"/>
                </a:cubicBezTo>
                <a:cubicBezTo>
                  <a:pt x="420" y="386"/>
                  <a:pt x="429" y="386"/>
                  <a:pt x="438" y="386"/>
                </a:cubicBezTo>
                <a:cubicBezTo>
                  <a:pt x="718" y="333"/>
                  <a:pt x="718" y="333"/>
                  <a:pt x="718" y="333"/>
                </a:cubicBezTo>
                <a:lnTo>
                  <a:pt x="718" y="333"/>
                </a:lnTo>
                <a:cubicBezTo>
                  <a:pt x="832" y="333"/>
                  <a:pt x="832" y="333"/>
                  <a:pt x="832" y="333"/>
                </a:cubicBezTo>
                <a:cubicBezTo>
                  <a:pt x="1007" y="149"/>
                  <a:pt x="1007" y="149"/>
                  <a:pt x="1007" y="149"/>
                </a:cubicBezTo>
                <a:cubicBezTo>
                  <a:pt x="1025" y="132"/>
                  <a:pt x="1051" y="132"/>
                  <a:pt x="1060" y="149"/>
                </a:cubicBezTo>
                <a:cubicBezTo>
                  <a:pt x="1077" y="167"/>
                  <a:pt x="1077" y="184"/>
                  <a:pt x="1060" y="202"/>
                </a:cubicBezTo>
                <a:cubicBezTo>
                  <a:pt x="876" y="403"/>
                  <a:pt x="876" y="403"/>
                  <a:pt x="876" y="403"/>
                </a:cubicBezTo>
                <a:cubicBezTo>
                  <a:pt x="867" y="412"/>
                  <a:pt x="858" y="412"/>
                  <a:pt x="849" y="412"/>
                </a:cubicBezTo>
                <a:cubicBezTo>
                  <a:pt x="727" y="412"/>
                  <a:pt x="727" y="412"/>
                  <a:pt x="727" y="412"/>
                </a:cubicBezTo>
                <a:cubicBezTo>
                  <a:pt x="464" y="456"/>
                  <a:pt x="464" y="456"/>
                  <a:pt x="464" y="456"/>
                </a:cubicBezTo>
                <a:cubicBezTo>
                  <a:pt x="350" y="596"/>
                  <a:pt x="350" y="596"/>
                  <a:pt x="350" y="596"/>
                </a:cubicBezTo>
                <a:lnTo>
                  <a:pt x="341" y="605"/>
                </a:lnTo>
                <a:cubicBezTo>
                  <a:pt x="61" y="806"/>
                  <a:pt x="61" y="806"/>
                  <a:pt x="61" y="806"/>
                </a:cubicBezTo>
                <a:cubicBezTo>
                  <a:pt x="52" y="815"/>
                  <a:pt x="43" y="815"/>
                  <a:pt x="35" y="8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Google Shape;207;p7">
            <a:extLst>
              <a:ext uri="{FF2B5EF4-FFF2-40B4-BE49-F238E27FC236}">
                <a16:creationId xmlns:a16="http://schemas.microsoft.com/office/drawing/2014/main" id="{38E997AE-E6A7-2F4A-BA87-D5A727F24E79}"/>
              </a:ext>
            </a:extLst>
          </p:cNvPr>
          <p:cNvSpPr txBox="1"/>
          <p:nvPr/>
        </p:nvSpPr>
        <p:spPr>
          <a:xfrm>
            <a:off x="16076503" y="4189265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9" name="Google Shape;208;p7">
            <a:extLst>
              <a:ext uri="{FF2B5EF4-FFF2-40B4-BE49-F238E27FC236}">
                <a16:creationId xmlns:a16="http://schemas.microsoft.com/office/drawing/2014/main" id="{CBFFDC32-F542-4C45-8EC9-2B9D69ED4E1E}"/>
              </a:ext>
            </a:extLst>
          </p:cNvPr>
          <p:cNvSpPr txBox="1"/>
          <p:nvPr/>
        </p:nvSpPr>
        <p:spPr>
          <a:xfrm>
            <a:off x="16041505" y="5747618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265;p9">
            <a:extLst>
              <a:ext uri="{FF2B5EF4-FFF2-40B4-BE49-F238E27FC236}">
                <a16:creationId xmlns:a16="http://schemas.microsoft.com/office/drawing/2014/main" id="{F172680E-BCEA-A04F-A8F5-371D1650F865}"/>
              </a:ext>
            </a:extLst>
          </p:cNvPr>
          <p:cNvSpPr/>
          <p:nvPr/>
        </p:nvSpPr>
        <p:spPr>
          <a:xfrm>
            <a:off x="7458071" y="2330827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01" name="Google Shape;264;p9">
            <a:extLst>
              <a:ext uri="{FF2B5EF4-FFF2-40B4-BE49-F238E27FC236}">
                <a16:creationId xmlns:a16="http://schemas.microsoft.com/office/drawing/2014/main" id="{2ADE9C2C-9EC2-A540-839E-B7FD92B44186}"/>
              </a:ext>
            </a:extLst>
          </p:cNvPr>
          <p:cNvSpPr txBox="1"/>
          <p:nvPr/>
        </p:nvSpPr>
        <p:spPr>
          <a:xfrm>
            <a:off x="7494218" y="1787131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265;p9">
            <a:extLst>
              <a:ext uri="{FF2B5EF4-FFF2-40B4-BE49-F238E27FC236}">
                <a16:creationId xmlns:a16="http://schemas.microsoft.com/office/drawing/2014/main" id="{3D56EB62-675B-3E4D-B75F-DF4479A1B19A}"/>
              </a:ext>
            </a:extLst>
          </p:cNvPr>
          <p:cNvSpPr/>
          <p:nvPr/>
        </p:nvSpPr>
        <p:spPr>
          <a:xfrm>
            <a:off x="5608436" y="10695296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03" name="Google Shape;264;p9">
            <a:extLst>
              <a:ext uri="{FF2B5EF4-FFF2-40B4-BE49-F238E27FC236}">
                <a16:creationId xmlns:a16="http://schemas.microsoft.com/office/drawing/2014/main" id="{7BAADEA7-798F-E74E-9415-4BA83AACA5D5}"/>
              </a:ext>
            </a:extLst>
          </p:cNvPr>
          <p:cNvSpPr txBox="1"/>
          <p:nvPr/>
        </p:nvSpPr>
        <p:spPr>
          <a:xfrm>
            <a:off x="5644583" y="10151600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264;p9">
            <a:extLst>
              <a:ext uri="{FF2B5EF4-FFF2-40B4-BE49-F238E27FC236}">
                <a16:creationId xmlns:a16="http://schemas.microsoft.com/office/drawing/2014/main" id="{4733FB25-6AC8-1144-BDEB-F76F14FDAFB8}"/>
              </a:ext>
            </a:extLst>
          </p:cNvPr>
          <p:cNvSpPr txBox="1"/>
          <p:nvPr/>
        </p:nvSpPr>
        <p:spPr>
          <a:xfrm>
            <a:off x="11228506" y="662580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265;p9">
            <a:extLst>
              <a:ext uri="{FF2B5EF4-FFF2-40B4-BE49-F238E27FC236}">
                <a16:creationId xmlns:a16="http://schemas.microsoft.com/office/drawing/2014/main" id="{115E613D-AFE7-2643-B2C9-0C33D3CE37EC}"/>
              </a:ext>
            </a:extLst>
          </p:cNvPr>
          <p:cNvSpPr/>
          <p:nvPr/>
        </p:nvSpPr>
        <p:spPr>
          <a:xfrm>
            <a:off x="11013052" y="717628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06" name="Google Shape;264;p9">
            <a:extLst>
              <a:ext uri="{FF2B5EF4-FFF2-40B4-BE49-F238E27FC236}">
                <a16:creationId xmlns:a16="http://schemas.microsoft.com/office/drawing/2014/main" id="{9DEA20DA-1744-6F42-9FF1-9AA5E8162C85}"/>
              </a:ext>
            </a:extLst>
          </p:cNvPr>
          <p:cNvSpPr txBox="1"/>
          <p:nvPr/>
        </p:nvSpPr>
        <p:spPr>
          <a:xfrm>
            <a:off x="3218372" y="652691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265;p9">
            <a:extLst>
              <a:ext uri="{FF2B5EF4-FFF2-40B4-BE49-F238E27FC236}">
                <a16:creationId xmlns:a16="http://schemas.microsoft.com/office/drawing/2014/main" id="{3227C846-FEA3-5445-AE34-5F089DB731E4}"/>
              </a:ext>
            </a:extLst>
          </p:cNvPr>
          <p:cNvSpPr/>
          <p:nvPr/>
        </p:nvSpPr>
        <p:spPr>
          <a:xfrm>
            <a:off x="3002918" y="707739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2B095A6B-0E43-F740-8C8F-BFB2FD7F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5016" y="5878842"/>
            <a:ext cx="5556882" cy="7171665"/>
          </a:xfrm>
          <a:custGeom>
            <a:avLst/>
            <a:gdLst>
              <a:gd name="T0" fmla="*/ 2711 w 5298"/>
              <a:gd name="T1" fmla="*/ 126 h 6834"/>
              <a:gd name="T2" fmla="*/ 2711 w 5298"/>
              <a:gd name="T3" fmla="*/ 126 h 6834"/>
              <a:gd name="T4" fmla="*/ 45 w 5298"/>
              <a:gd name="T5" fmla="*/ 6562 h 6834"/>
              <a:gd name="T6" fmla="*/ 226 w 5298"/>
              <a:gd name="T7" fmla="*/ 6833 h 6834"/>
              <a:gd name="T8" fmla="*/ 2395 w 5298"/>
              <a:gd name="T9" fmla="*/ 6833 h 6834"/>
              <a:gd name="T10" fmla="*/ 2576 w 5298"/>
              <a:gd name="T11" fmla="*/ 6715 h 6834"/>
              <a:gd name="T12" fmla="*/ 5242 w 5298"/>
              <a:gd name="T13" fmla="*/ 271 h 6834"/>
              <a:gd name="T14" fmla="*/ 5062 w 5298"/>
              <a:gd name="T15" fmla="*/ 0 h 6834"/>
              <a:gd name="T16" fmla="*/ 2892 w 5298"/>
              <a:gd name="T17" fmla="*/ 0 h 6834"/>
              <a:gd name="T18" fmla="*/ 2711 w 5298"/>
              <a:gd name="T19" fmla="*/ 126 h 6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98" h="6834">
                <a:moveTo>
                  <a:pt x="2711" y="126"/>
                </a:moveTo>
                <a:lnTo>
                  <a:pt x="2711" y="126"/>
                </a:lnTo>
                <a:cubicBezTo>
                  <a:pt x="45" y="6562"/>
                  <a:pt x="45" y="6562"/>
                  <a:pt x="45" y="6562"/>
                </a:cubicBezTo>
                <a:cubicBezTo>
                  <a:pt x="0" y="6688"/>
                  <a:pt x="91" y="6833"/>
                  <a:pt x="226" y="6833"/>
                </a:cubicBezTo>
                <a:cubicBezTo>
                  <a:pt x="2395" y="6833"/>
                  <a:pt x="2395" y="6833"/>
                  <a:pt x="2395" y="6833"/>
                </a:cubicBezTo>
                <a:cubicBezTo>
                  <a:pt x="2476" y="6833"/>
                  <a:pt x="2539" y="6788"/>
                  <a:pt x="2576" y="6715"/>
                </a:cubicBezTo>
                <a:cubicBezTo>
                  <a:pt x="5242" y="271"/>
                  <a:pt x="5242" y="271"/>
                  <a:pt x="5242" y="271"/>
                </a:cubicBezTo>
                <a:cubicBezTo>
                  <a:pt x="5297" y="144"/>
                  <a:pt x="5197" y="0"/>
                  <a:pt x="5062" y="0"/>
                </a:cubicBezTo>
                <a:cubicBezTo>
                  <a:pt x="2892" y="0"/>
                  <a:pt x="2892" y="0"/>
                  <a:pt x="2892" y="0"/>
                </a:cubicBezTo>
                <a:cubicBezTo>
                  <a:pt x="2820" y="0"/>
                  <a:pt x="2747" y="54"/>
                  <a:pt x="2711" y="1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83">
            <a:extLst>
              <a:ext uri="{FF2B5EF4-FFF2-40B4-BE49-F238E27FC236}">
                <a16:creationId xmlns:a16="http://schemas.microsoft.com/office/drawing/2014/main" id="{B70D043C-565C-CA4F-AAED-BE353182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558" y="5878842"/>
            <a:ext cx="8527339" cy="2503141"/>
          </a:xfrm>
          <a:custGeom>
            <a:avLst/>
            <a:gdLst>
              <a:gd name="T0" fmla="*/ 7059 w 8127"/>
              <a:gd name="T1" fmla="*/ 2385 h 2386"/>
              <a:gd name="T2" fmla="*/ 7059 w 8127"/>
              <a:gd name="T3" fmla="*/ 2385 h 2386"/>
              <a:gd name="T4" fmla="*/ 1148 w 8127"/>
              <a:gd name="T5" fmla="*/ 2385 h 2386"/>
              <a:gd name="T6" fmla="*/ 967 w 8127"/>
              <a:gd name="T7" fmla="*/ 2277 h 2386"/>
              <a:gd name="T8" fmla="*/ 63 w 8127"/>
              <a:gd name="T9" fmla="*/ 280 h 2386"/>
              <a:gd name="T10" fmla="*/ 244 w 8127"/>
              <a:gd name="T11" fmla="*/ 0 h 2386"/>
              <a:gd name="T12" fmla="*/ 7891 w 8127"/>
              <a:gd name="T13" fmla="*/ 0 h 2386"/>
              <a:gd name="T14" fmla="*/ 8071 w 8127"/>
              <a:gd name="T15" fmla="*/ 271 h 2386"/>
              <a:gd name="T16" fmla="*/ 7240 w 8127"/>
              <a:gd name="T17" fmla="*/ 2268 h 2386"/>
              <a:gd name="T18" fmla="*/ 7059 w 8127"/>
              <a:gd name="T19" fmla="*/ 2385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27" h="2386">
                <a:moveTo>
                  <a:pt x="7059" y="2385"/>
                </a:moveTo>
                <a:lnTo>
                  <a:pt x="7059" y="2385"/>
                </a:lnTo>
                <a:cubicBezTo>
                  <a:pt x="1148" y="2385"/>
                  <a:pt x="1148" y="2385"/>
                  <a:pt x="1148" y="2385"/>
                </a:cubicBezTo>
                <a:cubicBezTo>
                  <a:pt x="1066" y="2385"/>
                  <a:pt x="1003" y="2340"/>
                  <a:pt x="967" y="2277"/>
                </a:cubicBezTo>
                <a:cubicBezTo>
                  <a:pt x="63" y="280"/>
                  <a:pt x="63" y="280"/>
                  <a:pt x="63" y="280"/>
                </a:cubicBezTo>
                <a:cubicBezTo>
                  <a:pt x="0" y="144"/>
                  <a:pt x="99" y="0"/>
                  <a:pt x="244" y="0"/>
                </a:cubicBezTo>
                <a:cubicBezTo>
                  <a:pt x="7891" y="0"/>
                  <a:pt x="7891" y="0"/>
                  <a:pt x="7891" y="0"/>
                </a:cubicBezTo>
                <a:cubicBezTo>
                  <a:pt x="8026" y="0"/>
                  <a:pt x="8126" y="144"/>
                  <a:pt x="8071" y="271"/>
                </a:cubicBezTo>
                <a:cubicBezTo>
                  <a:pt x="7240" y="2268"/>
                  <a:pt x="7240" y="2268"/>
                  <a:pt x="7240" y="2268"/>
                </a:cubicBezTo>
                <a:cubicBezTo>
                  <a:pt x="7213" y="2340"/>
                  <a:pt x="7140" y="2385"/>
                  <a:pt x="7059" y="23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84">
            <a:extLst>
              <a:ext uri="{FF2B5EF4-FFF2-40B4-BE49-F238E27FC236}">
                <a16:creationId xmlns:a16="http://schemas.microsoft.com/office/drawing/2014/main" id="{A41C3483-EA64-A244-82BD-063EA784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558" y="5878842"/>
            <a:ext cx="5547628" cy="7171665"/>
          </a:xfrm>
          <a:custGeom>
            <a:avLst/>
            <a:gdLst>
              <a:gd name="T0" fmla="*/ 2576 w 5288"/>
              <a:gd name="T1" fmla="*/ 126 h 6834"/>
              <a:gd name="T2" fmla="*/ 2576 w 5288"/>
              <a:gd name="T3" fmla="*/ 126 h 6834"/>
              <a:gd name="T4" fmla="*/ 5242 w 5288"/>
              <a:gd name="T5" fmla="*/ 6562 h 6834"/>
              <a:gd name="T6" fmla="*/ 5061 w 5288"/>
              <a:gd name="T7" fmla="*/ 6833 h 6834"/>
              <a:gd name="T8" fmla="*/ 2893 w 5288"/>
              <a:gd name="T9" fmla="*/ 6833 h 6834"/>
              <a:gd name="T10" fmla="*/ 2712 w 5288"/>
              <a:gd name="T11" fmla="*/ 6715 h 6834"/>
              <a:gd name="T12" fmla="*/ 45 w 5288"/>
              <a:gd name="T13" fmla="*/ 271 h 6834"/>
              <a:gd name="T14" fmla="*/ 226 w 5288"/>
              <a:gd name="T15" fmla="*/ 0 h 6834"/>
              <a:gd name="T16" fmla="*/ 2395 w 5288"/>
              <a:gd name="T17" fmla="*/ 0 h 6834"/>
              <a:gd name="T18" fmla="*/ 2576 w 5288"/>
              <a:gd name="T19" fmla="*/ 126 h 6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88" h="6834">
                <a:moveTo>
                  <a:pt x="2576" y="126"/>
                </a:moveTo>
                <a:lnTo>
                  <a:pt x="2576" y="126"/>
                </a:lnTo>
                <a:cubicBezTo>
                  <a:pt x="5242" y="6562"/>
                  <a:pt x="5242" y="6562"/>
                  <a:pt x="5242" y="6562"/>
                </a:cubicBezTo>
                <a:cubicBezTo>
                  <a:pt x="5287" y="6688"/>
                  <a:pt x="5197" y="6833"/>
                  <a:pt x="5061" y="6833"/>
                </a:cubicBezTo>
                <a:cubicBezTo>
                  <a:pt x="2893" y="6833"/>
                  <a:pt x="2893" y="6833"/>
                  <a:pt x="2893" y="6833"/>
                </a:cubicBezTo>
                <a:cubicBezTo>
                  <a:pt x="2811" y="6833"/>
                  <a:pt x="2748" y="6788"/>
                  <a:pt x="2712" y="6715"/>
                </a:cubicBezTo>
                <a:cubicBezTo>
                  <a:pt x="45" y="271"/>
                  <a:pt x="45" y="271"/>
                  <a:pt x="45" y="271"/>
                </a:cubicBezTo>
                <a:cubicBezTo>
                  <a:pt x="0" y="144"/>
                  <a:pt x="90" y="0"/>
                  <a:pt x="226" y="0"/>
                </a:cubicBezTo>
                <a:cubicBezTo>
                  <a:pt x="2395" y="0"/>
                  <a:pt x="2395" y="0"/>
                  <a:pt x="2395" y="0"/>
                </a:cubicBezTo>
                <a:cubicBezTo>
                  <a:pt x="2468" y="0"/>
                  <a:pt x="2540" y="54"/>
                  <a:pt x="2576" y="1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5">
            <a:extLst>
              <a:ext uri="{FF2B5EF4-FFF2-40B4-BE49-F238E27FC236}">
                <a16:creationId xmlns:a16="http://schemas.microsoft.com/office/drawing/2014/main" id="{8CC5BACB-DBA0-7F44-BAF1-69F99B9B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700" y="9099151"/>
            <a:ext cx="1165974" cy="740301"/>
          </a:xfrm>
          <a:custGeom>
            <a:avLst/>
            <a:gdLst>
              <a:gd name="T0" fmla="*/ 1067 w 1113"/>
              <a:gd name="T1" fmla="*/ 705 h 706"/>
              <a:gd name="T2" fmla="*/ 1067 w 1113"/>
              <a:gd name="T3" fmla="*/ 705 h 706"/>
              <a:gd name="T4" fmla="*/ 45 w 1113"/>
              <a:gd name="T5" fmla="*/ 705 h 706"/>
              <a:gd name="T6" fmla="*/ 0 w 1113"/>
              <a:gd name="T7" fmla="*/ 669 h 706"/>
              <a:gd name="T8" fmla="*/ 0 w 1113"/>
              <a:gd name="T9" fmla="*/ 55 h 706"/>
              <a:gd name="T10" fmla="*/ 54 w 1113"/>
              <a:gd name="T11" fmla="*/ 0 h 706"/>
              <a:gd name="T12" fmla="*/ 551 w 1113"/>
              <a:gd name="T13" fmla="*/ 0 h 706"/>
              <a:gd name="T14" fmla="*/ 1067 w 1113"/>
              <a:gd name="T15" fmla="*/ 0 h 706"/>
              <a:gd name="T16" fmla="*/ 1112 w 1113"/>
              <a:gd name="T17" fmla="*/ 45 h 706"/>
              <a:gd name="T18" fmla="*/ 1112 w 1113"/>
              <a:gd name="T19" fmla="*/ 669 h 706"/>
              <a:gd name="T20" fmla="*/ 1067 w 1113"/>
              <a:gd name="T21" fmla="*/ 705 h 706"/>
              <a:gd name="T22" fmla="*/ 54 w 1113"/>
              <a:gd name="T23" fmla="*/ 660 h 706"/>
              <a:gd name="T24" fmla="*/ 54 w 1113"/>
              <a:gd name="T25" fmla="*/ 660 h 706"/>
              <a:gd name="T26" fmla="*/ 1058 w 1113"/>
              <a:gd name="T27" fmla="*/ 660 h 706"/>
              <a:gd name="T28" fmla="*/ 1058 w 1113"/>
              <a:gd name="T29" fmla="*/ 55 h 706"/>
              <a:gd name="T30" fmla="*/ 551 w 1113"/>
              <a:gd name="T31" fmla="*/ 55 h 706"/>
              <a:gd name="T32" fmla="*/ 54 w 1113"/>
              <a:gd name="T33" fmla="*/ 55 h 706"/>
              <a:gd name="T34" fmla="*/ 54 w 1113"/>
              <a:gd name="T35" fmla="*/ 66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13" h="706">
                <a:moveTo>
                  <a:pt x="1067" y="705"/>
                </a:moveTo>
                <a:lnTo>
                  <a:pt x="1067" y="705"/>
                </a:lnTo>
                <a:cubicBezTo>
                  <a:pt x="45" y="705"/>
                  <a:pt x="45" y="705"/>
                  <a:pt x="45" y="705"/>
                </a:cubicBezTo>
                <a:cubicBezTo>
                  <a:pt x="27" y="705"/>
                  <a:pt x="0" y="687"/>
                  <a:pt x="0" y="66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1067" y="0"/>
                  <a:pt x="1067" y="0"/>
                  <a:pt x="1067" y="0"/>
                </a:cubicBezTo>
                <a:cubicBezTo>
                  <a:pt x="1085" y="0"/>
                  <a:pt x="1112" y="18"/>
                  <a:pt x="1112" y="45"/>
                </a:cubicBezTo>
                <a:cubicBezTo>
                  <a:pt x="1112" y="669"/>
                  <a:pt x="1112" y="669"/>
                  <a:pt x="1112" y="669"/>
                </a:cubicBezTo>
                <a:cubicBezTo>
                  <a:pt x="1112" y="687"/>
                  <a:pt x="1085" y="705"/>
                  <a:pt x="1067" y="705"/>
                </a:cubicBezTo>
                <a:close/>
                <a:moveTo>
                  <a:pt x="54" y="660"/>
                </a:moveTo>
                <a:lnTo>
                  <a:pt x="54" y="660"/>
                </a:lnTo>
                <a:cubicBezTo>
                  <a:pt x="1058" y="660"/>
                  <a:pt x="1058" y="660"/>
                  <a:pt x="1058" y="660"/>
                </a:cubicBezTo>
                <a:cubicBezTo>
                  <a:pt x="1058" y="55"/>
                  <a:pt x="1058" y="55"/>
                  <a:pt x="1058" y="55"/>
                </a:cubicBezTo>
                <a:cubicBezTo>
                  <a:pt x="551" y="55"/>
                  <a:pt x="551" y="55"/>
                  <a:pt x="551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6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6">
            <a:extLst>
              <a:ext uri="{FF2B5EF4-FFF2-40B4-BE49-F238E27FC236}">
                <a16:creationId xmlns:a16="http://schemas.microsoft.com/office/drawing/2014/main" id="{A6EDAC1B-7D63-5A4B-B02A-9CEEABA16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192" y="8932583"/>
            <a:ext cx="578362" cy="226716"/>
          </a:xfrm>
          <a:custGeom>
            <a:avLst/>
            <a:gdLst>
              <a:gd name="T0" fmla="*/ 27 w 553"/>
              <a:gd name="T1" fmla="*/ 217 h 218"/>
              <a:gd name="T2" fmla="*/ 27 w 553"/>
              <a:gd name="T3" fmla="*/ 217 h 218"/>
              <a:gd name="T4" fmla="*/ 9 w 553"/>
              <a:gd name="T5" fmla="*/ 207 h 218"/>
              <a:gd name="T6" fmla="*/ 9 w 553"/>
              <a:gd name="T7" fmla="*/ 180 h 218"/>
              <a:gd name="T8" fmla="*/ 109 w 553"/>
              <a:gd name="T9" fmla="*/ 54 h 218"/>
              <a:gd name="T10" fmla="*/ 271 w 553"/>
              <a:gd name="T11" fmla="*/ 0 h 218"/>
              <a:gd name="T12" fmla="*/ 443 w 553"/>
              <a:gd name="T13" fmla="*/ 54 h 218"/>
              <a:gd name="T14" fmla="*/ 543 w 553"/>
              <a:gd name="T15" fmla="*/ 180 h 218"/>
              <a:gd name="T16" fmla="*/ 543 w 553"/>
              <a:gd name="T17" fmla="*/ 207 h 218"/>
              <a:gd name="T18" fmla="*/ 525 w 553"/>
              <a:gd name="T19" fmla="*/ 217 h 218"/>
              <a:gd name="T20" fmla="*/ 27 w 553"/>
              <a:gd name="T21" fmla="*/ 217 h 218"/>
              <a:gd name="T22" fmla="*/ 271 w 553"/>
              <a:gd name="T23" fmla="*/ 54 h 218"/>
              <a:gd name="T24" fmla="*/ 271 w 553"/>
              <a:gd name="T25" fmla="*/ 54 h 218"/>
              <a:gd name="T26" fmla="*/ 145 w 553"/>
              <a:gd name="T27" fmla="*/ 99 h 218"/>
              <a:gd name="T28" fmla="*/ 72 w 553"/>
              <a:gd name="T29" fmla="*/ 162 h 218"/>
              <a:gd name="T30" fmla="*/ 479 w 553"/>
              <a:gd name="T31" fmla="*/ 162 h 218"/>
              <a:gd name="T32" fmla="*/ 407 w 553"/>
              <a:gd name="T33" fmla="*/ 99 h 218"/>
              <a:gd name="T34" fmla="*/ 271 w 553"/>
              <a:gd name="T35" fmla="*/ 5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3" h="218">
                <a:moveTo>
                  <a:pt x="27" y="217"/>
                </a:moveTo>
                <a:lnTo>
                  <a:pt x="27" y="217"/>
                </a:lnTo>
                <a:cubicBezTo>
                  <a:pt x="27" y="217"/>
                  <a:pt x="18" y="207"/>
                  <a:pt x="9" y="207"/>
                </a:cubicBezTo>
                <a:cubicBezTo>
                  <a:pt x="9" y="198"/>
                  <a:pt x="0" y="189"/>
                  <a:pt x="9" y="180"/>
                </a:cubicBezTo>
                <a:cubicBezTo>
                  <a:pt x="27" y="126"/>
                  <a:pt x="63" y="81"/>
                  <a:pt x="109" y="54"/>
                </a:cubicBezTo>
                <a:cubicBezTo>
                  <a:pt x="163" y="18"/>
                  <a:pt x="217" y="0"/>
                  <a:pt x="271" y="0"/>
                </a:cubicBezTo>
                <a:cubicBezTo>
                  <a:pt x="335" y="0"/>
                  <a:pt x="389" y="18"/>
                  <a:pt x="443" y="54"/>
                </a:cubicBezTo>
                <a:cubicBezTo>
                  <a:pt x="488" y="81"/>
                  <a:pt x="525" y="126"/>
                  <a:pt x="543" y="180"/>
                </a:cubicBezTo>
                <a:cubicBezTo>
                  <a:pt x="552" y="189"/>
                  <a:pt x="543" y="198"/>
                  <a:pt x="543" y="207"/>
                </a:cubicBezTo>
                <a:cubicBezTo>
                  <a:pt x="534" y="207"/>
                  <a:pt x="525" y="217"/>
                  <a:pt x="525" y="217"/>
                </a:cubicBezTo>
                <a:lnTo>
                  <a:pt x="27" y="217"/>
                </a:lnTo>
                <a:close/>
                <a:moveTo>
                  <a:pt x="271" y="54"/>
                </a:moveTo>
                <a:lnTo>
                  <a:pt x="271" y="54"/>
                </a:lnTo>
                <a:cubicBezTo>
                  <a:pt x="226" y="54"/>
                  <a:pt x="181" y="72"/>
                  <a:pt x="145" y="99"/>
                </a:cubicBezTo>
                <a:cubicBezTo>
                  <a:pt x="109" y="117"/>
                  <a:pt x="91" y="135"/>
                  <a:pt x="72" y="162"/>
                </a:cubicBezTo>
                <a:cubicBezTo>
                  <a:pt x="479" y="162"/>
                  <a:pt x="479" y="162"/>
                  <a:pt x="479" y="162"/>
                </a:cubicBezTo>
                <a:cubicBezTo>
                  <a:pt x="461" y="135"/>
                  <a:pt x="434" y="117"/>
                  <a:pt x="407" y="99"/>
                </a:cubicBezTo>
                <a:cubicBezTo>
                  <a:pt x="371" y="72"/>
                  <a:pt x="326" y="54"/>
                  <a:pt x="271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7">
            <a:extLst>
              <a:ext uri="{FF2B5EF4-FFF2-40B4-BE49-F238E27FC236}">
                <a16:creationId xmlns:a16="http://schemas.microsoft.com/office/drawing/2014/main" id="{0E0CBC7F-6D0B-D141-8661-D2FD2DC4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699" y="9196314"/>
            <a:ext cx="550600" cy="550600"/>
          </a:xfrm>
          <a:custGeom>
            <a:avLst/>
            <a:gdLst>
              <a:gd name="T0" fmla="*/ 262 w 526"/>
              <a:gd name="T1" fmla="*/ 524 h 525"/>
              <a:gd name="T2" fmla="*/ 262 w 526"/>
              <a:gd name="T3" fmla="*/ 524 h 525"/>
              <a:gd name="T4" fmla="*/ 73 w 526"/>
              <a:gd name="T5" fmla="*/ 452 h 525"/>
              <a:gd name="T6" fmla="*/ 0 w 526"/>
              <a:gd name="T7" fmla="*/ 262 h 525"/>
              <a:gd name="T8" fmla="*/ 73 w 526"/>
              <a:gd name="T9" fmla="*/ 72 h 525"/>
              <a:gd name="T10" fmla="*/ 262 w 526"/>
              <a:gd name="T11" fmla="*/ 0 h 525"/>
              <a:gd name="T12" fmla="*/ 443 w 526"/>
              <a:gd name="T13" fmla="*/ 72 h 525"/>
              <a:gd name="T14" fmla="*/ 525 w 526"/>
              <a:gd name="T15" fmla="*/ 262 h 525"/>
              <a:gd name="T16" fmla="*/ 443 w 526"/>
              <a:gd name="T17" fmla="*/ 452 h 525"/>
              <a:gd name="T18" fmla="*/ 262 w 526"/>
              <a:gd name="T19" fmla="*/ 524 h 525"/>
              <a:gd name="T20" fmla="*/ 262 w 526"/>
              <a:gd name="T21" fmla="*/ 36 h 525"/>
              <a:gd name="T22" fmla="*/ 262 w 526"/>
              <a:gd name="T23" fmla="*/ 36 h 525"/>
              <a:gd name="T24" fmla="*/ 28 w 526"/>
              <a:gd name="T25" fmla="*/ 262 h 525"/>
              <a:gd name="T26" fmla="*/ 262 w 526"/>
              <a:gd name="T27" fmla="*/ 497 h 525"/>
              <a:gd name="T28" fmla="*/ 488 w 526"/>
              <a:gd name="T29" fmla="*/ 262 h 525"/>
              <a:gd name="T30" fmla="*/ 262 w 526"/>
              <a:gd name="T31" fmla="*/ 36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6" h="525">
                <a:moveTo>
                  <a:pt x="262" y="524"/>
                </a:moveTo>
                <a:lnTo>
                  <a:pt x="262" y="524"/>
                </a:lnTo>
                <a:cubicBezTo>
                  <a:pt x="190" y="524"/>
                  <a:pt x="127" y="497"/>
                  <a:pt x="73" y="452"/>
                </a:cubicBezTo>
                <a:cubicBezTo>
                  <a:pt x="28" y="397"/>
                  <a:pt x="0" y="334"/>
                  <a:pt x="0" y="262"/>
                </a:cubicBezTo>
                <a:cubicBezTo>
                  <a:pt x="0" y="189"/>
                  <a:pt x="28" y="126"/>
                  <a:pt x="73" y="72"/>
                </a:cubicBezTo>
                <a:cubicBezTo>
                  <a:pt x="127" y="27"/>
                  <a:pt x="190" y="0"/>
                  <a:pt x="262" y="0"/>
                </a:cubicBezTo>
                <a:cubicBezTo>
                  <a:pt x="326" y="0"/>
                  <a:pt x="398" y="27"/>
                  <a:pt x="443" y="72"/>
                </a:cubicBezTo>
                <a:cubicBezTo>
                  <a:pt x="498" y="126"/>
                  <a:pt x="525" y="189"/>
                  <a:pt x="525" y="262"/>
                </a:cubicBezTo>
                <a:cubicBezTo>
                  <a:pt x="525" y="334"/>
                  <a:pt x="498" y="397"/>
                  <a:pt x="443" y="452"/>
                </a:cubicBezTo>
                <a:cubicBezTo>
                  <a:pt x="398" y="497"/>
                  <a:pt x="326" y="524"/>
                  <a:pt x="262" y="524"/>
                </a:cubicBezTo>
                <a:close/>
                <a:moveTo>
                  <a:pt x="262" y="36"/>
                </a:moveTo>
                <a:lnTo>
                  <a:pt x="262" y="36"/>
                </a:lnTo>
                <a:cubicBezTo>
                  <a:pt x="136" y="36"/>
                  <a:pt x="28" y="135"/>
                  <a:pt x="28" y="262"/>
                </a:cubicBezTo>
                <a:cubicBezTo>
                  <a:pt x="28" y="388"/>
                  <a:pt x="136" y="497"/>
                  <a:pt x="262" y="497"/>
                </a:cubicBezTo>
                <a:cubicBezTo>
                  <a:pt x="389" y="497"/>
                  <a:pt x="488" y="388"/>
                  <a:pt x="488" y="262"/>
                </a:cubicBezTo>
                <a:cubicBezTo>
                  <a:pt x="488" y="135"/>
                  <a:pt x="389" y="36"/>
                  <a:pt x="262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8">
            <a:extLst>
              <a:ext uri="{FF2B5EF4-FFF2-40B4-BE49-F238E27FC236}">
                <a16:creationId xmlns:a16="http://schemas.microsoft.com/office/drawing/2014/main" id="{D7BC3C2B-6E31-2245-8935-9DE0A62C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7104" y="9261090"/>
            <a:ext cx="416419" cy="416419"/>
          </a:xfrm>
          <a:custGeom>
            <a:avLst/>
            <a:gdLst>
              <a:gd name="T0" fmla="*/ 198 w 398"/>
              <a:gd name="T1" fmla="*/ 398 h 399"/>
              <a:gd name="T2" fmla="*/ 198 w 398"/>
              <a:gd name="T3" fmla="*/ 398 h 399"/>
              <a:gd name="T4" fmla="*/ 0 w 398"/>
              <a:gd name="T5" fmla="*/ 199 h 399"/>
              <a:gd name="T6" fmla="*/ 198 w 398"/>
              <a:gd name="T7" fmla="*/ 0 h 399"/>
              <a:gd name="T8" fmla="*/ 397 w 398"/>
              <a:gd name="T9" fmla="*/ 199 h 399"/>
              <a:gd name="T10" fmla="*/ 198 w 398"/>
              <a:gd name="T11" fmla="*/ 398 h 399"/>
              <a:gd name="T12" fmla="*/ 198 w 398"/>
              <a:gd name="T13" fmla="*/ 27 h 399"/>
              <a:gd name="T14" fmla="*/ 198 w 398"/>
              <a:gd name="T15" fmla="*/ 27 h 399"/>
              <a:gd name="T16" fmla="*/ 27 w 398"/>
              <a:gd name="T17" fmla="*/ 199 h 399"/>
              <a:gd name="T18" fmla="*/ 198 w 398"/>
              <a:gd name="T19" fmla="*/ 371 h 399"/>
              <a:gd name="T20" fmla="*/ 361 w 398"/>
              <a:gd name="T21" fmla="*/ 199 h 399"/>
              <a:gd name="T22" fmla="*/ 198 w 398"/>
              <a:gd name="T23" fmla="*/ 27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" h="399">
                <a:moveTo>
                  <a:pt x="198" y="398"/>
                </a:moveTo>
                <a:lnTo>
                  <a:pt x="198" y="398"/>
                </a:lnTo>
                <a:cubicBezTo>
                  <a:pt x="81" y="398"/>
                  <a:pt x="0" y="307"/>
                  <a:pt x="0" y="199"/>
                </a:cubicBezTo>
                <a:cubicBezTo>
                  <a:pt x="0" y="90"/>
                  <a:pt x="81" y="0"/>
                  <a:pt x="198" y="0"/>
                </a:cubicBezTo>
                <a:cubicBezTo>
                  <a:pt x="307" y="0"/>
                  <a:pt x="397" y="90"/>
                  <a:pt x="397" y="199"/>
                </a:cubicBezTo>
                <a:cubicBezTo>
                  <a:pt x="397" y="307"/>
                  <a:pt x="307" y="398"/>
                  <a:pt x="198" y="398"/>
                </a:cubicBezTo>
                <a:close/>
                <a:moveTo>
                  <a:pt x="198" y="27"/>
                </a:moveTo>
                <a:lnTo>
                  <a:pt x="198" y="27"/>
                </a:lnTo>
                <a:cubicBezTo>
                  <a:pt x="99" y="27"/>
                  <a:pt x="27" y="108"/>
                  <a:pt x="27" y="199"/>
                </a:cubicBezTo>
                <a:cubicBezTo>
                  <a:pt x="27" y="289"/>
                  <a:pt x="99" y="371"/>
                  <a:pt x="198" y="371"/>
                </a:cubicBezTo>
                <a:cubicBezTo>
                  <a:pt x="289" y="371"/>
                  <a:pt x="361" y="289"/>
                  <a:pt x="361" y="199"/>
                </a:cubicBezTo>
                <a:cubicBezTo>
                  <a:pt x="361" y="108"/>
                  <a:pt x="289" y="27"/>
                  <a:pt x="198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9">
            <a:extLst>
              <a:ext uri="{FF2B5EF4-FFF2-40B4-BE49-F238E27FC236}">
                <a16:creationId xmlns:a16="http://schemas.microsoft.com/office/drawing/2014/main" id="{4E543CFD-EDED-7941-BEE9-C634A10F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536" y="9367510"/>
            <a:ext cx="124927" cy="208208"/>
          </a:xfrm>
          <a:custGeom>
            <a:avLst/>
            <a:gdLst>
              <a:gd name="T0" fmla="*/ 54 w 119"/>
              <a:gd name="T1" fmla="*/ 199 h 200"/>
              <a:gd name="T2" fmla="*/ 54 w 119"/>
              <a:gd name="T3" fmla="*/ 199 h 200"/>
              <a:gd name="T4" fmla="*/ 9 w 119"/>
              <a:gd name="T5" fmla="*/ 181 h 200"/>
              <a:gd name="T6" fmla="*/ 0 w 119"/>
              <a:gd name="T7" fmla="*/ 172 h 200"/>
              <a:gd name="T8" fmla="*/ 18 w 119"/>
              <a:gd name="T9" fmla="*/ 163 h 200"/>
              <a:gd name="T10" fmla="*/ 82 w 119"/>
              <a:gd name="T11" fmla="*/ 163 h 200"/>
              <a:gd name="T12" fmla="*/ 100 w 119"/>
              <a:gd name="T13" fmla="*/ 145 h 200"/>
              <a:gd name="T14" fmla="*/ 54 w 119"/>
              <a:gd name="T15" fmla="*/ 109 h 200"/>
              <a:gd name="T16" fmla="*/ 18 w 119"/>
              <a:gd name="T17" fmla="*/ 91 h 200"/>
              <a:gd name="T18" fmla="*/ 0 w 119"/>
              <a:gd name="T19" fmla="*/ 55 h 200"/>
              <a:gd name="T20" fmla="*/ 27 w 119"/>
              <a:gd name="T21" fmla="*/ 9 h 200"/>
              <a:gd name="T22" fmla="*/ 109 w 119"/>
              <a:gd name="T23" fmla="*/ 9 h 200"/>
              <a:gd name="T24" fmla="*/ 118 w 119"/>
              <a:gd name="T25" fmla="*/ 27 h 200"/>
              <a:gd name="T26" fmla="*/ 100 w 119"/>
              <a:gd name="T27" fmla="*/ 36 h 200"/>
              <a:gd name="T28" fmla="*/ 36 w 119"/>
              <a:gd name="T29" fmla="*/ 36 h 200"/>
              <a:gd name="T30" fmla="*/ 27 w 119"/>
              <a:gd name="T31" fmla="*/ 55 h 200"/>
              <a:gd name="T32" fmla="*/ 63 w 119"/>
              <a:gd name="T33" fmla="*/ 91 h 200"/>
              <a:gd name="T34" fmla="*/ 100 w 119"/>
              <a:gd name="T35" fmla="*/ 109 h 200"/>
              <a:gd name="T36" fmla="*/ 118 w 119"/>
              <a:gd name="T37" fmla="*/ 145 h 200"/>
              <a:gd name="T38" fmla="*/ 100 w 119"/>
              <a:gd name="T39" fmla="*/ 181 h 200"/>
              <a:gd name="T40" fmla="*/ 54 w 119"/>
              <a:gd name="T4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9" h="200">
                <a:moveTo>
                  <a:pt x="54" y="199"/>
                </a:moveTo>
                <a:lnTo>
                  <a:pt x="54" y="199"/>
                </a:lnTo>
                <a:cubicBezTo>
                  <a:pt x="45" y="199"/>
                  <a:pt x="27" y="190"/>
                  <a:pt x="9" y="181"/>
                </a:cubicBezTo>
                <a:cubicBezTo>
                  <a:pt x="0" y="181"/>
                  <a:pt x="0" y="172"/>
                  <a:pt x="0" y="172"/>
                </a:cubicBezTo>
                <a:cubicBezTo>
                  <a:pt x="9" y="163"/>
                  <a:pt x="9" y="163"/>
                  <a:pt x="18" y="163"/>
                </a:cubicBezTo>
                <a:cubicBezTo>
                  <a:pt x="45" y="172"/>
                  <a:pt x="72" y="172"/>
                  <a:pt x="82" y="163"/>
                </a:cubicBezTo>
                <a:cubicBezTo>
                  <a:pt x="91" y="163"/>
                  <a:pt x="100" y="154"/>
                  <a:pt x="100" y="145"/>
                </a:cubicBezTo>
                <a:cubicBezTo>
                  <a:pt x="100" y="127"/>
                  <a:pt x="72" y="118"/>
                  <a:pt x="54" y="109"/>
                </a:cubicBezTo>
                <a:cubicBezTo>
                  <a:pt x="45" y="100"/>
                  <a:pt x="27" y="100"/>
                  <a:pt x="18" y="91"/>
                </a:cubicBezTo>
                <a:cubicBezTo>
                  <a:pt x="9" y="82"/>
                  <a:pt x="0" y="73"/>
                  <a:pt x="0" y="55"/>
                </a:cubicBezTo>
                <a:cubicBezTo>
                  <a:pt x="0" y="36"/>
                  <a:pt x="9" y="27"/>
                  <a:pt x="27" y="9"/>
                </a:cubicBezTo>
                <a:cubicBezTo>
                  <a:pt x="45" y="0"/>
                  <a:pt x="82" y="0"/>
                  <a:pt x="109" y="9"/>
                </a:cubicBezTo>
                <a:cubicBezTo>
                  <a:pt x="118" y="19"/>
                  <a:pt x="118" y="19"/>
                  <a:pt x="118" y="27"/>
                </a:cubicBezTo>
                <a:cubicBezTo>
                  <a:pt x="118" y="36"/>
                  <a:pt x="109" y="36"/>
                  <a:pt x="100" y="36"/>
                </a:cubicBezTo>
                <a:cubicBezTo>
                  <a:pt x="82" y="27"/>
                  <a:pt x="54" y="27"/>
                  <a:pt x="36" y="36"/>
                </a:cubicBezTo>
                <a:cubicBezTo>
                  <a:pt x="27" y="36"/>
                  <a:pt x="27" y="45"/>
                  <a:pt x="27" y="55"/>
                </a:cubicBezTo>
                <a:cubicBezTo>
                  <a:pt x="27" y="64"/>
                  <a:pt x="45" y="82"/>
                  <a:pt x="63" y="91"/>
                </a:cubicBezTo>
                <a:cubicBezTo>
                  <a:pt x="82" y="91"/>
                  <a:pt x="91" y="100"/>
                  <a:pt x="100" y="109"/>
                </a:cubicBezTo>
                <a:cubicBezTo>
                  <a:pt x="118" y="118"/>
                  <a:pt x="118" y="127"/>
                  <a:pt x="118" y="145"/>
                </a:cubicBezTo>
                <a:cubicBezTo>
                  <a:pt x="118" y="163"/>
                  <a:pt x="109" y="172"/>
                  <a:pt x="100" y="181"/>
                </a:cubicBezTo>
                <a:cubicBezTo>
                  <a:pt x="91" y="190"/>
                  <a:pt x="72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0">
            <a:extLst>
              <a:ext uri="{FF2B5EF4-FFF2-40B4-BE49-F238E27FC236}">
                <a16:creationId xmlns:a16="http://schemas.microsoft.com/office/drawing/2014/main" id="{128B9700-FFE5-A64B-BF1D-D26829AE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805" y="9316613"/>
            <a:ext cx="27761" cy="46269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18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1">
            <a:extLst>
              <a:ext uri="{FF2B5EF4-FFF2-40B4-BE49-F238E27FC236}">
                <a16:creationId xmlns:a16="http://schemas.microsoft.com/office/drawing/2014/main" id="{9F98AE23-AF4F-104C-A1AA-D7C3BD63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805" y="9575718"/>
            <a:ext cx="27761" cy="46269"/>
          </a:xfrm>
          <a:custGeom>
            <a:avLst/>
            <a:gdLst>
              <a:gd name="T0" fmla="*/ 18 w 28"/>
              <a:gd name="T1" fmla="*/ 45 h 46"/>
              <a:gd name="T2" fmla="*/ 18 w 28"/>
              <a:gd name="T3" fmla="*/ 45 h 46"/>
              <a:gd name="T4" fmla="*/ 0 w 28"/>
              <a:gd name="T5" fmla="*/ 36 h 46"/>
              <a:gd name="T6" fmla="*/ 0 w 28"/>
              <a:gd name="T7" fmla="*/ 9 h 46"/>
              <a:gd name="T8" fmla="*/ 18 w 28"/>
              <a:gd name="T9" fmla="*/ 0 h 46"/>
              <a:gd name="T10" fmla="*/ 27 w 28"/>
              <a:gd name="T11" fmla="*/ 9 h 46"/>
              <a:gd name="T12" fmla="*/ 27 w 28"/>
              <a:gd name="T13" fmla="*/ 36 h 46"/>
              <a:gd name="T14" fmla="*/ 18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7" y="9"/>
                </a:lnTo>
                <a:cubicBezTo>
                  <a:pt x="27" y="36"/>
                  <a:pt x="27" y="36"/>
                  <a:pt x="27" y="36"/>
                </a:cubicBezTo>
                <a:lnTo>
                  <a:pt x="18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2">
            <a:extLst>
              <a:ext uri="{FF2B5EF4-FFF2-40B4-BE49-F238E27FC236}">
                <a16:creationId xmlns:a16="http://schemas.microsoft.com/office/drawing/2014/main" id="{2358C5DF-4BB9-8E4E-A154-E9B56990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40" y="6956904"/>
            <a:ext cx="892989" cy="559854"/>
          </a:xfrm>
          <a:custGeom>
            <a:avLst/>
            <a:gdLst>
              <a:gd name="T0" fmla="*/ 814 w 851"/>
              <a:gd name="T1" fmla="*/ 532 h 533"/>
              <a:gd name="T2" fmla="*/ 814 w 851"/>
              <a:gd name="T3" fmla="*/ 532 h 533"/>
              <a:gd name="T4" fmla="*/ 36 w 851"/>
              <a:gd name="T5" fmla="*/ 532 h 533"/>
              <a:gd name="T6" fmla="*/ 0 w 851"/>
              <a:gd name="T7" fmla="*/ 506 h 533"/>
              <a:gd name="T8" fmla="*/ 0 w 851"/>
              <a:gd name="T9" fmla="*/ 27 h 533"/>
              <a:gd name="T10" fmla="*/ 36 w 851"/>
              <a:gd name="T11" fmla="*/ 0 h 533"/>
              <a:gd name="T12" fmla="*/ 154 w 851"/>
              <a:gd name="T13" fmla="*/ 0 h 533"/>
              <a:gd name="T14" fmla="*/ 172 w 851"/>
              <a:gd name="T15" fmla="*/ 18 h 533"/>
              <a:gd name="T16" fmla="*/ 154 w 851"/>
              <a:gd name="T17" fmla="*/ 36 h 533"/>
              <a:gd name="T18" fmla="*/ 36 w 851"/>
              <a:gd name="T19" fmla="*/ 36 h 533"/>
              <a:gd name="T20" fmla="*/ 36 w 851"/>
              <a:gd name="T21" fmla="*/ 496 h 533"/>
              <a:gd name="T22" fmla="*/ 814 w 851"/>
              <a:gd name="T23" fmla="*/ 496 h 533"/>
              <a:gd name="T24" fmla="*/ 814 w 851"/>
              <a:gd name="T25" fmla="*/ 36 h 533"/>
              <a:gd name="T26" fmla="*/ 696 w 851"/>
              <a:gd name="T27" fmla="*/ 36 h 533"/>
              <a:gd name="T28" fmla="*/ 678 w 851"/>
              <a:gd name="T29" fmla="*/ 18 h 533"/>
              <a:gd name="T30" fmla="*/ 696 w 851"/>
              <a:gd name="T31" fmla="*/ 0 h 533"/>
              <a:gd name="T32" fmla="*/ 814 w 851"/>
              <a:gd name="T33" fmla="*/ 0 h 533"/>
              <a:gd name="T34" fmla="*/ 850 w 851"/>
              <a:gd name="T35" fmla="*/ 27 h 533"/>
              <a:gd name="T36" fmla="*/ 850 w 851"/>
              <a:gd name="T37" fmla="*/ 506 h 533"/>
              <a:gd name="T38" fmla="*/ 814 w 851"/>
              <a:gd name="T39" fmla="*/ 532 h 533"/>
              <a:gd name="T40" fmla="*/ 814 w 851"/>
              <a:gd name="T41" fmla="*/ 36 h 533"/>
              <a:gd name="T42" fmla="*/ 814 w 851"/>
              <a:gd name="T43" fmla="*/ 3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1" h="533">
                <a:moveTo>
                  <a:pt x="814" y="532"/>
                </a:moveTo>
                <a:lnTo>
                  <a:pt x="814" y="532"/>
                </a:lnTo>
                <a:cubicBezTo>
                  <a:pt x="36" y="532"/>
                  <a:pt x="36" y="532"/>
                  <a:pt x="36" y="532"/>
                </a:cubicBezTo>
                <a:cubicBezTo>
                  <a:pt x="18" y="532"/>
                  <a:pt x="0" y="523"/>
                  <a:pt x="0" y="50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4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96"/>
                  <a:pt x="36" y="496"/>
                  <a:pt x="36" y="496"/>
                </a:cubicBezTo>
                <a:cubicBezTo>
                  <a:pt x="814" y="496"/>
                  <a:pt x="814" y="496"/>
                  <a:pt x="814" y="496"/>
                </a:cubicBezTo>
                <a:cubicBezTo>
                  <a:pt x="814" y="36"/>
                  <a:pt x="814" y="36"/>
                  <a:pt x="814" y="36"/>
                </a:cubicBezTo>
                <a:cubicBezTo>
                  <a:pt x="696" y="36"/>
                  <a:pt x="696" y="36"/>
                  <a:pt x="696" y="36"/>
                </a:cubicBezTo>
                <a:cubicBezTo>
                  <a:pt x="687" y="36"/>
                  <a:pt x="678" y="27"/>
                  <a:pt x="678" y="18"/>
                </a:cubicBezTo>
                <a:cubicBezTo>
                  <a:pt x="678" y="9"/>
                  <a:pt x="687" y="0"/>
                  <a:pt x="696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32" y="0"/>
                  <a:pt x="850" y="9"/>
                  <a:pt x="850" y="27"/>
                </a:cubicBezTo>
                <a:cubicBezTo>
                  <a:pt x="850" y="506"/>
                  <a:pt x="850" y="506"/>
                  <a:pt x="850" y="506"/>
                </a:cubicBezTo>
                <a:cubicBezTo>
                  <a:pt x="850" y="523"/>
                  <a:pt x="832" y="532"/>
                  <a:pt x="814" y="532"/>
                </a:cubicBezTo>
                <a:close/>
                <a:moveTo>
                  <a:pt x="814" y="36"/>
                </a:moveTo>
                <a:lnTo>
                  <a:pt x="81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93">
            <a:extLst>
              <a:ext uri="{FF2B5EF4-FFF2-40B4-BE49-F238E27FC236}">
                <a16:creationId xmlns:a16="http://schemas.microsoft.com/office/drawing/2014/main" id="{03DAA5E5-B2C3-4D48-A3D3-1600AF66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187" y="6956904"/>
            <a:ext cx="476567" cy="263734"/>
          </a:xfrm>
          <a:custGeom>
            <a:avLst/>
            <a:gdLst>
              <a:gd name="T0" fmla="*/ 27 w 453"/>
              <a:gd name="T1" fmla="*/ 252 h 253"/>
              <a:gd name="T2" fmla="*/ 27 w 453"/>
              <a:gd name="T3" fmla="*/ 252 h 253"/>
              <a:gd name="T4" fmla="*/ 9 w 453"/>
              <a:gd name="T5" fmla="*/ 243 h 253"/>
              <a:gd name="T6" fmla="*/ 18 w 453"/>
              <a:gd name="T7" fmla="*/ 216 h 253"/>
              <a:gd name="T8" fmla="*/ 425 w 453"/>
              <a:gd name="T9" fmla="*/ 9 h 253"/>
              <a:gd name="T10" fmla="*/ 452 w 453"/>
              <a:gd name="T11" fmla="*/ 18 h 253"/>
              <a:gd name="T12" fmla="*/ 443 w 453"/>
              <a:gd name="T13" fmla="*/ 45 h 253"/>
              <a:gd name="T14" fmla="*/ 36 w 453"/>
              <a:gd name="T15" fmla="*/ 252 h 253"/>
              <a:gd name="T16" fmla="*/ 27 w 453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253">
                <a:moveTo>
                  <a:pt x="27" y="252"/>
                </a:moveTo>
                <a:lnTo>
                  <a:pt x="27" y="252"/>
                </a:lnTo>
                <a:cubicBezTo>
                  <a:pt x="18" y="252"/>
                  <a:pt x="9" y="243"/>
                  <a:pt x="9" y="243"/>
                </a:cubicBezTo>
                <a:cubicBezTo>
                  <a:pt x="0" y="234"/>
                  <a:pt x="9" y="216"/>
                  <a:pt x="18" y="216"/>
                </a:cubicBezTo>
                <a:cubicBezTo>
                  <a:pt x="425" y="9"/>
                  <a:pt x="425" y="9"/>
                  <a:pt x="425" y="9"/>
                </a:cubicBezTo>
                <a:cubicBezTo>
                  <a:pt x="434" y="0"/>
                  <a:pt x="443" y="9"/>
                  <a:pt x="452" y="18"/>
                </a:cubicBezTo>
                <a:cubicBezTo>
                  <a:pt x="452" y="27"/>
                  <a:pt x="452" y="36"/>
                  <a:pt x="443" y="45"/>
                </a:cubicBezTo>
                <a:cubicBezTo>
                  <a:pt x="36" y="252"/>
                  <a:pt x="36" y="252"/>
                  <a:pt x="36" y="252"/>
                </a:cubicBezTo>
                <a:lnTo>
                  <a:pt x="27" y="25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94">
            <a:extLst>
              <a:ext uri="{FF2B5EF4-FFF2-40B4-BE49-F238E27FC236}">
                <a16:creationId xmlns:a16="http://schemas.microsoft.com/office/drawing/2014/main" id="{BEC70F4F-0504-E646-B33D-A0EBBF02A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40" y="6956904"/>
            <a:ext cx="467316" cy="263734"/>
          </a:xfrm>
          <a:custGeom>
            <a:avLst/>
            <a:gdLst>
              <a:gd name="T0" fmla="*/ 425 w 444"/>
              <a:gd name="T1" fmla="*/ 252 h 253"/>
              <a:gd name="T2" fmla="*/ 425 w 444"/>
              <a:gd name="T3" fmla="*/ 252 h 253"/>
              <a:gd name="T4" fmla="*/ 416 w 444"/>
              <a:gd name="T5" fmla="*/ 252 h 253"/>
              <a:gd name="T6" fmla="*/ 9 w 444"/>
              <a:gd name="T7" fmla="*/ 45 h 253"/>
              <a:gd name="T8" fmla="*/ 0 w 444"/>
              <a:gd name="T9" fmla="*/ 18 h 253"/>
              <a:gd name="T10" fmla="*/ 27 w 444"/>
              <a:gd name="T11" fmla="*/ 9 h 253"/>
              <a:gd name="T12" fmla="*/ 434 w 444"/>
              <a:gd name="T13" fmla="*/ 216 h 253"/>
              <a:gd name="T14" fmla="*/ 443 w 444"/>
              <a:gd name="T15" fmla="*/ 243 h 253"/>
              <a:gd name="T16" fmla="*/ 425 w 444"/>
              <a:gd name="T17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53">
                <a:moveTo>
                  <a:pt x="425" y="252"/>
                </a:moveTo>
                <a:lnTo>
                  <a:pt x="425" y="252"/>
                </a:lnTo>
                <a:lnTo>
                  <a:pt x="416" y="252"/>
                </a:ln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27"/>
                  <a:pt x="0" y="18"/>
                </a:cubicBezTo>
                <a:cubicBezTo>
                  <a:pt x="9" y="9"/>
                  <a:pt x="18" y="0"/>
                  <a:pt x="27" y="9"/>
                </a:cubicBezTo>
                <a:cubicBezTo>
                  <a:pt x="434" y="216"/>
                  <a:pt x="434" y="216"/>
                  <a:pt x="434" y="216"/>
                </a:cubicBezTo>
                <a:cubicBezTo>
                  <a:pt x="443" y="216"/>
                  <a:pt x="443" y="234"/>
                  <a:pt x="443" y="243"/>
                </a:cubicBezTo>
                <a:cubicBezTo>
                  <a:pt x="434" y="243"/>
                  <a:pt x="434" y="252"/>
                  <a:pt x="425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95">
            <a:extLst>
              <a:ext uri="{FF2B5EF4-FFF2-40B4-BE49-F238E27FC236}">
                <a16:creationId xmlns:a16="http://schemas.microsoft.com/office/drawing/2014/main" id="{EC1124CD-8B4D-434E-9477-89624454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0247" y="7192876"/>
            <a:ext cx="323882" cy="323882"/>
          </a:xfrm>
          <a:custGeom>
            <a:avLst/>
            <a:gdLst>
              <a:gd name="T0" fmla="*/ 281 w 309"/>
              <a:gd name="T1" fmla="*/ 307 h 308"/>
              <a:gd name="T2" fmla="*/ 281 w 309"/>
              <a:gd name="T3" fmla="*/ 307 h 308"/>
              <a:gd name="T4" fmla="*/ 272 w 309"/>
              <a:gd name="T5" fmla="*/ 298 h 308"/>
              <a:gd name="T6" fmla="*/ 9 w 309"/>
              <a:gd name="T7" fmla="*/ 36 h 308"/>
              <a:gd name="T8" fmla="*/ 9 w 309"/>
              <a:gd name="T9" fmla="*/ 9 h 308"/>
              <a:gd name="T10" fmla="*/ 37 w 309"/>
              <a:gd name="T11" fmla="*/ 9 h 308"/>
              <a:gd name="T12" fmla="*/ 299 w 309"/>
              <a:gd name="T13" fmla="*/ 271 h 308"/>
              <a:gd name="T14" fmla="*/ 299 w 309"/>
              <a:gd name="T15" fmla="*/ 298 h 308"/>
              <a:gd name="T16" fmla="*/ 281 w 309"/>
              <a:gd name="T17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" h="308">
                <a:moveTo>
                  <a:pt x="281" y="307"/>
                </a:moveTo>
                <a:lnTo>
                  <a:pt x="281" y="307"/>
                </a:lnTo>
                <a:cubicBezTo>
                  <a:pt x="281" y="307"/>
                  <a:pt x="272" y="307"/>
                  <a:pt x="272" y="298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9" y="0"/>
                  <a:pt x="28" y="0"/>
                  <a:pt x="37" y="9"/>
                </a:cubicBezTo>
                <a:cubicBezTo>
                  <a:pt x="299" y="271"/>
                  <a:pt x="299" y="271"/>
                  <a:pt x="299" y="271"/>
                </a:cubicBezTo>
                <a:cubicBezTo>
                  <a:pt x="308" y="281"/>
                  <a:pt x="308" y="290"/>
                  <a:pt x="299" y="298"/>
                </a:cubicBezTo>
                <a:cubicBezTo>
                  <a:pt x="299" y="307"/>
                  <a:pt x="290" y="307"/>
                  <a:pt x="281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96">
            <a:extLst>
              <a:ext uri="{FF2B5EF4-FFF2-40B4-BE49-F238E27FC236}">
                <a16:creationId xmlns:a16="http://schemas.microsoft.com/office/drawing/2014/main" id="{B2883A4D-0404-AC46-85BA-AC333515C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393" y="7192876"/>
            <a:ext cx="314628" cy="314628"/>
          </a:xfrm>
          <a:custGeom>
            <a:avLst/>
            <a:gdLst>
              <a:gd name="T0" fmla="*/ 18 w 299"/>
              <a:gd name="T1" fmla="*/ 298 h 299"/>
              <a:gd name="T2" fmla="*/ 18 w 299"/>
              <a:gd name="T3" fmla="*/ 298 h 299"/>
              <a:gd name="T4" fmla="*/ 9 w 299"/>
              <a:gd name="T5" fmla="*/ 290 h 299"/>
              <a:gd name="T6" fmla="*/ 9 w 299"/>
              <a:gd name="T7" fmla="*/ 262 h 299"/>
              <a:gd name="T8" fmla="*/ 262 w 299"/>
              <a:gd name="T9" fmla="*/ 9 h 299"/>
              <a:gd name="T10" fmla="*/ 289 w 299"/>
              <a:gd name="T11" fmla="*/ 9 h 299"/>
              <a:gd name="T12" fmla="*/ 289 w 299"/>
              <a:gd name="T13" fmla="*/ 36 h 299"/>
              <a:gd name="T14" fmla="*/ 36 w 299"/>
              <a:gd name="T15" fmla="*/ 290 h 299"/>
              <a:gd name="T16" fmla="*/ 18 w 299"/>
              <a:gd name="T17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" h="299">
                <a:moveTo>
                  <a:pt x="18" y="298"/>
                </a:moveTo>
                <a:lnTo>
                  <a:pt x="18" y="298"/>
                </a:lnTo>
                <a:cubicBezTo>
                  <a:pt x="18" y="298"/>
                  <a:pt x="9" y="298"/>
                  <a:pt x="9" y="290"/>
                </a:cubicBezTo>
                <a:cubicBezTo>
                  <a:pt x="0" y="290"/>
                  <a:pt x="0" y="271"/>
                  <a:pt x="9" y="262"/>
                </a:cubicBezTo>
                <a:cubicBezTo>
                  <a:pt x="262" y="9"/>
                  <a:pt x="262" y="9"/>
                  <a:pt x="262" y="9"/>
                </a:cubicBezTo>
                <a:cubicBezTo>
                  <a:pt x="271" y="0"/>
                  <a:pt x="289" y="0"/>
                  <a:pt x="289" y="9"/>
                </a:cubicBezTo>
                <a:cubicBezTo>
                  <a:pt x="298" y="18"/>
                  <a:pt x="298" y="27"/>
                  <a:pt x="289" y="36"/>
                </a:cubicBezTo>
                <a:cubicBezTo>
                  <a:pt x="36" y="290"/>
                  <a:pt x="36" y="290"/>
                  <a:pt x="36" y="290"/>
                </a:cubicBezTo>
                <a:cubicBezTo>
                  <a:pt x="27" y="298"/>
                  <a:pt x="27" y="298"/>
                  <a:pt x="18" y="2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97">
            <a:extLst>
              <a:ext uri="{FF2B5EF4-FFF2-40B4-BE49-F238E27FC236}">
                <a16:creationId xmlns:a16="http://schemas.microsoft.com/office/drawing/2014/main" id="{3FE5CD15-1A12-1240-93F0-273FAD81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5321" y="6614514"/>
            <a:ext cx="624627" cy="458063"/>
          </a:xfrm>
          <a:custGeom>
            <a:avLst/>
            <a:gdLst>
              <a:gd name="T0" fmla="*/ 569 w 597"/>
              <a:gd name="T1" fmla="*/ 434 h 435"/>
              <a:gd name="T2" fmla="*/ 569 w 597"/>
              <a:gd name="T3" fmla="*/ 434 h 435"/>
              <a:gd name="T4" fmla="*/ 569 w 597"/>
              <a:gd name="T5" fmla="*/ 434 h 435"/>
              <a:gd name="T6" fmla="*/ 542 w 597"/>
              <a:gd name="T7" fmla="*/ 407 h 435"/>
              <a:gd name="T8" fmla="*/ 542 w 597"/>
              <a:gd name="T9" fmla="*/ 54 h 435"/>
              <a:gd name="T10" fmla="*/ 54 w 597"/>
              <a:gd name="T11" fmla="*/ 54 h 435"/>
              <a:gd name="T12" fmla="*/ 54 w 597"/>
              <a:gd name="T13" fmla="*/ 407 h 435"/>
              <a:gd name="T14" fmla="*/ 27 w 597"/>
              <a:gd name="T15" fmla="*/ 434 h 435"/>
              <a:gd name="T16" fmla="*/ 27 w 597"/>
              <a:gd name="T17" fmla="*/ 434 h 435"/>
              <a:gd name="T18" fmla="*/ 0 w 597"/>
              <a:gd name="T19" fmla="*/ 407 h 435"/>
              <a:gd name="T20" fmla="*/ 0 w 597"/>
              <a:gd name="T21" fmla="*/ 36 h 435"/>
              <a:gd name="T22" fmla="*/ 36 w 597"/>
              <a:gd name="T23" fmla="*/ 0 h 435"/>
              <a:gd name="T24" fmla="*/ 560 w 597"/>
              <a:gd name="T25" fmla="*/ 0 h 435"/>
              <a:gd name="T26" fmla="*/ 596 w 597"/>
              <a:gd name="T27" fmla="*/ 36 h 435"/>
              <a:gd name="T28" fmla="*/ 596 w 597"/>
              <a:gd name="T29" fmla="*/ 407 h 435"/>
              <a:gd name="T30" fmla="*/ 569 w 597"/>
              <a:gd name="T31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435">
                <a:moveTo>
                  <a:pt x="569" y="434"/>
                </a:moveTo>
                <a:lnTo>
                  <a:pt x="569" y="434"/>
                </a:lnTo>
                <a:lnTo>
                  <a:pt x="569" y="434"/>
                </a:lnTo>
                <a:cubicBezTo>
                  <a:pt x="551" y="434"/>
                  <a:pt x="542" y="416"/>
                  <a:pt x="542" y="407"/>
                </a:cubicBezTo>
                <a:cubicBezTo>
                  <a:pt x="542" y="54"/>
                  <a:pt x="542" y="54"/>
                  <a:pt x="542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07"/>
                  <a:pt x="54" y="407"/>
                  <a:pt x="54" y="407"/>
                </a:cubicBezTo>
                <a:cubicBezTo>
                  <a:pt x="54" y="416"/>
                  <a:pt x="36" y="434"/>
                  <a:pt x="27" y="434"/>
                </a:cubicBezTo>
                <a:lnTo>
                  <a:pt x="27" y="434"/>
                </a:lnTo>
                <a:cubicBezTo>
                  <a:pt x="9" y="434"/>
                  <a:pt x="0" y="416"/>
                  <a:pt x="0" y="40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78" y="0"/>
                  <a:pt x="596" y="18"/>
                  <a:pt x="596" y="36"/>
                </a:cubicBezTo>
                <a:cubicBezTo>
                  <a:pt x="596" y="407"/>
                  <a:pt x="596" y="407"/>
                  <a:pt x="596" y="407"/>
                </a:cubicBezTo>
                <a:cubicBezTo>
                  <a:pt x="596" y="416"/>
                  <a:pt x="587" y="434"/>
                  <a:pt x="569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98">
            <a:extLst>
              <a:ext uri="{FF2B5EF4-FFF2-40B4-BE49-F238E27FC236}">
                <a16:creationId xmlns:a16="http://schemas.microsoft.com/office/drawing/2014/main" id="{83635E3B-EE32-984D-984E-01425012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2036" y="6776457"/>
            <a:ext cx="161942" cy="268359"/>
          </a:xfrm>
          <a:custGeom>
            <a:avLst/>
            <a:gdLst>
              <a:gd name="T0" fmla="*/ 73 w 155"/>
              <a:gd name="T1" fmla="*/ 253 h 254"/>
              <a:gd name="T2" fmla="*/ 73 w 155"/>
              <a:gd name="T3" fmla="*/ 253 h 254"/>
              <a:gd name="T4" fmla="*/ 19 w 155"/>
              <a:gd name="T5" fmla="*/ 234 h 254"/>
              <a:gd name="T6" fmla="*/ 10 w 155"/>
              <a:gd name="T7" fmla="*/ 216 h 254"/>
              <a:gd name="T8" fmla="*/ 28 w 155"/>
              <a:gd name="T9" fmla="*/ 207 h 254"/>
              <a:gd name="T10" fmla="*/ 109 w 155"/>
              <a:gd name="T11" fmla="*/ 207 h 254"/>
              <a:gd name="T12" fmla="*/ 127 w 155"/>
              <a:gd name="T13" fmla="*/ 180 h 254"/>
              <a:gd name="T14" fmla="*/ 73 w 155"/>
              <a:gd name="T15" fmla="*/ 144 h 254"/>
              <a:gd name="T16" fmla="*/ 10 w 155"/>
              <a:gd name="T17" fmla="*/ 81 h 254"/>
              <a:gd name="T18" fmla="*/ 37 w 155"/>
              <a:gd name="T19" fmla="*/ 27 h 254"/>
              <a:gd name="T20" fmla="*/ 145 w 155"/>
              <a:gd name="T21" fmla="*/ 17 h 254"/>
              <a:gd name="T22" fmla="*/ 154 w 155"/>
              <a:gd name="T23" fmla="*/ 45 h 254"/>
              <a:gd name="T24" fmla="*/ 136 w 155"/>
              <a:gd name="T25" fmla="*/ 54 h 254"/>
              <a:gd name="T26" fmla="*/ 55 w 155"/>
              <a:gd name="T27" fmla="*/ 54 h 254"/>
              <a:gd name="T28" fmla="*/ 37 w 155"/>
              <a:gd name="T29" fmla="*/ 81 h 254"/>
              <a:gd name="T30" fmla="*/ 91 w 155"/>
              <a:gd name="T31" fmla="*/ 117 h 254"/>
              <a:gd name="T32" fmla="*/ 154 w 155"/>
              <a:gd name="T33" fmla="*/ 180 h 254"/>
              <a:gd name="T34" fmla="*/ 127 w 155"/>
              <a:gd name="T35" fmla="*/ 234 h 254"/>
              <a:gd name="T36" fmla="*/ 73 w 155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5" h="254">
                <a:moveTo>
                  <a:pt x="73" y="253"/>
                </a:moveTo>
                <a:lnTo>
                  <a:pt x="73" y="253"/>
                </a:lnTo>
                <a:cubicBezTo>
                  <a:pt x="55" y="253"/>
                  <a:pt x="37" y="244"/>
                  <a:pt x="19" y="234"/>
                </a:cubicBezTo>
                <a:cubicBezTo>
                  <a:pt x="10" y="234"/>
                  <a:pt x="0" y="225"/>
                  <a:pt x="10" y="216"/>
                </a:cubicBezTo>
                <a:cubicBezTo>
                  <a:pt x="10" y="207"/>
                  <a:pt x="19" y="207"/>
                  <a:pt x="28" y="207"/>
                </a:cubicBezTo>
                <a:cubicBezTo>
                  <a:pt x="64" y="216"/>
                  <a:pt x="91" y="216"/>
                  <a:pt x="109" y="207"/>
                </a:cubicBezTo>
                <a:cubicBezTo>
                  <a:pt x="118" y="198"/>
                  <a:pt x="127" y="198"/>
                  <a:pt x="127" y="180"/>
                </a:cubicBezTo>
                <a:cubicBezTo>
                  <a:pt x="127" y="171"/>
                  <a:pt x="100" y="153"/>
                  <a:pt x="73" y="144"/>
                </a:cubicBezTo>
                <a:cubicBezTo>
                  <a:pt x="46" y="126"/>
                  <a:pt x="10" y="108"/>
                  <a:pt x="10" y="81"/>
                </a:cubicBezTo>
                <a:cubicBezTo>
                  <a:pt x="10" y="54"/>
                  <a:pt x="19" y="36"/>
                  <a:pt x="37" y="27"/>
                </a:cubicBezTo>
                <a:cubicBezTo>
                  <a:pt x="64" y="8"/>
                  <a:pt x="109" y="0"/>
                  <a:pt x="145" y="17"/>
                </a:cubicBezTo>
                <a:cubicBezTo>
                  <a:pt x="154" y="27"/>
                  <a:pt x="154" y="36"/>
                  <a:pt x="154" y="45"/>
                </a:cubicBezTo>
                <a:cubicBezTo>
                  <a:pt x="154" y="54"/>
                  <a:pt x="145" y="54"/>
                  <a:pt x="136" y="54"/>
                </a:cubicBezTo>
                <a:cubicBezTo>
                  <a:pt x="100" y="36"/>
                  <a:pt x="73" y="36"/>
                  <a:pt x="55" y="54"/>
                </a:cubicBezTo>
                <a:cubicBezTo>
                  <a:pt x="46" y="54"/>
                  <a:pt x="37" y="63"/>
                  <a:pt x="37" y="81"/>
                </a:cubicBezTo>
                <a:cubicBezTo>
                  <a:pt x="37" y="90"/>
                  <a:pt x="64" y="108"/>
                  <a:pt x="91" y="117"/>
                </a:cubicBezTo>
                <a:cubicBezTo>
                  <a:pt x="118" y="135"/>
                  <a:pt x="154" y="144"/>
                  <a:pt x="154" y="180"/>
                </a:cubicBezTo>
                <a:cubicBezTo>
                  <a:pt x="154" y="207"/>
                  <a:pt x="145" y="225"/>
                  <a:pt x="127" y="234"/>
                </a:cubicBezTo>
                <a:cubicBezTo>
                  <a:pt x="109" y="244"/>
                  <a:pt x="100" y="253"/>
                  <a:pt x="73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9">
            <a:extLst>
              <a:ext uri="{FF2B5EF4-FFF2-40B4-BE49-F238E27FC236}">
                <a16:creationId xmlns:a16="http://schemas.microsoft.com/office/drawing/2014/main" id="{9606CB13-5BB1-0F40-81A8-BD9E7706F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441" y="6720934"/>
            <a:ext cx="37015" cy="6940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6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6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300">
            <a:extLst>
              <a:ext uri="{FF2B5EF4-FFF2-40B4-BE49-F238E27FC236}">
                <a16:creationId xmlns:a16="http://schemas.microsoft.com/office/drawing/2014/main" id="{C443BF3E-D4CF-B04A-881C-BCA56B32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441" y="7044816"/>
            <a:ext cx="37015" cy="55523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45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45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301">
            <a:extLst>
              <a:ext uri="{FF2B5EF4-FFF2-40B4-BE49-F238E27FC236}">
                <a16:creationId xmlns:a16="http://schemas.microsoft.com/office/drawing/2014/main" id="{12410295-9035-DD46-A7E7-A8F959CC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979" y="9413779"/>
            <a:ext cx="809703" cy="1434333"/>
          </a:xfrm>
          <a:custGeom>
            <a:avLst/>
            <a:gdLst>
              <a:gd name="T0" fmla="*/ 642 w 770"/>
              <a:gd name="T1" fmla="*/ 1365 h 1366"/>
              <a:gd name="T2" fmla="*/ 642 w 770"/>
              <a:gd name="T3" fmla="*/ 1365 h 1366"/>
              <a:gd name="T4" fmla="*/ 127 w 770"/>
              <a:gd name="T5" fmla="*/ 1365 h 1366"/>
              <a:gd name="T6" fmla="*/ 0 w 770"/>
              <a:gd name="T7" fmla="*/ 1239 h 1366"/>
              <a:gd name="T8" fmla="*/ 0 w 770"/>
              <a:gd name="T9" fmla="*/ 118 h 1366"/>
              <a:gd name="T10" fmla="*/ 127 w 770"/>
              <a:gd name="T11" fmla="*/ 0 h 1366"/>
              <a:gd name="T12" fmla="*/ 642 w 770"/>
              <a:gd name="T13" fmla="*/ 0 h 1366"/>
              <a:gd name="T14" fmla="*/ 769 w 770"/>
              <a:gd name="T15" fmla="*/ 118 h 1366"/>
              <a:gd name="T16" fmla="*/ 769 w 770"/>
              <a:gd name="T17" fmla="*/ 1239 h 1366"/>
              <a:gd name="T18" fmla="*/ 642 w 770"/>
              <a:gd name="T19" fmla="*/ 1365 h 1366"/>
              <a:gd name="T20" fmla="*/ 127 w 770"/>
              <a:gd name="T21" fmla="*/ 46 h 1366"/>
              <a:gd name="T22" fmla="*/ 127 w 770"/>
              <a:gd name="T23" fmla="*/ 46 h 1366"/>
              <a:gd name="T24" fmla="*/ 54 w 770"/>
              <a:gd name="T25" fmla="*/ 118 h 1366"/>
              <a:gd name="T26" fmla="*/ 54 w 770"/>
              <a:gd name="T27" fmla="*/ 1239 h 1366"/>
              <a:gd name="T28" fmla="*/ 127 w 770"/>
              <a:gd name="T29" fmla="*/ 1311 h 1366"/>
              <a:gd name="T30" fmla="*/ 642 w 770"/>
              <a:gd name="T31" fmla="*/ 1311 h 1366"/>
              <a:gd name="T32" fmla="*/ 714 w 770"/>
              <a:gd name="T33" fmla="*/ 1239 h 1366"/>
              <a:gd name="T34" fmla="*/ 714 w 770"/>
              <a:gd name="T35" fmla="*/ 118 h 1366"/>
              <a:gd name="T36" fmla="*/ 642 w 770"/>
              <a:gd name="T37" fmla="*/ 46 h 1366"/>
              <a:gd name="T38" fmla="*/ 127 w 770"/>
              <a:gd name="T39" fmla="*/ 4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0" h="1366">
                <a:moveTo>
                  <a:pt x="642" y="1365"/>
                </a:moveTo>
                <a:lnTo>
                  <a:pt x="642" y="1365"/>
                </a:lnTo>
                <a:cubicBezTo>
                  <a:pt x="127" y="1365"/>
                  <a:pt x="127" y="1365"/>
                  <a:pt x="127" y="1365"/>
                </a:cubicBezTo>
                <a:cubicBezTo>
                  <a:pt x="54" y="1365"/>
                  <a:pt x="0" y="1311"/>
                  <a:pt x="0" y="123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27" y="0"/>
                </a:cubicBezTo>
                <a:cubicBezTo>
                  <a:pt x="642" y="0"/>
                  <a:pt x="642" y="0"/>
                  <a:pt x="642" y="0"/>
                </a:cubicBezTo>
                <a:cubicBezTo>
                  <a:pt x="714" y="0"/>
                  <a:pt x="769" y="55"/>
                  <a:pt x="769" y="118"/>
                </a:cubicBezTo>
                <a:cubicBezTo>
                  <a:pt x="769" y="1239"/>
                  <a:pt x="769" y="1239"/>
                  <a:pt x="769" y="1239"/>
                </a:cubicBezTo>
                <a:cubicBezTo>
                  <a:pt x="769" y="1311"/>
                  <a:pt x="714" y="1365"/>
                  <a:pt x="642" y="1365"/>
                </a:cubicBezTo>
                <a:close/>
                <a:moveTo>
                  <a:pt x="127" y="46"/>
                </a:moveTo>
                <a:lnTo>
                  <a:pt x="127" y="46"/>
                </a:lnTo>
                <a:cubicBezTo>
                  <a:pt x="82" y="46"/>
                  <a:pt x="54" y="82"/>
                  <a:pt x="54" y="118"/>
                </a:cubicBezTo>
                <a:cubicBezTo>
                  <a:pt x="54" y="1239"/>
                  <a:pt x="54" y="1239"/>
                  <a:pt x="54" y="1239"/>
                </a:cubicBezTo>
                <a:cubicBezTo>
                  <a:pt x="54" y="1284"/>
                  <a:pt x="82" y="1311"/>
                  <a:pt x="127" y="1311"/>
                </a:cubicBezTo>
                <a:cubicBezTo>
                  <a:pt x="642" y="1311"/>
                  <a:pt x="642" y="1311"/>
                  <a:pt x="642" y="1311"/>
                </a:cubicBezTo>
                <a:cubicBezTo>
                  <a:pt x="687" y="1311"/>
                  <a:pt x="714" y="1284"/>
                  <a:pt x="714" y="1239"/>
                </a:cubicBezTo>
                <a:cubicBezTo>
                  <a:pt x="714" y="118"/>
                  <a:pt x="714" y="118"/>
                  <a:pt x="714" y="118"/>
                </a:cubicBezTo>
                <a:cubicBezTo>
                  <a:pt x="714" y="82"/>
                  <a:pt x="687" y="46"/>
                  <a:pt x="642" y="46"/>
                </a:cubicBezTo>
                <a:lnTo>
                  <a:pt x="127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302">
            <a:extLst>
              <a:ext uri="{FF2B5EF4-FFF2-40B4-BE49-F238E27FC236}">
                <a16:creationId xmlns:a16="http://schemas.microsoft.com/office/drawing/2014/main" id="{92A0DA7F-21F9-2A47-8BEB-DA0AE2AE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4129" y="10579753"/>
            <a:ext cx="69402" cy="78656"/>
          </a:xfrm>
          <a:custGeom>
            <a:avLst/>
            <a:gdLst>
              <a:gd name="T0" fmla="*/ 36 w 64"/>
              <a:gd name="T1" fmla="*/ 73 h 74"/>
              <a:gd name="T2" fmla="*/ 36 w 64"/>
              <a:gd name="T3" fmla="*/ 73 h 74"/>
              <a:gd name="T4" fmla="*/ 0 w 64"/>
              <a:gd name="T5" fmla="*/ 37 h 74"/>
              <a:gd name="T6" fmla="*/ 36 w 64"/>
              <a:gd name="T7" fmla="*/ 0 h 74"/>
              <a:gd name="T8" fmla="*/ 63 w 64"/>
              <a:gd name="T9" fmla="*/ 37 h 74"/>
              <a:gd name="T10" fmla="*/ 36 w 64"/>
              <a:gd name="T11" fmla="*/ 73 h 74"/>
              <a:gd name="T12" fmla="*/ 36 w 64"/>
              <a:gd name="T13" fmla="*/ 19 h 74"/>
              <a:gd name="T14" fmla="*/ 36 w 64"/>
              <a:gd name="T15" fmla="*/ 19 h 74"/>
              <a:gd name="T16" fmla="*/ 18 w 64"/>
              <a:gd name="T17" fmla="*/ 37 h 74"/>
              <a:gd name="T18" fmla="*/ 36 w 64"/>
              <a:gd name="T19" fmla="*/ 55 h 74"/>
              <a:gd name="T20" fmla="*/ 45 w 64"/>
              <a:gd name="T21" fmla="*/ 37 h 74"/>
              <a:gd name="T22" fmla="*/ 36 w 64"/>
              <a:gd name="T23" fmla="*/ 1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74">
                <a:moveTo>
                  <a:pt x="36" y="73"/>
                </a:moveTo>
                <a:lnTo>
                  <a:pt x="36" y="73"/>
                </a:lnTo>
                <a:cubicBezTo>
                  <a:pt x="18" y="73"/>
                  <a:pt x="0" y="55"/>
                  <a:pt x="0" y="37"/>
                </a:cubicBezTo>
                <a:cubicBezTo>
                  <a:pt x="0" y="19"/>
                  <a:pt x="18" y="0"/>
                  <a:pt x="36" y="0"/>
                </a:cubicBezTo>
                <a:cubicBezTo>
                  <a:pt x="54" y="0"/>
                  <a:pt x="63" y="19"/>
                  <a:pt x="63" y="37"/>
                </a:cubicBezTo>
                <a:cubicBezTo>
                  <a:pt x="63" y="55"/>
                  <a:pt x="54" y="73"/>
                  <a:pt x="36" y="73"/>
                </a:cubicBezTo>
                <a:close/>
                <a:moveTo>
                  <a:pt x="36" y="19"/>
                </a:moveTo>
                <a:lnTo>
                  <a:pt x="36" y="19"/>
                </a:lnTo>
                <a:cubicBezTo>
                  <a:pt x="27" y="19"/>
                  <a:pt x="18" y="28"/>
                  <a:pt x="18" y="37"/>
                </a:cubicBezTo>
                <a:cubicBezTo>
                  <a:pt x="18" y="46"/>
                  <a:pt x="27" y="55"/>
                  <a:pt x="36" y="55"/>
                </a:cubicBezTo>
                <a:cubicBezTo>
                  <a:pt x="45" y="55"/>
                  <a:pt x="45" y="46"/>
                  <a:pt x="45" y="37"/>
                </a:cubicBezTo>
                <a:cubicBezTo>
                  <a:pt x="45" y="28"/>
                  <a:pt x="45" y="19"/>
                  <a:pt x="3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303">
            <a:extLst>
              <a:ext uri="{FF2B5EF4-FFF2-40B4-BE49-F238E27FC236}">
                <a16:creationId xmlns:a16="http://schemas.microsoft.com/office/drawing/2014/main" id="{7900D368-38A0-EE49-8E9E-9992E863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845" y="9575718"/>
            <a:ext cx="235969" cy="46269"/>
          </a:xfrm>
          <a:custGeom>
            <a:avLst/>
            <a:gdLst>
              <a:gd name="T0" fmla="*/ 199 w 227"/>
              <a:gd name="T1" fmla="*/ 45 h 46"/>
              <a:gd name="T2" fmla="*/ 199 w 227"/>
              <a:gd name="T3" fmla="*/ 45 h 46"/>
              <a:gd name="T4" fmla="*/ 28 w 227"/>
              <a:gd name="T5" fmla="*/ 45 h 46"/>
              <a:gd name="T6" fmla="*/ 0 w 227"/>
              <a:gd name="T7" fmla="*/ 18 h 46"/>
              <a:gd name="T8" fmla="*/ 28 w 227"/>
              <a:gd name="T9" fmla="*/ 0 h 46"/>
              <a:gd name="T10" fmla="*/ 199 w 227"/>
              <a:gd name="T11" fmla="*/ 0 h 46"/>
              <a:gd name="T12" fmla="*/ 226 w 227"/>
              <a:gd name="T13" fmla="*/ 18 h 46"/>
              <a:gd name="T14" fmla="*/ 199 w 22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46">
                <a:moveTo>
                  <a:pt x="199" y="45"/>
                </a:moveTo>
                <a:lnTo>
                  <a:pt x="199" y="45"/>
                </a:lnTo>
                <a:cubicBezTo>
                  <a:pt x="28" y="45"/>
                  <a:pt x="28" y="45"/>
                  <a:pt x="28" y="45"/>
                </a:cubicBezTo>
                <a:cubicBezTo>
                  <a:pt x="19" y="45"/>
                  <a:pt x="0" y="36"/>
                  <a:pt x="0" y="18"/>
                </a:cubicBezTo>
                <a:cubicBezTo>
                  <a:pt x="0" y="9"/>
                  <a:pt x="19" y="0"/>
                  <a:pt x="2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26" y="9"/>
                  <a:pt x="226" y="18"/>
                </a:cubicBezTo>
                <a:cubicBezTo>
                  <a:pt x="226" y="36"/>
                  <a:pt x="208" y="45"/>
                  <a:pt x="19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304">
            <a:extLst>
              <a:ext uri="{FF2B5EF4-FFF2-40B4-BE49-F238E27FC236}">
                <a16:creationId xmlns:a16="http://schemas.microsoft.com/office/drawing/2014/main" id="{95D8D798-ED80-8D44-827D-4E98C6ED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845" y="9945869"/>
            <a:ext cx="198954" cy="323882"/>
          </a:xfrm>
          <a:custGeom>
            <a:avLst/>
            <a:gdLst>
              <a:gd name="T0" fmla="*/ 91 w 191"/>
              <a:gd name="T1" fmla="*/ 307 h 308"/>
              <a:gd name="T2" fmla="*/ 91 w 191"/>
              <a:gd name="T3" fmla="*/ 307 h 308"/>
              <a:gd name="T4" fmla="*/ 19 w 191"/>
              <a:gd name="T5" fmla="*/ 289 h 308"/>
              <a:gd name="T6" fmla="*/ 9 w 191"/>
              <a:gd name="T7" fmla="*/ 262 h 308"/>
              <a:gd name="T8" fmla="*/ 37 w 191"/>
              <a:gd name="T9" fmla="*/ 253 h 308"/>
              <a:gd name="T10" fmla="*/ 136 w 191"/>
              <a:gd name="T11" fmla="*/ 253 h 308"/>
              <a:gd name="T12" fmla="*/ 154 w 191"/>
              <a:gd name="T13" fmla="*/ 217 h 308"/>
              <a:gd name="T14" fmla="*/ 91 w 191"/>
              <a:gd name="T15" fmla="*/ 171 h 308"/>
              <a:gd name="T16" fmla="*/ 9 w 191"/>
              <a:gd name="T17" fmla="*/ 90 h 308"/>
              <a:gd name="T18" fmla="*/ 46 w 191"/>
              <a:gd name="T19" fmla="*/ 18 h 308"/>
              <a:gd name="T20" fmla="*/ 181 w 191"/>
              <a:gd name="T21" fmla="*/ 18 h 308"/>
              <a:gd name="T22" fmla="*/ 190 w 191"/>
              <a:gd name="T23" fmla="*/ 45 h 308"/>
              <a:gd name="T24" fmla="*/ 163 w 191"/>
              <a:gd name="T25" fmla="*/ 54 h 308"/>
              <a:gd name="T26" fmla="*/ 64 w 191"/>
              <a:gd name="T27" fmla="*/ 54 h 308"/>
              <a:gd name="T28" fmla="*/ 46 w 191"/>
              <a:gd name="T29" fmla="*/ 90 h 308"/>
              <a:gd name="T30" fmla="*/ 109 w 191"/>
              <a:gd name="T31" fmla="*/ 135 h 308"/>
              <a:gd name="T32" fmla="*/ 190 w 191"/>
              <a:gd name="T33" fmla="*/ 217 h 308"/>
              <a:gd name="T34" fmla="*/ 154 w 191"/>
              <a:gd name="T35" fmla="*/ 289 h 308"/>
              <a:gd name="T36" fmla="*/ 91 w 191"/>
              <a:gd name="T37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1" h="308">
                <a:moveTo>
                  <a:pt x="91" y="307"/>
                </a:moveTo>
                <a:lnTo>
                  <a:pt x="91" y="307"/>
                </a:lnTo>
                <a:cubicBezTo>
                  <a:pt x="64" y="307"/>
                  <a:pt x="46" y="298"/>
                  <a:pt x="19" y="289"/>
                </a:cubicBezTo>
                <a:cubicBezTo>
                  <a:pt x="9" y="280"/>
                  <a:pt x="0" y="271"/>
                  <a:pt x="9" y="262"/>
                </a:cubicBezTo>
                <a:cubicBezTo>
                  <a:pt x="9" y="253"/>
                  <a:pt x="28" y="244"/>
                  <a:pt x="37" y="253"/>
                </a:cubicBezTo>
                <a:cubicBezTo>
                  <a:pt x="73" y="262"/>
                  <a:pt x="109" y="262"/>
                  <a:pt x="136" y="253"/>
                </a:cubicBezTo>
                <a:cubicBezTo>
                  <a:pt x="145" y="244"/>
                  <a:pt x="154" y="235"/>
                  <a:pt x="154" y="217"/>
                </a:cubicBezTo>
                <a:cubicBezTo>
                  <a:pt x="154" y="199"/>
                  <a:pt x="118" y="190"/>
                  <a:pt x="91" y="171"/>
                </a:cubicBezTo>
                <a:cubicBezTo>
                  <a:pt x="46" y="154"/>
                  <a:pt x="9" y="126"/>
                  <a:pt x="9" y="90"/>
                </a:cubicBezTo>
                <a:cubicBezTo>
                  <a:pt x="9" y="63"/>
                  <a:pt x="19" y="36"/>
                  <a:pt x="46" y="18"/>
                </a:cubicBezTo>
                <a:cubicBezTo>
                  <a:pt x="73" y="0"/>
                  <a:pt x="127" y="0"/>
                  <a:pt x="181" y="18"/>
                </a:cubicBezTo>
                <a:cubicBezTo>
                  <a:pt x="190" y="18"/>
                  <a:pt x="190" y="36"/>
                  <a:pt x="190" y="45"/>
                </a:cubicBezTo>
                <a:cubicBezTo>
                  <a:pt x="181" y="54"/>
                  <a:pt x="172" y="63"/>
                  <a:pt x="163" y="54"/>
                </a:cubicBezTo>
                <a:cubicBezTo>
                  <a:pt x="127" y="36"/>
                  <a:pt x="91" y="36"/>
                  <a:pt x="64" y="54"/>
                </a:cubicBezTo>
                <a:cubicBezTo>
                  <a:pt x="55" y="63"/>
                  <a:pt x="46" y="72"/>
                  <a:pt x="46" y="90"/>
                </a:cubicBezTo>
                <a:cubicBezTo>
                  <a:pt x="46" y="99"/>
                  <a:pt x="82" y="117"/>
                  <a:pt x="109" y="135"/>
                </a:cubicBezTo>
                <a:cubicBezTo>
                  <a:pt x="145" y="154"/>
                  <a:pt x="190" y="171"/>
                  <a:pt x="190" y="217"/>
                </a:cubicBezTo>
                <a:cubicBezTo>
                  <a:pt x="190" y="244"/>
                  <a:pt x="181" y="271"/>
                  <a:pt x="154" y="289"/>
                </a:cubicBezTo>
                <a:cubicBezTo>
                  <a:pt x="136" y="298"/>
                  <a:pt x="118" y="307"/>
                  <a:pt x="91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305">
            <a:extLst>
              <a:ext uri="{FF2B5EF4-FFF2-40B4-BE49-F238E27FC236}">
                <a16:creationId xmlns:a16="http://schemas.microsoft.com/office/drawing/2014/main" id="{9A6F260C-64D0-294D-BB0E-AD621961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875" y="9867213"/>
            <a:ext cx="46269" cy="78656"/>
          </a:xfrm>
          <a:custGeom>
            <a:avLst/>
            <a:gdLst>
              <a:gd name="T0" fmla="*/ 27 w 46"/>
              <a:gd name="T1" fmla="*/ 73 h 74"/>
              <a:gd name="T2" fmla="*/ 27 w 46"/>
              <a:gd name="T3" fmla="*/ 73 h 74"/>
              <a:gd name="T4" fmla="*/ 0 w 46"/>
              <a:gd name="T5" fmla="*/ 55 h 74"/>
              <a:gd name="T6" fmla="*/ 0 w 46"/>
              <a:gd name="T7" fmla="*/ 19 h 74"/>
              <a:gd name="T8" fmla="*/ 27 w 46"/>
              <a:gd name="T9" fmla="*/ 0 h 74"/>
              <a:gd name="T10" fmla="*/ 45 w 46"/>
              <a:gd name="T11" fmla="*/ 19 h 74"/>
              <a:gd name="T12" fmla="*/ 45 w 46"/>
              <a:gd name="T13" fmla="*/ 55 h 74"/>
              <a:gd name="T14" fmla="*/ 27 w 46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4">
                <a:moveTo>
                  <a:pt x="27" y="73"/>
                </a:moveTo>
                <a:lnTo>
                  <a:pt x="27" y="73"/>
                </a:lnTo>
                <a:cubicBezTo>
                  <a:pt x="9" y="73"/>
                  <a:pt x="0" y="64"/>
                  <a:pt x="0" y="5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4"/>
                  <a:pt x="36" y="73"/>
                  <a:pt x="27" y="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306">
            <a:extLst>
              <a:ext uri="{FF2B5EF4-FFF2-40B4-BE49-F238E27FC236}">
                <a16:creationId xmlns:a16="http://schemas.microsoft.com/office/drawing/2014/main" id="{C6F48B28-0A0F-DD43-9191-EBE68BCA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875" y="10265125"/>
            <a:ext cx="46269" cy="78656"/>
          </a:xfrm>
          <a:custGeom>
            <a:avLst/>
            <a:gdLst>
              <a:gd name="T0" fmla="*/ 27 w 46"/>
              <a:gd name="T1" fmla="*/ 72 h 73"/>
              <a:gd name="T2" fmla="*/ 27 w 46"/>
              <a:gd name="T3" fmla="*/ 72 h 73"/>
              <a:gd name="T4" fmla="*/ 0 w 46"/>
              <a:gd name="T5" fmla="*/ 45 h 73"/>
              <a:gd name="T6" fmla="*/ 0 w 46"/>
              <a:gd name="T7" fmla="*/ 18 h 73"/>
              <a:gd name="T8" fmla="*/ 27 w 46"/>
              <a:gd name="T9" fmla="*/ 0 h 73"/>
              <a:gd name="T10" fmla="*/ 45 w 46"/>
              <a:gd name="T11" fmla="*/ 18 h 73"/>
              <a:gd name="T12" fmla="*/ 45 w 46"/>
              <a:gd name="T13" fmla="*/ 45 h 73"/>
              <a:gd name="T14" fmla="*/ 27 w 46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73">
                <a:moveTo>
                  <a:pt x="27" y="72"/>
                </a:moveTo>
                <a:lnTo>
                  <a:pt x="27" y="72"/>
                </a:lnTo>
                <a:cubicBezTo>
                  <a:pt x="9" y="72"/>
                  <a:pt x="0" y="63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Google Shape;207;p7">
            <a:extLst>
              <a:ext uri="{FF2B5EF4-FFF2-40B4-BE49-F238E27FC236}">
                <a16:creationId xmlns:a16="http://schemas.microsoft.com/office/drawing/2014/main" id="{94F7EDC9-71EF-DF44-A9EC-197FEF2DB921}"/>
              </a:ext>
            </a:extLst>
          </p:cNvPr>
          <p:cNvSpPr txBox="1"/>
          <p:nvPr/>
        </p:nvSpPr>
        <p:spPr>
          <a:xfrm>
            <a:off x="9650711" y="889285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4" name="Google Shape;208;p7">
            <a:extLst>
              <a:ext uri="{FF2B5EF4-FFF2-40B4-BE49-F238E27FC236}">
                <a16:creationId xmlns:a16="http://schemas.microsoft.com/office/drawing/2014/main" id="{AD86BD34-91D3-B44D-851E-A16A8DC67585}"/>
              </a:ext>
            </a:extLst>
          </p:cNvPr>
          <p:cNvSpPr txBox="1"/>
          <p:nvPr/>
        </p:nvSpPr>
        <p:spPr>
          <a:xfrm>
            <a:off x="2451398" y="225280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264;p9">
            <a:extLst>
              <a:ext uri="{FF2B5EF4-FFF2-40B4-BE49-F238E27FC236}">
                <a16:creationId xmlns:a16="http://schemas.microsoft.com/office/drawing/2014/main" id="{5FB4A1BD-92EF-8341-A67B-1566E26C1ADA}"/>
              </a:ext>
            </a:extLst>
          </p:cNvPr>
          <p:cNvSpPr txBox="1"/>
          <p:nvPr/>
        </p:nvSpPr>
        <p:spPr>
          <a:xfrm>
            <a:off x="11209763" y="4388502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265;p9">
            <a:extLst>
              <a:ext uri="{FF2B5EF4-FFF2-40B4-BE49-F238E27FC236}">
                <a16:creationId xmlns:a16="http://schemas.microsoft.com/office/drawing/2014/main" id="{5A5746CA-357E-7241-88D1-545BA652F087}"/>
              </a:ext>
            </a:extLst>
          </p:cNvPr>
          <p:cNvSpPr/>
          <p:nvPr/>
        </p:nvSpPr>
        <p:spPr>
          <a:xfrm>
            <a:off x="10851652" y="4833238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7" name="Google Shape;264;p9">
            <a:extLst>
              <a:ext uri="{FF2B5EF4-FFF2-40B4-BE49-F238E27FC236}">
                <a16:creationId xmlns:a16="http://schemas.microsoft.com/office/drawing/2014/main" id="{5E76C67F-BF0A-354B-9590-2D8072653E24}"/>
              </a:ext>
            </a:extLst>
          </p:cNvPr>
          <p:cNvSpPr txBox="1"/>
          <p:nvPr/>
        </p:nvSpPr>
        <p:spPr>
          <a:xfrm>
            <a:off x="15462712" y="10203495"/>
            <a:ext cx="1755221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265;p9">
            <a:extLst>
              <a:ext uri="{FF2B5EF4-FFF2-40B4-BE49-F238E27FC236}">
                <a16:creationId xmlns:a16="http://schemas.microsoft.com/office/drawing/2014/main" id="{41309E3D-441E-FE47-8555-321BDEDA2829}"/>
              </a:ext>
            </a:extLst>
          </p:cNvPr>
          <p:cNvSpPr/>
          <p:nvPr/>
        </p:nvSpPr>
        <p:spPr>
          <a:xfrm>
            <a:off x="15458870" y="10670852"/>
            <a:ext cx="2528595" cy="66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349" name="Google Shape;270;p9">
            <a:extLst>
              <a:ext uri="{FF2B5EF4-FFF2-40B4-BE49-F238E27FC236}">
                <a16:creationId xmlns:a16="http://schemas.microsoft.com/office/drawing/2014/main" id="{347B6E75-412B-A445-B953-6CD0FD8C46EF}"/>
              </a:ext>
            </a:extLst>
          </p:cNvPr>
          <p:cNvSpPr txBox="1"/>
          <p:nvPr/>
        </p:nvSpPr>
        <p:spPr>
          <a:xfrm>
            <a:off x="6967060" y="9450685"/>
            <a:ext cx="1793654" cy="5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271;p9">
            <a:extLst>
              <a:ext uri="{FF2B5EF4-FFF2-40B4-BE49-F238E27FC236}">
                <a16:creationId xmlns:a16="http://schemas.microsoft.com/office/drawing/2014/main" id="{CCF62032-1E99-7A48-9725-304D046C8D6E}"/>
              </a:ext>
            </a:extLst>
          </p:cNvPr>
          <p:cNvSpPr/>
          <p:nvPr/>
        </p:nvSpPr>
        <p:spPr>
          <a:xfrm>
            <a:off x="6192090" y="9967029"/>
            <a:ext cx="2572621" cy="75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29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Freeform 161">
            <a:extLst>
              <a:ext uri="{FF2B5EF4-FFF2-40B4-BE49-F238E27FC236}">
                <a16:creationId xmlns:a16="http://schemas.microsoft.com/office/drawing/2014/main" id="{9398A623-D3D0-7E4F-ADEA-43814F00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442" y="1071316"/>
            <a:ext cx="5791253" cy="5782115"/>
          </a:xfrm>
          <a:custGeom>
            <a:avLst/>
            <a:gdLst>
              <a:gd name="T0" fmla="*/ 5587 w 5588"/>
              <a:gd name="T1" fmla="*/ 3157 h 5580"/>
              <a:gd name="T2" fmla="*/ 5587 w 5588"/>
              <a:gd name="T3" fmla="*/ 3157 h 5580"/>
              <a:gd name="T4" fmla="*/ 5587 w 5588"/>
              <a:gd name="T5" fmla="*/ 0 h 5580"/>
              <a:gd name="T6" fmla="*/ 0 w 5588"/>
              <a:gd name="T7" fmla="*/ 5579 h 5580"/>
              <a:gd name="T8" fmla="*/ 3165 w 5588"/>
              <a:gd name="T9" fmla="*/ 5579 h 5580"/>
              <a:gd name="T10" fmla="*/ 5587 w 5588"/>
              <a:gd name="T11" fmla="*/ 3157 h 5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8" h="5580">
                <a:moveTo>
                  <a:pt x="5587" y="3157"/>
                </a:moveTo>
                <a:lnTo>
                  <a:pt x="5587" y="3157"/>
                </a:lnTo>
                <a:cubicBezTo>
                  <a:pt x="5587" y="0"/>
                  <a:pt x="5587" y="0"/>
                  <a:pt x="5587" y="0"/>
                </a:cubicBezTo>
                <a:cubicBezTo>
                  <a:pt x="2499" y="0"/>
                  <a:pt x="0" y="2500"/>
                  <a:pt x="0" y="5579"/>
                </a:cubicBezTo>
                <a:cubicBezTo>
                  <a:pt x="3165" y="5579"/>
                  <a:pt x="3165" y="5579"/>
                  <a:pt x="3165" y="5579"/>
                </a:cubicBezTo>
                <a:lnTo>
                  <a:pt x="5587" y="3157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2">
            <a:extLst>
              <a:ext uri="{FF2B5EF4-FFF2-40B4-BE49-F238E27FC236}">
                <a16:creationId xmlns:a16="http://schemas.microsoft.com/office/drawing/2014/main" id="{2626FC11-76B1-A140-8936-C30D7BFB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442" y="6853431"/>
            <a:ext cx="5791253" cy="5791253"/>
          </a:xfrm>
          <a:custGeom>
            <a:avLst/>
            <a:gdLst>
              <a:gd name="T0" fmla="*/ 3165 w 5588"/>
              <a:gd name="T1" fmla="*/ 0 h 5587"/>
              <a:gd name="T2" fmla="*/ 3165 w 5588"/>
              <a:gd name="T3" fmla="*/ 0 h 5587"/>
              <a:gd name="T4" fmla="*/ 3165 w 5588"/>
              <a:gd name="T5" fmla="*/ 0 h 5587"/>
              <a:gd name="T6" fmla="*/ 0 w 5588"/>
              <a:gd name="T7" fmla="*/ 0 h 5587"/>
              <a:gd name="T8" fmla="*/ 5587 w 5588"/>
              <a:gd name="T9" fmla="*/ 5586 h 5587"/>
              <a:gd name="T10" fmla="*/ 5587 w 5588"/>
              <a:gd name="T11" fmla="*/ 2429 h 5587"/>
              <a:gd name="T12" fmla="*/ 3165 w 5588"/>
              <a:gd name="T13" fmla="*/ 0 h 5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88" h="5587">
                <a:moveTo>
                  <a:pt x="3165" y="0"/>
                </a:moveTo>
                <a:lnTo>
                  <a:pt x="3165" y="0"/>
                </a:lnTo>
                <a:lnTo>
                  <a:pt x="31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087"/>
                  <a:pt x="2499" y="5586"/>
                  <a:pt x="5587" y="5586"/>
                </a:cubicBezTo>
                <a:cubicBezTo>
                  <a:pt x="5587" y="2429"/>
                  <a:pt x="5587" y="2429"/>
                  <a:pt x="5587" y="2429"/>
                </a:cubicBezTo>
                <a:lnTo>
                  <a:pt x="3165" y="0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3">
            <a:extLst>
              <a:ext uri="{FF2B5EF4-FFF2-40B4-BE49-F238E27FC236}">
                <a16:creationId xmlns:a16="http://schemas.microsoft.com/office/drawing/2014/main" id="{0EF8046C-C8DA-0E41-9AC6-99573B42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6" y="1071316"/>
            <a:ext cx="5791256" cy="5782115"/>
          </a:xfrm>
          <a:custGeom>
            <a:avLst/>
            <a:gdLst>
              <a:gd name="T0" fmla="*/ 0 w 5588"/>
              <a:gd name="T1" fmla="*/ 3157 h 5580"/>
              <a:gd name="T2" fmla="*/ 0 w 5588"/>
              <a:gd name="T3" fmla="*/ 3157 h 5580"/>
              <a:gd name="T4" fmla="*/ 2421 w 5588"/>
              <a:gd name="T5" fmla="*/ 5579 h 5580"/>
              <a:gd name="T6" fmla="*/ 5587 w 5588"/>
              <a:gd name="T7" fmla="*/ 5579 h 5580"/>
              <a:gd name="T8" fmla="*/ 0 w 5588"/>
              <a:gd name="T9" fmla="*/ 0 h 5580"/>
              <a:gd name="T10" fmla="*/ 0 w 5588"/>
              <a:gd name="T11" fmla="*/ 3157 h 5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88" h="5580">
                <a:moveTo>
                  <a:pt x="0" y="3157"/>
                </a:moveTo>
                <a:lnTo>
                  <a:pt x="0" y="3157"/>
                </a:lnTo>
                <a:cubicBezTo>
                  <a:pt x="2421" y="5579"/>
                  <a:pt x="2421" y="5579"/>
                  <a:pt x="2421" y="5579"/>
                </a:cubicBezTo>
                <a:cubicBezTo>
                  <a:pt x="5587" y="5579"/>
                  <a:pt x="5587" y="5579"/>
                  <a:pt x="5587" y="5579"/>
                </a:cubicBezTo>
                <a:cubicBezTo>
                  <a:pt x="5587" y="2500"/>
                  <a:pt x="3087" y="0"/>
                  <a:pt x="0" y="0"/>
                </a:cubicBezTo>
                <a:cubicBezTo>
                  <a:pt x="0" y="3157"/>
                  <a:pt x="0" y="3157"/>
                  <a:pt x="0" y="315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4">
            <a:extLst>
              <a:ext uri="{FF2B5EF4-FFF2-40B4-BE49-F238E27FC236}">
                <a16:creationId xmlns:a16="http://schemas.microsoft.com/office/drawing/2014/main" id="{41D7FD91-DDE9-B44D-94B6-F3288D08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9696" y="6853431"/>
            <a:ext cx="5791256" cy="5791253"/>
          </a:xfrm>
          <a:custGeom>
            <a:avLst/>
            <a:gdLst>
              <a:gd name="T0" fmla="*/ 2421 w 5588"/>
              <a:gd name="T1" fmla="*/ 0 h 5587"/>
              <a:gd name="T2" fmla="*/ 2421 w 5588"/>
              <a:gd name="T3" fmla="*/ 0 h 5587"/>
              <a:gd name="T4" fmla="*/ 2421 w 5588"/>
              <a:gd name="T5" fmla="*/ 0 h 5587"/>
              <a:gd name="T6" fmla="*/ 0 w 5588"/>
              <a:gd name="T7" fmla="*/ 2429 h 5587"/>
              <a:gd name="T8" fmla="*/ 0 w 5588"/>
              <a:gd name="T9" fmla="*/ 2429 h 5587"/>
              <a:gd name="T10" fmla="*/ 0 w 5588"/>
              <a:gd name="T11" fmla="*/ 5586 h 5587"/>
              <a:gd name="T12" fmla="*/ 5587 w 5588"/>
              <a:gd name="T13" fmla="*/ 0 h 5587"/>
              <a:gd name="T14" fmla="*/ 2421 w 5588"/>
              <a:gd name="T15" fmla="*/ 0 h 5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8" h="5587">
                <a:moveTo>
                  <a:pt x="2421" y="0"/>
                </a:moveTo>
                <a:lnTo>
                  <a:pt x="2421" y="0"/>
                </a:lnTo>
                <a:lnTo>
                  <a:pt x="2421" y="0"/>
                </a:lnTo>
                <a:cubicBezTo>
                  <a:pt x="0" y="2429"/>
                  <a:pt x="0" y="2429"/>
                  <a:pt x="0" y="2429"/>
                </a:cubicBezTo>
                <a:lnTo>
                  <a:pt x="0" y="2429"/>
                </a:lnTo>
                <a:cubicBezTo>
                  <a:pt x="0" y="5586"/>
                  <a:pt x="0" y="5586"/>
                  <a:pt x="0" y="5586"/>
                </a:cubicBezTo>
                <a:cubicBezTo>
                  <a:pt x="3087" y="5586"/>
                  <a:pt x="5587" y="3087"/>
                  <a:pt x="5587" y="0"/>
                </a:cubicBezTo>
                <a:lnTo>
                  <a:pt x="2421" y="0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18">
            <a:extLst>
              <a:ext uri="{FF2B5EF4-FFF2-40B4-BE49-F238E27FC236}">
                <a16:creationId xmlns:a16="http://schemas.microsoft.com/office/drawing/2014/main" id="{64216920-5373-8A4C-930C-AB128A2C4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3821" y="2524843"/>
            <a:ext cx="539359" cy="950735"/>
          </a:xfrm>
          <a:custGeom>
            <a:avLst/>
            <a:gdLst>
              <a:gd name="T0" fmla="*/ 433 w 520"/>
              <a:gd name="T1" fmla="*/ 916 h 917"/>
              <a:gd name="T2" fmla="*/ 433 w 520"/>
              <a:gd name="T3" fmla="*/ 916 h 917"/>
              <a:gd name="T4" fmla="*/ 87 w 520"/>
              <a:gd name="T5" fmla="*/ 916 h 917"/>
              <a:gd name="T6" fmla="*/ 0 w 520"/>
              <a:gd name="T7" fmla="*/ 838 h 917"/>
              <a:gd name="T8" fmla="*/ 0 w 520"/>
              <a:gd name="T9" fmla="*/ 77 h 917"/>
              <a:gd name="T10" fmla="*/ 87 w 520"/>
              <a:gd name="T11" fmla="*/ 0 h 917"/>
              <a:gd name="T12" fmla="*/ 433 w 520"/>
              <a:gd name="T13" fmla="*/ 0 h 917"/>
              <a:gd name="T14" fmla="*/ 519 w 520"/>
              <a:gd name="T15" fmla="*/ 77 h 917"/>
              <a:gd name="T16" fmla="*/ 519 w 520"/>
              <a:gd name="T17" fmla="*/ 838 h 917"/>
              <a:gd name="T18" fmla="*/ 433 w 520"/>
              <a:gd name="T19" fmla="*/ 916 h 917"/>
              <a:gd name="T20" fmla="*/ 87 w 520"/>
              <a:gd name="T21" fmla="*/ 26 h 917"/>
              <a:gd name="T22" fmla="*/ 87 w 520"/>
              <a:gd name="T23" fmla="*/ 26 h 917"/>
              <a:gd name="T24" fmla="*/ 35 w 520"/>
              <a:gd name="T25" fmla="*/ 77 h 917"/>
              <a:gd name="T26" fmla="*/ 35 w 520"/>
              <a:gd name="T27" fmla="*/ 838 h 917"/>
              <a:gd name="T28" fmla="*/ 87 w 520"/>
              <a:gd name="T29" fmla="*/ 890 h 917"/>
              <a:gd name="T30" fmla="*/ 433 w 520"/>
              <a:gd name="T31" fmla="*/ 890 h 917"/>
              <a:gd name="T32" fmla="*/ 485 w 520"/>
              <a:gd name="T33" fmla="*/ 838 h 917"/>
              <a:gd name="T34" fmla="*/ 485 w 520"/>
              <a:gd name="T35" fmla="*/ 77 h 917"/>
              <a:gd name="T36" fmla="*/ 433 w 520"/>
              <a:gd name="T37" fmla="*/ 26 h 917"/>
              <a:gd name="T38" fmla="*/ 87 w 520"/>
              <a:gd name="T39" fmla="*/ 2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0" h="917">
                <a:moveTo>
                  <a:pt x="433" y="916"/>
                </a:moveTo>
                <a:lnTo>
                  <a:pt x="433" y="916"/>
                </a:lnTo>
                <a:cubicBezTo>
                  <a:pt x="87" y="916"/>
                  <a:pt x="87" y="916"/>
                  <a:pt x="87" y="916"/>
                </a:cubicBezTo>
                <a:cubicBezTo>
                  <a:pt x="35" y="916"/>
                  <a:pt x="0" y="882"/>
                  <a:pt x="0" y="83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87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76" y="0"/>
                  <a:pt x="519" y="34"/>
                  <a:pt x="519" y="77"/>
                </a:cubicBezTo>
                <a:cubicBezTo>
                  <a:pt x="519" y="838"/>
                  <a:pt x="519" y="838"/>
                  <a:pt x="519" y="838"/>
                </a:cubicBezTo>
                <a:cubicBezTo>
                  <a:pt x="519" y="882"/>
                  <a:pt x="476" y="916"/>
                  <a:pt x="433" y="916"/>
                </a:cubicBezTo>
                <a:close/>
                <a:moveTo>
                  <a:pt x="87" y="26"/>
                </a:moveTo>
                <a:lnTo>
                  <a:pt x="87" y="26"/>
                </a:lnTo>
                <a:cubicBezTo>
                  <a:pt x="52" y="26"/>
                  <a:pt x="35" y="51"/>
                  <a:pt x="35" y="77"/>
                </a:cubicBezTo>
                <a:cubicBezTo>
                  <a:pt x="35" y="838"/>
                  <a:pt x="35" y="838"/>
                  <a:pt x="35" y="838"/>
                </a:cubicBezTo>
                <a:cubicBezTo>
                  <a:pt x="35" y="864"/>
                  <a:pt x="52" y="890"/>
                  <a:pt x="87" y="890"/>
                </a:cubicBezTo>
                <a:cubicBezTo>
                  <a:pt x="433" y="890"/>
                  <a:pt x="433" y="890"/>
                  <a:pt x="433" y="890"/>
                </a:cubicBezTo>
                <a:cubicBezTo>
                  <a:pt x="459" y="890"/>
                  <a:pt x="485" y="864"/>
                  <a:pt x="485" y="838"/>
                </a:cubicBezTo>
                <a:cubicBezTo>
                  <a:pt x="485" y="77"/>
                  <a:pt x="485" y="77"/>
                  <a:pt x="485" y="77"/>
                </a:cubicBezTo>
                <a:cubicBezTo>
                  <a:pt x="485" y="51"/>
                  <a:pt x="459" y="26"/>
                  <a:pt x="433" y="26"/>
                </a:cubicBezTo>
                <a:lnTo>
                  <a:pt x="87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19">
            <a:extLst>
              <a:ext uri="{FF2B5EF4-FFF2-40B4-BE49-F238E27FC236}">
                <a16:creationId xmlns:a16="http://schemas.microsoft.com/office/drawing/2014/main" id="{DF58482A-B223-E342-8559-D106B1B4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074" y="3301886"/>
            <a:ext cx="45708" cy="45708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0 w 44"/>
              <a:gd name="T5" fmla="*/ 26 h 44"/>
              <a:gd name="T6" fmla="*/ 26 w 44"/>
              <a:gd name="T7" fmla="*/ 0 h 44"/>
              <a:gd name="T8" fmla="*/ 43 w 44"/>
              <a:gd name="T9" fmla="*/ 26 h 44"/>
              <a:gd name="T10" fmla="*/ 26 w 44"/>
              <a:gd name="T11" fmla="*/ 43 h 44"/>
              <a:gd name="T12" fmla="*/ 26 w 44"/>
              <a:gd name="T13" fmla="*/ 9 h 44"/>
              <a:gd name="T14" fmla="*/ 26 w 44"/>
              <a:gd name="T15" fmla="*/ 9 h 44"/>
              <a:gd name="T16" fmla="*/ 17 w 44"/>
              <a:gd name="T17" fmla="*/ 26 h 44"/>
              <a:gd name="T18" fmla="*/ 26 w 44"/>
              <a:gd name="T19" fmla="*/ 35 h 44"/>
              <a:gd name="T20" fmla="*/ 34 w 44"/>
              <a:gd name="T21" fmla="*/ 26 h 44"/>
              <a:gd name="T22" fmla="*/ 26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cubicBezTo>
                  <a:pt x="17" y="43"/>
                  <a:pt x="0" y="35"/>
                  <a:pt x="0" y="26"/>
                </a:cubicBezTo>
                <a:cubicBezTo>
                  <a:pt x="0" y="9"/>
                  <a:pt x="17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17" y="17"/>
                  <a:pt x="17" y="26"/>
                </a:cubicBezTo>
                <a:cubicBezTo>
                  <a:pt x="17" y="26"/>
                  <a:pt x="17" y="35"/>
                  <a:pt x="26" y="35"/>
                </a:cubicBezTo>
                <a:cubicBezTo>
                  <a:pt x="34" y="35"/>
                  <a:pt x="34" y="26"/>
                  <a:pt x="34" y="26"/>
                </a:cubicBezTo>
                <a:cubicBezTo>
                  <a:pt x="34" y="17"/>
                  <a:pt x="34" y="9"/>
                  <a:pt x="2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0">
            <a:extLst>
              <a:ext uri="{FF2B5EF4-FFF2-40B4-BE49-F238E27FC236}">
                <a16:creationId xmlns:a16="http://schemas.microsoft.com/office/drawing/2014/main" id="{9675F451-5FCC-0146-A208-6F1CC374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797" y="2620832"/>
            <a:ext cx="155409" cy="36567"/>
          </a:xfrm>
          <a:custGeom>
            <a:avLst/>
            <a:gdLst>
              <a:gd name="T0" fmla="*/ 138 w 148"/>
              <a:gd name="T1" fmla="*/ 34 h 35"/>
              <a:gd name="T2" fmla="*/ 138 w 148"/>
              <a:gd name="T3" fmla="*/ 34 h 35"/>
              <a:gd name="T4" fmla="*/ 17 w 148"/>
              <a:gd name="T5" fmla="*/ 34 h 35"/>
              <a:gd name="T6" fmla="*/ 0 w 148"/>
              <a:gd name="T7" fmla="*/ 17 h 35"/>
              <a:gd name="T8" fmla="*/ 17 w 148"/>
              <a:gd name="T9" fmla="*/ 0 h 35"/>
              <a:gd name="T10" fmla="*/ 138 w 148"/>
              <a:gd name="T11" fmla="*/ 0 h 35"/>
              <a:gd name="T12" fmla="*/ 147 w 148"/>
              <a:gd name="T13" fmla="*/ 17 h 35"/>
              <a:gd name="T14" fmla="*/ 138 w 14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5">
                <a:moveTo>
                  <a:pt x="138" y="34"/>
                </a:moveTo>
                <a:lnTo>
                  <a:pt x="138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0"/>
                  <a:pt x="147" y="8"/>
                  <a:pt x="147" y="17"/>
                </a:cubicBezTo>
                <a:cubicBezTo>
                  <a:pt x="147" y="26"/>
                  <a:pt x="147" y="34"/>
                  <a:pt x="138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21">
            <a:extLst>
              <a:ext uri="{FF2B5EF4-FFF2-40B4-BE49-F238E27FC236}">
                <a16:creationId xmlns:a16="http://schemas.microsoft.com/office/drawing/2014/main" id="{1B20DA88-DA50-4C47-A3F2-EC399AD8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946" y="2863085"/>
            <a:ext cx="269678" cy="297106"/>
          </a:xfrm>
          <a:custGeom>
            <a:avLst/>
            <a:gdLst>
              <a:gd name="T0" fmla="*/ 208 w 260"/>
              <a:gd name="T1" fmla="*/ 35 h 287"/>
              <a:gd name="T2" fmla="*/ 208 w 260"/>
              <a:gd name="T3" fmla="*/ 35 h 287"/>
              <a:gd name="T4" fmla="*/ 234 w 260"/>
              <a:gd name="T5" fmla="*/ 35 h 287"/>
              <a:gd name="T6" fmla="*/ 259 w 260"/>
              <a:gd name="T7" fmla="*/ 26 h 287"/>
              <a:gd name="T8" fmla="*/ 242 w 260"/>
              <a:gd name="T9" fmla="*/ 0 h 287"/>
              <a:gd name="T10" fmla="*/ 208 w 260"/>
              <a:gd name="T11" fmla="*/ 0 h 287"/>
              <a:gd name="T12" fmla="*/ 69 w 260"/>
              <a:gd name="T13" fmla="*/ 87 h 287"/>
              <a:gd name="T14" fmla="*/ 17 w 260"/>
              <a:gd name="T15" fmla="*/ 87 h 287"/>
              <a:gd name="T16" fmla="*/ 0 w 260"/>
              <a:gd name="T17" fmla="*/ 104 h 287"/>
              <a:gd name="T18" fmla="*/ 17 w 260"/>
              <a:gd name="T19" fmla="*/ 121 h 287"/>
              <a:gd name="T20" fmla="*/ 61 w 260"/>
              <a:gd name="T21" fmla="*/ 121 h 287"/>
              <a:gd name="T22" fmla="*/ 61 w 260"/>
              <a:gd name="T23" fmla="*/ 138 h 287"/>
              <a:gd name="T24" fmla="*/ 61 w 260"/>
              <a:gd name="T25" fmla="*/ 156 h 287"/>
              <a:gd name="T26" fmla="*/ 17 w 260"/>
              <a:gd name="T27" fmla="*/ 156 h 287"/>
              <a:gd name="T28" fmla="*/ 0 w 260"/>
              <a:gd name="T29" fmla="*/ 173 h 287"/>
              <a:gd name="T30" fmla="*/ 17 w 260"/>
              <a:gd name="T31" fmla="*/ 191 h 287"/>
              <a:gd name="T32" fmla="*/ 69 w 260"/>
              <a:gd name="T33" fmla="*/ 191 h 287"/>
              <a:gd name="T34" fmla="*/ 208 w 260"/>
              <a:gd name="T35" fmla="*/ 286 h 287"/>
              <a:gd name="T36" fmla="*/ 242 w 260"/>
              <a:gd name="T37" fmla="*/ 277 h 287"/>
              <a:gd name="T38" fmla="*/ 259 w 260"/>
              <a:gd name="T39" fmla="*/ 260 h 287"/>
              <a:gd name="T40" fmla="*/ 234 w 260"/>
              <a:gd name="T41" fmla="*/ 242 h 287"/>
              <a:gd name="T42" fmla="*/ 208 w 260"/>
              <a:gd name="T43" fmla="*/ 251 h 287"/>
              <a:gd name="T44" fmla="*/ 112 w 260"/>
              <a:gd name="T45" fmla="*/ 191 h 287"/>
              <a:gd name="T46" fmla="*/ 147 w 260"/>
              <a:gd name="T47" fmla="*/ 191 h 287"/>
              <a:gd name="T48" fmla="*/ 164 w 260"/>
              <a:gd name="T49" fmla="*/ 173 h 287"/>
              <a:gd name="T50" fmla="*/ 147 w 260"/>
              <a:gd name="T51" fmla="*/ 156 h 287"/>
              <a:gd name="T52" fmla="*/ 95 w 260"/>
              <a:gd name="T53" fmla="*/ 156 h 287"/>
              <a:gd name="T54" fmla="*/ 95 w 260"/>
              <a:gd name="T55" fmla="*/ 138 h 287"/>
              <a:gd name="T56" fmla="*/ 104 w 260"/>
              <a:gd name="T57" fmla="*/ 121 h 287"/>
              <a:gd name="T58" fmla="*/ 147 w 260"/>
              <a:gd name="T59" fmla="*/ 121 h 287"/>
              <a:gd name="T60" fmla="*/ 164 w 260"/>
              <a:gd name="T61" fmla="*/ 104 h 287"/>
              <a:gd name="T62" fmla="*/ 147 w 260"/>
              <a:gd name="T63" fmla="*/ 87 h 287"/>
              <a:gd name="T64" fmla="*/ 112 w 260"/>
              <a:gd name="T65" fmla="*/ 87 h 287"/>
              <a:gd name="T66" fmla="*/ 208 w 260"/>
              <a:gd name="T67" fmla="*/ 35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0" h="287">
                <a:moveTo>
                  <a:pt x="208" y="35"/>
                </a:moveTo>
                <a:lnTo>
                  <a:pt x="208" y="35"/>
                </a:lnTo>
                <a:cubicBezTo>
                  <a:pt x="216" y="35"/>
                  <a:pt x="225" y="35"/>
                  <a:pt x="234" y="35"/>
                </a:cubicBezTo>
                <a:cubicBezTo>
                  <a:pt x="242" y="35"/>
                  <a:pt x="251" y="35"/>
                  <a:pt x="259" y="26"/>
                </a:cubicBezTo>
                <a:cubicBezTo>
                  <a:pt x="259" y="9"/>
                  <a:pt x="251" y="0"/>
                  <a:pt x="242" y="0"/>
                </a:cubicBezTo>
                <a:cubicBezTo>
                  <a:pt x="234" y="0"/>
                  <a:pt x="216" y="0"/>
                  <a:pt x="208" y="0"/>
                </a:cubicBezTo>
                <a:cubicBezTo>
                  <a:pt x="147" y="0"/>
                  <a:pt x="95" y="35"/>
                  <a:pt x="69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9" y="87"/>
                  <a:pt x="0" y="95"/>
                  <a:pt x="0" y="104"/>
                </a:cubicBezTo>
                <a:cubicBezTo>
                  <a:pt x="0" y="113"/>
                  <a:pt x="9" y="121"/>
                  <a:pt x="17" y="121"/>
                </a:cubicBezTo>
                <a:cubicBezTo>
                  <a:pt x="61" y="121"/>
                  <a:pt x="61" y="121"/>
                  <a:pt x="61" y="121"/>
                </a:cubicBezTo>
                <a:cubicBezTo>
                  <a:pt x="61" y="130"/>
                  <a:pt x="61" y="138"/>
                  <a:pt x="61" y="138"/>
                </a:cubicBezTo>
                <a:cubicBezTo>
                  <a:pt x="61" y="147"/>
                  <a:pt x="61" y="147"/>
                  <a:pt x="61" y="156"/>
                </a:cubicBezTo>
                <a:cubicBezTo>
                  <a:pt x="17" y="156"/>
                  <a:pt x="17" y="156"/>
                  <a:pt x="17" y="156"/>
                </a:cubicBezTo>
                <a:cubicBezTo>
                  <a:pt x="9" y="156"/>
                  <a:pt x="0" y="165"/>
                  <a:pt x="0" y="173"/>
                </a:cubicBezTo>
                <a:cubicBezTo>
                  <a:pt x="0" y="182"/>
                  <a:pt x="9" y="191"/>
                  <a:pt x="17" y="191"/>
                </a:cubicBezTo>
                <a:cubicBezTo>
                  <a:pt x="69" y="191"/>
                  <a:pt x="69" y="191"/>
                  <a:pt x="69" y="191"/>
                </a:cubicBezTo>
                <a:cubicBezTo>
                  <a:pt x="95" y="242"/>
                  <a:pt x="147" y="286"/>
                  <a:pt x="208" y="286"/>
                </a:cubicBezTo>
                <a:cubicBezTo>
                  <a:pt x="216" y="286"/>
                  <a:pt x="234" y="286"/>
                  <a:pt x="242" y="277"/>
                </a:cubicBezTo>
                <a:cubicBezTo>
                  <a:pt x="251" y="277"/>
                  <a:pt x="259" y="268"/>
                  <a:pt x="259" y="260"/>
                </a:cubicBezTo>
                <a:cubicBezTo>
                  <a:pt x="251" y="251"/>
                  <a:pt x="242" y="242"/>
                  <a:pt x="234" y="242"/>
                </a:cubicBezTo>
                <a:cubicBezTo>
                  <a:pt x="225" y="251"/>
                  <a:pt x="216" y="251"/>
                  <a:pt x="208" y="251"/>
                </a:cubicBezTo>
                <a:cubicBezTo>
                  <a:pt x="164" y="251"/>
                  <a:pt x="130" y="225"/>
                  <a:pt x="112" y="191"/>
                </a:cubicBezTo>
                <a:cubicBezTo>
                  <a:pt x="147" y="191"/>
                  <a:pt x="147" y="191"/>
                  <a:pt x="147" y="191"/>
                </a:cubicBezTo>
                <a:cubicBezTo>
                  <a:pt x="156" y="191"/>
                  <a:pt x="164" y="182"/>
                  <a:pt x="164" y="173"/>
                </a:cubicBezTo>
                <a:cubicBezTo>
                  <a:pt x="164" y="165"/>
                  <a:pt x="156" y="156"/>
                  <a:pt x="147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47"/>
                  <a:pt x="95" y="147"/>
                  <a:pt x="95" y="138"/>
                </a:cubicBezTo>
                <a:cubicBezTo>
                  <a:pt x="95" y="138"/>
                  <a:pt x="95" y="130"/>
                  <a:pt x="104" y="121"/>
                </a:cubicBezTo>
                <a:cubicBezTo>
                  <a:pt x="147" y="121"/>
                  <a:pt x="147" y="121"/>
                  <a:pt x="147" y="121"/>
                </a:cubicBezTo>
                <a:cubicBezTo>
                  <a:pt x="156" y="121"/>
                  <a:pt x="164" y="113"/>
                  <a:pt x="164" y="104"/>
                </a:cubicBezTo>
                <a:cubicBezTo>
                  <a:pt x="164" y="95"/>
                  <a:pt x="156" y="87"/>
                  <a:pt x="147" y="87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30" y="52"/>
                  <a:pt x="164" y="35"/>
                  <a:pt x="208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22">
            <a:extLst>
              <a:ext uri="{FF2B5EF4-FFF2-40B4-BE49-F238E27FC236}">
                <a16:creationId xmlns:a16="http://schemas.microsoft.com/office/drawing/2014/main" id="{B1820BD1-90C5-F742-B1DC-893928E1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200" y="7936718"/>
            <a:ext cx="539359" cy="950735"/>
          </a:xfrm>
          <a:custGeom>
            <a:avLst/>
            <a:gdLst>
              <a:gd name="T0" fmla="*/ 432 w 520"/>
              <a:gd name="T1" fmla="*/ 916 h 917"/>
              <a:gd name="T2" fmla="*/ 432 w 520"/>
              <a:gd name="T3" fmla="*/ 916 h 917"/>
              <a:gd name="T4" fmla="*/ 86 w 520"/>
              <a:gd name="T5" fmla="*/ 916 h 917"/>
              <a:gd name="T6" fmla="*/ 0 w 520"/>
              <a:gd name="T7" fmla="*/ 838 h 917"/>
              <a:gd name="T8" fmla="*/ 0 w 520"/>
              <a:gd name="T9" fmla="*/ 77 h 917"/>
              <a:gd name="T10" fmla="*/ 86 w 520"/>
              <a:gd name="T11" fmla="*/ 0 h 917"/>
              <a:gd name="T12" fmla="*/ 432 w 520"/>
              <a:gd name="T13" fmla="*/ 0 h 917"/>
              <a:gd name="T14" fmla="*/ 519 w 520"/>
              <a:gd name="T15" fmla="*/ 77 h 917"/>
              <a:gd name="T16" fmla="*/ 519 w 520"/>
              <a:gd name="T17" fmla="*/ 838 h 917"/>
              <a:gd name="T18" fmla="*/ 432 w 520"/>
              <a:gd name="T19" fmla="*/ 916 h 917"/>
              <a:gd name="T20" fmla="*/ 86 w 520"/>
              <a:gd name="T21" fmla="*/ 34 h 917"/>
              <a:gd name="T22" fmla="*/ 86 w 520"/>
              <a:gd name="T23" fmla="*/ 34 h 917"/>
              <a:gd name="T24" fmla="*/ 34 w 520"/>
              <a:gd name="T25" fmla="*/ 77 h 917"/>
              <a:gd name="T26" fmla="*/ 34 w 520"/>
              <a:gd name="T27" fmla="*/ 838 h 917"/>
              <a:gd name="T28" fmla="*/ 86 w 520"/>
              <a:gd name="T29" fmla="*/ 890 h 917"/>
              <a:gd name="T30" fmla="*/ 432 w 520"/>
              <a:gd name="T31" fmla="*/ 890 h 917"/>
              <a:gd name="T32" fmla="*/ 484 w 520"/>
              <a:gd name="T33" fmla="*/ 838 h 917"/>
              <a:gd name="T34" fmla="*/ 484 w 520"/>
              <a:gd name="T35" fmla="*/ 77 h 917"/>
              <a:gd name="T36" fmla="*/ 432 w 520"/>
              <a:gd name="T37" fmla="*/ 34 h 917"/>
              <a:gd name="T38" fmla="*/ 86 w 520"/>
              <a:gd name="T39" fmla="*/ 34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0" h="917">
                <a:moveTo>
                  <a:pt x="432" y="916"/>
                </a:moveTo>
                <a:lnTo>
                  <a:pt x="432" y="916"/>
                </a:lnTo>
                <a:cubicBezTo>
                  <a:pt x="86" y="916"/>
                  <a:pt x="86" y="916"/>
                  <a:pt x="86" y="916"/>
                </a:cubicBezTo>
                <a:cubicBezTo>
                  <a:pt x="43" y="916"/>
                  <a:pt x="0" y="882"/>
                  <a:pt x="0" y="83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43" y="0"/>
                  <a:pt x="8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84" y="0"/>
                  <a:pt x="519" y="34"/>
                  <a:pt x="519" y="77"/>
                </a:cubicBezTo>
                <a:cubicBezTo>
                  <a:pt x="519" y="838"/>
                  <a:pt x="519" y="838"/>
                  <a:pt x="519" y="838"/>
                </a:cubicBezTo>
                <a:cubicBezTo>
                  <a:pt x="519" y="882"/>
                  <a:pt x="484" y="916"/>
                  <a:pt x="432" y="916"/>
                </a:cubicBezTo>
                <a:close/>
                <a:moveTo>
                  <a:pt x="86" y="34"/>
                </a:moveTo>
                <a:lnTo>
                  <a:pt x="86" y="34"/>
                </a:lnTo>
                <a:cubicBezTo>
                  <a:pt x="60" y="34"/>
                  <a:pt x="34" y="51"/>
                  <a:pt x="34" y="77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4" y="864"/>
                  <a:pt x="60" y="890"/>
                  <a:pt x="86" y="890"/>
                </a:cubicBezTo>
                <a:cubicBezTo>
                  <a:pt x="432" y="890"/>
                  <a:pt x="432" y="890"/>
                  <a:pt x="432" y="890"/>
                </a:cubicBezTo>
                <a:cubicBezTo>
                  <a:pt x="466" y="890"/>
                  <a:pt x="484" y="864"/>
                  <a:pt x="484" y="838"/>
                </a:cubicBezTo>
                <a:cubicBezTo>
                  <a:pt x="484" y="77"/>
                  <a:pt x="484" y="77"/>
                  <a:pt x="484" y="77"/>
                </a:cubicBezTo>
                <a:cubicBezTo>
                  <a:pt x="484" y="51"/>
                  <a:pt x="466" y="34"/>
                  <a:pt x="432" y="34"/>
                </a:cubicBezTo>
                <a:lnTo>
                  <a:pt x="8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23">
            <a:extLst>
              <a:ext uri="{FF2B5EF4-FFF2-40B4-BE49-F238E27FC236}">
                <a16:creationId xmlns:a16="http://schemas.microsoft.com/office/drawing/2014/main" id="{226296AF-3C67-994A-9CDA-50A9DCB4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597" y="8718333"/>
            <a:ext cx="45708" cy="45708"/>
          </a:xfrm>
          <a:custGeom>
            <a:avLst/>
            <a:gdLst>
              <a:gd name="T0" fmla="*/ 17 w 44"/>
              <a:gd name="T1" fmla="*/ 43 h 44"/>
              <a:gd name="T2" fmla="*/ 17 w 44"/>
              <a:gd name="T3" fmla="*/ 43 h 44"/>
              <a:gd name="T4" fmla="*/ 0 w 44"/>
              <a:gd name="T5" fmla="*/ 26 h 44"/>
              <a:gd name="T6" fmla="*/ 17 w 44"/>
              <a:gd name="T7" fmla="*/ 0 h 44"/>
              <a:gd name="T8" fmla="*/ 43 w 44"/>
              <a:gd name="T9" fmla="*/ 26 h 44"/>
              <a:gd name="T10" fmla="*/ 17 w 44"/>
              <a:gd name="T11" fmla="*/ 43 h 44"/>
              <a:gd name="T12" fmla="*/ 17 w 44"/>
              <a:gd name="T13" fmla="*/ 9 h 44"/>
              <a:gd name="T14" fmla="*/ 17 w 44"/>
              <a:gd name="T15" fmla="*/ 9 h 44"/>
              <a:gd name="T16" fmla="*/ 8 w 44"/>
              <a:gd name="T17" fmla="*/ 26 h 44"/>
              <a:gd name="T18" fmla="*/ 17 w 44"/>
              <a:gd name="T19" fmla="*/ 35 h 44"/>
              <a:gd name="T20" fmla="*/ 25 w 44"/>
              <a:gd name="T21" fmla="*/ 26 h 44"/>
              <a:gd name="T22" fmla="*/ 17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8" y="9"/>
                  <a:pt x="8" y="17"/>
                  <a:pt x="8" y="26"/>
                </a:cubicBezTo>
                <a:cubicBezTo>
                  <a:pt x="8" y="26"/>
                  <a:pt x="8" y="35"/>
                  <a:pt x="17" y="35"/>
                </a:cubicBezTo>
                <a:cubicBezTo>
                  <a:pt x="25" y="35"/>
                  <a:pt x="25" y="26"/>
                  <a:pt x="25" y="26"/>
                </a:cubicBezTo>
                <a:cubicBezTo>
                  <a:pt x="25" y="17"/>
                  <a:pt x="25" y="9"/>
                  <a:pt x="1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24">
            <a:extLst>
              <a:ext uri="{FF2B5EF4-FFF2-40B4-BE49-F238E27FC236}">
                <a16:creationId xmlns:a16="http://schemas.microsoft.com/office/drawing/2014/main" id="{B09B564A-D18A-544F-ACB6-0038D402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747" y="8046419"/>
            <a:ext cx="155409" cy="27425"/>
          </a:xfrm>
          <a:custGeom>
            <a:avLst/>
            <a:gdLst>
              <a:gd name="T0" fmla="*/ 130 w 148"/>
              <a:gd name="T1" fmla="*/ 26 h 27"/>
              <a:gd name="T2" fmla="*/ 130 w 148"/>
              <a:gd name="T3" fmla="*/ 26 h 27"/>
              <a:gd name="T4" fmla="*/ 17 w 148"/>
              <a:gd name="T5" fmla="*/ 26 h 27"/>
              <a:gd name="T6" fmla="*/ 0 w 148"/>
              <a:gd name="T7" fmla="*/ 17 h 27"/>
              <a:gd name="T8" fmla="*/ 17 w 148"/>
              <a:gd name="T9" fmla="*/ 0 h 27"/>
              <a:gd name="T10" fmla="*/ 130 w 148"/>
              <a:gd name="T11" fmla="*/ 0 h 27"/>
              <a:gd name="T12" fmla="*/ 147 w 148"/>
              <a:gd name="T13" fmla="*/ 17 h 27"/>
              <a:gd name="T14" fmla="*/ 130 w 14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27">
                <a:moveTo>
                  <a:pt x="130" y="26"/>
                </a:moveTo>
                <a:lnTo>
                  <a:pt x="130" y="26"/>
                </a:lnTo>
                <a:cubicBezTo>
                  <a:pt x="17" y="26"/>
                  <a:pt x="17" y="26"/>
                  <a:pt x="17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0"/>
                  <a:pt x="0" y="0"/>
                  <a:pt x="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7" y="0"/>
                  <a:pt x="147" y="17"/>
                </a:cubicBezTo>
                <a:cubicBezTo>
                  <a:pt x="147" y="26"/>
                  <a:pt x="138" y="26"/>
                  <a:pt x="130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25">
            <a:extLst>
              <a:ext uri="{FF2B5EF4-FFF2-40B4-BE49-F238E27FC236}">
                <a16:creationId xmlns:a16="http://schemas.microsoft.com/office/drawing/2014/main" id="{E69CDD28-72FD-2941-A4E4-093C4AD0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97" y="8279533"/>
            <a:ext cx="233111" cy="287962"/>
          </a:xfrm>
          <a:custGeom>
            <a:avLst/>
            <a:gdLst>
              <a:gd name="T0" fmla="*/ 216 w 226"/>
              <a:gd name="T1" fmla="*/ 35 h 278"/>
              <a:gd name="T2" fmla="*/ 216 w 226"/>
              <a:gd name="T3" fmla="*/ 35 h 278"/>
              <a:gd name="T4" fmla="*/ 216 w 226"/>
              <a:gd name="T5" fmla="*/ 9 h 278"/>
              <a:gd name="T6" fmla="*/ 199 w 226"/>
              <a:gd name="T7" fmla="*/ 9 h 278"/>
              <a:gd name="T8" fmla="*/ 112 w 226"/>
              <a:gd name="T9" fmla="*/ 95 h 278"/>
              <a:gd name="T10" fmla="*/ 26 w 226"/>
              <a:gd name="T11" fmla="*/ 9 h 278"/>
              <a:gd name="T12" fmla="*/ 0 w 226"/>
              <a:gd name="T13" fmla="*/ 9 h 278"/>
              <a:gd name="T14" fmla="*/ 0 w 226"/>
              <a:gd name="T15" fmla="*/ 35 h 278"/>
              <a:gd name="T16" fmla="*/ 95 w 226"/>
              <a:gd name="T17" fmla="*/ 121 h 278"/>
              <a:gd name="T18" fmla="*/ 95 w 226"/>
              <a:gd name="T19" fmla="*/ 147 h 278"/>
              <a:gd name="T20" fmla="*/ 60 w 226"/>
              <a:gd name="T21" fmla="*/ 147 h 278"/>
              <a:gd name="T22" fmla="*/ 43 w 226"/>
              <a:gd name="T23" fmla="*/ 164 h 278"/>
              <a:gd name="T24" fmla="*/ 60 w 226"/>
              <a:gd name="T25" fmla="*/ 182 h 278"/>
              <a:gd name="T26" fmla="*/ 95 w 226"/>
              <a:gd name="T27" fmla="*/ 182 h 278"/>
              <a:gd name="T28" fmla="*/ 95 w 226"/>
              <a:gd name="T29" fmla="*/ 199 h 278"/>
              <a:gd name="T30" fmla="*/ 60 w 226"/>
              <a:gd name="T31" fmla="*/ 199 h 278"/>
              <a:gd name="T32" fmla="*/ 43 w 226"/>
              <a:gd name="T33" fmla="*/ 216 h 278"/>
              <a:gd name="T34" fmla="*/ 60 w 226"/>
              <a:gd name="T35" fmla="*/ 234 h 278"/>
              <a:gd name="T36" fmla="*/ 95 w 226"/>
              <a:gd name="T37" fmla="*/ 234 h 278"/>
              <a:gd name="T38" fmla="*/ 95 w 226"/>
              <a:gd name="T39" fmla="*/ 260 h 278"/>
              <a:gd name="T40" fmla="*/ 112 w 226"/>
              <a:gd name="T41" fmla="*/ 277 h 278"/>
              <a:gd name="T42" fmla="*/ 112 w 226"/>
              <a:gd name="T43" fmla="*/ 277 h 278"/>
              <a:gd name="T44" fmla="*/ 129 w 226"/>
              <a:gd name="T45" fmla="*/ 260 h 278"/>
              <a:gd name="T46" fmla="*/ 129 w 226"/>
              <a:gd name="T47" fmla="*/ 234 h 278"/>
              <a:gd name="T48" fmla="*/ 164 w 226"/>
              <a:gd name="T49" fmla="*/ 234 h 278"/>
              <a:gd name="T50" fmla="*/ 173 w 226"/>
              <a:gd name="T51" fmla="*/ 216 h 278"/>
              <a:gd name="T52" fmla="*/ 164 w 226"/>
              <a:gd name="T53" fmla="*/ 199 h 278"/>
              <a:gd name="T54" fmla="*/ 129 w 226"/>
              <a:gd name="T55" fmla="*/ 199 h 278"/>
              <a:gd name="T56" fmla="*/ 129 w 226"/>
              <a:gd name="T57" fmla="*/ 182 h 278"/>
              <a:gd name="T58" fmla="*/ 164 w 226"/>
              <a:gd name="T59" fmla="*/ 182 h 278"/>
              <a:gd name="T60" fmla="*/ 173 w 226"/>
              <a:gd name="T61" fmla="*/ 164 h 278"/>
              <a:gd name="T62" fmla="*/ 164 w 226"/>
              <a:gd name="T63" fmla="*/ 147 h 278"/>
              <a:gd name="T64" fmla="*/ 129 w 226"/>
              <a:gd name="T65" fmla="*/ 147 h 278"/>
              <a:gd name="T66" fmla="*/ 129 w 226"/>
              <a:gd name="T67" fmla="*/ 121 h 278"/>
              <a:gd name="T68" fmla="*/ 216 w 226"/>
              <a:gd name="T69" fmla="*/ 3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6" h="278">
                <a:moveTo>
                  <a:pt x="216" y="35"/>
                </a:moveTo>
                <a:lnTo>
                  <a:pt x="216" y="35"/>
                </a:lnTo>
                <a:cubicBezTo>
                  <a:pt x="225" y="26"/>
                  <a:pt x="225" y="17"/>
                  <a:pt x="216" y="9"/>
                </a:cubicBezTo>
                <a:cubicBezTo>
                  <a:pt x="216" y="0"/>
                  <a:pt x="199" y="0"/>
                  <a:pt x="199" y="9"/>
                </a:cubicBezTo>
                <a:cubicBezTo>
                  <a:pt x="112" y="95"/>
                  <a:pt x="112" y="95"/>
                  <a:pt x="112" y="95"/>
                </a:cubicBezTo>
                <a:cubicBezTo>
                  <a:pt x="26" y="9"/>
                  <a:pt x="26" y="9"/>
                  <a:pt x="26" y="9"/>
                </a:cubicBezTo>
                <a:cubicBezTo>
                  <a:pt x="17" y="0"/>
                  <a:pt x="9" y="0"/>
                  <a:pt x="0" y="9"/>
                </a:cubicBezTo>
                <a:cubicBezTo>
                  <a:pt x="0" y="17"/>
                  <a:pt x="0" y="26"/>
                  <a:pt x="0" y="35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47"/>
                  <a:pt x="95" y="147"/>
                  <a:pt x="95" y="147"/>
                </a:cubicBezTo>
                <a:cubicBezTo>
                  <a:pt x="60" y="147"/>
                  <a:pt x="60" y="147"/>
                  <a:pt x="60" y="147"/>
                </a:cubicBezTo>
                <a:cubicBezTo>
                  <a:pt x="52" y="147"/>
                  <a:pt x="43" y="156"/>
                  <a:pt x="43" y="164"/>
                </a:cubicBezTo>
                <a:cubicBezTo>
                  <a:pt x="43" y="173"/>
                  <a:pt x="52" y="182"/>
                  <a:pt x="60" y="182"/>
                </a:cubicBezTo>
                <a:cubicBezTo>
                  <a:pt x="95" y="182"/>
                  <a:pt x="95" y="182"/>
                  <a:pt x="95" y="182"/>
                </a:cubicBezTo>
                <a:cubicBezTo>
                  <a:pt x="95" y="199"/>
                  <a:pt x="95" y="199"/>
                  <a:pt x="95" y="199"/>
                </a:cubicBezTo>
                <a:cubicBezTo>
                  <a:pt x="60" y="199"/>
                  <a:pt x="60" y="199"/>
                  <a:pt x="60" y="199"/>
                </a:cubicBezTo>
                <a:cubicBezTo>
                  <a:pt x="52" y="199"/>
                  <a:pt x="43" y="208"/>
                  <a:pt x="43" y="216"/>
                </a:cubicBezTo>
                <a:cubicBezTo>
                  <a:pt x="43" y="225"/>
                  <a:pt x="52" y="234"/>
                  <a:pt x="60" y="234"/>
                </a:cubicBezTo>
                <a:cubicBezTo>
                  <a:pt x="95" y="234"/>
                  <a:pt x="95" y="234"/>
                  <a:pt x="95" y="234"/>
                </a:cubicBezTo>
                <a:cubicBezTo>
                  <a:pt x="95" y="260"/>
                  <a:pt x="95" y="260"/>
                  <a:pt x="95" y="260"/>
                </a:cubicBezTo>
                <a:cubicBezTo>
                  <a:pt x="95" y="268"/>
                  <a:pt x="104" y="277"/>
                  <a:pt x="112" y="277"/>
                </a:cubicBezTo>
                <a:lnTo>
                  <a:pt x="112" y="277"/>
                </a:lnTo>
                <a:cubicBezTo>
                  <a:pt x="121" y="277"/>
                  <a:pt x="129" y="268"/>
                  <a:pt x="129" y="260"/>
                </a:cubicBezTo>
                <a:cubicBezTo>
                  <a:pt x="129" y="234"/>
                  <a:pt x="129" y="234"/>
                  <a:pt x="129" y="234"/>
                </a:cubicBezTo>
                <a:cubicBezTo>
                  <a:pt x="164" y="234"/>
                  <a:pt x="164" y="234"/>
                  <a:pt x="164" y="234"/>
                </a:cubicBezTo>
                <a:cubicBezTo>
                  <a:pt x="173" y="234"/>
                  <a:pt x="173" y="225"/>
                  <a:pt x="173" y="216"/>
                </a:cubicBezTo>
                <a:cubicBezTo>
                  <a:pt x="173" y="208"/>
                  <a:pt x="173" y="199"/>
                  <a:pt x="164" y="199"/>
                </a:cubicBezTo>
                <a:cubicBezTo>
                  <a:pt x="129" y="199"/>
                  <a:pt x="129" y="199"/>
                  <a:pt x="129" y="199"/>
                </a:cubicBezTo>
                <a:cubicBezTo>
                  <a:pt x="129" y="182"/>
                  <a:pt x="129" y="182"/>
                  <a:pt x="129" y="182"/>
                </a:cubicBezTo>
                <a:cubicBezTo>
                  <a:pt x="164" y="182"/>
                  <a:pt x="164" y="182"/>
                  <a:pt x="164" y="182"/>
                </a:cubicBezTo>
                <a:cubicBezTo>
                  <a:pt x="173" y="182"/>
                  <a:pt x="173" y="173"/>
                  <a:pt x="173" y="164"/>
                </a:cubicBezTo>
                <a:cubicBezTo>
                  <a:pt x="173" y="156"/>
                  <a:pt x="173" y="147"/>
                  <a:pt x="164" y="147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29" y="121"/>
                  <a:pt x="129" y="121"/>
                  <a:pt x="129" y="121"/>
                </a:cubicBezTo>
                <a:lnTo>
                  <a:pt x="216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26">
            <a:extLst>
              <a:ext uri="{FF2B5EF4-FFF2-40B4-BE49-F238E27FC236}">
                <a16:creationId xmlns:a16="http://schemas.microsoft.com/office/drawing/2014/main" id="{CFB8BF68-E2EB-DC4E-B185-4BDD28B62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5416" y="7936718"/>
            <a:ext cx="530217" cy="950735"/>
          </a:xfrm>
          <a:custGeom>
            <a:avLst/>
            <a:gdLst>
              <a:gd name="T0" fmla="*/ 433 w 511"/>
              <a:gd name="T1" fmla="*/ 916 h 917"/>
              <a:gd name="T2" fmla="*/ 433 w 511"/>
              <a:gd name="T3" fmla="*/ 916 h 917"/>
              <a:gd name="T4" fmla="*/ 78 w 511"/>
              <a:gd name="T5" fmla="*/ 916 h 917"/>
              <a:gd name="T6" fmla="*/ 0 w 511"/>
              <a:gd name="T7" fmla="*/ 838 h 917"/>
              <a:gd name="T8" fmla="*/ 0 w 511"/>
              <a:gd name="T9" fmla="*/ 77 h 917"/>
              <a:gd name="T10" fmla="*/ 78 w 511"/>
              <a:gd name="T11" fmla="*/ 0 h 917"/>
              <a:gd name="T12" fmla="*/ 433 w 511"/>
              <a:gd name="T13" fmla="*/ 0 h 917"/>
              <a:gd name="T14" fmla="*/ 510 w 511"/>
              <a:gd name="T15" fmla="*/ 77 h 917"/>
              <a:gd name="T16" fmla="*/ 510 w 511"/>
              <a:gd name="T17" fmla="*/ 293 h 917"/>
              <a:gd name="T18" fmla="*/ 502 w 511"/>
              <a:gd name="T19" fmla="*/ 311 h 917"/>
              <a:gd name="T20" fmla="*/ 485 w 511"/>
              <a:gd name="T21" fmla="*/ 293 h 917"/>
              <a:gd name="T22" fmla="*/ 485 w 511"/>
              <a:gd name="T23" fmla="*/ 77 h 917"/>
              <a:gd name="T24" fmla="*/ 433 w 511"/>
              <a:gd name="T25" fmla="*/ 34 h 917"/>
              <a:gd name="T26" fmla="*/ 78 w 511"/>
              <a:gd name="T27" fmla="*/ 34 h 917"/>
              <a:gd name="T28" fmla="*/ 35 w 511"/>
              <a:gd name="T29" fmla="*/ 77 h 917"/>
              <a:gd name="T30" fmla="*/ 35 w 511"/>
              <a:gd name="T31" fmla="*/ 838 h 917"/>
              <a:gd name="T32" fmla="*/ 78 w 511"/>
              <a:gd name="T33" fmla="*/ 890 h 917"/>
              <a:gd name="T34" fmla="*/ 433 w 511"/>
              <a:gd name="T35" fmla="*/ 890 h 917"/>
              <a:gd name="T36" fmla="*/ 485 w 511"/>
              <a:gd name="T37" fmla="*/ 838 h 917"/>
              <a:gd name="T38" fmla="*/ 485 w 511"/>
              <a:gd name="T39" fmla="*/ 631 h 917"/>
              <a:gd name="T40" fmla="*/ 502 w 511"/>
              <a:gd name="T41" fmla="*/ 614 h 917"/>
              <a:gd name="T42" fmla="*/ 510 w 511"/>
              <a:gd name="T43" fmla="*/ 631 h 917"/>
              <a:gd name="T44" fmla="*/ 510 w 511"/>
              <a:gd name="T45" fmla="*/ 838 h 917"/>
              <a:gd name="T46" fmla="*/ 433 w 511"/>
              <a:gd name="T47" fmla="*/ 91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1" h="917">
                <a:moveTo>
                  <a:pt x="433" y="916"/>
                </a:moveTo>
                <a:lnTo>
                  <a:pt x="433" y="916"/>
                </a:lnTo>
                <a:cubicBezTo>
                  <a:pt x="78" y="916"/>
                  <a:pt x="78" y="916"/>
                  <a:pt x="78" y="916"/>
                </a:cubicBezTo>
                <a:cubicBezTo>
                  <a:pt x="35" y="916"/>
                  <a:pt x="0" y="882"/>
                  <a:pt x="0" y="83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76" y="0"/>
                  <a:pt x="510" y="34"/>
                  <a:pt x="510" y="77"/>
                </a:cubicBezTo>
                <a:cubicBezTo>
                  <a:pt x="510" y="293"/>
                  <a:pt x="510" y="293"/>
                  <a:pt x="510" y="293"/>
                </a:cubicBezTo>
                <a:cubicBezTo>
                  <a:pt x="510" y="302"/>
                  <a:pt x="510" y="311"/>
                  <a:pt x="502" y="311"/>
                </a:cubicBezTo>
                <a:cubicBezTo>
                  <a:pt x="485" y="311"/>
                  <a:pt x="485" y="302"/>
                  <a:pt x="485" y="293"/>
                </a:cubicBezTo>
                <a:cubicBezTo>
                  <a:pt x="485" y="77"/>
                  <a:pt x="485" y="77"/>
                  <a:pt x="485" y="77"/>
                </a:cubicBezTo>
                <a:cubicBezTo>
                  <a:pt x="485" y="51"/>
                  <a:pt x="459" y="34"/>
                  <a:pt x="433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52" y="34"/>
                  <a:pt x="35" y="51"/>
                  <a:pt x="35" y="77"/>
                </a:cubicBezTo>
                <a:cubicBezTo>
                  <a:pt x="35" y="838"/>
                  <a:pt x="35" y="838"/>
                  <a:pt x="35" y="838"/>
                </a:cubicBezTo>
                <a:cubicBezTo>
                  <a:pt x="35" y="864"/>
                  <a:pt x="52" y="890"/>
                  <a:pt x="78" y="890"/>
                </a:cubicBezTo>
                <a:cubicBezTo>
                  <a:pt x="433" y="890"/>
                  <a:pt x="433" y="890"/>
                  <a:pt x="433" y="890"/>
                </a:cubicBezTo>
                <a:cubicBezTo>
                  <a:pt x="459" y="890"/>
                  <a:pt x="485" y="864"/>
                  <a:pt x="485" y="838"/>
                </a:cubicBezTo>
                <a:cubicBezTo>
                  <a:pt x="485" y="631"/>
                  <a:pt x="485" y="631"/>
                  <a:pt x="485" y="631"/>
                </a:cubicBezTo>
                <a:cubicBezTo>
                  <a:pt x="485" y="614"/>
                  <a:pt x="485" y="614"/>
                  <a:pt x="502" y="614"/>
                </a:cubicBezTo>
                <a:cubicBezTo>
                  <a:pt x="510" y="614"/>
                  <a:pt x="510" y="614"/>
                  <a:pt x="510" y="631"/>
                </a:cubicBezTo>
                <a:cubicBezTo>
                  <a:pt x="510" y="838"/>
                  <a:pt x="510" y="838"/>
                  <a:pt x="510" y="838"/>
                </a:cubicBezTo>
                <a:cubicBezTo>
                  <a:pt x="510" y="882"/>
                  <a:pt x="476" y="916"/>
                  <a:pt x="433" y="9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27">
            <a:extLst>
              <a:ext uri="{FF2B5EF4-FFF2-40B4-BE49-F238E27FC236}">
                <a16:creationId xmlns:a16="http://schemas.microsoft.com/office/drawing/2014/main" id="{248E2121-605D-784A-829C-1F0A2C57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672" y="8718333"/>
            <a:ext cx="45708" cy="45708"/>
          </a:xfrm>
          <a:custGeom>
            <a:avLst/>
            <a:gdLst>
              <a:gd name="T0" fmla="*/ 26 w 44"/>
              <a:gd name="T1" fmla="*/ 43 h 44"/>
              <a:gd name="T2" fmla="*/ 26 w 44"/>
              <a:gd name="T3" fmla="*/ 43 h 44"/>
              <a:gd name="T4" fmla="*/ 0 w 44"/>
              <a:gd name="T5" fmla="*/ 26 h 44"/>
              <a:gd name="T6" fmla="*/ 26 w 44"/>
              <a:gd name="T7" fmla="*/ 0 h 44"/>
              <a:gd name="T8" fmla="*/ 43 w 44"/>
              <a:gd name="T9" fmla="*/ 26 h 44"/>
              <a:gd name="T10" fmla="*/ 26 w 44"/>
              <a:gd name="T11" fmla="*/ 43 h 44"/>
              <a:gd name="T12" fmla="*/ 26 w 44"/>
              <a:gd name="T13" fmla="*/ 9 h 44"/>
              <a:gd name="T14" fmla="*/ 26 w 44"/>
              <a:gd name="T15" fmla="*/ 9 h 44"/>
              <a:gd name="T16" fmla="*/ 9 w 44"/>
              <a:gd name="T17" fmla="*/ 26 h 44"/>
              <a:gd name="T18" fmla="*/ 26 w 44"/>
              <a:gd name="T19" fmla="*/ 35 h 44"/>
              <a:gd name="T20" fmla="*/ 34 w 44"/>
              <a:gd name="T21" fmla="*/ 26 h 44"/>
              <a:gd name="T22" fmla="*/ 26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17"/>
                  <a:pt x="9" y="26"/>
                </a:cubicBezTo>
                <a:cubicBezTo>
                  <a:pt x="9" y="26"/>
                  <a:pt x="17" y="35"/>
                  <a:pt x="26" y="35"/>
                </a:cubicBezTo>
                <a:lnTo>
                  <a:pt x="34" y="26"/>
                </a:lnTo>
                <a:cubicBezTo>
                  <a:pt x="34" y="17"/>
                  <a:pt x="26" y="9"/>
                  <a:pt x="2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28">
            <a:extLst>
              <a:ext uri="{FF2B5EF4-FFF2-40B4-BE49-F238E27FC236}">
                <a16:creationId xmlns:a16="http://schemas.microsoft.com/office/drawing/2014/main" id="{753B922F-C8BF-8949-9215-AAB51BC4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822" y="8046419"/>
            <a:ext cx="155409" cy="27425"/>
          </a:xfrm>
          <a:custGeom>
            <a:avLst/>
            <a:gdLst>
              <a:gd name="T0" fmla="*/ 130 w 148"/>
              <a:gd name="T1" fmla="*/ 26 h 27"/>
              <a:gd name="T2" fmla="*/ 130 w 148"/>
              <a:gd name="T3" fmla="*/ 26 h 27"/>
              <a:gd name="T4" fmla="*/ 17 w 148"/>
              <a:gd name="T5" fmla="*/ 26 h 27"/>
              <a:gd name="T6" fmla="*/ 0 w 148"/>
              <a:gd name="T7" fmla="*/ 17 h 27"/>
              <a:gd name="T8" fmla="*/ 17 w 148"/>
              <a:gd name="T9" fmla="*/ 0 h 27"/>
              <a:gd name="T10" fmla="*/ 130 w 148"/>
              <a:gd name="T11" fmla="*/ 0 h 27"/>
              <a:gd name="T12" fmla="*/ 147 w 148"/>
              <a:gd name="T13" fmla="*/ 17 h 27"/>
              <a:gd name="T14" fmla="*/ 130 w 14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27">
                <a:moveTo>
                  <a:pt x="130" y="26"/>
                </a:moveTo>
                <a:lnTo>
                  <a:pt x="130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26"/>
                  <a:pt x="0" y="17"/>
                </a:cubicBezTo>
                <a:cubicBezTo>
                  <a:pt x="0" y="0"/>
                  <a:pt x="9" y="0"/>
                  <a:pt x="17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47" y="0"/>
                  <a:pt x="147" y="17"/>
                </a:cubicBezTo>
                <a:cubicBezTo>
                  <a:pt x="147" y="26"/>
                  <a:pt x="138" y="26"/>
                  <a:pt x="130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29">
            <a:extLst>
              <a:ext uri="{FF2B5EF4-FFF2-40B4-BE49-F238E27FC236}">
                <a16:creationId xmlns:a16="http://schemas.microsoft.com/office/drawing/2014/main" id="{9CC60074-601D-584D-81DE-8F556CE6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822" y="8151549"/>
            <a:ext cx="100558" cy="521076"/>
          </a:xfrm>
          <a:custGeom>
            <a:avLst/>
            <a:gdLst>
              <a:gd name="T0" fmla="*/ 52 w 96"/>
              <a:gd name="T1" fmla="*/ 502 h 503"/>
              <a:gd name="T2" fmla="*/ 52 w 96"/>
              <a:gd name="T3" fmla="*/ 502 h 503"/>
              <a:gd name="T4" fmla="*/ 0 w 96"/>
              <a:gd name="T5" fmla="*/ 450 h 503"/>
              <a:gd name="T6" fmla="*/ 0 w 96"/>
              <a:gd name="T7" fmla="*/ 52 h 503"/>
              <a:gd name="T8" fmla="*/ 52 w 96"/>
              <a:gd name="T9" fmla="*/ 0 h 503"/>
              <a:gd name="T10" fmla="*/ 95 w 96"/>
              <a:gd name="T11" fmla="*/ 52 h 503"/>
              <a:gd name="T12" fmla="*/ 95 w 96"/>
              <a:gd name="T13" fmla="*/ 112 h 503"/>
              <a:gd name="T14" fmla="*/ 86 w 96"/>
              <a:gd name="T15" fmla="*/ 130 h 503"/>
              <a:gd name="T16" fmla="*/ 69 w 96"/>
              <a:gd name="T17" fmla="*/ 112 h 503"/>
              <a:gd name="T18" fmla="*/ 69 w 96"/>
              <a:gd name="T19" fmla="*/ 52 h 503"/>
              <a:gd name="T20" fmla="*/ 52 w 96"/>
              <a:gd name="T21" fmla="*/ 26 h 503"/>
              <a:gd name="T22" fmla="*/ 26 w 96"/>
              <a:gd name="T23" fmla="*/ 52 h 503"/>
              <a:gd name="T24" fmla="*/ 26 w 96"/>
              <a:gd name="T25" fmla="*/ 450 h 503"/>
              <a:gd name="T26" fmla="*/ 52 w 96"/>
              <a:gd name="T27" fmla="*/ 476 h 503"/>
              <a:gd name="T28" fmla="*/ 69 w 96"/>
              <a:gd name="T29" fmla="*/ 450 h 503"/>
              <a:gd name="T30" fmla="*/ 69 w 96"/>
              <a:gd name="T31" fmla="*/ 389 h 503"/>
              <a:gd name="T32" fmla="*/ 86 w 96"/>
              <a:gd name="T33" fmla="*/ 381 h 503"/>
              <a:gd name="T34" fmla="*/ 95 w 96"/>
              <a:gd name="T35" fmla="*/ 389 h 503"/>
              <a:gd name="T36" fmla="*/ 95 w 96"/>
              <a:gd name="T37" fmla="*/ 450 h 503"/>
              <a:gd name="T38" fmla="*/ 52 w 96"/>
              <a:gd name="T3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6" h="503">
                <a:moveTo>
                  <a:pt x="52" y="502"/>
                </a:moveTo>
                <a:lnTo>
                  <a:pt x="52" y="502"/>
                </a:lnTo>
                <a:cubicBezTo>
                  <a:pt x="26" y="502"/>
                  <a:pt x="0" y="476"/>
                  <a:pt x="0" y="45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78" y="0"/>
                  <a:pt x="95" y="26"/>
                  <a:pt x="95" y="5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5" y="121"/>
                  <a:pt x="86" y="130"/>
                  <a:pt x="86" y="130"/>
                </a:cubicBezTo>
                <a:cubicBezTo>
                  <a:pt x="78" y="130"/>
                  <a:pt x="69" y="121"/>
                  <a:pt x="69" y="11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43"/>
                  <a:pt x="61" y="26"/>
                  <a:pt x="52" y="26"/>
                </a:cubicBezTo>
                <a:cubicBezTo>
                  <a:pt x="35" y="26"/>
                  <a:pt x="26" y="43"/>
                  <a:pt x="26" y="52"/>
                </a:cubicBezTo>
                <a:cubicBezTo>
                  <a:pt x="26" y="450"/>
                  <a:pt x="26" y="450"/>
                  <a:pt x="26" y="450"/>
                </a:cubicBezTo>
                <a:cubicBezTo>
                  <a:pt x="26" y="467"/>
                  <a:pt x="35" y="476"/>
                  <a:pt x="52" y="476"/>
                </a:cubicBezTo>
                <a:cubicBezTo>
                  <a:pt x="61" y="476"/>
                  <a:pt x="69" y="467"/>
                  <a:pt x="69" y="450"/>
                </a:cubicBezTo>
                <a:cubicBezTo>
                  <a:pt x="69" y="389"/>
                  <a:pt x="69" y="389"/>
                  <a:pt x="69" y="389"/>
                </a:cubicBezTo>
                <a:cubicBezTo>
                  <a:pt x="69" y="381"/>
                  <a:pt x="78" y="381"/>
                  <a:pt x="86" y="381"/>
                </a:cubicBezTo>
                <a:cubicBezTo>
                  <a:pt x="86" y="381"/>
                  <a:pt x="95" y="381"/>
                  <a:pt x="95" y="389"/>
                </a:cubicBezTo>
                <a:cubicBezTo>
                  <a:pt x="95" y="450"/>
                  <a:pt x="95" y="450"/>
                  <a:pt x="95" y="450"/>
                </a:cubicBezTo>
                <a:cubicBezTo>
                  <a:pt x="95" y="476"/>
                  <a:pt x="78" y="502"/>
                  <a:pt x="52" y="5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0">
            <a:extLst>
              <a:ext uri="{FF2B5EF4-FFF2-40B4-BE49-F238E27FC236}">
                <a16:creationId xmlns:a16="http://schemas.microsoft.com/office/drawing/2014/main" id="{46316428-4892-1849-960E-5F946610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0" y="8261249"/>
            <a:ext cx="351953" cy="306245"/>
          </a:xfrm>
          <a:custGeom>
            <a:avLst/>
            <a:gdLst>
              <a:gd name="T0" fmla="*/ 320 w 338"/>
              <a:gd name="T1" fmla="*/ 294 h 295"/>
              <a:gd name="T2" fmla="*/ 320 w 338"/>
              <a:gd name="T3" fmla="*/ 294 h 295"/>
              <a:gd name="T4" fmla="*/ 9 w 338"/>
              <a:gd name="T5" fmla="*/ 294 h 295"/>
              <a:gd name="T6" fmla="*/ 0 w 338"/>
              <a:gd name="T7" fmla="*/ 285 h 295"/>
              <a:gd name="T8" fmla="*/ 9 w 338"/>
              <a:gd name="T9" fmla="*/ 268 h 295"/>
              <a:gd name="T10" fmla="*/ 311 w 338"/>
              <a:gd name="T11" fmla="*/ 268 h 295"/>
              <a:gd name="T12" fmla="*/ 311 w 338"/>
              <a:gd name="T13" fmla="*/ 26 h 295"/>
              <a:gd name="T14" fmla="*/ 9 w 338"/>
              <a:gd name="T15" fmla="*/ 26 h 295"/>
              <a:gd name="T16" fmla="*/ 0 w 338"/>
              <a:gd name="T17" fmla="*/ 17 h 295"/>
              <a:gd name="T18" fmla="*/ 9 w 338"/>
              <a:gd name="T19" fmla="*/ 0 h 295"/>
              <a:gd name="T20" fmla="*/ 320 w 338"/>
              <a:gd name="T21" fmla="*/ 0 h 295"/>
              <a:gd name="T22" fmla="*/ 337 w 338"/>
              <a:gd name="T23" fmla="*/ 17 h 295"/>
              <a:gd name="T24" fmla="*/ 337 w 338"/>
              <a:gd name="T25" fmla="*/ 277 h 295"/>
              <a:gd name="T26" fmla="*/ 320 w 338"/>
              <a:gd name="T27" fmla="*/ 294 h 295"/>
              <a:gd name="T28" fmla="*/ 320 w 338"/>
              <a:gd name="T29" fmla="*/ 26 h 295"/>
              <a:gd name="T30" fmla="*/ 320 w 338"/>
              <a:gd name="T31" fmla="*/ 2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8" h="295">
                <a:moveTo>
                  <a:pt x="320" y="294"/>
                </a:moveTo>
                <a:lnTo>
                  <a:pt x="320" y="294"/>
                </a:lnTo>
                <a:cubicBezTo>
                  <a:pt x="9" y="294"/>
                  <a:pt x="9" y="294"/>
                  <a:pt x="9" y="294"/>
                </a:cubicBezTo>
                <a:cubicBezTo>
                  <a:pt x="0" y="294"/>
                  <a:pt x="0" y="285"/>
                  <a:pt x="0" y="285"/>
                </a:cubicBezTo>
                <a:cubicBezTo>
                  <a:pt x="0" y="277"/>
                  <a:pt x="0" y="268"/>
                  <a:pt x="9" y="268"/>
                </a:cubicBezTo>
                <a:cubicBezTo>
                  <a:pt x="311" y="268"/>
                  <a:pt x="311" y="268"/>
                  <a:pt x="311" y="268"/>
                </a:cubicBezTo>
                <a:cubicBezTo>
                  <a:pt x="311" y="26"/>
                  <a:pt x="311" y="26"/>
                  <a:pt x="311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9" y="0"/>
                  <a:pt x="337" y="8"/>
                  <a:pt x="337" y="17"/>
                </a:cubicBezTo>
                <a:cubicBezTo>
                  <a:pt x="337" y="277"/>
                  <a:pt x="337" y="277"/>
                  <a:pt x="337" y="277"/>
                </a:cubicBezTo>
                <a:cubicBezTo>
                  <a:pt x="337" y="285"/>
                  <a:pt x="329" y="294"/>
                  <a:pt x="320" y="294"/>
                </a:cubicBezTo>
                <a:close/>
                <a:moveTo>
                  <a:pt x="320" y="26"/>
                </a:moveTo>
                <a:lnTo>
                  <a:pt x="320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1">
            <a:extLst>
              <a:ext uri="{FF2B5EF4-FFF2-40B4-BE49-F238E27FC236}">
                <a16:creationId xmlns:a16="http://schemas.microsoft.com/office/drawing/2014/main" id="{B7AE70F3-0CCE-A94B-9E33-3E82F40C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0" y="8348094"/>
            <a:ext cx="118842" cy="127984"/>
          </a:xfrm>
          <a:custGeom>
            <a:avLst/>
            <a:gdLst>
              <a:gd name="T0" fmla="*/ 61 w 113"/>
              <a:gd name="T1" fmla="*/ 26 h 122"/>
              <a:gd name="T2" fmla="*/ 61 w 113"/>
              <a:gd name="T3" fmla="*/ 26 h 122"/>
              <a:gd name="T4" fmla="*/ 87 w 113"/>
              <a:gd name="T5" fmla="*/ 61 h 122"/>
              <a:gd name="T6" fmla="*/ 61 w 113"/>
              <a:gd name="T7" fmla="*/ 95 h 122"/>
              <a:gd name="T8" fmla="*/ 26 w 113"/>
              <a:gd name="T9" fmla="*/ 61 h 122"/>
              <a:gd name="T10" fmla="*/ 61 w 113"/>
              <a:gd name="T11" fmla="*/ 26 h 122"/>
              <a:gd name="T12" fmla="*/ 61 w 113"/>
              <a:gd name="T13" fmla="*/ 0 h 122"/>
              <a:gd name="T14" fmla="*/ 61 w 113"/>
              <a:gd name="T15" fmla="*/ 0 h 122"/>
              <a:gd name="T16" fmla="*/ 0 w 113"/>
              <a:gd name="T17" fmla="*/ 61 h 122"/>
              <a:gd name="T18" fmla="*/ 61 w 113"/>
              <a:gd name="T19" fmla="*/ 121 h 122"/>
              <a:gd name="T20" fmla="*/ 112 w 113"/>
              <a:gd name="T21" fmla="*/ 61 h 122"/>
              <a:gd name="T22" fmla="*/ 61 w 113"/>
              <a:gd name="T23" fmla="*/ 0 h 122"/>
              <a:gd name="T24" fmla="*/ 61 w 113"/>
              <a:gd name="T25" fmla="*/ 26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22">
                <a:moveTo>
                  <a:pt x="61" y="26"/>
                </a:moveTo>
                <a:lnTo>
                  <a:pt x="61" y="26"/>
                </a:lnTo>
                <a:cubicBezTo>
                  <a:pt x="78" y="26"/>
                  <a:pt x="87" y="44"/>
                  <a:pt x="87" y="61"/>
                </a:cubicBezTo>
                <a:cubicBezTo>
                  <a:pt x="87" y="78"/>
                  <a:pt x="78" y="95"/>
                  <a:pt x="61" y="95"/>
                </a:cubicBezTo>
                <a:cubicBezTo>
                  <a:pt x="35" y="95"/>
                  <a:pt x="26" y="78"/>
                  <a:pt x="26" y="61"/>
                </a:cubicBezTo>
                <a:cubicBezTo>
                  <a:pt x="26" y="44"/>
                  <a:pt x="35" y="26"/>
                  <a:pt x="61" y="26"/>
                </a:cubicBezTo>
                <a:lnTo>
                  <a:pt x="61" y="0"/>
                </a:lnTo>
                <a:lnTo>
                  <a:pt x="61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5"/>
                  <a:pt x="26" y="121"/>
                  <a:pt x="61" y="121"/>
                </a:cubicBezTo>
                <a:cubicBezTo>
                  <a:pt x="87" y="121"/>
                  <a:pt x="112" y="95"/>
                  <a:pt x="112" y="61"/>
                </a:cubicBezTo>
                <a:cubicBezTo>
                  <a:pt x="112" y="26"/>
                  <a:pt x="87" y="0"/>
                  <a:pt x="61" y="0"/>
                </a:cubicBezTo>
                <a:lnTo>
                  <a:pt x="61" y="2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2">
            <a:extLst>
              <a:ext uri="{FF2B5EF4-FFF2-40B4-BE49-F238E27FC236}">
                <a16:creationId xmlns:a16="http://schemas.microsoft.com/office/drawing/2014/main" id="{9A0FFFD1-8439-B741-8876-8BAEB884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8530" y="8316100"/>
            <a:ext cx="297103" cy="196545"/>
          </a:xfrm>
          <a:custGeom>
            <a:avLst/>
            <a:gdLst>
              <a:gd name="T0" fmla="*/ 251 w 286"/>
              <a:gd name="T1" fmla="*/ 190 h 191"/>
              <a:gd name="T2" fmla="*/ 251 w 286"/>
              <a:gd name="T3" fmla="*/ 190 h 191"/>
              <a:gd name="T4" fmla="*/ 9 w 286"/>
              <a:gd name="T5" fmla="*/ 190 h 191"/>
              <a:gd name="T6" fmla="*/ 0 w 286"/>
              <a:gd name="T7" fmla="*/ 181 h 191"/>
              <a:gd name="T8" fmla="*/ 9 w 286"/>
              <a:gd name="T9" fmla="*/ 164 h 191"/>
              <a:gd name="T10" fmla="*/ 234 w 286"/>
              <a:gd name="T11" fmla="*/ 164 h 191"/>
              <a:gd name="T12" fmla="*/ 260 w 286"/>
              <a:gd name="T13" fmla="*/ 147 h 191"/>
              <a:gd name="T14" fmla="*/ 260 w 286"/>
              <a:gd name="T15" fmla="*/ 52 h 191"/>
              <a:gd name="T16" fmla="*/ 234 w 286"/>
              <a:gd name="T17" fmla="*/ 26 h 191"/>
              <a:gd name="T18" fmla="*/ 9 w 286"/>
              <a:gd name="T19" fmla="*/ 26 h 191"/>
              <a:gd name="T20" fmla="*/ 0 w 286"/>
              <a:gd name="T21" fmla="*/ 8 h 191"/>
              <a:gd name="T22" fmla="*/ 9 w 286"/>
              <a:gd name="T23" fmla="*/ 0 h 191"/>
              <a:gd name="T24" fmla="*/ 251 w 286"/>
              <a:gd name="T25" fmla="*/ 0 h 191"/>
              <a:gd name="T26" fmla="*/ 260 w 286"/>
              <a:gd name="T27" fmla="*/ 8 h 191"/>
              <a:gd name="T28" fmla="*/ 277 w 286"/>
              <a:gd name="T29" fmla="*/ 26 h 191"/>
              <a:gd name="T30" fmla="*/ 285 w 286"/>
              <a:gd name="T31" fmla="*/ 34 h 191"/>
              <a:gd name="T32" fmla="*/ 285 w 286"/>
              <a:gd name="T33" fmla="*/ 155 h 191"/>
              <a:gd name="T34" fmla="*/ 277 w 286"/>
              <a:gd name="T35" fmla="*/ 164 h 191"/>
              <a:gd name="T36" fmla="*/ 260 w 286"/>
              <a:gd name="T37" fmla="*/ 181 h 191"/>
              <a:gd name="T38" fmla="*/ 251 w 286"/>
              <a:gd name="T3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6" h="191">
                <a:moveTo>
                  <a:pt x="251" y="190"/>
                </a:moveTo>
                <a:lnTo>
                  <a:pt x="251" y="190"/>
                </a:lnTo>
                <a:cubicBezTo>
                  <a:pt x="9" y="190"/>
                  <a:pt x="9" y="190"/>
                  <a:pt x="9" y="190"/>
                </a:cubicBezTo>
                <a:cubicBezTo>
                  <a:pt x="0" y="190"/>
                  <a:pt x="0" y="190"/>
                  <a:pt x="0" y="181"/>
                </a:cubicBezTo>
                <a:cubicBezTo>
                  <a:pt x="0" y="173"/>
                  <a:pt x="0" y="164"/>
                  <a:pt x="9" y="164"/>
                </a:cubicBezTo>
                <a:cubicBezTo>
                  <a:pt x="234" y="164"/>
                  <a:pt x="234" y="164"/>
                  <a:pt x="234" y="164"/>
                </a:cubicBezTo>
                <a:cubicBezTo>
                  <a:pt x="242" y="155"/>
                  <a:pt x="251" y="147"/>
                  <a:pt x="260" y="147"/>
                </a:cubicBezTo>
                <a:cubicBezTo>
                  <a:pt x="260" y="52"/>
                  <a:pt x="260" y="52"/>
                  <a:pt x="260" y="52"/>
                </a:cubicBezTo>
                <a:cubicBezTo>
                  <a:pt x="251" y="43"/>
                  <a:pt x="242" y="34"/>
                  <a:pt x="234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251" y="0"/>
                  <a:pt x="260" y="0"/>
                  <a:pt x="260" y="8"/>
                </a:cubicBezTo>
                <a:cubicBezTo>
                  <a:pt x="260" y="17"/>
                  <a:pt x="268" y="26"/>
                  <a:pt x="277" y="26"/>
                </a:cubicBezTo>
                <a:cubicBezTo>
                  <a:pt x="277" y="26"/>
                  <a:pt x="285" y="26"/>
                  <a:pt x="285" y="34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285" y="164"/>
                  <a:pt x="277" y="164"/>
                  <a:pt x="277" y="164"/>
                </a:cubicBezTo>
                <a:cubicBezTo>
                  <a:pt x="268" y="164"/>
                  <a:pt x="260" y="173"/>
                  <a:pt x="260" y="181"/>
                </a:cubicBezTo>
                <a:cubicBezTo>
                  <a:pt x="260" y="190"/>
                  <a:pt x="251" y="190"/>
                  <a:pt x="251" y="1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3">
            <a:extLst>
              <a:ext uri="{FF2B5EF4-FFF2-40B4-BE49-F238E27FC236}">
                <a16:creationId xmlns:a16="http://schemas.microsoft.com/office/drawing/2014/main" id="{9B82B463-901C-7941-9BB9-39224335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050" y="2460851"/>
            <a:ext cx="539359" cy="959876"/>
          </a:xfrm>
          <a:custGeom>
            <a:avLst/>
            <a:gdLst>
              <a:gd name="T0" fmla="*/ 432 w 520"/>
              <a:gd name="T1" fmla="*/ 925 h 926"/>
              <a:gd name="T2" fmla="*/ 432 w 520"/>
              <a:gd name="T3" fmla="*/ 925 h 926"/>
              <a:gd name="T4" fmla="*/ 86 w 520"/>
              <a:gd name="T5" fmla="*/ 925 h 926"/>
              <a:gd name="T6" fmla="*/ 0 w 520"/>
              <a:gd name="T7" fmla="*/ 839 h 926"/>
              <a:gd name="T8" fmla="*/ 0 w 520"/>
              <a:gd name="T9" fmla="*/ 87 h 926"/>
              <a:gd name="T10" fmla="*/ 86 w 520"/>
              <a:gd name="T11" fmla="*/ 0 h 926"/>
              <a:gd name="T12" fmla="*/ 432 w 520"/>
              <a:gd name="T13" fmla="*/ 0 h 926"/>
              <a:gd name="T14" fmla="*/ 519 w 520"/>
              <a:gd name="T15" fmla="*/ 87 h 926"/>
              <a:gd name="T16" fmla="*/ 519 w 520"/>
              <a:gd name="T17" fmla="*/ 839 h 926"/>
              <a:gd name="T18" fmla="*/ 432 w 520"/>
              <a:gd name="T19" fmla="*/ 925 h 926"/>
              <a:gd name="T20" fmla="*/ 86 w 520"/>
              <a:gd name="T21" fmla="*/ 35 h 926"/>
              <a:gd name="T22" fmla="*/ 86 w 520"/>
              <a:gd name="T23" fmla="*/ 35 h 926"/>
              <a:gd name="T24" fmla="*/ 35 w 520"/>
              <a:gd name="T25" fmla="*/ 87 h 926"/>
              <a:gd name="T26" fmla="*/ 35 w 520"/>
              <a:gd name="T27" fmla="*/ 839 h 926"/>
              <a:gd name="T28" fmla="*/ 86 w 520"/>
              <a:gd name="T29" fmla="*/ 891 h 926"/>
              <a:gd name="T30" fmla="*/ 432 w 520"/>
              <a:gd name="T31" fmla="*/ 891 h 926"/>
              <a:gd name="T32" fmla="*/ 484 w 520"/>
              <a:gd name="T33" fmla="*/ 839 h 926"/>
              <a:gd name="T34" fmla="*/ 484 w 520"/>
              <a:gd name="T35" fmla="*/ 87 h 926"/>
              <a:gd name="T36" fmla="*/ 432 w 520"/>
              <a:gd name="T37" fmla="*/ 35 h 926"/>
              <a:gd name="T38" fmla="*/ 86 w 520"/>
              <a:gd name="T39" fmla="*/ 3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0" h="926">
                <a:moveTo>
                  <a:pt x="432" y="925"/>
                </a:moveTo>
                <a:lnTo>
                  <a:pt x="432" y="925"/>
                </a:lnTo>
                <a:cubicBezTo>
                  <a:pt x="86" y="925"/>
                  <a:pt x="86" y="925"/>
                  <a:pt x="86" y="925"/>
                </a:cubicBezTo>
                <a:cubicBezTo>
                  <a:pt x="43" y="925"/>
                  <a:pt x="0" y="891"/>
                  <a:pt x="0" y="839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43" y="0"/>
                  <a:pt x="86" y="0"/>
                </a:cubicBezTo>
                <a:cubicBezTo>
                  <a:pt x="432" y="0"/>
                  <a:pt x="432" y="0"/>
                  <a:pt x="432" y="0"/>
                </a:cubicBezTo>
                <a:cubicBezTo>
                  <a:pt x="484" y="0"/>
                  <a:pt x="519" y="35"/>
                  <a:pt x="519" y="87"/>
                </a:cubicBezTo>
                <a:cubicBezTo>
                  <a:pt x="519" y="839"/>
                  <a:pt x="519" y="839"/>
                  <a:pt x="519" y="839"/>
                </a:cubicBezTo>
                <a:cubicBezTo>
                  <a:pt x="519" y="891"/>
                  <a:pt x="484" y="925"/>
                  <a:pt x="432" y="925"/>
                </a:cubicBezTo>
                <a:close/>
                <a:moveTo>
                  <a:pt x="86" y="35"/>
                </a:moveTo>
                <a:lnTo>
                  <a:pt x="86" y="35"/>
                </a:lnTo>
                <a:cubicBezTo>
                  <a:pt x="61" y="35"/>
                  <a:pt x="35" y="52"/>
                  <a:pt x="35" y="87"/>
                </a:cubicBezTo>
                <a:cubicBezTo>
                  <a:pt x="35" y="839"/>
                  <a:pt x="35" y="839"/>
                  <a:pt x="35" y="839"/>
                </a:cubicBezTo>
                <a:cubicBezTo>
                  <a:pt x="35" y="873"/>
                  <a:pt x="61" y="891"/>
                  <a:pt x="86" y="891"/>
                </a:cubicBezTo>
                <a:cubicBezTo>
                  <a:pt x="432" y="891"/>
                  <a:pt x="432" y="891"/>
                  <a:pt x="432" y="891"/>
                </a:cubicBezTo>
                <a:cubicBezTo>
                  <a:pt x="467" y="891"/>
                  <a:pt x="484" y="873"/>
                  <a:pt x="484" y="839"/>
                </a:cubicBezTo>
                <a:cubicBezTo>
                  <a:pt x="484" y="87"/>
                  <a:pt x="484" y="87"/>
                  <a:pt x="484" y="87"/>
                </a:cubicBezTo>
                <a:cubicBezTo>
                  <a:pt x="484" y="52"/>
                  <a:pt x="467" y="35"/>
                  <a:pt x="432" y="35"/>
                </a:cubicBezTo>
                <a:lnTo>
                  <a:pt x="86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4">
            <a:extLst>
              <a:ext uri="{FF2B5EF4-FFF2-40B4-BE49-F238E27FC236}">
                <a16:creationId xmlns:a16="http://schemas.microsoft.com/office/drawing/2014/main" id="{BD8244B8-3588-FD4A-84A7-3156F48B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875" y="3251608"/>
            <a:ext cx="45708" cy="45708"/>
          </a:xfrm>
          <a:custGeom>
            <a:avLst/>
            <a:gdLst>
              <a:gd name="T0" fmla="*/ 17 w 44"/>
              <a:gd name="T1" fmla="*/ 43 h 44"/>
              <a:gd name="T2" fmla="*/ 17 w 44"/>
              <a:gd name="T3" fmla="*/ 43 h 44"/>
              <a:gd name="T4" fmla="*/ 0 w 44"/>
              <a:gd name="T5" fmla="*/ 18 h 44"/>
              <a:gd name="T6" fmla="*/ 17 w 44"/>
              <a:gd name="T7" fmla="*/ 0 h 44"/>
              <a:gd name="T8" fmla="*/ 43 w 44"/>
              <a:gd name="T9" fmla="*/ 18 h 44"/>
              <a:gd name="T10" fmla="*/ 17 w 44"/>
              <a:gd name="T11" fmla="*/ 43 h 44"/>
              <a:gd name="T12" fmla="*/ 17 w 44"/>
              <a:gd name="T13" fmla="*/ 9 h 44"/>
              <a:gd name="T14" fmla="*/ 17 w 44"/>
              <a:gd name="T15" fmla="*/ 9 h 44"/>
              <a:gd name="T16" fmla="*/ 9 w 44"/>
              <a:gd name="T17" fmla="*/ 18 h 44"/>
              <a:gd name="T18" fmla="*/ 17 w 44"/>
              <a:gd name="T19" fmla="*/ 26 h 44"/>
              <a:gd name="T20" fmla="*/ 26 w 44"/>
              <a:gd name="T21" fmla="*/ 18 h 44"/>
              <a:gd name="T22" fmla="*/ 17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18"/>
                </a:cubicBezTo>
                <a:cubicBezTo>
                  <a:pt x="43" y="26"/>
                  <a:pt x="35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8"/>
                </a:cubicBezTo>
                <a:cubicBezTo>
                  <a:pt x="9" y="26"/>
                  <a:pt x="9" y="26"/>
                  <a:pt x="17" y="26"/>
                </a:cubicBezTo>
                <a:cubicBezTo>
                  <a:pt x="26" y="26"/>
                  <a:pt x="26" y="26"/>
                  <a:pt x="26" y="18"/>
                </a:cubicBezTo>
                <a:cubicBezTo>
                  <a:pt x="26" y="9"/>
                  <a:pt x="26" y="9"/>
                  <a:pt x="1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5">
            <a:extLst>
              <a:ext uri="{FF2B5EF4-FFF2-40B4-BE49-F238E27FC236}">
                <a16:creationId xmlns:a16="http://schemas.microsoft.com/office/drawing/2014/main" id="{B4588DD6-B829-8A4F-8274-16F8ADD6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598" y="2570552"/>
            <a:ext cx="155409" cy="36567"/>
          </a:xfrm>
          <a:custGeom>
            <a:avLst/>
            <a:gdLst>
              <a:gd name="T0" fmla="*/ 130 w 148"/>
              <a:gd name="T1" fmla="*/ 34 h 35"/>
              <a:gd name="T2" fmla="*/ 130 w 148"/>
              <a:gd name="T3" fmla="*/ 34 h 35"/>
              <a:gd name="T4" fmla="*/ 18 w 148"/>
              <a:gd name="T5" fmla="*/ 34 h 35"/>
              <a:gd name="T6" fmla="*/ 0 w 148"/>
              <a:gd name="T7" fmla="*/ 17 h 35"/>
              <a:gd name="T8" fmla="*/ 18 w 148"/>
              <a:gd name="T9" fmla="*/ 0 h 35"/>
              <a:gd name="T10" fmla="*/ 130 w 148"/>
              <a:gd name="T11" fmla="*/ 0 h 35"/>
              <a:gd name="T12" fmla="*/ 147 w 148"/>
              <a:gd name="T13" fmla="*/ 17 h 35"/>
              <a:gd name="T14" fmla="*/ 130 w 14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5">
                <a:moveTo>
                  <a:pt x="130" y="34"/>
                </a:moveTo>
                <a:lnTo>
                  <a:pt x="130" y="34"/>
                </a:lnTo>
                <a:cubicBezTo>
                  <a:pt x="18" y="34"/>
                  <a:pt x="18" y="34"/>
                  <a:pt x="18" y="34"/>
                </a:cubicBezTo>
                <a:cubicBezTo>
                  <a:pt x="0" y="34"/>
                  <a:pt x="0" y="26"/>
                  <a:pt x="0" y="17"/>
                </a:cubicBezTo>
                <a:cubicBezTo>
                  <a:pt x="0" y="8"/>
                  <a:pt x="0" y="0"/>
                  <a:pt x="18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9" y="0"/>
                  <a:pt x="147" y="8"/>
                  <a:pt x="147" y="17"/>
                </a:cubicBezTo>
                <a:cubicBezTo>
                  <a:pt x="147" y="26"/>
                  <a:pt x="139" y="34"/>
                  <a:pt x="130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6">
            <a:extLst>
              <a:ext uri="{FF2B5EF4-FFF2-40B4-BE49-F238E27FC236}">
                <a16:creationId xmlns:a16="http://schemas.microsoft.com/office/drawing/2014/main" id="{95715A67-6965-3448-8FEA-B3DAE244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2181" y="2757958"/>
            <a:ext cx="324528" cy="370237"/>
          </a:xfrm>
          <a:custGeom>
            <a:avLst/>
            <a:gdLst>
              <a:gd name="T0" fmla="*/ 155 w 312"/>
              <a:gd name="T1" fmla="*/ 355 h 356"/>
              <a:gd name="T2" fmla="*/ 155 w 312"/>
              <a:gd name="T3" fmla="*/ 355 h 356"/>
              <a:gd name="T4" fmla="*/ 147 w 312"/>
              <a:gd name="T5" fmla="*/ 355 h 356"/>
              <a:gd name="T6" fmla="*/ 60 w 312"/>
              <a:gd name="T7" fmla="*/ 286 h 356"/>
              <a:gd name="T8" fmla="*/ 0 w 312"/>
              <a:gd name="T9" fmla="*/ 78 h 356"/>
              <a:gd name="T10" fmla="*/ 8 w 312"/>
              <a:gd name="T11" fmla="*/ 52 h 356"/>
              <a:gd name="T12" fmla="*/ 34 w 312"/>
              <a:gd name="T13" fmla="*/ 44 h 356"/>
              <a:gd name="T14" fmla="*/ 138 w 312"/>
              <a:gd name="T15" fmla="*/ 9 h 356"/>
              <a:gd name="T16" fmla="*/ 173 w 312"/>
              <a:gd name="T17" fmla="*/ 9 h 356"/>
              <a:gd name="T18" fmla="*/ 277 w 312"/>
              <a:gd name="T19" fmla="*/ 44 h 356"/>
              <a:gd name="T20" fmla="*/ 303 w 312"/>
              <a:gd name="T21" fmla="*/ 52 h 356"/>
              <a:gd name="T22" fmla="*/ 311 w 312"/>
              <a:gd name="T23" fmla="*/ 78 h 356"/>
              <a:gd name="T24" fmla="*/ 242 w 312"/>
              <a:gd name="T25" fmla="*/ 286 h 356"/>
              <a:gd name="T26" fmla="*/ 164 w 312"/>
              <a:gd name="T27" fmla="*/ 355 h 356"/>
              <a:gd name="T28" fmla="*/ 155 w 312"/>
              <a:gd name="T29" fmla="*/ 355 h 356"/>
              <a:gd name="T30" fmla="*/ 147 w 312"/>
              <a:gd name="T31" fmla="*/ 329 h 356"/>
              <a:gd name="T32" fmla="*/ 147 w 312"/>
              <a:gd name="T33" fmla="*/ 329 h 356"/>
              <a:gd name="T34" fmla="*/ 155 w 312"/>
              <a:gd name="T35" fmla="*/ 26 h 356"/>
              <a:gd name="T36" fmla="*/ 155 w 312"/>
              <a:gd name="T37" fmla="*/ 26 h 356"/>
              <a:gd name="T38" fmla="*/ 155 w 312"/>
              <a:gd name="T39" fmla="*/ 35 h 356"/>
              <a:gd name="T40" fmla="*/ 34 w 312"/>
              <a:gd name="T41" fmla="*/ 70 h 356"/>
              <a:gd name="T42" fmla="*/ 34 w 312"/>
              <a:gd name="T43" fmla="*/ 70 h 356"/>
              <a:gd name="T44" fmla="*/ 26 w 312"/>
              <a:gd name="T45" fmla="*/ 78 h 356"/>
              <a:gd name="T46" fmla="*/ 86 w 312"/>
              <a:gd name="T47" fmla="*/ 269 h 356"/>
              <a:gd name="T48" fmla="*/ 155 w 312"/>
              <a:gd name="T49" fmla="*/ 321 h 356"/>
              <a:gd name="T50" fmla="*/ 225 w 312"/>
              <a:gd name="T51" fmla="*/ 269 h 356"/>
              <a:gd name="T52" fmla="*/ 277 w 312"/>
              <a:gd name="T53" fmla="*/ 78 h 356"/>
              <a:gd name="T54" fmla="*/ 277 w 312"/>
              <a:gd name="T55" fmla="*/ 70 h 356"/>
              <a:gd name="T56" fmla="*/ 277 w 312"/>
              <a:gd name="T57" fmla="*/ 70 h 356"/>
              <a:gd name="T58" fmla="*/ 155 w 312"/>
              <a:gd name="T59" fmla="*/ 35 h 356"/>
              <a:gd name="T60" fmla="*/ 155 w 312"/>
              <a:gd name="T61" fmla="*/ 2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2" h="356">
                <a:moveTo>
                  <a:pt x="155" y="355"/>
                </a:moveTo>
                <a:lnTo>
                  <a:pt x="155" y="355"/>
                </a:lnTo>
                <a:lnTo>
                  <a:pt x="147" y="355"/>
                </a:lnTo>
                <a:cubicBezTo>
                  <a:pt x="147" y="355"/>
                  <a:pt x="86" y="321"/>
                  <a:pt x="60" y="286"/>
                </a:cubicBezTo>
                <a:cubicBezTo>
                  <a:pt x="17" y="225"/>
                  <a:pt x="8" y="122"/>
                  <a:pt x="0" y="78"/>
                </a:cubicBezTo>
                <a:cubicBezTo>
                  <a:pt x="0" y="70"/>
                  <a:pt x="0" y="61"/>
                  <a:pt x="8" y="52"/>
                </a:cubicBezTo>
                <a:cubicBezTo>
                  <a:pt x="17" y="52"/>
                  <a:pt x="26" y="44"/>
                  <a:pt x="34" y="44"/>
                </a:cubicBezTo>
                <a:cubicBezTo>
                  <a:pt x="86" y="44"/>
                  <a:pt x="121" y="18"/>
                  <a:pt x="138" y="9"/>
                </a:cubicBezTo>
                <a:cubicBezTo>
                  <a:pt x="147" y="0"/>
                  <a:pt x="164" y="0"/>
                  <a:pt x="173" y="9"/>
                </a:cubicBezTo>
                <a:cubicBezTo>
                  <a:pt x="190" y="18"/>
                  <a:pt x="225" y="44"/>
                  <a:pt x="277" y="44"/>
                </a:cubicBezTo>
                <a:cubicBezTo>
                  <a:pt x="285" y="44"/>
                  <a:pt x="294" y="52"/>
                  <a:pt x="303" y="52"/>
                </a:cubicBezTo>
                <a:cubicBezTo>
                  <a:pt x="303" y="61"/>
                  <a:pt x="311" y="70"/>
                  <a:pt x="311" y="78"/>
                </a:cubicBezTo>
                <a:cubicBezTo>
                  <a:pt x="303" y="122"/>
                  <a:pt x="285" y="225"/>
                  <a:pt x="242" y="286"/>
                </a:cubicBezTo>
                <a:cubicBezTo>
                  <a:pt x="216" y="321"/>
                  <a:pt x="164" y="355"/>
                  <a:pt x="164" y="355"/>
                </a:cubicBezTo>
                <a:cubicBezTo>
                  <a:pt x="155" y="355"/>
                  <a:pt x="155" y="355"/>
                  <a:pt x="155" y="355"/>
                </a:cubicBezTo>
                <a:close/>
                <a:moveTo>
                  <a:pt x="147" y="329"/>
                </a:moveTo>
                <a:lnTo>
                  <a:pt x="147" y="329"/>
                </a:lnTo>
                <a:close/>
                <a:moveTo>
                  <a:pt x="155" y="26"/>
                </a:moveTo>
                <a:lnTo>
                  <a:pt x="155" y="26"/>
                </a:lnTo>
                <a:cubicBezTo>
                  <a:pt x="155" y="26"/>
                  <a:pt x="155" y="26"/>
                  <a:pt x="155" y="35"/>
                </a:cubicBezTo>
                <a:cubicBezTo>
                  <a:pt x="138" y="44"/>
                  <a:pt x="95" y="70"/>
                  <a:pt x="34" y="70"/>
                </a:cubicBezTo>
                <a:lnTo>
                  <a:pt x="34" y="70"/>
                </a:lnTo>
                <a:cubicBezTo>
                  <a:pt x="26" y="78"/>
                  <a:pt x="26" y="78"/>
                  <a:pt x="26" y="78"/>
                </a:cubicBezTo>
                <a:cubicBezTo>
                  <a:pt x="34" y="113"/>
                  <a:pt x="43" y="208"/>
                  <a:pt x="86" y="269"/>
                </a:cubicBezTo>
                <a:cubicBezTo>
                  <a:pt x="104" y="295"/>
                  <a:pt x="138" y="312"/>
                  <a:pt x="155" y="321"/>
                </a:cubicBezTo>
                <a:cubicBezTo>
                  <a:pt x="173" y="312"/>
                  <a:pt x="207" y="295"/>
                  <a:pt x="225" y="269"/>
                </a:cubicBezTo>
                <a:cubicBezTo>
                  <a:pt x="259" y="208"/>
                  <a:pt x="277" y="113"/>
                  <a:pt x="277" y="78"/>
                </a:cubicBezTo>
                <a:lnTo>
                  <a:pt x="277" y="70"/>
                </a:lnTo>
                <a:lnTo>
                  <a:pt x="277" y="70"/>
                </a:lnTo>
                <a:cubicBezTo>
                  <a:pt x="216" y="70"/>
                  <a:pt x="173" y="44"/>
                  <a:pt x="155" y="35"/>
                </a:cubicBezTo>
                <a:cubicBezTo>
                  <a:pt x="155" y="26"/>
                  <a:pt x="155" y="26"/>
                  <a:pt x="155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7">
            <a:extLst>
              <a:ext uri="{FF2B5EF4-FFF2-40B4-BE49-F238E27FC236}">
                <a16:creationId xmlns:a16="http://schemas.microsoft.com/office/drawing/2014/main" id="{A0397F61-F0A8-2B4F-954D-3C13000B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2739" y="2927077"/>
            <a:ext cx="127984" cy="91417"/>
          </a:xfrm>
          <a:custGeom>
            <a:avLst/>
            <a:gdLst>
              <a:gd name="T0" fmla="*/ 95 w 122"/>
              <a:gd name="T1" fmla="*/ 86 h 87"/>
              <a:gd name="T2" fmla="*/ 95 w 122"/>
              <a:gd name="T3" fmla="*/ 86 h 87"/>
              <a:gd name="T4" fmla="*/ 26 w 122"/>
              <a:gd name="T5" fmla="*/ 86 h 87"/>
              <a:gd name="T6" fmla="*/ 0 w 122"/>
              <a:gd name="T7" fmla="*/ 60 h 87"/>
              <a:gd name="T8" fmla="*/ 0 w 122"/>
              <a:gd name="T9" fmla="*/ 26 h 87"/>
              <a:gd name="T10" fmla="*/ 26 w 122"/>
              <a:gd name="T11" fmla="*/ 0 h 87"/>
              <a:gd name="T12" fmla="*/ 95 w 122"/>
              <a:gd name="T13" fmla="*/ 0 h 87"/>
              <a:gd name="T14" fmla="*/ 121 w 122"/>
              <a:gd name="T15" fmla="*/ 26 h 87"/>
              <a:gd name="T16" fmla="*/ 121 w 122"/>
              <a:gd name="T17" fmla="*/ 60 h 87"/>
              <a:gd name="T18" fmla="*/ 95 w 122"/>
              <a:gd name="T19" fmla="*/ 86 h 87"/>
              <a:gd name="T20" fmla="*/ 26 w 122"/>
              <a:gd name="T21" fmla="*/ 60 h 87"/>
              <a:gd name="T22" fmla="*/ 26 w 122"/>
              <a:gd name="T23" fmla="*/ 60 h 87"/>
              <a:gd name="T24" fmla="*/ 95 w 122"/>
              <a:gd name="T25" fmla="*/ 60 h 87"/>
              <a:gd name="T26" fmla="*/ 95 w 122"/>
              <a:gd name="T27" fmla="*/ 26 h 87"/>
              <a:gd name="T28" fmla="*/ 26 w 122"/>
              <a:gd name="T29" fmla="*/ 26 h 87"/>
              <a:gd name="T30" fmla="*/ 26 w 122"/>
              <a:gd name="T31" fmla="*/ 6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87">
                <a:moveTo>
                  <a:pt x="95" y="86"/>
                </a:moveTo>
                <a:lnTo>
                  <a:pt x="95" y="86"/>
                </a:lnTo>
                <a:cubicBezTo>
                  <a:pt x="26" y="86"/>
                  <a:pt x="26" y="86"/>
                  <a:pt x="26" y="86"/>
                </a:cubicBezTo>
                <a:cubicBezTo>
                  <a:pt x="9" y="86"/>
                  <a:pt x="0" y="77"/>
                  <a:pt x="0" y="6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12" y="0"/>
                  <a:pt x="121" y="8"/>
                  <a:pt x="121" y="26"/>
                </a:cubicBezTo>
                <a:cubicBezTo>
                  <a:pt x="121" y="60"/>
                  <a:pt x="121" y="60"/>
                  <a:pt x="121" y="60"/>
                </a:cubicBezTo>
                <a:cubicBezTo>
                  <a:pt x="121" y="77"/>
                  <a:pt x="112" y="86"/>
                  <a:pt x="95" y="86"/>
                </a:cubicBezTo>
                <a:close/>
                <a:moveTo>
                  <a:pt x="26" y="60"/>
                </a:moveTo>
                <a:lnTo>
                  <a:pt x="26" y="60"/>
                </a:lnTo>
                <a:cubicBezTo>
                  <a:pt x="95" y="60"/>
                  <a:pt x="95" y="60"/>
                  <a:pt x="95" y="60"/>
                </a:cubicBezTo>
                <a:cubicBezTo>
                  <a:pt x="95" y="26"/>
                  <a:pt x="95" y="26"/>
                  <a:pt x="95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8">
            <a:extLst>
              <a:ext uri="{FF2B5EF4-FFF2-40B4-BE49-F238E27FC236}">
                <a16:creationId xmlns:a16="http://schemas.microsoft.com/office/drawing/2014/main" id="{8DAEAAA0-A52F-9C4C-9072-899F0305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881" y="2863085"/>
            <a:ext cx="109700" cy="91417"/>
          </a:xfrm>
          <a:custGeom>
            <a:avLst/>
            <a:gdLst>
              <a:gd name="T0" fmla="*/ 86 w 104"/>
              <a:gd name="T1" fmla="*/ 87 h 88"/>
              <a:gd name="T2" fmla="*/ 86 w 104"/>
              <a:gd name="T3" fmla="*/ 87 h 88"/>
              <a:gd name="T4" fmla="*/ 77 w 104"/>
              <a:gd name="T5" fmla="*/ 69 h 88"/>
              <a:gd name="T6" fmla="*/ 77 w 104"/>
              <a:gd name="T7" fmla="*/ 52 h 88"/>
              <a:gd name="T8" fmla="*/ 51 w 104"/>
              <a:gd name="T9" fmla="*/ 26 h 88"/>
              <a:gd name="T10" fmla="*/ 26 w 104"/>
              <a:gd name="T11" fmla="*/ 52 h 88"/>
              <a:gd name="T12" fmla="*/ 26 w 104"/>
              <a:gd name="T13" fmla="*/ 69 h 88"/>
              <a:gd name="T14" fmla="*/ 8 w 104"/>
              <a:gd name="T15" fmla="*/ 87 h 88"/>
              <a:gd name="T16" fmla="*/ 8 w 104"/>
              <a:gd name="T17" fmla="*/ 87 h 88"/>
              <a:gd name="T18" fmla="*/ 0 w 104"/>
              <a:gd name="T19" fmla="*/ 69 h 88"/>
              <a:gd name="T20" fmla="*/ 0 w 104"/>
              <a:gd name="T21" fmla="*/ 52 h 88"/>
              <a:gd name="T22" fmla="*/ 51 w 104"/>
              <a:gd name="T23" fmla="*/ 0 h 88"/>
              <a:gd name="T24" fmla="*/ 103 w 104"/>
              <a:gd name="T25" fmla="*/ 52 h 88"/>
              <a:gd name="T26" fmla="*/ 103 w 104"/>
              <a:gd name="T27" fmla="*/ 69 h 88"/>
              <a:gd name="T28" fmla="*/ 86 w 104"/>
              <a:gd name="T2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88">
                <a:moveTo>
                  <a:pt x="86" y="87"/>
                </a:moveTo>
                <a:lnTo>
                  <a:pt x="86" y="87"/>
                </a:lnTo>
                <a:cubicBezTo>
                  <a:pt x="77" y="87"/>
                  <a:pt x="77" y="78"/>
                  <a:pt x="77" y="69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35"/>
                  <a:pt x="60" y="26"/>
                  <a:pt x="51" y="26"/>
                </a:cubicBezTo>
                <a:cubicBezTo>
                  <a:pt x="34" y="26"/>
                  <a:pt x="26" y="35"/>
                  <a:pt x="26" y="52"/>
                </a:cubicBezTo>
                <a:cubicBezTo>
                  <a:pt x="26" y="69"/>
                  <a:pt x="26" y="69"/>
                  <a:pt x="26" y="69"/>
                </a:cubicBezTo>
                <a:cubicBezTo>
                  <a:pt x="26" y="78"/>
                  <a:pt x="17" y="87"/>
                  <a:pt x="8" y="87"/>
                </a:cubicBezTo>
                <a:lnTo>
                  <a:pt x="8" y="87"/>
                </a:lnTo>
                <a:cubicBezTo>
                  <a:pt x="8" y="87"/>
                  <a:pt x="0" y="78"/>
                  <a:pt x="0" y="6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8"/>
                  <a:pt x="26" y="0"/>
                  <a:pt x="51" y="0"/>
                </a:cubicBezTo>
                <a:cubicBezTo>
                  <a:pt x="77" y="0"/>
                  <a:pt x="103" y="18"/>
                  <a:pt x="103" y="52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78"/>
                  <a:pt x="95" y="87"/>
                  <a:pt x="86" y="8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Google Shape;207;p7">
            <a:extLst>
              <a:ext uri="{FF2B5EF4-FFF2-40B4-BE49-F238E27FC236}">
                <a16:creationId xmlns:a16="http://schemas.microsoft.com/office/drawing/2014/main" id="{9250FF02-805B-F142-A941-85CD514C4C3C}"/>
              </a:ext>
            </a:extLst>
          </p:cNvPr>
          <p:cNvSpPr txBox="1"/>
          <p:nvPr/>
        </p:nvSpPr>
        <p:spPr>
          <a:xfrm>
            <a:off x="1839034" y="421605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4" name="Google Shape;208;p7">
            <a:extLst>
              <a:ext uri="{FF2B5EF4-FFF2-40B4-BE49-F238E27FC236}">
                <a16:creationId xmlns:a16="http://schemas.microsoft.com/office/drawing/2014/main" id="{7724AE45-F640-A541-A4DE-39D3BE3C60BC}"/>
              </a:ext>
            </a:extLst>
          </p:cNvPr>
          <p:cNvSpPr txBox="1"/>
          <p:nvPr/>
        </p:nvSpPr>
        <p:spPr>
          <a:xfrm>
            <a:off x="1804036" y="577440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264;p9">
            <a:extLst>
              <a:ext uri="{FF2B5EF4-FFF2-40B4-BE49-F238E27FC236}">
                <a16:creationId xmlns:a16="http://schemas.microsoft.com/office/drawing/2014/main" id="{960AC7D6-A493-6343-9F86-1C23D0252402}"/>
              </a:ext>
            </a:extLst>
          </p:cNvPr>
          <p:cNvSpPr txBox="1"/>
          <p:nvPr/>
        </p:nvSpPr>
        <p:spPr>
          <a:xfrm>
            <a:off x="12516145" y="3711237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265;p9">
            <a:extLst>
              <a:ext uri="{FF2B5EF4-FFF2-40B4-BE49-F238E27FC236}">
                <a16:creationId xmlns:a16="http://schemas.microsoft.com/office/drawing/2014/main" id="{848EE311-A72F-4747-AB2C-2CBBA8CC1EAB}"/>
              </a:ext>
            </a:extLst>
          </p:cNvPr>
          <p:cNvSpPr/>
          <p:nvPr/>
        </p:nvSpPr>
        <p:spPr>
          <a:xfrm>
            <a:off x="12300691" y="4261719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7" name="Google Shape;264;p9">
            <a:extLst>
              <a:ext uri="{FF2B5EF4-FFF2-40B4-BE49-F238E27FC236}">
                <a16:creationId xmlns:a16="http://schemas.microsoft.com/office/drawing/2014/main" id="{DFCFA2CE-2EB3-884F-95DF-29BE59B8BDF5}"/>
              </a:ext>
            </a:extLst>
          </p:cNvPr>
          <p:cNvSpPr txBox="1"/>
          <p:nvPr/>
        </p:nvSpPr>
        <p:spPr>
          <a:xfrm>
            <a:off x="18471582" y="3628112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265;p9">
            <a:extLst>
              <a:ext uri="{FF2B5EF4-FFF2-40B4-BE49-F238E27FC236}">
                <a16:creationId xmlns:a16="http://schemas.microsoft.com/office/drawing/2014/main" id="{D911C672-5500-2548-ADE6-37C5903995AC}"/>
              </a:ext>
            </a:extLst>
          </p:cNvPr>
          <p:cNvSpPr/>
          <p:nvPr/>
        </p:nvSpPr>
        <p:spPr>
          <a:xfrm>
            <a:off x="18256128" y="4178594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19" name="Google Shape;264;p9">
            <a:extLst>
              <a:ext uri="{FF2B5EF4-FFF2-40B4-BE49-F238E27FC236}">
                <a16:creationId xmlns:a16="http://schemas.microsoft.com/office/drawing/2014/main" id="{9F1932B8-FACD-224B-9653-95EBE3566C2E}"/>
              </a:ext>
            </a:extLst>
          </p:cNvPr>
          <p:cNvSpPr txBox="1"/>
          <p:nvPr/>
        </p:nvSpPr>
        <p:spPr>
          <a:xfrm>
            <a:off x="17941735" y="9041510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265;p9">
            <a:extLst>
              <a:ext uri="{FF2B5EF4-FFF2-40B4-BE49-F238E27FC236}">
                <a16:creationId xmlns:a16="http://schemas.microsoft.com/office/drawing/2014/main" id="{96E9B10E-BC59-D543-B1EF-2B69EF44D544}"/>
              </a:ext>
            </a:extLst>
          </p:cNvPr>
          <p:cNvSpPr/>
          <p:nvPr/>
        </p:nvSpPr>
        <p:spPr>
          <a:xfrm>
            <a:off x="17726281" y="9591992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21" name="Google Shape;264;p9">
            <a:extLst>
              <a:ext uri="{FF2B5EF4-FFF2-40B4-BE49-F238E27FC236}">
                <a16:creationId xmlns:a16="http://schemas.microsoft.com/office/drawing/2014/main" id="{A0F0BC7C-B10D-EF4C-A16F-5485981220C4}"/>
              </a:ext>
            </a:extLst>
          </p:cNvPr>
          <p:cNvSpPr txBox="1"/>
          <p:nvPr/>
        </p:nvSpPr>
        <p:spPr>
          <a:xfrm>
            <a:off x="12904668" y="9032588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265;p9">
            <a:extLst>
              <a:ext uri="{FF2B5EF4-FFF2-40B4-BE49-F238E27FC236}">
                <a16:creationId xmlns:a16="http://schemas.microsoft.com/office/drawing/2014/main" id="{34B9F1A3-C603-AC43-BB25-94BB3D0E6EA0}"/>
              </a:ext>
            </a:extLst>
          </p:cNvPr>
          <p:cNvSpPr/>
          <p:nvPr/>
        </p:nvSpPr>
        <p:spPr>
          <a:xfrm>
            <a:off x="12689214" y="9583070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8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reeform 161">
            <a:extLst>
              <a:ext uri="{FF2B5EF4-FFF2-40B4-BE49-F238E27FC236}">
                <a16:creationId xmlns:a16="http://schemas.microsoft.com/office/drawing/2014/main" id="{32EF5D1A-CDBE-BB4A-822B-4C302F816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536" y="6858000"/>
            <a:ext cx="5921859" cy="5931012"/>
          </a:xfrm>
          <a:custGeom>
            <a:avLst/>
            <a:gdLst>
              <a:gd name="T0" fmla="*/ 3710 w 5706"/>
              <a:gd name="T1" fmla="*/ 5714 h 5715"/>
              <a:gd name="T2" fmla="*/ 3710 w 5706"/>
              <a:gd name="T3" fmla="*/ 5714 h 5715"/>
              <a:gd name="T4" fmla="*/ 1995 w 5706"/>
              <a:gd name="T5" fmla="*/ 5714 h 5715"/>
              <a:gd name="T6" fmla="*/ 0 w 5706"/>
              <a:gd name="T7" fmla="*/ 3709 h 5715"/>
              <a:gd name="T8" fmla="*/ 0 w 5706"/>
              <a:gd name="T9" fmla="*/ 0 h 5715"/>
              <a:gd name="T10" fmla="*/ 3710 w 5706"/>
              <a:gd name="T11" fmla="*/ 0 h 5715"/>
              <a:gd name="T12" fmla="*/ 5705 w 5706"/>
              <a:gd name="T13" fmla="*/ 2004 h 5715"/>
              <a:gd name="T14" fmla="*/ 5705 w 5706"/>
              <a:gd name="T15" fmla="*/ 3709 h 5715"/>
              <a:gd name="T16" fmla="*/ 3710 w 5706"/>
              <a:gd name="T17" fmla="*/ 5714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6" h="5715">
                <a:moveTo>
                  <a:pt x="3710" y="5714"/>
                </a:moveTo>
                <a:lnTo>
                  <a:pt x="3710" y="5714"/>
                </a:lnTo>
                <a:cubicBezTo>
                  <a:pt x="1995" y="5714"/>
                  <a:pt x="1995" y="5714"/>
                  <a:pt x="1995" y="5714"/>
                </a:cubicBezTo>
                <a:cubicBezTo>
                  <a:pt x="890" y="5714"/>
                  <a:pt x="0" y="4814"/>
                  <a:pt x="0" y="3709"/>
                </a:cubicBezTo>
                <a:cubicBezTo>
                  <a:pt x="0" y="0"/>
                  <a:pt x="0" y="0"/>
                  <a:pt x="0" y="0"/>
                </a:cubicBezTo>
                <a:cubicBezTo>
                  <a:pt x="3710" y="0"/>
                  <a:pt x="3710" y="0"/>
                  <a:pt x="3710" y="0"/>
                </a:cubicBezTo>
                <a:cubicBezTo>
                  <a:pt x="4815" y="0"/>
                  <a:pt x="5705" y="898"/>
                  <a:pt x="5705" y="2004"/>
                </a:cubicBezTo>
                <a:cubicBezTo>
                  <a:pt x="5705" y="3709"/>
                  <a:pt x="5705" y="3709"/>
                  <a:pt x="5705" y="3709"/>
                </a:cubicBezTo>
                <a:cubicBezTo>
                  <a:pt x="5705" y="4814"/>
                  <a:pt x="4815" y="5714"/>
                  <a:pt x="3710" y="571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2">
            <a:extLst>
              <a:ext uri="{FF2B5EF4-FFF2-40B4-BE49-F238E27FC236}">
                <a16:creationId xmlns:a16="http://schemas.microsoft.com/office/drawing/2014/main" id="{6EF47EDB-64E1-374E-89D4-8F86518F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536" y="926988"/>
            <a:ext cx="5921859" cy="5931012"/>
          </a:xfrm>
          <a:custGeom>
            <a:avLst/>
            <a:gdLst>
              <a:gd name="T0" fmla="*/ 3710 w 5706"/>
              <a:gd name="T1" fmla="*/ 0 h 5716"/>
              <a:gd name="T2" fmla="*/ 3710 w 5706"/>
              <a:gd name="T3" fmla="*/ 0 h 5716"/>
              <a:gd name="T4" fmla="*/ 1995 w 5706"/>
              <a:gd name="T5" fmla="*/ 0 h 5716"/>
              <a:gd name="T6" fmla="*/ 0 w 5706"/>
              <a:gd name="T7" fmla="*/ 2005 h 5716"/>
              <a:gd name="T8" fmla="*/ 0 w 5706"/>
              <a:gd name="T9" fmla="*/ 5715 h 5716"/>
              <a:gd name="T10" fmla="*/ 3710 w 5706"/>
              <a:gd name="T11" fmla="*/ 5715 h 5716"/>
              <a:gd name="T12" fmla="*/ 5705 w 5706"/>
              <a:gd name="T13" fmla="*/ 3710 h 5716"/>
              <a:gd name="T14" fmla="*/ 5705 w 5706"/>
              <a:gd name="T15" fmla="*/ 2005 h 5716"/>
              <a:gd name="T16" fmla="*/ 3710 w 5706"/>
              <a:gd name="T17" fmla="*/ 0 h 5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6" h="5716">
                <a:moveTo>
                  <a:pt x="3710" y="0"/>
                </a:moveTo>
                <a:lnTo>
                  <a:pt x="3710" y="0"/>
                </a:lnTo>
                <a:cubicBezTo>
                  <a:pt x="1995" y="0"/>
                  <a:pt x="1995" y="0"/>
                  <a:pt x="1995" y="0"/>
                </a:cubicBezTo>
                <a:cubicBezTo>
                  <a:pt x="890" y="0"/>
                  <a:pt x="0" y="899"/>
                  <a:pt x="0" y="2005"/>
                </a:cubicBezTo>
                <a:cubicBezTo>
                  <a:pt x="0" y="5715"/>
                  <a:pt x="0" y="5715"/>
                  <a:pt x="0" y="5715"/>
                </a:cubicBezTo>
                <a:cubicBezTo>
                  <a:pt x="3710" y="5715"/>
                  <a:pt x="3710" y="5715"/>
                  <a:pt x="3710" y="5715"/>
                </a:cubicBezTo>
                <a:cubicBezTo>
                  <a:pt x="4815" y="5715"/>
                  <a:pt x="5705" y="4815"/>
                  <a:pt x="5705" y="3710"/>
                </a:cubicBezTo>
                <a:cubicBezTo>
                  <a:pt x="5705" y="2005"/>
                  <a:pt x="5705" y="2005"/>
                  <a:pt x="5705" y="2005"/>
                </a:cubicBezTo>
                <a:cubicBezTo>
                  <a:pt x="5705" y="899"/>
                  <a:pt x="4815" y="0"/>
                  <a:pt x="3710" y="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3">
            <a:extLst>
              <a:ext uri="{FF2B5EF4-FFF2-40B4-BE49-F238E27FC236}">
                <a16:creationId xmlns:a16="http://schemas.microsoft.com/office/drawing/2014/main" id="{6089C565-1FB9-7740-B7F4-88C91639D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523" y="6858000"/>
            <a:ext cx="5931012" cy="5931012"/>
          </a:xfrm>
          <a:custGeom>
            <a:avLst/>
            <a:gdLst>
              <a:gd name="T0" fmla="*/ 2004 w 5715"/>
              <a:gd name="T1" fmla="*/ 5714 h 5715"/>
              <a:gd name="T2" fmla="*/ 2004 w 5715"/>
              <a:gd name="T3" fmla="*/ 5714 h 5715"/>
              <a:gd name="T4" fmla="*/ 3709 w 5715"/>
              <a:gd name="T5" fmla="*/ 5714 h 5715"/>
              <a:gd name="T6" fmla="*/ 5714 w 5715"/>
              <a:gd name="T7" fmla="*/ 3709 h 5715"/>
              <a:gd name="T8" fmla="*/ 5714 w 5715"/>
              <a:gd name="T9" fmla="*/ 0 h 5715"/>
              <a:gd name="T10" fmla="*/ 2004 w 5715"/>
              <a:gd name="T11" fmla="*/ 0 h 5715"/>
              <a:gd name="T12" fmla="*/ 0 w 5715"/>
              <a:gd name="T13" fmla="*/ 2004 h 5715"/>
              <a:gd name="T14" fmla="*/ 0 w 5715"/>
              <a:gd name="T15" fmla="*/ 3709 h 5715"/>
              <a:gd name="T16" fmla="*/ 2004 w 5715"/>
              <a:gd name="T17" fmla="*/ 5714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5" h="5715">
                <a:moveTo>
                  <a:pt x="2004" y="5714"/>
                </a:moveTo>
                <a:lnTo>
                  <a:pt x="2004" y="5714"/>
                </a:lnTo>
                <a:cubicBezTo>
                  <a:pt x="3709" y="5714"/>
                  <a:pt x="3709" y="5714"/>
                  <a:pt x="3709" y="5714"/>
                </a:cubicBezTo>
                <a:cubicBezTo>
                  <a:pt x="4814" y="5714"/>
                  <a:pt x="5714" y="4814"/>
                  <a:pt x="5714" y="3709"/>
                </a:cubicBezTo>
                <a:cubicBezTo>
                  <a:pt x="5714" y="0"/>
                  <a:pt x="5714" y="0"/>
                  <a:pt x="5714" y="0"/>
                </a:cubicBezTo>
                <a:cubicBezTo>
                  <a:pt x="2004" y="0"/>
                  <a:pt x="2004" y="0"/>
                  <a:pt x="2004" y="0"/>
                </a:cubicBezTo>
                <a:cubicBezTo>
                  <a:pt x="899" y="0"/>
                  <a:pt x="0" y="898"/>
                  <a:pt x="0" y="2004"/>
                </a:cubicBezTo>
                <a:cubicBezTo>
                  <a:pt x="0" y="3709"/>
                  <a:pt x="0" y="3709"/>
                  <a:pt x="0" y="3709"/>
                </a:cubicBezTo>
                <a:cubicBezTo>
                  <a:pt x="0" y="4814"/>
                  <a:pt x="899" y="5714"/>
                  <a:pt x="2004" y="571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4">
            <a:extLst>
              <a:ext uri="{FF2B5EF4-FFF2-40B4-BE49-F238E27FC236}">
                <a16:creationId xmlns:a16="http://schemas.microsoft.com/office/drawing/2014/main" id="{8424EACF-0653-8C4F-B7A6-868F4284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523" y="926988"/>
            <a:ext cx="5931012" cy="5931012"/>
          </a:xfrm>
          <a:custGeom>
            <a:avLst/>
            <a:gdLst>
              <a:gd name="T0" fmla="*/ 2004 w 5715"/>
              <a:gd name="T1" fmla="*/ 0 h 5716"/>
              <a:gd name="T2" fmla="*/ 2004 w 5715"/>
              <a:gd name="T3" fmla="*/ 0 h 5716"/>
              <a:gd name="T4" fmla="*/ 3709 w 5715"/>
              <a:gd name="T5" fmla="*/ 0 h 5716"/>
              <a:gd name="T6" fmla="*/ 5714 w 5715"/>
              <a:gd name="T7" fmla="*/ 2005 h 5716"/>
              <a:gd name="T8" fmla="*/ 5714 w 5715"/>
              <a:gd name="T9" fmla="*/ 5715 h 5716"/>
              <a:gd name="T10" fmla="*/ 2004 w 5715"/>
              <a:gd name="T11" fmla="*/ 5715 h 5716"/>
              <a:gd name="T12" fmla="*/ 0 w 5715"/>
              <a:gd name="T13" fmla="*/ 3710 h 5716"/>
              <a:gd name="T14" fmla="*/ 0 w 5715"/>
              <a:gd name="T15" fmla="*/ 2005 h 5716"/>
              <a:gd name="T16" fmla="*/ 2004 w 5715"/>
              <a:gd name="T17" fmla="*/ 0 h 5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15" h="5716">
                <a:moveTo>
                  <a:pt x="2004" y="0"/>
                </a:moveTo>
                <a:lnTo>
                  <a:pt x="2004" y="0"/>
                </a:lnTo>
                <a:cubicBezTo>
                  <a:pt x="3709" y="0"/>
                  <a:pt x="3709" y="0"/>
                  <a:pt x="3709" y="0"/>
                </a:cubicBezTo>
                <a:cubicBezTo>
                  <a:pt x="4814" y="0"/>
                  <a:pt x="5714" y="899"/>
                  <a:pt x="5714" y="2005"/>
                </a:cubicBezTo>
                <a:cubicBezTo>
                  <a:pt x="5714" y="5715"/>
                  <a:pt x="5714" y="5715"/>
                  <a:pt x="5714" y="5715"/>
                </a:cubicBezTo>
                <a:cubicBezTo>
                  <a:pt x="2004" y="5715"/>
                  <a:pt x="2004" y="5715"/>
                  <a:pt x="2004" y="5715"/>
                </a:cubicBezTo>
                <a:cubicBezTo>
                  <a:pt x="899" y="5715"/>
                  <a:pt x="0" y="4815"/>
                  <a:pt x="0" y="3710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899"/>
                  <a:pt x="899" y="0"/>
                  <a:pt x="2004" y="0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18">
            <a:extLst>
              <a:ext uri="{FF2B5EF4-FFF2-40B4-BE49-F238E27FC236}">
                <a16:creationId xmlns:a16="http://schemas.microsoft.com/office/drawing/2014/main" id="{A9C37F55-9745-7449-AD1F-5D2B2E50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160" y="2505847"/>
            <a:ext cx="1331730" cy="906127"/>
          </a:xfrm>
          <a:custGeom>
            <a:avLst/>
            <a:gdLst>
              <a:gd name="T0" fmla="*/ 1237 w 1285"/>
              <a:gd name="T1" fmla="*/ 871 h 872"/>
              <a:gd name="T2" fmla="*/ 1237 w 1285"/>
              <a:gd name="T3" fmla="*/ 871 h 872"/>
              <a:gd name="T4" fmla="*/ 57 w 1285"/>
              <a:gd name="T5" fmla="*/ 871 h 872"/>
              <a:gd name="T6" fmla="*/ 0 w 1285"/>
              <a:gd name="T7" fmla="*/ 824 h 872"/>
              <a:gd name="T8" fmla="*/ 0 w 1285"/>
              <a:gd name="T9" fmla="*/ 56 h 872"/>
              <a:gd name="T10" fmla="*/ 57 w 1285"/>
              <a:gd name="T11" fmla="*/ 0 h 872"/>
              <a:gd name="T12" fmla="*/ 1237 w 1285"/>
              <a:gd name="T13" fmla="*/ 0 h 872"/>
              <a:gd name="T14" fmla="*/ 1284 w 1285"/>
              <a:gd name="T15" fmla="*/ 56 h 872"/>
              <a:gd name="T16" fmla="*/ 1284 w 1285"/>
              <a:gd name="T17" fmla="*/ 824 h 872"/>
              <a:gd name="T18" fmla="*/ 1237 w 1285"/>
              <a:gd name="T19" fmla="*/ 871 h 872"/>
              <a:gd name="T20" fmla="*/ 66 w 1285"/>
              <a:gd name="T21" fmla="*/ 806 h 872"/>
              <a:gd name="T22" fmla="*/ 66 w 1285"/>
              <a:gd name="T23" fmla="*/ 806 h 872"/>
              <a:gd name="T24" fmla="*/ 1228 w 1285"/>
              <a:gd name="T25" fmla="*/ 806 h 872"/>
              <a:gd name="T26" fmla="*/ 1228 w 1285"/>
              <a:gd name="T27" fmla="*/ 66 h 872"/>
              <a:gd name="T28" fmla="*/ 66 w 1285"/>
              <a:gd name="T29" fmla="*/ 66 h 872"/>
              <a:gd name="T30" fmla="*/ 66 w 1285"/>
              <a:gd name="T31" fmla="*/ 806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5" h="872">
                <a:moveTo>
                  <a:pt x="1237" y="871"/>
                </a:moveTo>
                <a:lnTo>
                  <a:pt x="1237" y="871"/>
                </a:lnTo>
                <a:cubicBezTo>
                  <a:pt x="57" y="871"/>
                  <a:pt x="57" y="871"/>
                  <a:pt x="57" y="871"/>
                </a:cubicBezTo>
                <a:cubicBezTo>
                  <a:pt x="28" y="871"/>
                  <a:pt x="0" y="852"/>
                  <a:pt x="0" y="8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8"/>
                  <a:pt x="28" y="0"/>
                  <a:pt x="57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265" y="0"/>
                  <a:pt x="1284" y="28"/>
                  <a:pt x="1284" y="56"/>
                </a:cubicBezTo>
                <a:cubicBezTo>
                  <a:pt x="1284" y="824"/>
                  <a:pt x="1284" y="824"/>
                  <a:pt x="1284" y="824"/>
                </a:cubicBezTo>
                <a:cubicBezTo>
                  <a:pt x="1284" y="852"/>
                  <a:pt x="1265" y="871"/>
                  <a:pt x="1237" y="871"/>
                </a:cubicBezTo>
                <a:close/>
                <a:moveTo>
                  <a:pt x="66" y="806"/>
                </a:moveTo>
                <a:lnTo>
                  <a:pt x="66" y="806"/>
                </a:lnTo>
                <a:cubicBezTo>
                  <a:pt x="1228" y="806"/>
                  <a:pt x="1228" y="806"/>
                  <a:pt x="1228" y="806"/>
                </a:cubicBezTo>
                <a:cubicBezTo>
                  <a:pt x="1228" y="66"/>
                  <a:pt x="1228" y="66"/>
                  <a:pt x="1228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8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19">
            <a:extLst>
              <a:ext uri="{FF2B5EF4-FFF2-40B4-BE49-F238E27FC236}">
                <a16:creationId xmlns:a16="http://schemas.microsoft.com/office/drawing/2014/main" id="{F4BAEBA3-1FBB-474C-B5E1-799D893F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798" y="3494349"/>
            <a:ext cx="1761912" cy="50339"/>
          </a:xfrm>
          <a:custGeom>
            <a:avLst/>
            <a:gdLst>
              <a:gd name="T0" fmla="*/ 1677 w 1696"/>
              <a:gd name="T1" fmla="*/ 47 h 48"/>
              <a:gd name="T2" fmla="*/ 1677 w 1696"/>
              <a:gd name="T3" fmla="*/ 47 h 48"/>
              <a:gd name="T4" fmla="*/ 28 w 1696"/>
              <a:gd name="T5" fmla="*/ 47 h 48"/>
              <a:gd name="T6" fmla="*/ 0 w 1696"/>
              <a:gd name="T7" fmla="*/ 19 h 48"/>
              <a:gd name="T8" fmla="*/ 28 w 1696"/>
              <a:gd name="T9" fmla="*/ 0 h 48"/>
              <a:gd name="T10" fmla="*/ 1677 w 1696"/>
              <a:gd name="T11" fmla="*/ 0 h 48"/>
              <a:gd name="T12" fmla="*/ 1695 w 1696"/>
              <a:gd name="T13" fmla="*/ 19 h 48"/>
              <a:gd name="T14" fmla="*/ 1677 w 1696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6" h="48">
                <a:moveTo>
                  <a:pt x="1677" y="47"/>
                </a:moveTo>
                <a:lnTo>
                  <a:pt x="1677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38"/>
                  <a:pt x="0" y="19"/>
                </a:cubicBezTo>
                <a:cubicBezTo>
                  <a:pt x="0" y="10"/>
                  <a:pt x="9" y="0"/>
                  <a:pt x="28" y="0"/>
                </a:cubicBezTo>
                <a:cubicBezTo>
                  <a:pt x="1677" y="0"/>
                  <a:pt x="1677" y="0"/>
                  <a:pt x="1677" y="0"/>
                </a:cubicBezTo>
                <a:cubicBezTo>
                  <a:pt x="1686" y="0"/>
                  <a:pt x="1695" y="10"/>
                  <a:pt x="1695" y="19"/>
                </a:cubicBezTo>
                <a:cubicBezTo>
                  <a:pt x="1695" y="38"/>
                  <a:pt x="1686" y="47"/>
                  <a:pt x="167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0">
            <a:extLst>
              <a:ext uri="{FF2B5EF4-FFF2-40B4-BE49-F238E27FC236}">
                <a16:creationId xmlns:a16="http://schemas.microsoft.com/office/drawing/2014/main" id="{8A656606-3EB5-F047-89BB-F47E7DAF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7494" y="2647714"/>
            <a:ext cx="118986" cy="613237"/>
          </a:xfrm>
          <a:custGeom>
            <a:avLst/>
            <a:gdLst>
              <a:gd name="T0" fmla="*/ 56 w 113"/>
              <a:gd name="T1" fmla="*/ 591 h 592"/>
              <a:gd name="T2" fmla="*/ 56 w 113"/>
              <a:gd name="T3" fmla="*/ 591 h 592"/>
              <a:gd name="T4" fmla="*/ 0 w 113"/>
              <a:gd name="T5" fmla="*/ 534 h 592"/>
              <a:gd name="T6" fmla="*/ 0 w 113"/>
              <a:gd name="T7" fmla="*/ 57 h 592"/>
              <a:gd name="T8" fmla="*/ 56 w 113"/>
              <a:gd name="T9" fmla="*/ 0 h 592"/>
              <a:gd name="T10" fmla="*/ 112 w 113"/>
              <a:gd name="T11" fmla="*/ 57 h 592"/>
              <a:gd name="T12" fmla="*/ 112 w 113"/>
              <a:gd name="T13" fmla="*/ 131 h 592"/>
              <a:gd name="T14" fmla="*/ 103 w 113"/>
              <a:gd name="T15" fmla="*/ 150 h 592"/>
              <a:gd name="T16" fmla="*/ 84 w 113"/>
              <a:gd name="T17" fmla="*/ 131 h 592"/>
              <a:gd name="T18" fmla="*/ 84 w 113"/>
              <a:gd name="T19" fmla="*/ 57 h 592"/>
              <a:gd name="T20" fmla="*/ 56 w 113"/>
              <a:gd name="T21" fmla="*/ 38 h 592"/>
              <a:gd name="T22" fmla="*/ 37 w 113"/>
              <a:gd name="T23" fmla="*/ 57 h 592"/>
              <a:gd name="T24" fmla="*/ 37 w 113"/>
              <a:gd name="T25" fmla="*/ 534 h 592"/>
              <a:gd name="T26" fmla="*/ 56 w 113"/>
              <a:gd name="T27" fmla="*/ 563 h 592"/>
              <a:gd name="T28" fmla="*/ 84 w 113"/>
              <a:gd name="T29" fmla="*/ 534 h 592"/>
              <a:gd name="T30" fmla="*/ 84 w 113"/>
              <a:gd name="T31" fmla="*/ 459 h 592"/>
              <a:gd name="T32" fmla="*/ 103 w 113"/>
              <a:gd name="T33" fmla="*/ 450 h 592"/>
              <a:gd name="T34" fmla="*/ 112 w 113"/>
              <a:gd name="T35" fmla="*/ 459 h 592"/>
              <a:gd name="T36" fmla="*/ 112 w 113"/>
              <a:gd name="T37" fmla="*/ 534 h 592"/>
              <a:gd name="T38" fmla="*/ 56 w 113"/>
              <a:gd name="T39" fmla="*/ 59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3" h="592">
                <a:moveTo>
                  <a:pt x="56" y="591"/>
                </a:moveTo>
                <a:lnTo>
                  <a:pt x="56" y="591"/>
                </a:lnTo>
                <a:cubicBezTo>
                  <a:pt x="28" y="591"/>
                  <a:pt x="0" y="572"/>
                  <a:pt x="0" y="53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9"/>
                  <a:pt x="28" y="0"/>
                  <a:pt x="56" y="0"/>
                </a:cubicBezTo>
                <a:cubicBezTo>
                  <a:pt x="94" y="0"/>
                  <a:pt x="112" y="29"/>
                  <a:pt x="112" y="57"/>
                </a:cubicBezTo>
                <a:cubicBezTo>
                  <a:pt x="112" y="131"/>
                  <a:pt x="112" y="131"/>
                  <a:pt x="112" y="131"/>
                </a:cubicBezTo>
                <a:cubicBezTo>
                  <a:pt x="112" y="141"/>
                  <a:pt x="112" y="150"/>
                  <a:pt x="103" y="150"/>
                </a:cubicBezTo>
                <a:cubicBezTo>
                  <a:pt x="94" y="150"/>
                  <a:pt x="84" y="141"/>
                  <a:pt x="84" y="131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47"/>
                  <a:pt x="75" y="38"/>
                  <a:pt x="56" y="38"/>
                </a:cubicBezTo>
                <a:cubicBezTo>
                  <a:pt x="47" y="38"/>
                  <a:pt x="37" y="47"/>
                  <a:pt x="37" y="57"/>
                </a:cubicBezTo>
                <a:cubicBezTo>
                  <a:pt x="37" y="534"/>
                  <a:pt x="37" y="534"/>
                  <a:pt x="37" y="534"/>
                </a:cubicBezTo>
                <a:cubicBezTo>
                  <a:pt x="37" y="553"/>
                  <a:pt x="47" y="563"/>
                  <a:pt x="56" y="563"/>
                </a:cubicBezTo>
                <a:cubicBezTo>
                  <a:pt x="75" y="563"/>
                  <a:pt x="84" y="553"/>
                  <a:pt x="84" y="534"/>
                </a:cubicBezTo>
                <a:cubicBezTo>
                  <a:pt x="84" y="459"/>
                  <a:pt x="84" y="459"/>
                  <a:pt x="84" y="459"/>
                </a:cubicBezTo>
                <a:cubicBezTo>
                  <a:pt x="84" y="450"/>
                  <a:pt x="94" y="450"/>
                  <a:pt x="103" y="450"/>
                </a:cubicBezTo>
                <a:cubicBezTo>
                  <a:pt x="112" y="450"/>
                  <a:pt x="112" y="450"/>
                  <a:pt x="112" y="459"/>
                </a:cubicBezTo>
                <a:cubicBezTo>
                  <a:pt x="112" y="534"/>
                  <a:pt x="112" y="534"/>
                  <a:pt x="112" y="534"/>
                </a:cubicBezTo>
                <a:cubicBezTo>
                  <a:pt x="112" y="572"/>
                  <a:pt x="94" y="591"/>
                  <a:pt x="56" y="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1">
            <a:extLst>
              <a:ext uri="{FF2B5EF4-FFF2-40B4-BE49-F238E27FC236}">
                <a16:creationId xmlns:a16="http://schemas.microsoft.com/office/drawing/2014/main" id="{686970FE-EED4-2A4D-8C4E-2CA351F2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2775853"/>
            <a:ext cx="430181" cy="370690"/>
          </a:xfrm>
          <a:custGeom>
            <a:avLst/>
            <a:gdLst>
              <a:gd name="T0" fmla="*/ 384 w 413"/>
              <a:gd name="T1" fmla="*/ 356 h 357"/>
              <a:gd name="T2" fmla="*/ 384 w 413"/>
              <a:gd name="T3" fmla="*/ 356 h 357"/>
              <a:gd name="T4" fmla="*/ 18 w 413"/>
              <a:gd name="T5" fmla="*/ 356 h 357"/>
              <a:gd name="T6" fmla="*/ 0 w 413"/>
              <a:gd name="T7" fmla="*/ 337 h 357"/>
              <a:gd name="T8" fmla="*/ 18 w 413"/>
              <a:gd name="T9" fmla="*/ 319 h 357"/>
              <a:gd name="T10" fmla="*/ 375 w 413"/>
              <a:gd name="T11" fmla="*/ 319 h 357"/>
              <a:gd name="T12" fmla="*/ 375 w 413"/>
              <a:gd name="T13" fmla="*/ 28 h 357"/>
              <a:gd name="T14" fmla="*/ 18 w 413"/>
              <a:gd name="T15" fmla="*/ 28 h 357"/>
              <a:gd name="T16" fmla="*/ 0 w 413"/>
              <a:gd name="T17" fmla="*/ 19 h 357"/>
              <a:gd name="T18" fmla="*/ 18 w 413"/>
              <a:gd name="T19" fmla="*/ 0 h 357"/>
              <a:gd name="T20" fmla="*/ 384 w 413"/>
              <a:gd name="T21" fmla="*/ 0 h 357"/>
              <a:gd name="T22" fmla="*/ 412 w 413"/>
              <a:gd name="T23" fmla="*/ 28 h 357"/>
              <a:gd name="T24" fmla="*/ 412 w 413"/>
              <a:gd name="T25" fmla="*/ 328 h 357"/>
              <a:gd name="T26" fmla="*/ 384 w 413"/>
              <a:gd name="T27" fmla="*/ 356 h 357"/>
              <a:gd name="T28" fmla="*/ 384 w 413"/>
              <a:gd name="T29" fmla="*/ 28 h 357"/>
              <a:gd name="T30" fmla="*/ 384 w 413"/>
              <a:gd name="T31" fmla="*/ 2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3" h="357">
                <a:moveTo>
                  <a:pt x="384" y="356"/>
                </a:moveTo>
                <a:lnTo>
                  <a:pt x="384" y="356"/>
                </a:lnTo>
                <a:cubicBezTo>
                  <a:pt x="18" y="356"/>
                  <a:pt x="18" y="356"/>
                  <a:pt x="18" y="356"/>
                </a:cubicBezTo>
                <a:cubicBezTo>
                  <a:pt x="9" y="356"/>
                  <a:pt x="0" y="347"/>
                  <a:pt x="0" y="337"/>
                </a:cubicBezTo>
                <a:cubicBezTo>
                  <a:pt x="0" y="328"/>
                  <a:pt x="9" y="319"/>
                  <a:pt x="18" y="319"/>
                </a:cubicBezTo>
                <a:cubicBezTo>
                  <a:pt x="375" y="319"/>
                  <a:pt x="375" y="319"/>
                  <a:pt x="375" y="319"/>
                </a:cubicBezTo>
                <a:cubicBezTo>
                  <a:pt x="375" y="28"/>
                  <a:pt x="375" y="28"/>
                  <a:pt x="375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03" y="0"/>
                  <a:pt x="412" y="9"/>
                  <a:pt x="412" y="28"/>
                </a:cubicBezTo>
                <a:cubicBezTo>
                  <a:pt x="412" y="328"/>
                  <a:pt x="412" y="328"/>
                  <a:pt x="412" y="328"/>
                </a:cubicBezTo>
                <a:cubicBezTo>
                  <a:pt x="412" y="337"/>
                  <a:pt x="403" y="356"/>
                  <a:pt x="384" y="356"/>
                </a:cubicBezTo>
                <a:close/>
                <a:moveTo>
                  <a:pt x="384" y="28"/>
                </a:moveTo>
                <a:lnTo>
                  <a:pt x="38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2">
            <a:extLst>
              <a:ext uri="{FF2B5EF4-FFF2-40B4-BE49-F238E27FC236}">
                <a16:creationId xmlns:a16="http://schemas.microsoft.com/office/drawing/2014/main" id="{75A26C32-C4A1-5546-892A-0108572E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2881111"/>
            <a:ext cx="146445" cy="146445"/>
          </a:xfrm>
          <a:custGeom>
            <a:avLst/>
            <a:gdLst>
              <a:gd name="T0" fmla="*/ 75 w 141"/>
              <a:gd name="T1" fmla="*/ 38 h 142"/>
              <a:gd name="T2" fmla="*/ 75 w 141"/>
              <a:gd name="T3" fmla="*/ 38 h 142"/>
              <a:gd name="T4" fmla="*/ 112 w 141"/>
              <a:gd name="T5" fmla="*/ 75 h 142"/>
              <a:gd name="T6" fmla="*/ 75 w 141"/>
              <a:gd name="T7" fmla="*/ 113 h 142"/>
              <a:gd name="T8" fmla="*/ 37 w 141"/>
              <a:gd name="T9" fmla="*/ 75 h 142"/>
              <a:gd name="T10" fmla="*/ 75 w 141"/>
              <a:gd name="T11" fmla="*/ 38 h 142"/>
              <a:gd name="T12" fmla="*/ 75 w 141"/>
              <a:gd name="T13" fmla="*/ 0 h 142"/>
              <a:gd name="T14" fmla="*/ 75 w 141"/>
              <a:gd name="T15" fmla="*/ 0 h 142"/>
              <a:gd name="T16" fmla="*/ 0 w 141"/>
              <a:gd name="T17" fmla="*/ 75 h 142"/>
              <a:gd name="T18" fmla="*/ 75 w 141"/>
              <a:gd name="T19" fmla="*/ 141 h 142"/>
              <a:gd name="T20" fmla="*/ 140 w 141"/>
              <a:gd name="T21" fmla="*/ 75 h 142"/>
              <a:gd name="T22" fmla="*/ 75 w 141"/>
              <a:gd name="T23" fmla="*/ 0 h 142"/>
              <a:gd name="T24" fmla="*/ 75 w 141"/>
              <a:gd name="T25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" h="142">
                <a:moveTo>
                  <a:pt x="75" y="38"/>
                </a:moveTo>
                <a:lnTo>
                  <a:pt x="75" y="38"/>
                </a:lnTo>
                <a:cubicBezTo>
                  <a:pt x="93" y="38"/>
                  <a:pt x="112" y="47"/>
                  <a:pt x="112" y="75"/>
                </a:cubicBezTo>
                <a:cubicBezTo>
                  <a:pt x="112" y="94"/>
                  <a:pt x="93" y="113"/>
                  <a:pt x="75" y="113"/>
                </a:cubicBezTo>
                <a:cubicBezTo>
                  <a:pt x="47" y="113"/>
                  <a:pt x="37" y="94"/>
                  <a:pt x="37" y="75"/>
                </a:cubicBezTo>
                <a:cubicBezTo>
                  <a:pt x="37" y="47"/>
                  <a:pt x="47" y="38"/>
                  <a:pt x="75" y="38"/>
                </a:cubicBezTo>
                <a:lnTo>
                  <a:pt x="75" y="0"/>
                </a:lnTo>
                <a:lnTo>
                  <a:pt x="75" y="0"/>
                </a:lnTo>
                <a:cubicBezTo>
                  <a:pt x="37" y="0"/>
                  <a:pt x="0" y="38"/>
                  <a:pt x="0" y="75"/>
                </a:cubicBezTo>
                <a:cubicBezTo>
                  <a:pt x="0" y="113"/>
                  <a:pt x="37" y="141"/>
                  <a:pt x="75" y="141"/>
                </a:cubicBezTo>
                <a:cubicBezTo>
                  <a:pt x="112" y="141"/>
                  <a:pt x="140" y="113"/>
                  <a:pt x="140" y="75"/>
                </a:cubicBezTo>
                <a:cubicBezTo>
                  <a:pt x="140" y="38"/>
                  <a:pt x="112" y="0"/>
                  <a:pt x="75" y="0"/>
                </a:cubicBezTo>
                <a:lnTo>
                  <a:pt x="75" y="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3">
            <a:extLst>
              <a:ext uri="{FF2B5EF4-FFF2-40B4-BE49-F238E27FC236}">
                <a16:creationId xmlns:a16="http://schemas.microsoft.com/office/drawing/2014/main" id="{9E191FCC-B145-2D41-B964-559E89800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2835347"/>
            <a:ext cx="361534" cy="242548"/>
          </a:xfrm>
          <a:custGeom>
            <a:avLst/>
            <a:gdLst>
              <a:gd name="T0" fmla="*/ 300 w 347"/>
              <a:gd name="T1" fmla="*/ 234 h 235"/>
              <a:gd name="T2" fmla="*/ 300 w 347"/>
              <a:gd name="T3" fmla="*/ 234 h 235"/>
              <a:gd name="T4" fmla="*/ 18 w 347"/>
              <a:gd name="T5" fmla="*/ 234 h 235"/>
              <a:gd name="T6" fmla="*/ 0 w 347"/>
              <a:gd name="T7" fmla="*/ 224 h 235"/>
              <a:gd name="T8" fmla="*/ 18 w 347"/>
              <a:gd name="T9" fmla="*/ 205 h 235"/>
              <a:gd name="T10" fmla="*/ 290 w 347"/>
              <a:gd name="T11" fmla="*/ 205 h 235"/>
              <a:gd name="T12" fmla="*/ 318 w 347"/>
              <a:gd name="T13" fmla="*/ 177 h 235"/>
              <a:gd name="T14" fmla="*/ 318 w 347"/>
              <a:gd name="T15" fmla="*/ 65 h 235"/>
              <a:gd name="T16" fmla="*/ 290 w 347"/>
              <a:gd name="T17" fmla="*/ 37 h 235"/>
              <a:gd name="T18" fmla="*/ 18 w 347"/>
              <a:gd name="T19" fmla="*/ 37 h 235"/>
              <a:gd name="T20" fmla="*/ 0 w 347"/>
              <a:gd name="T21" fmla="*/ 18 h 235"/>
              <a:gd name="T22" fmla="*/ 18 w 347"/>
              <a:gd name="T23" fmla="*/ 0 h 235"/>
              <a:gd name="T24" fmla="*/ 300 w 347"/>
              <a:gd name="T25" fmla="*/ 0 h 235"/>
              <a:gd name="T26" fmla="*/ 318 w 347"/>
              <a:gd name="T27" fmla="*/ 18 h 235"/>
              <a:gd name="T28" fmla="*/ 328 w 347"/>
              <a:gd name="T29" fmla="*/ 37 h 235"/>
              <a:gd name="T30" fmla="*/ 346 w 347"/>
              <a:gd name="T31" fmla="*/ 46 h 235"/>
              <a:gd name="T32" fmla="*/ 346 w 347"/>
              <a:gd name="T33" fmla="*/ 187 h 235"/>
              <a:gd name="T34" fmla="*/ 328 w 347"/>
              <a:gd name="T35" fmla="*/ 205 h 235"/>
              <a:gd name="T36" fmla="*/ 318 w 347"/>
              <a:gd name="T37" fmla="*/ 224 h 235"/>
              <a:gd name="T38" fmla="*/ 300 w 347"/>
              <a:gd name="T3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47" h="235">
                <a:moveTo>
                  <a:pt x="300" y="234"/>
                </a:moveTo>
                <a:lnTo>
                  <a:pt x="300" y="234"/>
                </a:lnTo>
                <a:cubicBezTo>
                  <a:pt x="18" y="234"/>
                  <a:pt x="18" y="234"/>
                  <a:pt x="18" y="234"/>
                </a:cubicBezTo>
                <a:cubicBezTo>
                  <a:pt x="9" y="234"/>
                  <a:pt x="0" y="224"/>
                  <a:pt x="0" y="224"/>
                </a:cubicBezTo>
                <a:cubicBezTo>
                  <a:pt x="0" y="215"/>
                  <a:pt x="9" y="205"/>
                  <a:pt x="18" y="205"/>
                </a:cubicBezTo>
                <a:cubicBezTo>
                  <a:pt x="290" y="205"/>
                  <a:pt x="290" y="205"/>
                  <a:pt x="290" y="205"/>
                </a:cubicBezTo>
                <a:cubicBezTo>
                  <a:pt x="290" y="187"/>
                  <a:pt x="300" y="177"/>
                  <a:pt x="318" y="177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00" y="56"/>
                  <a:pt x="290" y="46"/>
                  <a:pt x="290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00" y="0"/>
                  <a:pt x="300" y="0"/>
                  <a:pt x="300" y="0"/>
                </a:cubicBezTo>
                <a:cubicBezTo>
                  <a:pt x="309" y="0"/>
                  <a:pt x="318" y="9"/>
                  <a:pt x="318" y="18"/>
                </a:cubicBezTo>
                <a:cubicBezTo>
                  <a:pt x="318" y="27"/>
                  <a:pt x="318" y="37"/>
                  <a:pt x="328" y="37"/>
                </a:cubicBezTo>
                <a:cubicBezTo>
                  <a:pt x="337" y="37"/>
                  <a:pt x="346" y="37"/>
                  <a:pt x="346" y="46"/>
                </a:cubicBezTo>
                <a:cubicBezTo>
                  <a:pt x="346" y="187"/>
                  <a:pt x="346" y="187"/>
                  <a:pt x="346" y="187"/>
                </a:cubicBezTo>
                <a:cubicBezTo>
                  <a:pt x="346" y="196"/>
                  <a:pt x="337" y="205"/>
                  <a:pt x="328" y="205"/>
                </a:cubicBezTo>
                <a:cubicBezTo>
                  <a:pt x="318" y="205"/>
                  <a:pt x="318" y="215"/>
                  <a:pt x="318" y="224"/>
                </a:cubicBezTo>
                <a:cubicBezTo>
                  <a:pt x="318" y="224"/>
                  <a:pt x="309" y="234"/>
                  <a:pt x="300" y="2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4">
            <a:extLst>
              <a:ext uri="{FF2B5EF4-FFF2-40B4-BE49-F238E27FC236}">
                <a16:creationId xmlns:a16="http://schemas.microsoft.com/office/drawing/2014/main" id="{29B21A3D-86B2-9F4D-8DD7-9A91FF6F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715" y="8258378"/>
            <a:ext cx="942738" cy="1427836"/>
          </a:xfrm>
          <a:custGeom>
            <a:avLst/>
            <a:gdLst>
              <a:gd name="T0" fmla="*/ 777 w 910"/>
              <a:gd name="T1" fmla="*/ 1377 h 1378"/>
              <a:gd name="T2" fmla="*/ 777 w 910"/>
              <a:gd name="T3" fmla="*/ 1377 h 1378"/>
              <a:gd name="T4" fmla="*/ 131 w 910"/>
              <a:gd name="T5" fmla="*/ 1377 h 1378"/>
              <a:gd name="T6" fmla="*/ 0 w 910"/>
              <a:gd name="T7" fmla="*/ 1255 h 1378"/>
              <a:gd name="T8" fmla="*/ 0 w 910"/>
              <a:gd name="T9" fmla="*/ 122 h 1378"/>
              <a:gd name="T10" fmla="*/ 131 w 910"/>
              <a:gd name="T11" fmla="*/ 0 h 1378"/>
              <a:gd name="T12" fmla="*/ 777 w 910"/>
              <a:gd name="T13" fmla="*/ 0 h 1378"/>
              <a:gd name="T14" fmla="*/ 909 w 910"/>
              <a:gd name="T15" fmla="*/ 122 h 1378"/>
              <a:gd name="T16" fmla="*/ 909 w 910"/>
              <a:gd name="T17" fmla="*/ 506 h 1378"/>
              <a:gd name="T18" fmla="*/ 881 w 910"/>
              <a:gd name="T19" fmla="*/ 543 h 1378"/>
              <a:gd name="T20" fmla="*/ 843 w 910"/>
              <a:gd name="T21" fmla="*/ 506 h 1378"/>
              <a:gd name="T22" fmla="*/ 843 w 910"/>
              <a:gd name="T23" fmla="*/ 122 h 1378"/>
              <a:gd name="T24" fmla="*/ 777 w 910"/>
              <a:gd name="T25" fmla="*/ 66 h 1378"/>
              <a:gd name="T26" fmla="*/ 131 w 910"/>
              <a:gd name="T27" fmla="*/ 66 h 1378"/>
              <a:gd name="T28" fmla="*/ 65 w 910"/>
              <a:gd name="T29" fmla="*/ 122 h 1378"/>
              <a:gd name="T30" fmla="*/ 65 w 910"/>
              <a:gd name="T31" fmla="*/ 1255 h 1378"/>
              <a:gd name="T32" fmla="*/ 131 w 910"/>
              <a:gd name="T33" fmla="*/ 1311 h 1378"/>
              <a:gd name="T34" fmla="*/ 777 w 910"/>
              <a:gd name="T35" fmla="*/ 1311 h 1378"/>
              <a:gd name="T36" fmla="*/ 806 w 910"/>
              <a:gd name="T37" fmla="*/ 1311 h 1378"/>
              <a:gd name="T38" fmla="*/ 852 w 910"/>
              <a:gd name="T39" fmla="*/ 1321 h 1378"/>
              <a:gd name="T40" fmla="*/ 834 w 910"/>
              <a:gd name="T41" fmla="*/ 1368 h 1378"/>
              <a:gd name="T42" fmla="*/ 777 w 910"/>
              <a:gd name="T43" fmla="*/ 137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10" h="1378">
                <a:moveTo>
                  <a:pt x="777" y="1377"/>
                </a:moveTo>
                <a:lnTo>
                  <a:pt x="777" y="1377"/>
                </a:lnTo>
                <a:cubicBezTo>
                  <a:pt x="131" y="1377"/>
                  <a:pt x="131" y="1377"/>
                  <a:pt x="131" y="1377"/>
                </a:cubicBezTo>
                <a:cubicBezTo>
                  <a:pt x="65" y="1377"/>
                  <a:pt x="0" y="1321"/>
                  <a:pt x="0" y="1255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6"/>
                  <a:pt x="65" y="0"/>
                  <a:pt x="131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52" y="0"/>
                  <a:pt x="909" y="56"/>
                  <a:pt x="909" y="122"/>
                </a:cubicBezTo>
                <a:cubicBezTo>
                  <a:pt x="909" y="506"/>
                  <a:pt x="909" y="506"/>
                  <a:pt x="909" y="506"/>
                </a:cubicBezTo>
                <a:cubicBezTo>
                  <a:pt x="909" y="525"/>
                  <a:pt x="890" y="543"/>
                  <a:pt x="881" y="543"/>
                </a:cubicBezTo>
                <a:cubicBezTo>
                  <a:pt x="862" y="543"/>
                  <a:pt x="843" y="525"/>
                  <a:pt x="843" y="506"/>
                </a:cubicBezTo>
                <a:cubicBezTo>
                  <a:pt x="843" y="122"/>
                  <a:pt x="843" y="122"/>
                  <a:pt x="843" y="122"/>
                </a:cubicBezTo>
                <a:cubicBezTo>
                  <a:pt x="843" y="94"/>
                  <a:pt x="815" y="66"/>
                  <a:pt x="777" y="66"/>
                </a:cubicBezTo>
                <a:cubicBezTo>
                  <a:pt x="131" y="66"/>
                  <a:pt x="131" y="66"/>
                  <a:pt x="131" y="66"/>
                </a:cubicBezTo>
                <a:cubicBezTo>
                  <a:pt x="94" y="66"/>
                  <a:pt x="65" y="94"/>
                  <a:pt x="65" y="122"/>
                </a:cubicBezTo>
                <a:cubicBezTo>
                  <a:pt x="65" y="1255"/>
                  <a:pt x="65" y="1255"/>
                  <a:pt x="65" y="1255"/>
                </a:cubicBezTo>
                <a:cubicBezTo>
                  <a:pt x="65" y="1283"/>
                  <a:pt x="94" y="1311"/>
                  <a:pt x="131" y="1311"/>
                </a:cubicBezTo>
                <a:cubicBezTo>
                  <a:pt x="777" y="1311"/>
                  <a:pt x="777" y="1311"/>
                  <a:pt x="777" y="1311"/>
                </a:cubicBezTo>
                <a:cubicBezTo>
                  <a:pt x="787" y="1311"/>
                  <a:pt x="806" y="1311"/>
                  <a:pt x="806" y="1311"/>
                </a:cubicBezTo>
                <a:cubicBezTo>
                  <a:pt x="824" y="1302"/>
                  <a:pt x="843" y="1302"/>
                  <a:pt x="852" y="1321"/>
                </a:cubicBezTo>
                <a:cubicBezTo>
                  <a:pt x="862" y="1340"/>
                  <a:pt x="852" y="1358"/>
                  <a:pt x="834" y="1368"/>
                </a:cubicBezTo>
                <a:cubicBezTo>
                  <a:pt x="824" y="1377"/>
                  <a:pt x="806" y="1377"/>
                  <a:pt x="777" y="1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5">
            <a:extLst>
              <a:ext uri="{FF2B5EF4-FFF2-40B4-BE49-F238E27FC236}">
                <a16:creationId xmlns:a16="http://schemas.microsoft.com/office/drawing/2014/main" id="{7D482F73-FA5F-3F48-A50A-F4E2BBE2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9443666"/>
            <a:ext cx="86950" cy="77797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7 h 76"/>
              <a:gd name="T6" fmla="*/ 37 w 85"/>
              <a:gd name="T7" fmla="*/ 0 h 76"/>
              <a:gd name="T8" fmla="*/ 84 w 85"/>
              <a:gd name="T9" fmla="*/ 37 h 76"/>
              <a:gd name="T10" fmla="*/ 37 w 85"/>
              <a:gd name="T11" fmla="*/ 75 h 76"/>
              <a:gd name="T12" fmla="*/ 37 w 85"/>
              <a:gd name="T13" fmla="*/ 9 h 76"/>
              <a:gd name="T14" fmla="*/ 37 w 85"/>
              <a:gd name="T15" fmla="*/ 9 h 76"/>
              <a:gd name="T16" fmla="*/ 18 w 85"/>
              <a:gd name="T17" fmla="*/ 37 h 76"/>
              <a:gd name="T18" fmla="*/ 37 w 85"/>
              <a:gd name="T19" fmla="*/ 65 h 76"/>
              <a:gd name="T20" fmla="*/ 65 w 85"/>
              <a:gd name="T21" fmla="*/ 37 h 76"/>
              <a:gd name="T22" fmla="*/ 37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19"/>
                  <a:pt x="18" y="0"/>
                  <a:pt x="37" y="0"/>
                </a:cubicBezTo>
                <a:cubicBezTo>
                  <a:pt x="65" y="0"/>
                  <a:pt x="84" y="19"/>
                  <a:pt x="84" y="37"/>
                </a:cubicBezTo>
                <a:cubicBezTo>
                  <a:pt x="84" y="56"/>
                  <a:pt x="65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18" y="19"/>
                  <a:pt x="18" y="37"/>
                </a:cubicBezTo>
                <a:cubicBezTo>
                  <a:pt x="18" y="47"/>
                  <a:pt x="28" y="65"/>
                  <a:pt x="37" y="65"/>
                </a:cubicBezTo>
                <a:cubicBezTo>
                  <a:pt x="56" y="65"/>
                  <a:pt x="65" y="47"/>
                  <a:pt x="65" y="37"/>
                </a:cubicBezTo>
                <a:cubicBezTo>
                  <a:pt x="65" y="19"/>
                  <a:pt x="56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6">
            <a:extLst>
              <a:ext uri="{FF2B5EF4-FFF2-40B4-BE49-F238E27FC236}">
                <a16:creationId xmlns:a16="http://schemas.microsoft.com/office/drawing/2014/main" id="{7019E071-BB9E-364B-B0F0-DA82ADD3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9443666"/>
            <a:ext cx="334079" cy="68645"/>
          </a:xfrm>
          <a:custGeom>
            <a:avLst/>
            <a:gdLst>
              <a:gd name="T0" fmla="*/ 281 w 320"/>
              <a:gd name="T1" fmla="*/ 65 h 66"/>
              <a:gd name="T2" fmla="*/ 281 w 320"/>
              <a:gd name="T3" fmla="*/ 65 h 66"/>
              <a:gd name="T4" fmla="*/ 38 w 320"/>
              <a:gd name="T5" fmla="*/ 65 h 66"/>
              <a:gd name="T6" fmla="*/ 0 w 320"/>
              <a:gd name="T7" fmla="*/ 37 h 66"/>
              <a:gd name="T8" fmla="*/ 38 w 320"/>
              <a:gd name="T9" fmla="*/ 0 h 66"/>
              <a:gd name="T10" fmla="*/ 281 w 320"/>
              <a:gd name="T11" fmla="*/ 0 h 66"/>
              <a:gd name="T12" fmla="*/ 319 w 320"/>
              <a:gd name="T13" fmla="*/ 37 h 66"/>
              <a:gd name="T14" fmla="*/ 281 w 320"/>
              <a:gd name="T15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66">
                <a:moveTo>
                  <a:pt x="281" y="65"/>
                </a:moveTo>
                <a:lnTo>
                  <a:pt x="281" y="65"/>
                </a:lnTo>
                <a:cubicBezTo>
                  <a:pt x="38" y="65"/>
                  <a:pt x="38" y="65"/>
                  <a:pt x="38" y="65"/>
                </a:cubicBezTo>
                <a:cubicBezTo>
                  <a:pt x="19" y="65"/>
                  <a:pt x="0" y="56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300" y="0"/>
                  <a:pt x="319" y="19"/>
                  <a:pt x="319" y="37"/>
                </a:cubicBezTo>
                <a:cubicBezTo>
                  <a:pt x="319" y="56"/>
                  <a:pt x="300" y="65"/>
                  <a:pt x="281" y="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7">
            <a:extLst>
              <a:ext uri="{FF2B5EF4-FFF2-40B4-BE49-F238E27FC236}">
                <a16:creationId xmlns:a16="http://schemas.microsoft.com/office/drawing/2014/main" id="{C21DA136-7630-0049-B3EB-EDE407F1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701" y="8363636"/>
            <a:ext cx="709340" cy="388992"/>
          </a:xfrm>
          <a:custGeom>
            <a:avLst/>
            <a:gdLst>
              <a:gd name="T0" fmla="*/ 656 w 685"/>
              <a:gd name="T1" fmla="*/ 375 h 376"/>
              <a:gd name="T2" fmla="*/ 656 w 685"/>
              <a:gd name="T3" fmla="*/ 375 h 376"/>
              <a:gd name="T4" fmla="*/ 28 w 685"/>
              <a:gd name="T5" fmla="*/ 375 h 376"/>
              <a:gd name="T6" fmla="*/ 0 w 685"/>
              <a:gd name="T7" fmla="*/ 337 h 376"/>
              <a:gd name="T8" fmla="*/ 0 w 685"/>
              <a:gd name="T9" fmla="*/ 28 h 376"/>
              <a:gd name="T10" fmla="*/ 28 w 685"/>
              <a:gd name="T11" fmla="*/ 0 h 376"/>
              <a:gd name="T12" fmla="*/ 656 w 685"/>
              <a:gd name="T13" fmla="*/ 0 h 376"/>
              <a:gd name="T14" fmla="*/ 684 w 685"/>
              <a:gd name="T15" fmla="*/ 28 h 376"/>
              <a:gd name="T16" fmla="*/ 684 w 685"/>
              <a:gd name="T17" fmla="*/ 337 h 376"/>
              <a:gd name="T18" fmla="*/ 656 w 685"/>
              <a:gd name="T19" fmla="*/ 375 h 376"/>
              <a:gd name="T20" fmla="*/ 66 w 685"/>
              <a:gd name="T21" fmla="*/ 309 h 376"/>
              <a:gd name="T22" fmla="*/ 66 w 685"/>
              <a:gd name="T23" fmla="*/ 309 h 376"/>
              <a:gd name="T24" fmla="*/ 619 w 685"/>
              <a:gd name="T25" fmla="*/ 309 h 376"/>
              <a:gd name="T26" fmla="*/ 619 w 685"/>
              <a:gd name="T27" fmla="*/ 66 h 376"/>
              <a:gd name="T28" fmla="*/ 66 w 685"/>
              <a:gd name="T29" fmla="*/ 66 h 376"/>
              <a:gd name="T30" fmla="*/ 66 w 685"/>
              <a:gd name="T31" fmla="*/ 30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5" h="376">
                <a:moveTo>
                  <a:pt x="656" y="375"/>
                </a:moveTo>
                <a:lnTo>
                  <a:pt x="656" y="375"/>
                </a:lnTo>
                <a:cubicBezTo>
                  <a:pt x="28" y="375"/>
                  <a:pt x="28" y="375"/>
                  <a:pt x="28" y="375"/>
                </a:cubicBezTo>
                <a:cubicBezTo>
                  <a:pt x="10" y="375"/>
                  <a:pt x="0" y="356"/>
                  <a:pt x="0" y="33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0" y="0"/>
                  <a:pt x="28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65" y="0"/>
                  <a:pt x="684" y="9"/>
                  <a:pt x="684" y="28"/>
                </a:cubicBezTo>
                <a:cubicBezTo>
                  <a:pt x="684" y="337"/>
                  <a:pt x="684" y="337"/>
                  <a:pt x="684" y="337"/>
                </a:cubicBezTo>
                <a:cubicBezTo>
                  <a:pt x="684" y="356"/>
                  <a:pt x="665" y="375"/>
                  <a:pt x="656" y="375"/>
                </a:cubicBezTo>
                <a:close/>
                <a:moveTo>
                  <a:pt x="66" y="309"/>
                </a:moveTo>
                <a:lnTo>
                  <a:pt x="66" y="309"/>
                </a:lnTo>
                <a:cubicBezTo>
                  <a:pt x="619" y="309"/>
                  <a:pt x="619" y="309"/>
                  <a:pt x="619" y="309"/>
                </a:cubicBezTo>
                <a:cubicBezTo>
                  <a:pt x="619" y="66"/>
                  <a:pt x="619" y="66"/>
                  <a:pt x="619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3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8">
            <a:extLst>
              <a:ext uri="{FF2B5EF4-FFF2-40B4-BE49-F238E27FC236}">
                <a16:creationId xmlns:a16="http://schemas.microsoft.com/office/drawing/2014/main" id="{FD6FEC9B-618A-6947-A9DB-FECC50CE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9191963"/>
            <a:ext cx="86950" cy="77800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8 h 76"/>
              <a:gd name="T6" fmla="*/ 37 w 85"/>
              <a:gd name="T7" fmla="*/ 0 h 76"/>
              <a:gd name="T8" fmla="*/ 84 w 85"/>
              <a:gd name="T9" fmla="*/ 38 h 76"/>
              <a:gd name="T10" fmla="*/ 37 w 85"/>
              <a:gd name="T11" fmla="*/ 75 h 76"/>
              <a:gd name="T12" fmla="*/ 37 w 85"/>
              <a:gd name="T13" fmla="*/ 10 h 76"/>
              <a:gd name="T14" fmla="*/ 37 w 85"/>
              <a:gd name="T15" fmla="*/ 10 h 76"/>
              <a:gd name="T16" fmla="*/ 18 w 85"/>
              <a:gd name="T17" fmla="*/ 38 h 76"/>
              <a:gd name="T18" fmla="*/ 37 w 85"/>
              <a:gd name="T19" fmla="*/ 57 h 76"/>
              <a:gd name="T20" fmla="*/ 65 w 85"/>
              <a:gd name="T21" fmla="*/ 38 h 76"/>
              <a:gd name="T22" fmla="*/ 37 w 85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7"/>
                  <a:pt x="0" y="38"/>
                </a:cubicBezTo>
                <a:cubicBezTo>
                  <a:pt x="0" y="10"/>
                  <a:pt x="18" y="0"/>
                  <a:pt x="37" y="0"/>
                </a:cubicBezTo>
                <a:cubicBezTo>
                  <a:pt x="65" y="0"/>
                  <a:pt x="84" y="10"/>
                  <a:pt x="84" y="38"/>
                </a:cubicBezTo>
                <a:cubicBezTo>
                  <a:pt x="84" y="57"/>
                  <a:pt x="65" y="75"/>
                  <a:pt x="37" y="75"/>
                </a:cubicBezTo>
                <a:close/>
                <a:moveTo>
                  <a:pt x="37" y="10"/>
                </a:moveTo>
                <a:lnTo>
                  <a:pt x="37" y="10"/>
                </a:lnTo>
                <a:cubicBezTo>
                  <a:pt x="28" y="10"/>
                  <a:pt x="18" y="19"/>
                  <a:pt x="18" y="38"/>
                </a:cubicBezTo>
                <a:cubicBezTo>
                  <a:pt x="18" y="47"/>
                  <a:pt x="28" y="57"/>
                  <a:pt x="37" y="57"/>
                </a:cubicBezTo>
                <a:cubicBezTo>
                  <a:pt x="56" y="57"/>
                  <a:pt x="65" y="47"/>
                  <a:pt x="65" y="38"/>
                </a:cubicBezTo>
                <a:cubicBezTo>
                  <a:pt x="65" y="19"/>
                  <a:pt x="56" y="10"/>
                  <a:pt x="3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29">
            <a:extLst>
              <a:ext uri="{FF2B5EF4-FFF2-40B4-BE49-F238E27FC236}">
                <a16:creationId xmlns:a16="http://schemas.microsoft.com/office/drawing/2014/main" id="{DEB85082-8978-FF4F-B870-D5DC9968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9018060"/>
            <a:ext cx="86950" cy="77800"/>
          </a:xfrm>
          <a:custGeom>
            <a:avLst/>
            <a:gdLst>
              <a:gd name="T0" fmla="*/ 47 w 85"/>
              <a:gd name="T1" fmla="*/ 75 h 76"/>
              <a:gd name="T2" fmla="*/ 47 w 85"/>
              <a:gd name="T3" fmla="*/ 75 h 76"/>
              <a:gd name="T4" fmla="*/ 0 w 85"/>
              <a:gd name="T5" fmla="*/ 37 h 76"/>
              <a:gd name="T6" fmla="*/ 47 w 85"/>
              <a:gd name="T7" fmla="*/ 0 h 76"/>
              <a:gd name="T8" fmla="*/ 84 w 85"/>
              <a:gd name="T9" fmla="*/ 37 h 76"/>
              <a:gd name="T10" fmla="*/ 47 w 85"/>
              <a:gd name="T11" fmla="*/ 75 h 76"/>
              <a:gd name="T12" fmla="*/ 47 w 85"/>
              <a:gd name="T13" fmla="*/ 9 h 76"/>
              <a:gd name="T14" fmla="*/ 47 w 85"/>
              <a:gd name="T15" fmla="*/ 9 h 76"/>
              <a:gd name="T16" fmla="*/ 18 w 85"/>
              <a:gd name="T17" fmla="*/ 37 h 76"/>
              <a:gd name="T18" fmla="*/ 47 w 85"/>
              <a:gd name="T19" fmla="*/ 65 h 76"/>
              <a:gd name="T20" fmla="*/ 65 w 85"/>
              <a:gd name="T21" fmla="*/ 37 h 76"/>
              <a:gd name="T22" fmla="*/ 47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47" y="75"/>
                </a:moveTo>
                <a:lnTo>
                  <a:pt x="47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18"/>
                  <a:pt x="18" y="0"/>
                  <a:pt x="47" y="0"/>
                </a:cubicBezTo>
                <a:cubicBezTo>
                  <a:pt x="65" y="0"/>
                  <a:pt x="84" y="18"/>
                  <a:pt x="84" y="37"/>
                </a:cubicBezTo>
                <a:cubicBezTo>
                  <a:pt x="84" y="56"/>
                  <a:pt x="65" y="75"/>
                  <a:pt x="47" y="75"/>
                </a:cubicBezTo>
                <a:close/>
                <a:moveTo>
                  <a:pt x="47" y="9"/>
                </a:moveTo>
                <a:lnTo>
                  <a:pt x="47" y="9"/>
                </a:lnTo>
                <a:cubicBezTo>
                  <a:pt x="28" y="9"/>
                  <a:pt x="18" y="18"/>
                  <a:pt x="18" y="37"/>
                </a:cubicBezTo>
                <a:cubicBezTo>
                  <a:pt x="18" y="47"/>
                  <a:pt x="28" y="65"/>
                  <a:pt x="47" y="65"/>
                </a:cubicBezTo>
                <a:cubicBezTo>
                  <a:pt x="56" y="65"/>
                  <a:pt x="65" y="47"/>
                  <a:pt x="65" y="37"/>
                </a:cubicBezTo>
                <a:cubicBezTo>
                  <a:pt x="65" y="18"/>
                  <a:pt x="56" y="9"/>
                  <a:pt x="4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0">
            <a:extLst>
              <a:ext uri="{FF2B5EF4-FFF2-40B4-BE49-F238E27FC236}">
                <a16:creationId xmlns:a16="http://schemas.microsoft.com/office/drawing/2014/main" id="{7EA862A6-78FC-D549-9360-6CC599B9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896" y="9018060"/>
            <a:ext cx="86950" cy="77800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7 h 76"/>
              <a:gd name="T6" fmla="*/ 37 w 85"/>
              <a:gd name="T7" fmla="*/ 0 h 76"/>
              <a:gd name="T8" fmla="*/ 84 w 85"/>
              <a:gd name="T9" fmla="*/ 37 h 76"/>
              <a:gd name="T10" fmla="*/ 37 w 85"/>
              <a:gd name="T11" fmla="*/ 75 h 76"/>
              <a:gd name="T12" fmla="*/ 37 w 85"/>
              <a:gd name="T13" fmla="*/ 9 h 76"/>
              <a:gd name="T14" fmla="*/ 37 w 85"/>
              <a:gd name="T15" fmla="*/ 9 h 76"/>
              <a:gd name="T16" fmla="*/ 19 w 85"/>
              <a:gd name="T17" fmla="*/ 37 h 76"/>
              <a:gd name="T18" fmla="*/ 37 w 85"/>
              <a:gd name="T19" fmla="*/ 65 h 76"/>
              <a:gd name="T20" fmla="*/ 66 w 85"/>
              <a:gd name="T21" fmla="*/ 37 h 76"/>
              <a:gd name="T22" fmla="*/ 37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9" y="75"/>
                  <a:pt x="0" y="56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66" y="0"/>
                  <a:pt x="84" y="18"/>
                  <a:pt x="84" y="37"/>
                </a:cubicBezTo>
                <a:cubicBezTo>
                  <a:pt x="84" y="56"/>
                  <a:pt x="66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19" y="18"/>
                  <a:pt x="19" y="37"/>
                </a:cubicBezTo>
                <a:cubicBezTo>
                  <a:pt x="19" y="47"/>
                  <a:pt x="28" y="65"/>
                  <a:pt x="37" y="65"/>
                </a:cubicBezTo>
                <a:cubicBezTo>
                  <a:pt x="56" y="65"/>
                  <a:pt x="66" y="47"/>
                  <a:pt x="66" y="37"/>
                </a:cubicBezTo>
                <a:cubicBezTo>
                  <a:pt x="66" y="18"/>
                  <a:pt x="56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1">
            <a:extLst>
              <a:ext uri="{FF2B5EF4-FFF2-40B4-BE49-F238E27FC236}">
                <a16:creationId xmlns:a16="http://schemas.microsoft.com/office/drawing/2014/main" id="{4DAF775C-AA1B-2C46-A5A3-B6E03741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9018060"/>
            <a:ext cx="77800" cy="77800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7 h 76"/>
              <a:gd name="T6" fmla="*/ 38 w 76"/>
              <a:gd name="T7" fmla="*/ 0 h 76"/>
              <a:gd name="T8" fmla="*/ 75 w 76"/>
              <a:gd name="T9" fmla="*/ 37 h 76"/>
              <a:gd name="T10" fmla="*/ 38 w 76"/>
              <a:gd name="T11" fmla="*/ 75 h 76"/>
              <a:gd name="T12" fmla="*/ 38 w 76"/>
              <a:gd name="T13" fmla="*/ 9 h 76"/>
              <a:gd name="T14" fmla="*/ 38 w 76"/>
              <a:gd name="T15" fmla="*/ 9 h 76"/>
              <a:gd name="T16" fmla="*/ 10 w 76"/>
              <a:gd name="T17" fmla="*/ 37 h 76"/>
              <a:gd name="T18" fmla="*/ 38 w 76"/>
              <a:gd name="T19" fmla="*/ 65 h 76"/>
              <a:gd name="T20" fmla="*/ 66 w 76"/>
              <a:gd name="T21" fmla="*/ 37 h 76"/>
              <a:gd name="T22" fmla="*/ 38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7"/>
                </a:cubicBezTo>
                <a:cubicBezTo>
                  <a:pt x="0" y="18"/>
                  <a:pt x="19" y="0"/>
                  <a:pt x="38" y="0"/>
                </a:cubicBezTo>
                <a:cubicBezTo>
                  <a:pt x="57" y="0"/>
                  <a:pt x="75" y="18"/>
                  <a:pt x="75" y="37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9"/>
                </a:moveTo>
                <a:lnTo>
                  <a:pt x="38" y="9"/>
                </a:lnTo>
                <a:cubicBezTo>
                  <a:pt x="28" y="9"/>
                  <a:pt x="10" y="18"/>
                  <a:pt x="10" y="37"/>
                </a:cubicBezTo>
                <a:cubicBezTo>
                  <a:pt x="10" y="47"/>
                  <a:pt x="28" y="65"/>
                  <a:pt x="38" y="65"/>
                </a:cubicBezTo>
                <a:cubicBezTo>
                  <a:pt x="47" y="65"/>
                  <a:pt x="66" y="47"/>
                  <a:pt x="66" y="37"/>
                </a:cubicBezTo>
                <a:cubicBezTo>
                  <a:pt x="66" y="18"/>
                  <a:pt x="47" y="9"/>
                  <a:pt x="3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2">
            <a:extLst>
              <a:ext uri="{FF2B5EF4-FFF2-40B4-BE49-F238E27FC236}">
                <a16:creationId xmlns:a16="http://schemas.microsoft.com/office/drawing/2014/main" id="{8F51E54C-D5EE-724A-943E-7E4AC44F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896" y="9191963"/>
            <a:ext cx="86950" cy="77800"/>
          </a:xfrm>
          <a:custGeom>
            <a:avLst/>
            <a:gdLst>
              <a:gd name="T0" fmla="*/ 37 w 85"/>
              <a:gd name="T1" fmla="*/ 75 h 76"/>
              <a:gd name="T2" fmla="*/ 37 w 85"/>
              <a:gd name="T3" fmla="*/ 75 h 76"/>
              <a:gd name="T4" fmla="*/ 0 w 85"/>
              <a:gd name="T5" fmla="*/ 38 h 76"/>
              <a:gd name="T6" fmla="*/ 37 w 85"/>
              <a:gd name="T7" fmla="*/ 0 h 76"/>
              <a:gd name="T8" fmla="*/ 84 w 85"/>
              <a:gd name="T9" fmla="*/ 38 h 76"/>
              <a:gd name="T10" fmla="*/ 37 w 85"/>
              <a:gd name="T11" fmla="*/ 75 h 76"/>
              <a:gd name="T12" fmla="*/ 37 w 85"/>
              <a:gd name="T13" fmla="*/ 10 h 76"/>
              <a:gd name="T14" fmla="*/ 37 w 85"/>
              <a:gd name="T15" fmla="*/ 10 h 76"/>
              <a:gd name="T16" fmla="*/ 19 w 85"/>
              <a:gd name="T17" fmla="*/ 38 h 76"/>
              <a:gd name="T18" fmla="*/ 37 w 85"/>
              <a:gd name="T19" fmla="*/ 57 h 76"/>
              <a:gd name="T20" fmla="*/ 66 w 85"/>
              <a:gd name="T21" fmla="*/ 38 h 76"/>
              <a:gd name="T22" fmla="*/ 37 w 85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37" y="75"/>
                </a:moveTo>
                <a:lnTo>
                  <a:pt x="37" y="75"/>
                </a:lnTo>
                <a:cubicBezTo>
                  <a:pt x="19" y="75"/>
                  <a:pt x="0" y="57"/>
                  <a:pt x="0" y="38"/>
                </a:cubicBezTo>
                <a:cubicBezTo>
                  <a:pt x="0" y="10"/>
                  <a:pt x="19" y="0"/>
                  <a:pt x="37" y="0"/>
                </a:cubicBezTo>
                <a:cubicBezTo>
                  <a:pt x="66" y="0"/>
                  <a:pt x="84" y="10"/>
                  <a:pt x="84" y="38"/>
                </a:cubicBezTo>
                <a:cubicBezTo>
                  <a:pt x="84" y="57"/>
                  <a:pt x="66" y="75"/>
                  <a:pt x="37" y="75"/>
                </a:cubicBezTo>
                <a:close/>
                <a:moveTo>
                  <a:pt x="37" y="10"/>
                </a:moveTo>
                <a:lnTo>
                  <a:pt x="37" y="10"/>
                </a:lnTo>
                <a:cubicBezTo>
                  <a:pt x="28" y="10"/>
                  <a:pt x="19" y="19"/>
                  <a:pt x="19" y="38"/>
                </a:cubicBezTo>
                <a:cubicBezTo>
                  <a:pt x="19" y="47"/>
                  <a:pt x="28" y="57"/>
                  <a:pt x="37" y="57"/>
                </a:cubicBezTo>
                <a:cubicBezTo>
                  <a:pt x="56" y="57"/>
                  <a:pt x="66" y="47"/>
                  <a:pt x="66" y="38"/>
                </a:cubicBezTo>
                <a:cubicBezTo>
                  <a:pt x="66" y="19"/>
                  <a:pt x="56" y="10"/>
                  <a:pt x="3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3">
            <a:extLst>
              <a:ext uri="{FF2B5EF4-FFF2-40B4-BE49-F238E27FC236}">
                <a16:creationId xmlns:a16="http://schemas.microsoft.com/office/drawing/2014/main" id="{66AF124F-2C06-414F-BB3C-C03F272A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9191963"/>
            <a:ext cx="77800" cy="77800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8 h 76"/>
              <a:gd name="T6" fmla="*/ 38 w 76"/>
              <a:gd name="T7" fmla="*/ 0 h 76"/>
              <a:gd name="T8" fmla="*/ 75 w 76"/>
              <a:gd name="T9" fmla="*/ 38 h 76"/>
              <a:gd name="T10" fmla="*/ 38 w 76"/>
              <a:gd name="T11" fmla="*/ 75 h 76"/>
              <a:gd name="T12" fmla="*/ 38 w 76"/>
              <a:gd name="T13" fmla="*/ 10 h 76"/>
              <a:gd name="T14" fmla="*/ 38 w 76"/>
              <a:gd name="T15" fmla="*/ 10 h 76"/>
              <a:gd name="T16" fmla="*/ 10 w 76"/>
              <a:gd name="T17" fmla="*/ 38 h 76"/>
              <a:gd name="T18" fmla="*/ 38 w 76"/>
              <a:gd name="T19" fmla="*/ 57 h 76"/>
              <a:gd name="T20" fmla="*/ 66 w 76"/>
              <a:gd name="T21" fmla="*/ 38 h 76"/>
              <a:gd name="T22" fmla="*/ 38 w 76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7"/>
                  <a:pt x="0" y="38"/>
                </a:cubicBezTo>
                <a:cubicBezTo>
                  <a:pt x="0" y="10"/>
                  <a:pt x="19" y="0"/>
                  <a:pt x="38" y="0"/>
                </a:cubicBezTo>
                <a:cubicBezTo>
                  <a:pt x="57" y="0"/>
                  <a:pt x="75" y="10"/>
                  <a:pt x="75" y="38"/>
                </a:cubicBezTo>
                <a:cubicBezTo>
                  <a:pt x="75" y="57"/>
                  <a:pt x="57" y="75"/>
                  <a:pt x="38" y="75"/>
                </a:cubicBezTo>
                <a:close/>
                <a:moveTo>
                  <a:pt x="38" y="10"/>
                </a:moveTo>
                <a:lnTo>
                  <a:pt x="38" y="10"/>
                </a:lnTo>
                <a:cubicBezTo>
                  <a:pt x="28" y="10"/>
                  <a:pt x="10" y="19"/>
                  <a:pt x="10" y="38"/>
                </a:cubicBezTo>
                <a:cubicBezTo>
                  <a:pt x="10" y="47"/>
                  <a:pt x="28" y="57"/>
                  <a:pt x="38" y="57"/>
                </a:cubicBezTo>
                <a:cubicBezTo>
                  <a:pt x="47" y="57"/>
                  <a:pt x="66" y="47"/>
                  <a:pt x="66" y="38"/>
                </a:cubicBezTo>
                <a:cubicBezTo>
                  <a:pt x="66" y="19"/>
                  <a:pt x="47" y="10"/>
                  <a:pt x="3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4">
            <a:extLst>
              <a:ext uri="{FF2B5EF4-FFF2-40B4-BE49-F238E27FC236}">
                <a16:creationId xmlns:a16="http://schemas.microsoft.com/office/drawing/2014/main" id="{5D640BA7-33FC-F442-A481-1F0B7B9A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3258" y="8844157"/>
            <a:ext cx="86950" cy="86953"/>
          </a:xfrm>
          <a:custGeom>
            <a:avLst/>
            <a:gdLst>
              <a:gd name="T0" fmla="*/ 47 w 85"/>
              <a:gd name="T1" fmla="*/ 84 h 85"/>
              <a:gd name="T2" fmla="*/ 47 w 85"/>
              <a:gd name="T3" fmla="*/ 84 h 85"/>
              <a:gd name="T4" fmla="*/ 0 w 85"/>
              <a:gd name="T5" fmla="*/ 37 h 85"/>
              <a:gd name="T6" fmla="*/ 47 w 85"/>
              <a:gd name="T7" fmla="*/ 0 h 85"/>
              <a:gd name="T8" fmla="*/ 84 w 85"/>
              <a:gd name="T9" fmla="*/ 37 h 85"/>
              <a:gd name="T10" fmla="*/ 47 w 85"/>
              <a:gd name="T11" fmla="*/ 84 h 85"/>
              <a:gd name="T12" fmla="*/ 47 w 85"/>
              <a:gd name="T13" fmla="*/ 19 h 85"/>
              <a:gd name="T14" fmla="*/ 47 w 85"/>
              <a:gd name="T15" fmla="*/ 19 h 85"/>
              <a:gd name="T16" fmla="*/ 18 w 85"/>
              <a:gd name="T17" fmla="*/ 37 h 85"/>
              <a:gd name="T18" fmla="*/ 47 w 85"/>
              <a:gd name="T19" fmla="*/ 66 h 85"/>
              <a:gd name="T20" fmla="*/ 65 w 85"/>
              <a:gd name="T21" fmla="*/ 37 h 85"/>
              <a:gd name="T22" fmla="*/ 47 w 85"/>
              <a:gd name="T23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85">
                <a:moveTo>
                  <a:pt x="47" y="84"/>
                </a:moveTo>
                <a:lnTo>
                  <a:pt x="47" y="84"/>
                </a:lnTo>
                <a:cubicBezTo>
                  <a:pt x="18" y="84"/>
                  <a:pt x="0" y="66"/>
                  <a:pt x="0" y="37"/>
                </a:cubicBezTo>
                <a:cubicBezTo>
                  <a:pt x="0" y="19"/>
                  <a:pt x="18" y="0"/>
                  <a:pt x="47" y="0"/>
                </a:cubicBezTo>
                <a:cubicBezTo>
                  <a:pt x="65" y="0"/>
                  <a:pt x="84" y="19"/>
                  <a:pt x="84" y="37"/>
                </a:cubicBezTo>
                <a:cubicBezTo>
                  <a:pt x="84" y="66"/>
                  <a:pt x="65" y="84"/>
                  <a:pt x="47" y="84"/>
                </a:cubicBezTo>
                <a:close/>
                <a:moveTo>
                  <a:pt x="47" y="19"/>
                </a:moveTo>
                <a:lnTo>
                  <a:pt x="47" y="19"/>
                </a:lnTo>
                <a:cubicBezTo>
                  <a:pt x="28" y="19"/>
                  <a:pt x="18" y="28"/>
                  <a:pt x="18" y="37"/>
                </a:cubicBezTo>
                <a:cubicBezTo>
                  <a:pt x="18" y="56"/>
                  <a:pt x="28" y="66"/>
                  <a:pt x="47" y="66"/>
                </a:cubicBezTo>
                <a:cubicBezTo>
                  <a:pt x="56" y="66"/>
                  <a:pt x="65" y="56"/>
                  <a:pt x="65" y="37"/>
                </a:cubicBezTo>
                <a:cubicBezTo>
                  <a:pt x="65" y="28"/>
                  <a:pt x="56" y="19"/>
                  <a:pt x="4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5">
            <a:extLst>
              <a:ext uri="{FF2B5EF4-FFF2-40B4-BE49-F238E27FC236}">
                <a16:creationId xmlns:a16="http://schemas.microsoft.com/office/drawing/2014/main" id="{A45BF932-7E54-C74E-BA3F-27825F30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896" y="8844157"/>
            <a:ext cx="86950" cy="86953"/>
          </a:xfrm>
          <a:custGeom>
            <a:avLst/>
            <a:gdLst>
              <a:gd name="T0" fmla="*/ 37 w 85"/>
              <a:gd name="T1" fmla="*/ 84 h 85"/>
              <a:gd name="T2" fmla="*/ 37 w 85"/>
              <a:gd name="T3" fmla="*/ 84 h 85"/>
              <a:gd name="T4" fmla="*/ 0 w 85"/>
              <a:gd name="T5" fmla="*/ 37 h 85"/>
              <a:gd name="T6" fmla="*/ 37 w 85"/>
              <a:gd name="T7" fmla="*/ 0 h 85"/>
              <a:gd name="T8" fmla="*/ 84 w 85"/>
              <a:gd name="T9" fmla="*/ 37 h 85"/>
              <a:gd name="T10" fmla="*/ 37 w 85"/>
              <a:gd name="T11" fmla="*/ 84 h 85"/>
              <a:gd name="T12" fmla="*/ 37 w 85"/>
              <a:gd name="T13" fmla="*/ 19 h 85"/>
              <a:gd name="T14" fmla="*/ 37 w 85"/>
              <a:gd name="T15" fmla="*/ 19 h 85"/>
              <a:gd name="T16" fmla="*/ 19 w 85"/>
              <a:gd name="T17" fmla="*/ 37 h 85"/>
              <a:gd name="T18" fmla="*/ 37 w 85"/>
              <a:gd name="T19" fmla="*/ 66 h 85"/>
              <a:gd name="T20" fmla="*/ 66 w 85"/>
              <a:gd name="T21" fmla="*/ 37 h 85"/>
              <a:gd name="T22" fmla="*/ 37 w 85"/>
              <a:gd name="T23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85">
                <a:moveTo>
                  <a:pt x="37" y="84"/>
                </a:moveTo>
                <a:lnTo>
                  <a:pt x="37" y="84"/>
                </a:lnTo>
                <a:cubicBezTo>
                  <a:pt x="19" y="84"/>
                  <a:pt x="0" y="66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66" y="0"/>
                  <a:pt x="84" y="19"/>
                  <a:pt x="84" y="37"/>
                </a:cubicBezTo>
                <a:cubicBezTo>
                  <a:pt x="84" y="66"/>
                  <a:pt x="66" y="84"/>
                  <a:pt x="37" y="84"/>
                </a:cubicBezTo>
                <a:close/>
                <a:moveTo>
                  <a:pt x="37" y="19"/>
                </a:moveTo>
                <a:lnTo>
                  <a:pt x="37" y="19"/>
                </a:lnTo>
                <a:cubicBezTo>
                  <a:pt x="28" y="19"/>
                  <a:pt x="19" y="28"/>
                  <a:pt x="19" y="37"/>
                </a:cubicBezTo>
                <a:cubicBezTo>
                  <a:pt x="19" y="56"/>
                  <a:pt x="28" y="66"/>
                  <a:pt x="37" y="66"/>
                </a:cubicBezTo>
                <a:cubicBezTo>
                  <a:pt x="56" y="66"/>
                  <a:pt x="66" y="56"/>
                  <a:pt x="66" y="37"/>
                </a:cubicBezTo>
                <a:cubicBezTo>
                  <a:pt x="66" y="28"/>
                  <a:pt x="56" y="19"/>
                  <a:pt x="3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6">
            <a:extLst>
              <a:ext uri="{FF2B5EF4-FFF2-40B4-BE49-F238E27FC236}">
                <a16:creationId xmlns:a16="http://schemas.microsoft.com/office/drawing/2014/main" id="{E32F9EB6-B6A6-1A47-BA2B-5ADEC454C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5957" y="8844157"/>
            <a:ext cx="77800" cy="86953"/>
          </a:xfrm>
          <a:custGeom>
            <a:avLst/>
            <a:gdLst>
              <a:gd name="T0" fmla="*/ 38 w 76"/>
              <a:gd name="T1" fmla="*/ 84 h 85"/>
              <a:gd name="T2" fmla="*/ 38 w 76"/>
              <a:gd name="T3" fmla="*/ 84 h 85"/>
              <a:gd name="T4" fmla="*/ 0 w 76"/>
              <a:gd name="T5" fmla="*/ 37 h 85"/>
              <a:gd name="T6" fmla="*/ 38 w 76"/>
              <a:gd name="T7" fmla="*/ 0 h 85"/>
              <a:gd name="T8" fmla="*/ 75 w 76"/>
              <a:gd name="T9" fmla="*/ 37 h 85"/>
              <a:gd name="T10" fmla="*/ 38 w 76"/>
              <a:gd name="T11" fmla="*/ 84 h 85"/>
              <a:gd name="T12" fmla="*/ 38 w 76"/>
              <a:gd name="T13" fmla="*/ 19 h 85"/>
              <a:gd name="T14" fmla="*/ 38 w 76"/>
              <a:gd name="T15" fmla="*/ 19 h 85"/>
              <a:gd name="T16" fmla="*/ 10 w 76"/>
              <a:gd name="T17" fmla="*/ 37 h 85"/>
              <a:gd name="T18" fmla="*/ 38 w 76"/>
              <a:gd name="T19" fmla="*/ 66 h 85"/>
              <a:gd name="T20" fmla="*/ 66 w 76"/>
              <a:gd name="T21" fmla="*/ 37 h 85"/>
              <a:gd name="T22" fmla="*/ 38 w 76"/>
              <a:gd name="T23" fmla="*/ 1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5">
                <a:moveTo>
                  <a:pt x="38" y="84"/>
                </a:moveTo>
                <a:lnTo>
                  <a:pt x="38" y="84"/>
                </a:lnTo>
                <a:cubicBezTo>
                  <a:pt x="19" y="84"/>
                  <a:pt x="0" y="66"/>
                  <a:pt x="0" y="37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7"/>
                </a:cubicBezTo>
                <a:cubicBezTo>
                  <a:pt x="75" y="66"/>
                  <a:pt x="57" y="84"/>
                  <a:pt x="38" y="84"/>
                </a:cubicBezTo>
                <a:close/>
                <a:moveTo>
                  <a:pt x="38" y="19"/>
                </a:moveTo>
                <a:lnTo>
                  <a:pt x="38" y="19"/>
                </a:lnTo>
                <a:cubicBezTo>
                  <a:pt x="28" y="19"/>
                  <a:pt x="10" y="28"/>
                  <a:pt x="10" y="37"/>
                </a:cubicBezTo>
                <a:cubicBezTo>
                  <a:pt x="10" y="56"/>
                  <a:pt x="28" y="66"/>
                  <a:pt x="38" y="66"/>
                </a:cubicBezTo>
                <a:cubicBezTo>
                  <a:pt x="47" y="66"/>
                  <a:pt x="66" y="56"/>
                  <a:pt x="66" y="37"/>
                </a:cubicBezTo>
                <a:cubicBezTo>
                  <a:pt x="66" y="28"/>
                  <a:pt x="47" y="19"/>
                  <a:pt x="3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7">
            <a:extLst>
              <a:ext uri="{FF2B5EF4-FFF2-40B4-BE49-F238E27FC236}">
                <a16:creationId xmlns:a16="http://schemas.microsoft.com/office/drawing/2014/main" id="{1090DD5B-3677-B84C-AA1B-6DBF8427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9105013"/>
            <a:ext cx="750529" cy="283737"/>
          </a:xfrm>
          <a:custGeom>
            <a:avLst/>
            <a:gdLst>
              <a:gd name="T0" fmla="*/ 356 w 723"/>
              <a:gd name="T1" fmla="*/ 272 h 273"/>
              <a:gd name="T2" fmla="*/ 356 w 723"/>
              <a:gd name="T3" fmla="*/ 272 h 273"/>
              <a:gd name="T4" fmla="*/ 122 w 723"/>
              <a:gd name="T5" fmla="*/ 243 h 273"/>
              <a:gd name="T6" fmla="*/ 47 w 723"/>
              <a:gd name="T7" fmla="*/ 225 h 273"/>
              <a:gd name="T8" fmla="*/ 0 w 723"/>
              <a:gd name="T9" fmla="*/ 168 h 273"/>
              <a:gd name="T10" fmla="*/ 0 w 723"/>
              <a:gd name="T11" fmla="*/ 37 h 273"/>
              <a:gd name="T12" fmla="*/ 28 w 723"/>
              <a:gd name="T13" fmla="*/ 0 h 273"/>
              <a:gd name="T14" fmla="*/ 28 w 723"/>
              <a:gd name="T15" fmla="*/ 0 h 273"/>
              <a:gd name="T16" fmla="*/ 66 w 723"/>
              <a:gd name="T17" fmla="*/ 28 h 273"/>
              <a:gd name="T18" fmla="*/ 150 w 723"/>
              <a:gd name="T19" fmla="*/ 56 h 273"/>
              <a:gd name="T20" fmla="*/ 338 w 723"/>
              <a:gd name="T21" fmla="*/ 66 h 273"/>
              <a:gd name="T22" fmla="*/ 384 w 723"/>
              <a:gd name="T23" fmla="*/ 66 h 273"/>
              <a:gd name="T24" fmla="*/ 572 w 723"/>
              <a:gd name="T25" fmla="*/ 56 h 273"/>
              <a:gd name="T26" fmla="*/ 656 w 723"/>
              <a:gd name="T27" fmla="*/ 28 h 273"/>
              <a:gd name="T28" fmla="*/ 684 w 723"/>
              <a:gd name="T29" fmla="*/ 0 h 273"/>
              <a:gd name="T30" fmla="*/ 684 w 723"/>
              <a:gd name="T31" fmla="*/ 0 h 273"/>
              <a:gd name="T32" fmla="*/ 722 w 723"/>
              <a:gd name="T33" fmla="*/ 37 h 273"/>
              <a:gd name="T34" fmla="*/ 722 w 723"/>
              <a:gd name="T35" fmla="*/ 37 h 273"/>
              <a:gd name="T36" fmla="*/ 722 w 723"/>
              <a:gd name="T37" fmla="*/ 37 h 273"/>
              <a:gd name="T38" fmla="*/ 722 w 723"/>
              <a:gd name="T39" fmla="*/ 37 h 273"/>
              <a:gd name="T40" fmla="*/ 722 w 723"/>
              <a:gd name="T41" fmla="*/ 168 h 273"/>
              <a:gd name="T42" fmla="*/ 600 w 723"/>
              <a:gd name="T43" fmla="*/ 243 h 273"/>
              <a:gd name="T44" fmla="*/ 356 w 723"/>
              <a:gd name="T45" fmla="*/ 272 h 273"/>
              <a:gd name="T46" fmla="*/ 66 w 723"/>
              <a:gd name="T47" fmla="*/ 159 h 273"/>
              <a:gd name="T48" fmla="*/ 66 w 723"/>
              <a:gd name="T49" fmla="*/ 159 h 273"/>
              <a:gd name="T50" fmla="*/ 150 w 723"/>
              <a:gd name="T51" fmla="*/ 187 h 273"/>
              <a:gd name="T52" fmla="*/ 356 w 723"/>
              <a:gd name="T53" fmla="*/ 206 h 273"/>
              <a:gd name="T54" fmla="*/ 562 w 723"/>
              <a:gd name="T55" fmla="*/ 187 h 273"/>
              <a:gd name="T56" fmla="*/ 656 w 723"/>
              <a:gd name="T57" fmla="*/ 159 h 273"/>
              <a:gd name="T58" fmla="*/ 656 w 723"/>
              <a:gd name="T59" fmla="*/ 94 h 273"/>
              <a:gd name="T60" fmla="*/ 609 w 723"/>
              <a:gd name="T61" fmla="*/ 112 h 273"/>
              <a:gd name="T62" fmla="*/ 384 w 723"/>
              <a:gd name="T63" fmla="*/ 131 h 273"/>
              <a:gd name="T64" fmla="*/ 338 w 723"/>
              <a:gd name="T65" fmla="*/ 131 h 273"/>
              <a:gd name="T66" fmla="*/ 113 w 723"/>
              <a:gd name="T67" fmla="*/ 112 h 273"/>
              <a:gd name="T68" fmla="*/ 66 w 723"/>
              <a:gd name="T69" fmla="*/ 94 h 273"/>
              <a:gd name="T70" fmla="*/ 66 w 723"/>
              <a:gd name="T71" fmla="*/ 159 h 273"/>
              <a:gd name="T72" fmla="*/ 656 w 723"/>
              <a:gd name="T73" fmla="*/ 168 h 273"/>
              <a:gd name="T74" fmla="*/ 656 w 723"/>
              <a:gd name="T75" fmla="*/ 168 h 273"/>
              <a:gd name="T76" fmla="*/ 66 w 723"/>
              <a:gd name="T77" fmla="*/ 37 h 273"/>
              <a:gd name="T78" fmla="*/ 66 w 723"/>
              <a:gd name="T79" fmla="*/ 37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73">
                <a:moveTo>
                  <a:pt x="356" y="272"/>
                </a:moveTo>
                <a:lnTo>
                  <a:pt x="356" y="272"/>
                </a:lnTo>
                <a:cubicBezTo>
                  <a:pt x="272" y="272"/>
                  <a:pt x="188" y="262"/>
                  <a:pt x="122" y="243"/>
                </a:cubicBezTo>
                <a:cubicBezTo>
                  <a:pt x="85" y="243"/>
                  <a:pt x="66" y="234"/>
                  <a:pt x="47" y="225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28"/>
                </a:cubicBezTo>
                <a:cubicBezTo>
                  <a:pt x="66" y="28"/>
                  <a:pt x="85" y="37"/>
                  <a:pt x="150" y="56"/>
                </a:cubicBezTo>
                <a:cubicBezTo>
                  <a:pt x="197" y="66"/>
                  <a:pt x="263" y="66"/>
                  <a:pt x="338" y="66"/>
                </a:cubicBezTo>
                <a:cubicBezTo>
                  <a:pt x="347" y="66"/>
                  <a:pt x="365" y="66"/>
                  <a:pt x="384" y="66"/>
                </a:cubicBezTo>
                <a:cubicBezTo>
                  <a:pt x="450" y="66"/>
                  <a:pt x="515" y="66"/>
                  <a:pt x="572" y="56"/>
                </a:cubicBezTo>
                <a:cubicBezTo>
                  <a:pt x="628" y="37"/>
                  <a:pt x="647" y="28"/>
                  <a:pt x="656" y="28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19"/>
                  <a:pt x="722" y="37"/>
                </a:cubicBezTo>
                <a:lnTo>
                  <a:pt x="722" y="37"/>
                </a:lnTo>
                <a:lnTo>
                  <a:pt x="722" y="37"/>
                </a:lnTo>
                <a:lnTo>
                  <a:pt x="722" y="37"/>
                </a:lnTo>
                <a:cubicBezTo>
                  <a:pt x="722" y="168"/>
                  <a:pt x="722" y="168"/>
                  <a:pt x="722" y="168"/>
                </a:cubicBezTo>
                <a:cubicBezTo>
                  <a:pt x="722" y="216"/>
                  <a:pt x="647" y="234"/>
                  <a:pt x="600" y="243"/>
                </a:cubicBezTo>
                <a:cubicBezTo>
                  <a:pt x="534" y="262"/>
                  <a:pt x="450" y="272"/>
                  <a:pt x="356" y="27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68"/>
                  <a:pt x="94" y="178"/>
                  <a:pt x="150" y="187"/>
                </a:cubicBezTo>
                <a:cubicBezTo>
                  <a:pt x="206" y="197"/>
                  <a:pt x="281" y="206"/>
                  <a:pt x="356" y="206"/>
                </a:cubicBezTo>
                <a:cubicBezTo>
                  <a:pt x="431" y="206"/>
                  <a:pt x="506" y="197"/>
                  <a:pt x="562" y="187"/>
                </a:cubicBezTo>
                <a:cubicBezTo>
                  <a:pt x="628" y="178"/>
                  <a:pt x="647" y="168"/>
                  <a:pt x="656" y="159"/>
                </a:cubicBezTo>
                <a:cubicBezTo>
                  <a:pt x="656" y="94"/>
                  <a:pt x="656" y="94"/>
                  <a:pt x="656" y="94"/>
                </a:cubicBezTo>
                <a:cubicBezTo>
                  <a:pt x="637" y="103"/>
                  <a:pt x="618" y="103"/>
                  <a:pt x="609" y="112"/>
                </a:cubicBezTo>
                <a:cubicBezTo>
                  <a:pt x="544" y="122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2"/>
                  <a:pt x="113" y="112"/>
                </a:cubicBezTo>
                <a:cubicBezTo>
                  <a:pt x="94" y="103"/>
                  <a:pt x="85" y="103"/>
                  <a:pt x="66" y="94"/>
                </a:cubicBezTo>
                <a:lnTo>
                  <a:pt x="66" y="159"/>
                </a:lnTo>
                <a:close/>
                <a:moveTo>
                  <a:pt x="656" y="168"/>
                </a:moveTo>
                <a:lnTo>
                  <a:pt x="656" y="168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8">
            <a:extLst>
              <a:ext uri="{FF2B5EF4-FFF2-40B4-BE49-F238E27FC236}">
                <a16:creationId xmlns:a16="http://schemas.microsoft.com/office/drawing/2014/main" id="{B0D15872-5732-C642-91CF-88BFBAC4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9251458"/>
            <a:ext cx="750529" cy="274584"/>
          </a:xfrm>
          <a:custGeom>
            <a:avLst/>
            <a:gdLst>
              <a:gd name="T0" fmla="*/ 356 w 723"/>
              <a:gd name="T1" fmla="*/ 262 h 263"/>
              <a:gd name="T2" fmla="*/ 356 w 723"/>
              <a:gd name="T3" fmla="*/ 262 h 263"/>
              <a:gd name="T4" fmla="*/ 122 w 723"/>
              <a:gd name="T5" fmla="*/ 243 h 263"/>
              <a:gd name="T6" fmla="*/ 47 w 723"/>
              <a:gd name="T7" fmla="*/ 215 h 263"/>
              <a:gd name="T8" fmla="*/ 0 w 723"/>
              <a:gd name="T9" fmla="*/ 159 h 263"/>
              <a:gd name="T10" fmla="*/ 0 w 723"/>
              <a:gd name="T11" fmla="*/ 27 h 263"/>
              <a:gd name="T12" fmla="*/ 28 w 723"/>
              <a:gd name="T13" fmla="*/ 0 h 263"/>
              <a:gd name="T14" fmla="*/ 28 w 723"/>
              <a:gd name="T15" fmla="*/ 0 h 263"/>
              <a:gd name="T16" fmla="*/ 66 w 723"/>
              <a:gd name="T17" fmla="*/ 18 h 263"/>
              <a:gd name="T18" fmla="*/ 150 w 723"/>
              <a:gd name="T19" fmla="*/ 46 h 263"/>
              <a:gd name="T20" fmla="*/ 338 w 723"/>
              <a:gd name="T21" fmla="*/ 65 h 263"/>
              <a:gd name="T22" fmla="*/ 384 w 723"/>
              <a:gd name="T23" fmla="*/ 65 h 263"/>
              <a:gd name="T24" fmla="*/ 572 w 723"/>
              <a:gd name="T25" fmla="*/ 46 h 263"/>
              <a:gd name="T26" fmla="*/ 656 w 723"/>
              <a:gd name="T27" fmla="*/ 18 h 263"/>
              <a:gd name="T28" fmla="*/ 684 w 723"/>
              <a:gd name="T29" fmla="*/ 0 h 263"/>
              <a:gd name="T30" fmla="*/ 684 w 723"/>
              <a:gd name="T31" fmla="*/ 0 h 263"/>
              <a:gd name="T32" fmla="*/ 722 w 723"/>
              <a:gd name="T33" fmla="*/ 27 h 263"/>
              <a:gd name="T34" fmla="*/ 722 w 723"/>
              <a:gd name="T35" fmla="*/ 27 h 263"/>
              <a:gd name="T36" fmla="*/ 722 w 723"/>
              <a:gd name="T37" fmla="*/ 27 h 263"/>
              <a:gd name="T38" fmla="*/ 722 w 723"/>
              <a:gd name="T39" fmla="*/ 27 h 263"/>
              <a:gd name="T40" fmla="*/ 722 w 723"/>
              <a:gd name="T41" fmla="*/ 159 h 263"/>
              <a:gd name="T42" fmla="*/ 600 w 723"/>
              <a:gd name="T43" fmla="*/ 243 h 263"/>
              <a:gd name="T44" fmla="*/ 356 w 723"/>
              <a:gd name="T45" fmla="*/ 262 h 263"/>
              <a:gd name="T46" fmla="*/ 66 w 723"/>
              <a:gd name="T47" fmla="*/ 159 h 263"/>
              <a:gd name="T48" fmla="*/ 66 w 723"/>
              <a:gd name="T49" fmla="*/ 159 h 263"/>
              <a:gd name="T50" fmla="*/ 150 w 723"/>
              <a:gd name="T51" fmla="*/ 187 h 263"/>
              <a:gd name="T52" fmla="*/ 356 w 723"/>
              <a:gd name="T53" fmla="*/ 196 h 263"/>
              <a:gd name="T54" fmla="*/ 562 w 723"/>
              <a:gd name="T55" fmla="*/ 187 h 263"/>
              <a:gd name="T56" fmla="*/ 656 w 723"/>
              <a:gd name="T57" fmla="*/ 159 h 263"/>
              <a:gd name="T58" fmla="*/ 656 w 723"/>
              <a:gd name="T59" fmla="*/ 93 h 263"/>
              <a:gd name="T60" fmla="*/ 609 w 723"/>
              <a:gd name="T61" fmla="*/ 102 h 263"/>
              <a:gd name="T62" fmla="*/ 384 w 723"/>
              <a:gd name="T63" fmla="*/ 131 h 263"/>
              <a:gd name="T64" fmla="*/ 338 w 723"/>
              <a:gd name="T65" fmla="*/ 131 h 263"/>
              <a:gd name="T66" fmla="*/ 113 w 723"/>
              <a:gd name="T67" fmla="*/ 102 h 263"/>
              <a:gd name="T68" fmla="*/ 66 w 723"/>
              <a:gd name="T69" fmla="*/ 93 h 263"/>
              <a:gd name="T70" fmla="*/ 66 w 723"/>
              <a:gd name="T71" fmla="*/ 159 h 263"/>
              <a:gd name="T72" fmla="*/ 656 w 723"/>
              <a:gd name="T73" fmla="*/ 159 h 263"/>
              <a:gd name="T74" fmla="*/ 656 w 723"/>
              <a:gd name="T75" fmla="*/ 159 h 263"/>
              <a:gd name="T76" fmla="*/ 66 w 723"/>
              <a:gd name="T77" fmla="*/ 27 h 263"/>
              <a:gd name="T78" fmla="*/ 66 w 723"/>
              <a:gd name="T79" fmla="*/ 27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63">
                <a:moveTo>
                  <a:pt x="356" y="262"/>
                </a:moveTo>
                <a:lnTo>
                  <a:pt x="356" y="262"/>
                </a:lnTo>
                <a:cubicBezTo>
                  <a:pt x="272" y="262"/>
                  <a:pt x="188" y="252"/>
                  <a:pt x="122" y="243"/>
                </a:cubicBezTo>
                <a:cubicBezTo>
                  <a:pt x="85" y="234"/>
                  <a:pt x="66" y="224"/>
                  <a:pt x="47" y="215"/>
                </a:cubicBezTo>
                <a:cubicBezTo>
                  <a:pt x="19" y="206"/>
                  <a:pt x="0" y="187"/>
                  <a:pt x="0" y="15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18"/>
                </a:cubicBezTo>
                <a:cubicBezTo>
                  <a:pt x="66" y="27"/>
                  <a:pt x="85" y="37"/>
                  <a:pt x="150" y="46"/>
                </a:cubicBezTo>
                <a:cubicBezTo>
                  <a:pt x="197" y="56"/>
                  <a:pt x="263" y="65"/>
                  <a:pt x="338" y="65"/>
                </a:cubicBezTo>
                <a:cubicBezTo>
                  <a:pt x="347" y="65"/>
                  <a:pt x="365" y="65"/>
                  <a:pt x="384" y="65"/>
                </a:cubicBezTo>
                <a:cubicBezTo>
                  <a:pt x="450" y="65"/>
                  <a:pt x="515" y="56"/>
                  <a:pt x="572" y="46"/>
                </a:cubicBezTo>
                <a:cubicBezTo>
                  <a:pt x="628" y="37"/>
                  <a:pt x="647" y="27"/>
                  <a:pt x="656" y="18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9"/>
                  <a:pt x="722" y="27"/>
                </a:cubicBezTo>
                <a:lnTo>
                  <a:pt x="722" y="27"/>
                </a:lnTo>
                <a:lnTo>
                  <a:pt x="722" y="27"/>
                </a:lnTo>
                <a:lnTo>
                  <a:pt x="722" y="27"/>
                </a:lnTo>
                <a:cubicBezTo>
                  <a:pt x="722" y="159"/>
                  <a:pt x="722" y="159"/>
                  <a:pt x="722" y="159"/>
                </a:cubicBezTo>
                <a:cubicBezTo>
                  <a:pt x="722" y="215"/>
                  <a:pt x="647" y="234"/>
                  <a:pt x="600" y="243"/>
                </a:cubicBezTo>
                <a:cubicBezTo>
                  <a:pt x="534" y="252"/>
                  <a:pt x="450" y="262"/>
                  <a:pt x="356" y="26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59"/>
                  <a:pt x="94" y="168"/>
                  <a:pt x="150" y="187"/>
                </a:cubicBezTo>
                <a:cubicBezTo>
                  <a:pt x="206" y="196"/>
                  <a:pt x="281" y="196"/>
                  <a:pt x="356" y="196"/>
                </a:cubicBezTo>
                <a:cubicBezTo>
                  <a:pt x="431" y="196"/>
                  <a:pt x="506" y="196"/>
                  <a:pt x="562" y="187"/>
                </a:cubicBezTo>
                <a:cubicBezTo>
                  <a:pt x="628" y="168"/>
                  <a:pt x="647" y="159"/>
                  <a:pt x="656" y="159"/>
                </a:cubicBezTo>
                <a:cubicBezTo>
                  <a:pt x="656" y="93"/>
                  <a:pt x="656" y="93"/>
                  <a:pt x="656" y="93"/>
                </a:cubicBezTo>
                <a:cubicBezTo>
                  <a:pt x="637" y="93"/>
                  <a:pt x="618" y="102"/>
                  <a:pt x="609" y="102"/>
                </a:cubicBezTo>
                <a:cubicBezTo>
                  <a:pt x="544" y="121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21"/>
                  <a:pt x="169" y="121"/>
                  <a:pt x="113" y="102"/>
                </a:cubicBezTo>
                <a:cubicBezTo>
                  <a:pt x="94" y="102"/>
                  <a:pt x="85" y="93"/>
                  <a:pt x="66" y="93"/>
                </a:cubicBezTo>
                <a:lnTo>
                  <a:pt x="66" y="159"/>
                </a:lnTo>
                <a:close/>
                <a:moveTo>
                  <a:pt x="656" y="159"/>
                </a:moveTo>
                <a:lnTo>
                  <a:pt x="656" y="159"/>
                </a:lnTo>
                <a:close/>
                <a:moveTo>
                  <a:pt x="66" y="27"/>
                </a:moveTo>
                <a:lnTo>
                  <a:pt x="66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9">
            <a:extLst>
              <a:ext uri="{FF2B5EF4-FFF2-40B4-BE49-F238E27FC236}">
                <a16:creationId xmlns:a16="http://schemas.microsoft.com/office/drawing/2014/main" id="{97DDBD99-217E-EA41-BB58-729CB656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9388750"/>
            <a:ext cx="750529" cy="283737"/>
          </a:xfrm>
          <a:custGeom>
            <a:avLst/>
            <a:gdLst>
              <a:gd name="T0" fmla="*/ 356 w 723"/>
              <a:gd name="T1" fmla="*/ 271 h 272"/>
              <a:gd name="T2" fmla="*/ 356 w 723"/>
              <a:gd name="T3" fmla="*/ 271 h 272"/>
              <a:gd name="T4" fmla="*/ 122 w 723"/>
              <a:gd name="T5" fmla="*/ 243 h 272"/>
              <a:gd name="T6" fmla="*/ 47 w 723"/>
              <a:gd name="T7" fmla="*/ 224 h 272"/>
              <a:gd name="T8" fmla="*/ 0 w 723"/>
              <a:gd name="T9" fmla="*/ 168 h 272"/>
              <a:gd name="T10" fmla="*/ 0 w 723"/>
              <a:gd name="T11" fmla="*/ 28 h 272"/>
              <a:gd name="T12" fmla="*/ 28 w 723"/>
              <a:gd name="T13" fmla="*/ 0 h 272"/>
              <a:gd name="T14" fmla="*/ 28 w 723"/>
              <a:gd name="T15" fmla="*/ 0 h 272"/>
              <a:gd name="T16" fmla="*/ 66 w 723"/>
              <a:gd name="T17" fmla="*/ 28 h 272"/>
              <a:gd name="T18" fmla="*/ 150 w 723"/>
              <a:gd name="T19" fmla="*/ 56 h 272"/>
              <a:gd name="T20" fmla="*/ 338 w 723"/>
              <a:gd name="T21" fmla="*/ 65 h 272"/>
              <a:gd name="T22" fmla="*/ 384 w 723"/>
              <a:gd name="T23" fmla="*/ 65 h 272"/>
              <a:gd name="T24" fmla="*/ 572 w 723"/>
              <a:gd name="T25" fmla="*/ 56 h 272"/>
              <a:gd name="T26" fmla="*/ 656 w 723"/>
              <a:gd name="T27" fmla="*/ 28 h 272"/>
              <a:gd name="T28" fmla="*/ 684 w 723"/>
              <a:gd name="T29" fmla="*/ 0 h 272"/>
              <a:gd name="T30" fmla="*/ 684 w 723"/>
              <a:gd name="T31" fmla="*/ 0 h 272"/>
              <a:gd name="T32" fmla="*/ 722 w 723"/>
              <a:gd name="T33" fmla="*/ 37 h 272"/>
              <a:gd name="T34" fmla="*/ 722 w 723"/>
              <a:gd name="T35" fmla="*/ 37 h 272"/>
              <a:gd name="T36" fmla="*/ 722 w 723"/>
              <a:gd name="T37" fmla="*/ 37 h 272"/>
              <a:gd name="T38" fmla="*/ 722 w 723"/>
              <a:gd name="T39" fmla="*/ 37 h 272"/>
              <a:gd name="T40" fmla="*/ 722 w 723"/>
              <a:gd name="T41" fmla="*/ 168 h 272"/>
              <a:gd name="T42" fmla="*/ 600 w 723"/>
              <a:gd name="T43" fmla="*/ 243 h 272"/>
              <a:gd name="T44" fmla="*/ 356 w 723"/>
              <a:gd name="T45" fmla="*/ 271 h 272"/>
              <a:gd name="T46" fmla="*/ 66 w 723"/>
              <a:gd name="T47" fmla="*/ 159 h 272"/>
              <a:gd name="T48" fmla="*/ 66 w 723"/>
              <a:gd name="T49" fmla="*/ 159 h 272"/>
              <a:gd name="T50" fmla="*/ 150 w 723"/>
              <a:gd name="T51" fmla="*/ 187 h 272"/>
              <a:gd name="T52" fmla="*/ 356 w 723"/>
              <a:gd name="T53" fmla="*/ 206 h 272"/>
              <a:gd name="T54" fmla="*/ 562 w 723"/>
              <a:gd name="T55" fmla="*/ 187 h 272"/>
              <a:gd name="T56" fmla="*/ 656 w 723"/>
              <a:gd name="T57" fmla="*/ 159 h 272"/>
              <a:gd name="T58" fmla="*/ 656 w 723"/>
              <a:gd name="T59" fmla="*/ 93 h 272"/>
              <a:gd name="T60" fmla="*/ 609 w 723"/>
              <a:gd name="T61" fmla="*/ 112 h 272"/>
              <a:gd name="T62" fmla="*/ 384 w 723"/>
              <a:gd name="T63" fmla="*/ 131 h 272"/>
              <a:gd name="T64" fmla="*/ 338 w 723"/>
              <a:gd name="T65" fmla="*/ 131 h 272"/>
              <a:gd name="T66" fmla="*/ 113 w 723"/>
              <a:gd name="T67" fmla="*/ 112 h 272"/>
              <a:gd name="T68" fmla="*/ 66 w 723"/>
              <a:gd name="T69" fmla="*/ 93 h 272"/>
              <a:gd name="T70" fmla="*/ 66 w 723"/>
              <a:gd name="T71" fmla="*/ 159 h 272"/>
              <a:gd name="T72" fmla="*/ 656 w 723"/>
              <a:gd name="T73" fmla="*/ 168 h 272"/>
              <a:gd name="T74" fmla="*/ 656 w 723"/>
              <a:gd name="T75" fmla="*/ 168 h 272"/>
              <a:gd name="T76" fmla="*/ 66 w 723"/>
              <a:gd name="T77" fmla="*/ 37 h 272"/>
              <a:gd name="T78" fmla="*/ 66 w 723"/>
              <a:gd name="T79" fmla="*/ 3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72">
                <a:moveTo>
                  <a:pt x="356" y="271"/>
                </a:moveTo>
                <a:lnTo>
                  <a:pt x="356" y="271"/>
                </a:lnTo>
                <a:cubicBezTo>
                  <a:pt x="272" y="271"/>
                  <a:pt x="188" y="262"/>
                  <a:pt x="122" y="243"/>
                </a:cubicBezTo>
                <a:cubicBezTo>
                  <a:pt x="85" y="243"/>
                  <a:pt x="66" y="234"/>
                  <a:pt x="47" y="224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28"/>
                </a:cubicBezTo>
                <a:cubicBezTo>
                  <a:pt x="66" y="28"/>
                  <a:pt x="85" y="37"/>
                  <a:pt x="150" y="56"/>
                </a:cubicBezTo>
                <a:cubicBezTo>
                  <a:pt x="197" y="65"/>
                  <a:pt x="263" y="65"/>
                  <a:pt x="338" y="65"/>
                </a:cubicBezTo>
                <a:cubicBezTo>
                  <a:pt x="347" y="65"/>
                  <a:pt x="365" y="65"/>
                  <a:pt x="384" y="65"/>
                </a:cubicBezTo>
                <a:cubicBezTo>
                  <a:pt x="450" y="65"/>
                  <a:pt x="515" y="65"/>
                  <a:pt x="572" y="56"/>
                </a:cubicBezTo>
                <a:cubicBezTo>
                  <a:pt x="628" y="37"/>
                  <a:pt x="647" y="28"/>
                  <a:pt x="656" y="28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18"/>
                  <a:pt x="722" y="37"/>
                </a:cubicBezTo>
                <a:lnTo>
                  <a:pt x="722" y="37"/>
                </a:lnTo>
                <a:lnTo>
                  <a:pt x="722" y="37"/>
                </a:lnTo>
                <a:lnTo>
                  <a:pt x="722" y="37"/>
                </a:lnTo>
                <a:cubicBezTo>
                  <a:pt x="722" y="168"/>
                  <a:pt x="722" y="168"/>
                  <a:pt x="722" y="168"/>
                </a:cubicBezTo>
                <a:cubicBezTo>
                  <a:pt x="722" y="215"/>
                  <a:pt x="647" y="234"/>
                  <a:pt x="600" y="243"/>
                </a:cubicBezTo>
                <a:cubicBezTo>
                  <a:pt x="534" y="262"/>
                  <a:pt x="450" y="271"/>
                  <a:pt x="356" y="271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68"/>
                  <a:pt x="94" y="178"/>
                  <a:pt x="150" y="187"/>
                </a:cubicBezTo>
                <a:cubicBezTo>
                  <a:pt x="206" y="196"/>
                  <a:pt x="281" y="206"/>
                  <a:pt x="356" y="206"/>
                </a:cubicBezTo>
                <a:cubicBezTo>
                  <a:pt x="431" y="206"/>
                  <a:pt x="506" y="196"/>
                  <a:pt x="562" y="187"/>
                </a:cubicBezTo>
                <a:cubicBezTo>
                  <a:pt x="628" y="178"/>
                  <a:pt x="647" y="168"/>
                  <a:pt x="656" y="159"/>
                </a:cubicBezTo>
                <a:cubicBezTo>
                  <a:pt x="656" y="93"/>
                  <a:pt x="656" y="93"/>
                  <a:pt x="656" y="93"/>
                </a:cubicBezTo>
                <a:cubicBezTo>
                  <a:pt x="637" y="103"/>
                  <a:pt x="618" y="103"/>
                  <a:pt x="609" y="112"/>
                </a:cubicBezTo>
                <a:cubicBezTo>
                  <a:pt x="544" y="121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1"/>
                  <a:pt x="113" y="112"/>
                </a:cubicBezTo>
                <a:cubicBezTo>
                  <a:pt x="94" y="103"/>
                  <a:pt x="85" y="103"/>
                  <a:pt x="66" y="93"/>
                </a:cubicBezTo>
                <a:lnTo>
                  <a:pt x="66" y="159"/>
                </a:lnTo>
                <a:close/>
                <a:moveTo>
                  <a:pt x="656" y="168"/>
                </a:moveTo>
                <a:lnTo>
                  <a:pt x="656" y="168"/>
                </a:lnTo>
                <a:close/>
                <a:moveTo>
                  <a:pt x="66" y="37"/>
                </a:moveTo>
                <a:lnTo>
                  <a:pt x="66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0">
            <a:extLst>
              <a:ext uri="{FF2B5EF4-FFF2-40B4-BE49-F238E27FC236}">
                <a16:creationId xmlns:a16="http://schemas.microsoft.com/office/drawing/2014/main" id="{02FA3B9B-BDED-8445-8B47-B55491A4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8967721"/>
            <a:ext cx="750529" cy="274584"/>
          </a:xfrm>
          <a:custGeom>
            <a:avLst/>
            <a:gdLst>
              <a:gd name="T0" fmla="*/ 356 w 723"/>
              <a:gd name="T1" fmla="*/ 262 h 263"/>
              <a:gd name="T2" fmla="*/ 356 w 723"/>
              <a:gd name="T3" fmla="*/ 262 h 263"/>
              <a:gd name="T4" fmla="*/ 122 w 723"/>
              <a:gd name="T5" fmla="*/ 243 h 263"/>
              <a:gd name="T6" fmla="*/ 47 w 723"/>
              <a:gd name="T7" fmla="*/ 215 h 263"/>
              <a:gd name="T8" fmla="*/ 0 w 723"/>
              <a:gd name="T9" fmla="*/ 168 h 263"/>
              <a:gd name="T10" fmla="*/ 0 w 723"/>
              <a:gd name="T11" fmla="*/ 28 h 263"/>
              <a:gd name="T12" fmla="*/ 28 w 723"/>
              <a:gd name="T13" fmla="*/ 0 h 263"/>
              <a:gd name="T14" fmla="*/ 28 w 723"/>
              <a:gd name="T15" fmla="*/ 0 h 263"/>
              <a:gd name="T16" fmla="*/ 66 w 723"/>
              <a:gd name="T17" fmla="*/ 19 h 263"/>
              <a:gd name="T18" fmla="*/ 150 w 723"/>
              <a:gd name="T19" fmla="*/ 47 h 263"/>
              <a:gd name="T20" fmla="*/ 338 w 723"/>
              <a:gd name="T21" fmla="*/ 65 h 263"/>
              <a:gd name="T22" fmla="*/ 384 w 723"/>
              <a:gd name="T23" fmla="*/ 65 h 263"/>
              <a:gd name="T24" fmla="*/ 572 w 723"/>
              <a:gd name="T25" fmla="*/ 47 h 263"/>
              <a:gd name="T26" fmla="*/ 656 w 723"/>
              <a:gd name="T27" fmla="*/ 19 h 263"/>
              <a:gd name="T28" fmla="*/ 684 w 723"/>
              <a:gd name="T29" fmla="*/ 0 h 263"/>
              <a:gd name="T30" fmla="*/ 684 w 723"/>
              <a:gd name="T31" fmla="*/ 0 h 263"/>
              <a:gd name="T32" fmla="*/ 722 w 723"/>
              <a:gd name="T33" fmla="*/ 28 h 263"/>
              <a:gd name="T34" fmla="*/ 722 w 723"/>
              <a:gd name="T35" fmla="*/ 28 h 263"/>
              <a:gd name="T36" fmla="*/ 722 w 723"/>
              <a:gd name="T37" fmla="*/ 28 h 263"/>
              <a:gd name="T38" fmla="*/ 722 w 723"/>
              <a:gd name="T39" fmla="*/ 28 h 263"/>
              <a:gd name="T40" fmla="*/ 722 w 723"/>
              <a:gd name="T41" fmla="*/ 168 h 263"/>
              <a:gd name="T42" fmla="*/ 600 w 723"/>
              <a:gd name="T43" fmla="*/ 243 h 263"/>
              <a:gd name="T44" fmla="*/ 356 w 723"/>
              <a:gd name="T45" fmla="*/ 262 h 263"/>
              <a:gd name="T46" fmla="*/ 66 w 723"/>
              <a:gd name="T47" fmla="*/ 159 h 263"/>
              <a:gd name="T48" fmla="*/ 66 w 723"/>
              <a:gd name="T49" fmla="*/ 159 h 263"/>
              <a:gd name="T50" fmla="*/ 150 w 723"/>
              <a:gd name="T51" fmla="*/ 187 h 263"/>
              <a:gd name="T52" fmla="*/ 356 w 723"/>
              <a:gd name="T53" fmla="*/ 197 h 263"/>
              <a:gd name="T54" fmla="*/ 562 w 723"/>
              <a:gd name="T55" fmla="*/ 187 h 263"/>
              <a:gd name="T56" fmla="*/ 656 w 723"/>
              <a:gd name="T57" fmla="*/ 159 h 263"/>
              <a:gd name="T58" fmla="*/ 656 w 723"/>
              <a:gd name="T59" fmla="*/ 94 h 263"/>
              <a:gd name="T60" fmla="*/ 609 w 723"/>
              <a:gd name="T61" fmla="*/ 103 h 263"/>
              <a:gd name="T62" fmla="*/ 384 w 723"/>
              <a:gd name="T63" fmla="*/ 131 h 263"/>
              <a:gd name="T64" fmla="*/ 338 w 723"/>
              <a:gd name="T65" fmla="*/ 131 h 263"/>
              <a:gd name="T66" fmla="*/ 113 w 723"/>
              <a:gd name="T67" fmla="*/ 103 h 263"/>
              <a:gd name="T68" fmla="*/ 66 w 723"/>
              <a:gd name="T69" fmla="*/ 94 h 263"/>
              <a:gd name="T70" fmla="*/ 66 w 723"/>
              <a:gd name="T71" fmla="*/ 159 h 263"/>
              <a:gd name="T72" fmla="*/ 656 w 723"/>
              <a:gd name="T73" fmla="*/ 159 h 263"/>
              <a:gd name="T74" fmla="*/ 656 w 723"/>
              <a:gd name="T75" fmla="*/ 159 h 263"/>
              <a:gd name="T76" fmla="*/ 656 w 723"/>
              <a:gd name="T77" fmla="*/ 168 h 263"/>
              <a:gd name="T78" fmla="*/ 656 w 723"/>
              <a:gd name="T79" fmla="*/ 159 h 263"/>
              <a:gd name="T80" fmla="*/ 66 w 723"/>
              <a:gd name="T81" fmla="*/ 28 h 263"/>
              <a:gd name="T82" fmla="*/ 66 w 723"/>
              <a:gd name="T83" fmla="*/ 28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23" h="263">
                <a:moveTo>
                  <a:pt x="356" y="262"/>
                </a:moveTo>
                <a:lnTo>
                  <a:pt x="356" y="262"/>
                </a:lnTo>
                <a:cubicBezTo>
                  <a:pt x="272" y="262"/>
                  <a:pt x="188" y="253"/>
                  <a:pt x="122" y="243"/>
                </a:cubicBezTo>
                <a:cubicBezTo>
                  <a:pt x="85" y="234"/>
                  <a:pt x="66" y="225"/>
                  <a:pt x="47" y="215"/>
                </a:cubicBezTo>
                <a:cubicBezTo>
                  <a:pt x="19" y="206"/>
                  <a:pt x="0" y="187"/>
                  <a:pt x="0" y="16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9"/>
                  <a:pt x="66" y="19"/>
                </a:cubicBezTo>
                <a:cubicBezTo>
                  <a:pt x="66" y="28"/>
                  <a:pt x="85" y="37"/>
                  <a:pt x="150" y="47"/>
                </a:cubicBezTo>
                <a:cubicBezTo>
                  <a:pt x="197" y="56"/>
                  <a:pt x="263" y="65"/>
                  <a:pt x="338" y="65"/>
                </a:cubicBezTo>
                <a:cubicBezTo>
                  <a:pt x="347" y="65"/>
                  <a:pt x="365" y="65"/>
                  <a:pt x="384" y="65"/>
                </a:cubicBezTo>
                <a:cubicBezTo>
                  <a:pt x="450" y="65"/>
                  <a:pt x="515" y="56"/>
                  <a:pt x="572" y="47"/>
                </a:cubicBezTo>
                <a:cubicBezTo>
                  <a:pt x="628" y="37"/>
                  <a:pt x="647" y="28"/>
                  <a:pt x="656" y="19"/>
                </a:cubicBezTo>
                <a:cubicBezTo>
                  <a:pt x="656" y="9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9"/>
                  <a:pt x="722" y="28"/>
                </a:cubicBezTo>
                <a:lnTo>
                  <a:pt x="722" y="28"/>
                </a:lnTo>
                <a:lnTo>
                  <a:pt x="722" y="28"/>
                </a:lnTo>
                <a:lnTo>
                  <a:pt x="722" y="28"/>
                </a:lnTo>
                <a:cubicBezTo>
                  <a:pt x="722" y="168"/>
                  <a:pt x="722" y="168"/>
                  <a:pt x="722" y="168"/>
                </a:cubicBezTo>
                <a:cubicBezTo>
                  <a:pt x="722" y="215"/>
                  <a:pt x="647" y="234"/>
                  <a:pt x="600" y="243"/>
                </a:cubicBezTo>
                <a:cubicBezTo>
                  <a:pt x="534" y="253"/>
                  <a:pt x="450" y="262"/>
                  <a:pt x="356" y="262"/>
                </a:cubicBezTo>
                <a:close/>
                <a:moveTo>
                  <a:pt x="66" y="159"/>
                </a:moveTo>
                <a:lnTo>
                  <a:pt x="66" y="159"/>
                </a:lnTo>
                <a:cubicBezTo>
                  <a:pt x="75" y="159"/>
                  <a:pt x="94" y="178"/>
                  <a:pt x="150" y="187"/>
                </a:cubicBezTo>
                <a:cubicBezTo>
                  <a:pt x="206" y="197"/>
                  <a:pt x="281" y="197"/>
                  <a:pt x="356" y="197"/>
                </a:cubicBezTo>
                <a:cubicBezTo>
                  <a:pt x="431" y="197"/>
                  <a:pt x="506" y="197"/>
                  <a:pt x="562" y="187"/>
                </a:cubicBezTo>
                <a:cubicBezTo>
                  <a:pt x="628" y="178"/>
                  <a:pt x="647" y="159"/>
                  <a:pt x="656" y="159"/>
                </a:cubicBezTo>
                <a:cubicBezTo>
                  <a:pt x="656" y="94"/>
                  <a:pt x="656" y="94"/>
                  <a:pt x="656" y="94"/>
                </a:cubicBezTo>
                <a:cubicBezTo>
                  <a:pt x="637" y="103"/>
                  <a:pt x="618" y="103"/>
                  <a:pt x="609" y="103"/>
                </a:cubicBezTo>
                <a:cubicBezTo>
                  <a:pt x="544" y="122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2"/>
                  <a:pt x="113" y="103"/>
                </a:cubicBezTo>
                <a:cubicBezTo>
                  <a:pt x="94" y="103"/>
                  <a:pt x="85" y="103"/>
                  <a:pt x="66" y="94"/>
                </a:cubicBezTo>
                <a:lnTo>
                  <a:pt x="66" y="159"/>
                </a:lnTo>
                <a:close/>
                <a:moveTo>
                  <a:pt x="656" y="159"/>
                </a:moveTo>
                <a:lnTo>
                  <a:pt x="656" y="159"/>
                </a:lnTo>
                <a:cubicBezTo>
                  <a:pt x="656" y="168"/>
                  <a:pt x="656" y="168"/>
                  <a:pt x="656" y="168"/>
                </a:cubicBezTo>
                <a:lnTo>
                  <a:pt x="656" y="159"/>
                </a:lnTo>
                <a:close/>
                <a:moveTo>
                  <a:pt x="66" y="28"/>
                </a:moveTo>
                <a:lnTo>
                  <a:pt x="66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1">
            <a:extLst>
              <a:ext uri="{FF2B5EF4-FFF2-40B4-BE49-F238E27FC236}">
                <a16:creationId xmlns:a16="http://schemas.microsoft.com/office/drawing/2014/main" id="{31C2F131-EBA3-F844-8B9F-F55724FE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8752629"/>
            <a:ext cx="750529" cy="205939"/>
          </a:xfrm>
          <a:custGeom>
            <a:avLst/>
            <a:gdLst>
              <a:gd name="T0" fmla="*/ 356 w 723"/>
              <a:gd name="T1" fmla="*/ 196 h 197"/>
              <a:gd name="T2" fmla="*/ 356 w 723"/>
              <a:gd name="T3" fmla="*/ 196 h 197"/>
              <a:gd name="T4" fmla="*/ 338 w 723"/>
              <a:gd name="T5" fmla="*/ 196 h 197"/>
              <a:gd name="T6" fmla="*/ 113 w 723"/>
              <a:gd name="T7" fmla="*/ 178 h 197"/>
              <a:gd name="T8" fmla="*/ 0 w 723"/>
              <a:gd name="T9" fmla="*/ 103 h 197"/>
              <a:gd name="T10" fmla="*/ 122 w 723"/>
              <a:gd name="T11" fmla="*/ 18 h 197"/>
              <a:gd name="T12" fmla="*/ 356 w 723"/>
              <a:gd name="T13" fmla="*/ 0 h 197"/>
              <a:gd name="T14" fmla="*/ 600 w 723"/>
              <a:gd name="T15" fmla="*/ 18 h 197"/>
              <a:gd name="T16" fmla="*/ 675 w 723"/>
              <a:gd name="T17" fmla="*/ 47 h 197"/>
              <a:gd name="T18" fmla="*/ 722 w 723"/>
              <a:gd name="T19" fmla="*/ 103 h 197"/>
              <a:gd name="T20" fmla="*/ 609 w 723"/>
              <a:gd name="T21" fmla="*/ 178 h 197"/>
              <a:gd name="T22" fmla="*/ 384 w 723"/>
              <a:gd name="T23" fmla="*/ 196 h 197"/>
              <a:gd name="T24" fmla="*/ 356 w 723"/>
              <a:gd name="T25" fmla="*/ 196 h 197"/>
              <a:gd name="T26" fmla="*/ 75 w 723"/>
              <a:gd name="T27" fmla="*/ 103 h 197"/>
              <a:gd name="T28" fmla="*/ 75 w 723"/>
              <a:gd name="T29" fmla="*/ 103 h 197"/>
              <a:gd name="T30" fmla="*/ 150 w 723"/>
              <a:gd name="T31" fmla="*/ 121 h 197"/>
              <a:gd name="T32" fmla="*/ 338 w 723"/>
              <a:gd name="T33" fmla="*/ 131 h 197"/>
              <a:gd name="T34" fmla="*/ 384 w 723"/>
              <a:gd name="T35" fmla="*/ 131 h 197"/>
              <a:gd name="T36" fmla="*/ 572 w 723"/>
              <a:gd name="T37" fmla="*/ 121 h 197"/>
              <a:gd name="T38" fmla="*/ 637 w 723"/>
              <a:gd name="T39" fmla="*/ 103 h 197"/>
              <a:gd name="T40" fmla="*/ 562 w 723"/>
              <a:gd name="T41" fmla="*/ 84 h 197"/>
              <a:gd name="T42" fmla="*/ 356 w 723"/>
              <a:gd name="T43" fmla="*/ 65 h 197"/>
              <a:gd name="T44" fmla="*/ 150 w 723"/>
              <a:gd name="T45" fmla="*/ 84 h 197"/>
              <a:gd name="T46" fmla="*/ 75 w 723"/>
              <a:gd name="T47" fmla="*/ 103 h 197"/>
              <a:gd name="T48" fmla="*/ 656 w 723"/>
              <a:gd name="T49" fmla="*/ 112 h 197"/>
              <a:gd name="T50" fmla="*/ 656 w 723"/>
              <a:gd name="T51" fmla="*/ 11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197">
                <a:moveTo>
                  <a:pt x="356" y="196"/>
                </a:moveTo>
                <a:lnTo>
                  <a:pt x="356" y="196"/>
                </a:lnTo>
                <a:cubicBezTo>
                  <a:pt x="347" y="196"/>
                  <a:pt x="347" y="196"/>
                  <a:pt x="338" y="196"/>
                </a:cubicBezTo>
                <a:cubicBezTo>
                  <a:pt x="253" y="196"/>
                  <a:pt x="169" y="187"/>
                  <a:pt x="113" y="178"/>
                </a:cubicBezTo>
                <a:cubicBezTo>
                  <a:pt x="66" y="168"/>
                  <a:pt x="0" y="150"/>
                  <a:pt x="0" y="103"/>
                </a:cubicBezTo>
                <a:cubicBezTo>
                  <a:pt x="0" y="56"/>
                  <a:pt x="66" y="28"/>
                  <a:pt x="122" y="18"/>
                </a:cubicBezTo>
                <a:cubicBezTo>
                  <a:pt x="188" y="9"/>
                  <a:pt x="272" y="0"/>
                  <a:pt x="356" y="0"/>
                </a:cubicBezTo>
                <a:cubicBezTo>
                  <a:pt x="450" y="0"/>
                  <a:pt x="534" y="9"/>
                  <a:pt x="600" y="18"/>
                </a:cubicBezTo>
                <a:cubicBezTo>
                  <a:pt x="628" y="28"/>
                  <a:pt x="656" y="37"/>
                  <a:pt x="675" y="47"/>
                </a:cubicBezTo>
                <a:cubicBezTo>
                  <a:pt x="703" y="56"/>
                  <a:pt x="722" y="75"/>
                  <a:pt x="722" y="103"/>
                </a:cubicBezTo>
                <a:cubicBezTo>
                  <a:pt x="722" y="150"/>
                  <a:pt x="656" y="168"/>
                  <a:pt x="609" y="178"/>
                </a:cubicBezTo>
                <a:cubicBezTo>
                  <a:pt x="544" y="187"/>
                  <a:pt x="469" y="196"/>
                  <a:pt x="384" y="196"/>
                </a:cubicBezTo>
                <a:cubicBezTo>
                  <a:pt x="375" y="196"/>
                  <a:pt x="365" y="196"/>
                  <a:pt x="356" y="196"/>
                </a:cubicBezTo>
                <a:close/>
                <a:moveTo>
                  <a:pt x="75" y="103"/>
                </a:moveTo>
                <a:lnTo>
                  <a:pt x="75" y="103"/>
                </a:lnTo>
                <a:cubicBezTo>
                  <a:pt x="94" y="103"/>
                  <a:pt x="113" y="112"/>
                  <a:pt x="150" y="121"/>
                </a:cubicBezTo>
                <a:cubicBezTo>
                  <a:pt x="197" y="131"/>
                  <a:pt x="263" y="131"/>
                  <a:pt x="338" y="131"/>
                </a:cubicBezTo>
                <a:cubicBezTo>
                  <a:pt x="347" y="140"/>
                  <a:pt x="365" y="140"/>
                  <a:pt x="384" y="131"/>
                </a:cubicBezTo>
                <a:cubicBezTo>
                  <a:pt x="450" y="131"/>
                  <a:pt x="515" y="131"/>
                  <a:pt x="572" y="121"/>
                </a:cubicBezTo>
                <a:cubicBezTo>
                  <a:pt x="609" y="112"/>
                  <a:pt x="628" y="103"/>
                  <a:pt x="637" y="103"/>
                </a:cubicBezTo>
                <a:cubicBezTo>
                  <a:pt x="628" y="93"/>
                  <a:pt x="600" y="84"/>
                  <a:pt x="562" y="84"/>
                </a:cubicBezTo>
                <a:cubicBezTo>
                  <a:pt x="506" y="75"/>
                  <a:pt x="431" y="65"/>
                  <a:pt x="356" y="65"/>
                </a:cubicBezTo>
                <a:cubicBezTo>
                  <a:pt x="281" y="65"/>
                  <a:pt x="216" y="75"/>
                  <a:pt x="150" y="84"/>
                </a:cubicBezTo>
                <a:cubicBezTo>
                  <a:pt x="113" y="84"/>
                  <a:pt x="94" y="93"/>
                  <a:pt x="75" y="103"/>
                </a:cubicBezTo>
                <a:close/>
                <a:moveTo>
                  <a:pt x="656" y="112"/>
                </a:moveTo>
                <a:lnTo>
                  <a:pt x="65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2">
            <a:extLst>
              <a:ext uri="{FF2B5EF4-FFF2-40B4-BE49-F238E27FC236}">
                <a16:creationId xmlns:a16="http://schemas.microsoft.com/office/drawing/2014/main" id="{DD6D8F0A-E8B5-F049-AFF4-1F8D4F45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2244" y="8821276"/>
            <a:ext cx="750529" cy="283737"/>
          </a:xfrm>
          <a:custGeom>
            <a:avLst/>
            <a:gdLst>
              <a:gd name="T0" fmla="*/ 356 w 723"/>
              <a:gd name="T1" fmla="*/ 272 h 273"/>
              <a:gd name="T2" fmla="*/ 356 w 723"/>
              <a:gd name="T3" fmla="*/ 272 h 273"/>
              <a:gd name="T4" fmla="*/ 122 w 723"/>
              <a:gd name="T5" fmla="*/ 253 h 273"/>
              <a:gd name="T6" fmla="*/ 47 w 723"/>
              <a:gd name="T7" fmla="*/ 225 h 273"/>
              <a:gd name="T8" fmla="*/ 0 w 723"/>
              <a:gd name="T9" fmla="*/ 169 h 273"/>
              <a:gd name="T10" fmla="*/ 0 w 723"/>
              <a:gd name="T11" fmla="*/ 38 h 273"/>
              <a:gd name="T12" fmla="*/ 28 w 723"/>
              <a:gd name="T13" fmla="*/ 0 h 273"/>
              <a:gd name="T14" fmla="*/ 28 w 723"/>
              <a:gd name="T15" fmla="*/ 0 h 273"/>
              <a:gd name="T16" fmla="*/ 66 w 723"/>
              <a:gd name="T17" fmla="*/ 28 h 273"/>
              <a:gd name="T18" fmla="*/ 150 w 723"/>
              <a:gd name="T19" fmla="*/ 56 h 273"/>
              <a:gd name="T20" fmla="*/ 338 w 723"/>
              <a:gd name="T21" fmla="*/ 66 h 273"/>
              <a:gd name="T22" fmla="*/ 384 w 723"/>
              <a:gd name="T23" fmla="*/ 66 h 273"/>
              <a:gd name="T24" fmla="*/ 572 w 723"/>
              <a:gd name="T25" fmla="*/ 56 h 273"/>
              <a:gd name="T26" fmla="*/ 656 w 723"/>
              <a:gd name="T27" fmla="*/ 28 h 273"/>
              <a:gd name="T28" fmla="*/ 684 w 723"/>
              <a:gd name="T29" fmla="*/ 0 h 273"/>
              <a:gd name="T30" fmla="*/ 684 w 723"/>
              <a:gd name="T31" fmla="*/ 0 h 273"/>
              <a:gd name="T32" fmla="*/ 722 w 723"/>
              <a:gd name="T33" fmla="*/ 38 h 273"/>
              <a:gd name="T34" fmla="*/ 722 w 723"/>
              <a:gd name="T35" fmla="*/ 38 h 273"/>
              <a:gd name="T36" fmla="*/ 722 w 723"/>
              <a:gd name="T37" fmla="*/ 38 h 273"/>
              <a:gd name="T38" fmla="*/ 722 w 723"/>
              <a:gd name="T39" fmla="*/ 38 h 273"/>
              <a:gd name="T40" fmla="*/ 722 w 723"/>
              <a:gd name="T41" fmla="*/ 169 h 273"/>
              <a:gd name="T42" fmla="*/ 600 w 723"/>
              <a:gd name="T43" fmla="*/ 253 h 273"/>
              <a:gd name="T44" fmla="*/ 356 w 723"/>
              <a:gd name="T45" fmla="*/ 272 h 273"/>
              <a:gd name="T46" fmla="*/ 66 w 723"/>
              <a:gd name="T47" fmla="*/ 160 h 273"/>
              <a:gd name="T48" fmla="*/ 66 w 723"/>
              <a:gd name="T49" fmla="*/ 160 h 273"/>
              <a:gd name="T50" fmla="*/ 150 w 723"/>
              <a:gd name="T51" fmla="*/ 188 h 273"/>
              <a:gd name="T52" fmla="*/ 356 w 723"/>
              <a:gd name="T53" fmla="*/ 206 h 273"/>
              <a:gd name="T54" fmla="*/ 562 w 723"/>
              <a:gd name="T55" fmla="*/ 188 h 273"/>
              <a:gd name="T56" fmla="*/ 656 w 723"/>
              <a:gd name="T57" fmla="*/ 160 h 273"/>
              <a:gd name="T58" fmla="*/ 656 w 723"/>
              <a:gd name="T59" fmla="*/ 103 h 273"/>
              <a:gd name="T60" fmla="*/ 609 w 723"/>
              <a:gd name="T61" fmla="*/ 113 h 273"/>
              <a:gd name="T62" fmla="*/ 384 w 723"/>
              <a:gd name="T63" fmla="*/ 131 h 273"/>
              <a:gd name="T64" fmla="*/ 338 w 723"/>
              <a:gd name="T65" fmla="*/ 131 h 273"/>
              <a:gd name="T66" fmla="*/ 113 w 723"/>
              <a:gd name="T67" fmla="*/ 113 h 273"/>
              <a:gd name="T68" fmla="*/ 66 w 723"/>
              <a:gd name="T69" fmla="*/ 103 h 273"/>
              <a:gd name="T70" fmla="*/ 66 w 723"/>
              <a:gd name="T71" fmla="*/ 160 h 273"/>
              <a:gd name="T72" fmla="*/ 656 w 723"/>
              <a:gd name="T73" fmla="*/ 169 h 273"/>
              <a:gd name="T74" fmla="*/ 656 w 723"/>
              <a:gd name="T75" fmla="*/ 169 h 273"/>
              <a:gd name="T76" fmla="*/ 66 w 723"/>
              <a:gd name="T77" fmla="*/ 38 h 273"/>
              <a:gd name="T78" fmla="*/ 66 w 723"/>
              <a:gd name="T79" fmla="*/ 3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273">
                <a:moveTo>
                  <a:pt x="356" y="272"/>
                </a:moveTo>
                <a:lnTo>
                  <a:pt x="356" y="272"/>
                </a:lnTo>
                <a:cubicBezTo>
                  <a:pt x="272" y="272"/>
                  <a:pt x="188" y="263"/>
                  <a:pt x="122" y="253"/>
                </a:cubicBezTo>
                <a:cubicBezTo>
                  <a:pt x="85" y="244"/>
                  <a:pt x="66" y="235"/>
                  <a:pt x="47" y="225"/>
                </a:cubicBezTo>
                <a:cubicBezTo>
                  <a:pt x="19" y="206"/>
                  <a:pt x="0" y="188"/>
                  <a:pt x="0" y="16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19" y="0"/>
                  <a:pt x="28" y="0"/>
                </a:cubicBezTo>
                <a:lnTo>
                  <a:pt x="28" y="0"/>
                </a:lnTo>
                <a:cubicBezTo>
                  <a:pt x="47" y="0"/>
                  <a:pt x="56" y="10"/>
                  <a:pt x="66" y="28"/>
                </a:cubicBezTo>
                <a:cubicBezTo>
                  <a:pt x="66" y="28"/>
                  <a:pt x="85" y="47"/>
                  <a:pt x="150" y="56"/>
                </a:cubicBezTo>
                <a:cubicBezTo>
                  <a:pt x="197" y="66"/>
                  <a:pt x="263" y="66"/>
                  <a:pt x="338" y="66"/>
                </a:cubicBezTo>
                <a:cubicBezTo>
                  <a:pt x="347" y="75"/>
                  <a:pt x="365" y="75"/>
                  <a:pt x="384" y="66"/>
                </a:cubicBezTo>
                <a:cubicBezTo>
                  <a:pt x="450" y="66"/>
                  <a:pt x="515" y="66"/>
                  <a:pt x="572" y="56"/>
                </a:cubicBezTo>
                <a:cubicBezTo>
                  <a:pt x="628" y="47"/>
                  <a:pt x="647" y="28"/>
                  <a:pt x="656" y="28"/>
                </a:cubicBezTo>
                <a:cubicBezTo>
                  <a:pt x="656" y="10"/>
                  <a:pt x="675" y="0"/>
                  <a:pt x="684" y="0"/>
                </a:cubicBezTo>
                <a:lnTo>
                  <a:pt x="684" y="0"/>
                </a:lnTo>
                <a:cubicBezTo>
                  <a:pt x="703" y="0"/>
                  <a:pt x="722" y="19"/>
                  <a:pt x="722" y="38"/>
                </a:cubicBezTo>
                <a:lnTo>
                  <a:pt x="722" y="38"/>
                </a:lnTo>
                <a:lnTo>
                  <a:pt x="722" y="38"/>
                </a:lnTo>
                <a:lnTo>
                  <a:pt x="722" y="38"/>
                </a:lnTo>
                <a:cubicBezTo>
                  <a:pt x="722" y="169"/>
                  <a:pt x="722" y="169"/>
                  <a:pt x="722" y="169"/>
                </a:cubicBezTo>
                <a:cubicBezTo>
                  <a:pt x="722" y="216"/>
                  <a:pt x="647" y="235"/>
                  <a:pt x="600" y="253"/>
                </a:cubicBezTo>
                <a:cubicBezTo>
                  <a:pt x="534" y="263"/>
                  <a:pt x="450" y="272"/>
                  <a:pt x="356" y="272"/>
                </a:cubicBezTo>
                <a:close/>
                <a:moveTo>
                  <a:pt x="66" y="160"/>
                </a:moveTo>
                <a:lnTo>
                  <a:pt x="66" y="160"/>
                </a:lnTo>
                <a:cubicBezTo>
                  <a:pt x="75" y="169"/>
                  <a:pt x="94" y="178"/>
                  <a:pt x="150" y="188"/>
                </a:cubicBezTo>
                <a:cubicBezTo>
                  <a:pt x="206" y="197"/>
                  <a:pt x="281" y="206"/>
                  <a:pt x="356" y="206"/>
                </a:cubicBezTo>
                <a:cubicBezTo>
                  <a:pt x="431" y="206"/>
                  <a:pt x="506" y="197"/>
                  <a:pt x="562" y="188"/>
                </a:cubicBezTo>
                <a:cubicBezTo>
                  <a:pt x="628" y="178"/>
                  <a:pt x="647" y="169"/>
                  <a:pt x="656" y="160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37" y="103"/>
                  <a:pt x="618" y="113"/>
                  <a:pt x="609" y="113"/>
                </a:cubicBezTo>
                <a:cubicBezTo>
                  <a:pt x="544" y="122"/>
                  <a:pt x="469" y="131"/>
                  <a:pt x="384" y="131"/>
                </a:cubicBezTo>
                <a:cubicBezTo>
                  <a:pt x="365" y="131"/>
                  <a:pt x="347" y="131"/>
                  <a:pt x="338" y="131"/>
                </a:cubicBezTo>
                <a:cubicBezTo>
                  <a:pt x="253" y="131"/>
                  <a:pt x="169" y="122"/>
                  <a:pt x="113" y="113"/>
                </a:cubicBezTo>
                <a:cubicBezTo>
                  <a:pt x="94" y="113"/>
                  <a:pt x="85" y="103"/>
                  <a:pt x="66" y="103"/>
                </a:cubicBezTo>
                <a:lnTo>
                  <a:pt x="66" y="160"/>
                </a:lnTo>
                <a:close/>
                <a:moveTo>
                  <a:pt x="656" y="169"/>
                </a:moveTo>
                <a:lnTo>
                  <a:pt x="656" y="169"/>
                </a:lnTo>
                <a:close/>
                <a:moveTo>
                  <a:pt x="66" y="38"/>
                </a:moveTo>
                <a:lnTo>
                  <a:pt x="66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3">
            <a:extLst>
              <a:ext uri="{FF2B5EF4-FFF2-40B4-BE49-F238E27FC236}">
                <a16:creationId xmlns:a16="http://schemas.microsoft.com/office/drawing/2014/main" id="{41D2128E-DC4F-D245-B3BF-46D25709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347" y="8372789"/>
            <a:ext cx="942738" cy="1432411"/>
          </a:xfrm>
          <a:custGeom>
            <a:avLst/>
            <a:gdLst>
              <a:gd name="T0" fmla="*/ 777 w 909"/>
              <a:gd name="T1" fmla="*/ 1378 h 1379"/>
              <a:gd name="T2" fmla="*/ 777 w 909"/>
              <a:gd name="T3" fmla="*/ 1378 h 1379"/>
              <a:gd name="T4" fmla="*/ 131 w 909"/>
              <a:gd name="T5" fmla="*/ 1378 h 1379"/>
              <a:gd name="T6" fmla="*/ 0 w 909"/>
              <a:gd name="T7" fmla="*/ 1256 h 1379"/>
              <a:gd name="T8" fmla="*/ 0 w 909"/>
              <a:gd name="T9" fmla="*/ 122 h 1379"/>
              <a:gd name="T10" fmla="*/ 131 w 909"/>
              <a:gd name="T11" fmla="*/ 0 h 1379"/>
              <a:gd name="T12" fmla="*/ 777 w 909"/>
              <a:gd name="T13" fmla="*/ 0 h 1379"/>
              <a:gd name="T14" fmla="*/ 908 w 909"/>
              <a:gd name="T15" fmla="*/ 122 h 1379"/>
              <a:gd name="T16" fmla="*/ 908 w 909"/>
              <a:gd name="T17" fmla="*/ 506 h 1379"/>
              <a:gd name="T18" fmla="*/ 871 w 909"/>
              <a:gd name="T19" fmla="*/ 534 h 1379"/>
              <a:gd name="T20" fmla="*/ 843 w 909"/>
              <a:gd name="T21" fmla="*/ 506 h 1379"/>
              <a:gd name="T22" fmla="*/ 843 w 909"/>
              <a:gd name="T23" fmla="*/ 122 h 1379"/>
              <a:gd name="T24" fmla="*/ 777 w 909"/>
              <a:gd name="T25" fmla="*/ 66 h 1379"/>
              <a:gd name="T26" fmla="*/ 131 w 909"/>
              <a:gd name="T27" fmla="*/ 66 h 1379"/>
              <a:gd name="T28" fmla="*/ 65 w 909"/>
              <a:gd name="T29" fmla="*/ 122 h 1379"/>
              <a:gd name="T30" fmla="*/ 65 w 909"/>
              <a:gd name="T31" fmla="*/ 1256 h 1379"/>
              <a:gd name="T32" fmla="*/ 131 w 909"/>
              <a:gd name="T33" fmla="*/ 1312 h 1379"/>
              <a:gd name="T34" fmla="*/ 777 w 909"/>
              <a:gd name="T35" fmla="*/ 1312 h 1379"/>
              <a:gd name="T36" fmla="*/ 805 w 909"/>
              <a:gd name="T37" fmla="*/ 1312 h 1379"/>
              <a:gd name="T38" fmla="*/ 852 w 909"/>
              <a:gd name="T39" fmla="*/ 1321 h 1379"/>
              <a:gd name="T40" fmla="*/ 833 w 909"/>
              <a:gd name="T41" fmla="*/ 1368 h 1379"/>
              <a:gd name="T42" fmla="*/ 777 w 909"/>
              <a:gd name="T43" fmla="*/ 1378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9" h="1379">
                <a:moveTo>
                  <a:pt x="777" y="1378"/>
                </a:moveTo>
                <a:lnTo>
                  <a:pt x="777" y="1378"/>
                </a:lnTo>
                <a:cubicBezTo>
                  <a:pt x="131" y="1378"/>
                  <a:pt x="131" y="1378"/>
                  <a:pt x="131" y="1378"/>
                </a:cubicBezTo>
                <a:cubicBezTo>
                  <a:pt x="56" y="1378"/>
                  <a:pt x="0" y="1321"/>
                  <a:pt x="0" y="1256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57"/>
                  <a:pt x="56" y="0"/>
                  <a:pt x="131" y="0"/>
                </a:cubicBezTo>
                <a:cubicBezTo>
                  <a:pt x="777" y="0"/>
                  <a:pt x="777" y="0"/>
                  <a:pt x="777" y="0"/>
                </a:cubicBezTo>
                <a:cubicBezTo>
                  <a:pt x="843" y="0"/>
                  <a:pt x="908" y="57"/>
                  <a:pt x="908" y="122"/>
                </a:cubicBezTo>
                <a:cubicBezTo>
                  <a:pt x="908" y="506"/>
                  <a:pt x="908" y="506"/>
                  <a:pt x="908" y="506"/>
                </a:cubicBezTo>
                <a:cubicBezTo>
                  <a:pt x="908" y="525"/>
                  <a:pt x="889" y="534"/>
                  <a:pt x="871" y="534"/>
                </a:cubicBezTo>
                <a:cubicBezTo>
                  <a:pt x="852" y="534"/>
                  <a:pt x="843" y="525"/>
                  <a:pt x="843" y="506"/>
                </a:cubicBezTo>
                <a:cubicBezTo>
                  <a:pt x="843" y="122"/>
                  <a:pt x="843" y="122"/>
                  <a:pt x="843" y="122"/>
                </a:cubicBezTo>
                <a:cubicBezTo>
                  <a:pt x="843" y="94"/>
                  <a:pt x="814" y="66"/>
                  <a:pt x="777" y="66"/>
                </a:cubicBezTo>
                <a:cubicBezTo>
                  <a:pt x="131" y="66"/>
                  <a:pt x="131" y="66"/>
                  <a:pt x="131" y="66"/>
                </a:cubicBezTo>
                <a:cubicBezTo>
                  <a:pt x="93" y="66"/>
                  <a:pt x="65" y="94"/>
                  <a:pt x="65" y="122"/>
                </a:cubicBezTo>
                <a:cubicBezTo>
                  <a:pt x="65" y="1256"/>
                  <a:pt x="65" y="1256"/>
                  <a:pt x="65" y="1256"/>
                </a:cubicBezTo>
                <a:cubicBezTo>
                  <a:pt x="65" y="1284"/>
                  <a:pt x="93" y="1312"/>
                  <a:pt x="131" y="1312"/>
                </a:cubicBezTo>
                <a:cubicBezTo>
                  <a:pt x="777" y="1312"/>
                  <a:pt x="777" y="1312"/>
                  <a:pt x="777" y="1312"/>
                </a:cubicBezTo>
                <a:cubicBezTo>
                  <a:pt x="787" y="1312"/>
                  <a:pt x="796" y="1312"/>
                  <a:pt x="805" y="1312"/>
                </a:cubicBezTo>
                <a:cubicBezTo>
                  <a:pt x="824" y="1303"/>
                  <a:pt x="843" y="1303"/>
                  <a:pt x="852" y="1321"/>
                </a:cubicBezTo>
                <a:cubicBezTo>
                  <a:pt x="852" y="1340"/>
                  <a:pt x="852" y="1359"/>
                  <a:pt x="833" y="1368"/>
                </a:cubicBezTo>
                <a:cubicBezTo>
                  <a:pt x="814" y="1378"/>
                  <a:pt x="796" y="1378"/>
                  <a:pt x="777" y="13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4">
            <a:extLst>
              <a:ext uri="{FF2B5EF4-FFF2-40B4-BE49-F238E27FC236}">
                <a16:creationId xmlns:a16="http://schemas.microsoft.com/office/drawing/2014/main" id="{2E86ED2A-5376-324D-B33F-F1C32C947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9562653"/>
            <a:ext cx="77800" cy="77797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8 h 76"/>
              <a:gd name="T6" fmla="*/ 38 w 76"/>
              <a:gd name="T7" fmla="*/ 0 h 76"/>
              <a:gd name="T8" fmla="*/ 75 w 76"/>
              <a:gd name="T9" fmla="*/ 38 h 76"/>
              <a:gd name="T10" fmla="*/ 38 w 76"/>
              <a:gd name="T11" fmla="*/ 75 h 76"/>
              <a:gd name="T12" fmla="*/ 38 w 76"/>
              <a:gd name="T13" fmla="*/ 10 h 76"/>
              <a:gd name="T14" fmla="*/ 38 w 76"/>
              <a:gd name="T15" fmla="*/ 10 h 76"/>
              <a:gd name="T16" fmla="*/ 10 w 76"/>
              <a:gd name="T17" fmla="*/ 38 h 76"/>
              <a:gd name="T18" fmla="*/ 38 w 76"/>
              <a:gd name="T19" fmla="*/ 56 h 76"/>
              <a:gd name="T20" fmla="*/ 66 w 76"/>
              <a:gd name="T21" fmla="*/ 38 h 76"/>
              <a:gd name="T22" fmla="*/ 38 w 76"/>
              <a:gd name="T23" fmla="*/ 1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8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10"/>
                </a:moveTo>
                <a:lnTo>
                  <a:pt x="38" y="10"/>
                </a:lnTo>
                <a:cubicBezTo>
                  <a:pt x="19" y="10"/>
                  <a:pt x="10" y="19"/>
                  <a:pt x="10" y="38"/>
                </a:cubicBezTo>
                <a:cubicBezTo>
                  <a:pt x="10" y="47"/>
                  <a:pt x="19" y="56"/>
                  <a:pt x="38" y="56"/>
                </a:cubicBezTo>
                <a:cubicBezTo>
                  <a:pt x="47" y="56"/>
                  <a:pt x="66" y="47"/>
                  <a:pt x="66" y="38"/>
                </a:cubicBezTo>
                <a:cubicBezTo>
                  <a:pt x="66" y="19"/>
                  <a:pt x="47" y="10"/>
                  <a:pt x="3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5">
            <a:extLst>
              <a:ext uri="{FF2B5EF4-FFF2-40B4-BE49-F238E27FC236}">
                <a16:creationId xmlns:a16="http://schemas.microsoft.com/office/drawing/2014/main" id="{0614EA0D-D800-9A4B-A503-7E4E24AF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592" y="9562653"/>
            <a:ext cx="320348" cy="68645"/>
          </a:xfrm>
          <a:custGeom>
            <a:avLst/>
            <a:gdLst>
              <a:gd name="T0" fmla="*/ 281 w 310"/>
              <a:gd name="T1" fmla="*/ 66 h 67"/>
              <a:gd name="T2" fmla="*/ 281 w 310"/>
              <a:gd name="T3" fmla="*/ 66 h 67"/>
              <a:gd name="T4" fmla="*/ 28 w 310"/>
              <a:gd name="T5" fmla="*/ 66 h 67"/>
              <a:gd name="T6" fmla="*/ 0 w 310"/>
              <a:gd name="T7" fmla="*/ 38 h 67"/>
              <a:gd name="T8" fmla="*/ 28 w 310"/>
              <a:gd name="T9" fmla="*/ 0 h 67"/>
              <a:gd name="T10" fmla="*/ 281 w 310"/>
              <a:gd name="T11" fmla="*/ 0 h 67"/>
              <a:gd name="T12" fmla="*/ 309 w 310"/>
              <a:gd name="T13" fmla="*/ 38 h 67"/>
              <a:gd name="T14" fmla="*/ 281 w 310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67">
                <a:moveTo>
                  <a:pt x="281" y="66"/>
                </a:moveTo>
                <a:lnTo>
                  <a:pt x="281" y="66"/>
                </a:lnTo>
                <a:cubicBezTo>
                  <a:pt x="28" y="66"/>
                  <a:pt x="28" y="66"/>
                  <a:pt x="28" y="66"/>
                </a:cubicBezTo>
                <a:cubicBezTo>
                  <a:pt x="19" y="66"/>
                  <a:pt x="0" y="56"/>
                  <a:pt x="0" y="38"/>
                </a:cubicBezTo>
                <a:cubicBezTo>
                  <a:pt x="0" y="19"/>
                  <a:pt x="19" y="0"/>
                  <a:pt x="28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300" y="0"/>
                  <a:pt x="309" y="19"/>
                  <a:pt x="309" y="38"/>
                </a:cubicBezTo>
                <a:cubicBezTo>
                  <a:pt x="309" y="56"/>
                  <a:pt x="300" y="66"/>
                  <a:pt x="281" y="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6">
            <a:extLst>
              <a:ext uri="{FF2B5EF4-FFF2-40B4-BE49-F238E27FC236}">
                <a16:creationId xmlns:a16="http://schemas.microsoft.com/office/drawing/2014/main" id="{82C37183-A685-5A49-806D-650CF6DD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4606" y="8482623"/>
            <a:ext cx="723071" cy="388992"/>
          </a:xfrm>
          <a:custGeom>
            <a:avLst/>
            <a:gdLst>
              <a:gd name="T0" fmla="*/ 656 w 695"/>
              <a:gd name="T1" fmla="*/ 375 h 376"/>
              <a:gd name="T2" fmla="*/ 656 w 695"/>
              <a:gd name="T3" fmla="*/ 375 h 376"/>
              <a:gd name="T4" fmla="*/ 38 w 695"/>
              <a:gd name="T5" fmla="*/ 375 h 376"/>
              <a:gd name="T6" fmla="*/ 0 w 695"/>
              <a:gd name="T7" fmla="*/ 338 h 376"/>
              <a:gd name="T8" fmla="*/ 0 w 695"/>
              <a:gd name="T9" fmla="*/ 29 h 376"/>
              <a:gd name="T10" fmla="*/ 38 w 695"/>
              <a:gd name="T11" fmla="*/ 0 h 376"/>
              <a:gd name="T12" fmla="*/ 656 w 695"/>
              <a:gd name="T13" fmla="*/ 0 h 376"/>
              <a:gd name="T14" fmla="*/ 694 w 695"/>
              <a:gd name="T15" fmla="*/ 29 h 376"/>
              <a:gd name="T16" fmla="*/ 694 w 695"/>
              <a:gd name="T17" fmla="*/ 338 h 376"/>
              <a:gd name="T18" fmla="*/ 656 w 695"/>
              <a:gd name="T19" fmla="*/ 375 h 376"/>
              <a:gd name="T20" fmla="*/ 66 w 695"/>
              <a:gd name="T21" fmla="*/ 310 h 376"/>
              <a:gd name="T22" fmla="*/ 66 w 695"/>
              <a:gd name="T23" fmla="*/ 310 h 376"/>
              <a:gd name="T24" fmla="*/ 628 w 695"/>
              <a:gd name="T25" fmla="*/ 310 h 376"/>
              <a:gd name="T26" fmla="*/ 628 w 695"/>
              <a:gd name="T27" fmla="*/ 66 h 376"/>
              <a:gd name="T28" fmla="*/ 66 w 695"/>
              <a:gd name="T29" fmla="*/ 66 h 376"/>
              <a:gd name="T30" fmla="*/ 66 w 695"/>
              <a:gd name="T31" fmla="*/ 31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5" h="376">
                <a:moveTo>
                  <a:pt x="656" y="375"/>
                </a:moveTo>
                <a:lnTo>
                  <a:pt x="656" y="375"/>
                </a:lnTo>
                <a:cubicBezTo>
                  <a:pt x="38" y="375"/>
                  <a:pt x="38" y="375"/>
                  <a:pt x="38" y="375"/>
                </a:cubicBezTo>
                <a:cubicBezTo>
                  <a:pt x="19" y="375"/>
                  <a:pt x="0" y="356"/>
                  <a:pt x="0" y="33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38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75" y="0"/>
                  <a:pt x="694" y="10"/>
                  <a:pt x="694" y="29"/>
                </a:cubicBezTo>
                <a:cubicBezTo>
                  <a:pt x="694" y="338"/>
                  <a:pt x="694" y="338"/>
                  <a:pt x="694" y="338"/>
                </a:cubicBezTo>
                <a:cubicBezTo>
                  <a:pt x="694" y="356"/>
                  <a:pt x="675" y="375"/>
                  <a:pt x="656" y="375"/>
                </a:cubicBezTo>
                <a:close/>
                <a:moveTo>
                  <a:pt x="66" y="310"/>
                </a:moveTo>
                <a:lnTo>
                  <a:pt x="66" y="310"/>
                </a:lnTo>
                <a:cubicBezTo>
                  <a:pt x="628" y="310"/>
                  <a:pt x="628" y="310"/>
                  <a:pt x="628" y="310"/>
                </a:cubicBezTo>
                <a:cubicBezTo>
                  <a:pt x="628" y="66"/>
                  <a:pt x="628" y="66"/>
                  <a:pt x="628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3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7">
            <a:extLst>
              <a:ext uri="{FF2B5EF4-FFF2-40B4-BE49-F238E27FC236}">
                <a16:creationId xmlns:a16="http://schemas.microsoft.com/office/drawing/2014/main" id="{42D6B0E7-98E5-484F-A26E-6EEF3144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9310949"/>
            <a:ext cx="77800" cy="77800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7 h 76"/>
              <a:gd name="T6" fmla="*/ 38 w 76"/>
              <a:gd name="T7" fmla="*/ 0 h 76"/>
              <a:gd name="T8" fmla="*/ 75 w 76"/>
              <a:gd name="T9" fmla="*/ 37 h 76"/>
              <a:gd name="T10" fmla="*/ 38 w 76"/>
              <a:gd name="T11" fmla="*/ 75 h 76"/>
              <a:gd name="T12" fmla="*/ 38 w 76"/>
              <a:gd name="T13" fmla="*/ 9 h 76"/>
              <a:gd name="T14" fmla="*/ 38 w 76"/>
              <a:gd name="T15" fmla="*/ 9 h 76"/>
              <a:gd name="T16" fmla="*/ 10 w 76"/>
              <a:gd name="T17" fmla="*/ 37 h 76"/>
              <a:gd name="T18" fmla="*/ 38 w 76"/>
              <a:gd name="T19" fmla="*/ 56 h 76"/>
              <a:gd name="T20" fmla="*/ 66 w 76"/>
              <a:gd name="T21" fmla="*/ 37 h 76"/>
              <a:gd name="T22" fmla="*/ 38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7"/>
                </a:cubicBezTo>
                <a:cubicBezTo>
                  <a:pt x="0" y="9"/>
                  <a:pt x="19" y="0"/>
                  <a:pt x="38" y="0"/>
                </a:cubicBezTo>
                <a:cubicBezTo>
                  <a:pt x="57" y="0"/>
                  <a:pt x="75" y="9"/>
                  <a:pt x="75" y="37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9"/>
                </a:moveTo>
                <a:lnTo>
                  <a:pt x="38" y="9"/>
                </a:lnTo>
                <a:cubicBezTo>
                  <a:pt x="19" y="9"/>
                  <a:pt x="10" y="19"/>
                  <a:pt x="10" y="37"/>
                </a:cubicBezTo>
                <a:cubicBezTo>
                  <a:pt x="10" y="46"/>
                  <a:pt x="19" y="56"/>
                  <a:pt x="38" y="56"/>
                </a:cubicBezTo>
                <a:cubicBezTo>
                  <a:pt x="47" y="56"/>
                  <a:pt x="66" y="46"/>
                  <a:pt x="66" y="37"/>
                </a:cubicBezTo>
                <a:cubicBezTo>
                  <a:pt x="66" y="19"/>
                  <a:pt x="47" y="9"/>
                  <a:pt x="3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8">
            <a:extLst>
              <a:ext uri="{FF2B5EF4-FFF2-40B4-BE49-F238E27FC236}">
                <a16:creationId xmlns:a16="http://schemas.microsoft.com/office/drawing/2014/main" id="{4EA59B8D-E94A-484C-9FF8-9593CD826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9132471"/>
            <a:ext cx="77800" cy="77797"/>
          </a:xfrm>
          <a:custGeom>
            <a:avLst/>
            <a:gdLst>
              <a:gd name="T0" fmla="*/ 38 w 76"/>
              <a:gd name="T1" fmla="*/ 75 h 76"/>
              <a:gd name="T2" fmla="*/ 38 w 76"/>
              <a:gd name="T3" fmla="*/ 75 h 76"/>
              <a:gd name="T4" fmla="*/ 0 w 76"/>
              <a:gd name="T5" fmla="*/ 38 h 76"/>
              <a:gd name="T6" fmla="*/ 38 w 76"/>
              <a:gd name="T7" fmla="*/ 0 h 76"/>
              <a:gd name="T8" fmla="*/ 75 w 76"/>
              <a:gd name="T9" fmla="*/ 38 h 76"/>
              <a:gd name="T10" fmla="*/ 38 w 76"/>
              <a:gd name="T11" fmla="*/ 75 h 76"/>
              <a:gd name="T12" fmla="*/ 38 w 76"/>
              <a:gd name="T13" fmla="*/ 9 h 76"/>
              <a:gd name="T14" fmla="*/ 38 w 76"/>
              <a:gd name="T15" fmla="*/ 9 h 76"/>
              <a:gd name="T16" fmla="*/ 10 w 76"/>
              <a:gd name="T17" fmla="*/ 38 h 76"/>
              <a:gd name="T18" fmla="*/ 38 w 76"/>
              <a:gd name="T19" fmla="*/ 66 h 76"/>
              <a:gd name="T20" fmla="*/ 66 w 76"/>
              <a:gd name="T21" fmla="*/ 38 h 76"/>
              <a:gd name="T22" fmla="*/ 38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8" y="75"/>
                </a:moveTo>
                <a:lnTo>
                  <a:pt x="38" y="75"/>
                </a:lnTo>
                <a:cubicBezTo>
                  <a:pt x="19" y="75"/>
                  <a:pt x="0" y="5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8"/>
                </a:cubicBezTo>
                <a:cubicBezTo>
                  <a:pt x="75" y="56"/>
                  <a:pt x="57" y="75"/>
                  <a:pt x="38" y="75"/>
                </a:cubicBezTo>
                <a:close/>
                <a:moveTo>
                  <a:pt x="38" y="9"/>
                </a:moveTo>
                <a:lnTo>
                  <a:pt x="38" y="9"/>
                </a:lnTo>
                <a:cubicBezTo>
                  <a:pt x="29" y="9"/>
                  <a:pt x="10" y="19"/>
                  <a:pt x="10" y="38"/>
                </a:cubicBezTo>
                <a:cubicBezTo>
                  <a:pt x="10" y="47"/>
                  <a:pt x="29" y="66"/>
                  <a:pt x="38" y="66"/>
                </a:cubicBezTo>
                <a:cubicBezTo>
                  <a:pt x="57" y="66"/>
                  <a:pt x="66" y="47"/>
                  <a:pt x="66" y="38"/>
                </a:cubicBezTo>
                <a:cubicBezTo>
                  <a:pt x="66" y="19"/>
                  <a:pt x="57" y="9"/>
                  <a:pt x="38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9">
            <a:extLst>
              <a:ext uri="{FF2B5EF4-FFF2-40B4-BE49-F238E27FC236}">
                <a16:creationId xmlns:a16="http://schemas.microsoft.com/office/drawing/2014/main" id="{48FABDE8-5373-3049-99E7-BD30E9EE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29" y="9132471"/>
            <a:ext cx="77800" cy="77797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0 w 76"/>
              <a:gd name="T5" fmla="*/ 38 h 76"/>
              <a:gd name="T6" fmla="*/ 37 w 76"/>
              <a:gd name="T7" fmla="*/ 0 h 76"/>
              <a:gd name="T8" fmla="*/ 75 w 76"/>
              <a:gd name="T9" fmla="*/ 38 h 76"/>
              <a:gd name="T10" fmla="*/ 37 w 76"/>
              <a:gd name="T11" fmla="*/ 75 h 76"/>
              <a:gd name="T12" fmla="*/ 37 w 76"/>
              <a:gd name="T13" fmla="*/ 9 h 76"/>
              <a:gd name="T14" fmla="*/ 37 w 76"/>
              <a:gd name="T15" fmla="*/ 9 h 76"/>
              <a:gd name="T16" fmla="*/ 9 w 76"/>
              <a:gd name="T17" fmla="*/ 38 h 76"/>
              <a:gd name="T18" fmla="*/ 37 w 76"/>
              <a:gd name="T19" fmla="*/ 66 h 76"/>
              <a:gd name="T20" fmla="*/ 65 w 76"/>
              <a:gd name="T21" fmla="*/ 38 h 76"/>
              <a:gd name="T22" fmla="*/ 37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6"/>
                  <a:pt x="0" y="38"/>
                </a:cubicBezTo>
                <a:cubicBezTo>
                  <a:pt x="0" y="19"/>
                  <a:pt x="18" y="0"/>
                  <a:pt x="37" y="0"/>
                </a:cubicBezTo>
                <a:cubicBezTo>
                  <a:pt x="56" y="0"/>
                  <a:pt x="75" y="19"/>
                  <a:pt x="75" y="38"/>
                </a:cubicBezTo>
                <a:cubicBezTo>
                  <a:pt x="75" y="56"/>
                  <a:pt x="56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9" y="19"/>
                  <a:pt x="9" y="38"/>
                </a:cubicBezTo>
                <a:cubicBezTo>
                  <a:pt x="9" y="47"/>
                  <a:pt x="28" y="66"/>
                  <a:pt x="37" y="66"/>
                </a:cubicBezTo>
                <a:cubicBezTo>
                  <a:pt x="47" y="66"/>
                  <a:pt x="65" y="47"/>
                  <a:pt x="65" y="38"/>
                </a:cubicBezTo>
                <a:cubicBezTo>
                  <a:pt x="65" y="19"/>
                  <a:pt x="47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0">
            <a:extLst>
              <a:ext uri="{FF2B5EF4-FFF2-40B4-BE49-F238E27FC236}">
                <a16:creationId xmlns:a16="http://schemas.microsoft.com/office/drawing/2014/main" id="{8FCFBB0C-F63D-D647-A86D-59E6D54F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39" y="9132471"/>
            <a:ext cx="86950" cy="77797"/>
          </a:xfrm>
          <a:custGeom>
            <a:avLst/>
            <a:gdLst>
              <a:gd name="T0" fmla="*/ 46 w 85"/>
              <a:gd name="T1" fmla="*/ 75 h 76"/>
              <a:gd name="T2" fmla="*/ 46 w 85"/>
              <a:gd name="T3" fmla="*/ 75 h 76"/>
              <a:gd name="T4" fmla="*/ 0 w 85"/>
              <a:gd name="T5" fmla="*/ 38 h 76"/>
              <a:gd name="T6" fmla="*/ 46 w 85"/>
              <a:gd name="T7" fmla="*/ 0 h 76"/>
              <a:gd name="T8" fmla="*/ 84 w 85"/>
              <a:gd name="T9" fmla="*/ 38 h 76"/>
              <a:gd name="T10" fmla="*/ 46 w 85"/>
              <a:gd name="T11" fmla="*/ 75 h 76"/>
              <a:gd name="T12" fmla="*/ 46 w 85"/>
              <a:gd name="T13" fmla="*/ 9 h 76"/>
              <a:gd name="T14" fmla="*/ 46 w 85"/>
              <a:gd name="T15" fmla="*/ 9 h 76"/>
              <a:gd name="T16" fmla="*/ 18 w 85"/>
              <a:gd name="T17" fmla="*/ 38 h 76"/>
              <a:gd name="T18" fmla="*/ 46 w 85"/>
              <a:gd name="T19" fmla="*/ 66 h 76"/>
              <a:gd name="T20" fmla="*/ 65 w 85"/>
              <a:gd name="T21" fmla="*/ 38 h 76"/>
              <a:gd name="T22" fmla="*/ 46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46" y="75"/>
                </a:moveTo>
                <a:lnTo>
                  <a:pt x="46" y="75"/>
                </a:lnTo>
                <a:cubicBezTo>
                  <a:pt x="18" y="75"/>
                  <a:pt x="0" y="56"/>
                  <a:pt x="0" y="38"/>
                </a:cubicBezTo>
                <a:cubicBezTo>
                  <a:pt x="0" y="19"/>
                  <a:pt x="18" y="0"/>
                  <a:pt x="46" y="0"/>
                </a:cubicBezTo>
                <a:cubicBezTo>
                  <a:pt x="65" y="0"/>
                  <a:pt x="84" y="19"/>
                  <a:pt x="84" y="38"/>
                </a:cubicBezTo>
                <a:cubicBezTo>
                  <a:pt x="84" y="56"/>
                  <a:pt x="65" y="75"/>
                  <a:pt x="46" y="75"/>
                </a:cubicBezTo>
                <a:close/>
                <a:moveTo>
                  <a:pt x="46" y="9"/>
                </a:moveTo>
                <a:lnTo>
                  <a:pt x="46" y="9"/>
                </a:lnTo>
                <a:cubicBezTo>
                  <a:pt x="28" y="9"/>
                  <a:pt x="18" y="19"/>
                  <a:pt x="18" y="38"/>
                </a:cubicBezTo>
                <a:cubicBezTo>
                  <a:pt x="18" y="47"/>
                  <a:pt x="28" y="66"/>
                  <a:pt x="46" y="66"/>
                </a:cubicBezTo>
                <a:cubicBezTo>
                  <a:pt x="56" y="66"/>
                  <a:pt x="65" y="47"/>
                  <a:pt x="65" y="38"/>
                </a:cubicBezTo>
                <a:cubicBezTo>
                  <a:pt x="65" y="19"/>
                  <a:pt x="56" y="9"/>
                  <a:pt x="4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1">
            <a:extLst>
              <a:ext uri="{FF2B5EF4-FFF2-40B4-BE49-F238E27FC236}">
                <a16:creationId xmlns:a16="http://schemas.microsoft.com/office/drawing/2014/main" id="{24919922-715B-7F49-BA11-2E338970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29" y="9310949"/>
            <a:ext cx="77800" cy="77800"/>
          </a:xfrm>
          <a:custGeom>
            <a:avLst/>
            <a:gdLst>
              <a:gd name="T0" fmla="*/ 37 w 76"/>
              <a:gd name="T1" fmla="*/ 75 h 76"/>
              <a:gd name="T2" fmla="*/ 37 w 76"/>
              <a:gd name="T3" fmla="*/ 75 h 76"/>
              <a:gd name="T4" fmla="*/ 0 w 76"/>
              <a:gd name="T5" fmla="*/ 37 h 76"/>
              <a:gd name="T6" fmla="*/ 37 w 76"/>
              <a:gd name="T7" fmla="*/ 0 h 76"/>
              <a:gd name="T8" fmla="*/ 75 w 76"/>
              <a:gd name="T9" fmla="*/ 37 h 76"/>
              <a:gd name="T10" fmla="*/ 37 w 76"/>
              <a:gd name="T11" fmla="*/ 75 h 76"/>
              <a:gd name="T12" fmla="*/ 37 w 76"/>
              <a:gd name="T13" fmla="*/ 9 h 76"/>
              <a:gd name="T14" fmla="*/ 37 w 76"/>
              <a:gd name="T15" fmla="*/ 9 h 76"/>
              <a:gd name="T16" fmla="*/ 9 w 76"/>
              <a:gd name="T17" fmla="*/ 37 h 76"/>
              <a:gd name="T18" fmla="*/ 37 w 76"/>
              <a:gd name="T19" fmla="*/ 56 h 76"/>
              <a:gd name="T20" fmla="*/ 65 w 76"/>
              <a:gd name="T21" fmla="*/ 37 h 76"/>
              <a:gd name="T22" fmla="*/ 37 w 76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76">
                <a:moveTo>
                  <a:pt x="37" y="75"/>
                </a:moveTo>
                <a:lnTo>
                  <a:pt x="37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9"/>
                  <a:pt x="18" y="0"/>
                  <a:pt x="37" y="0"/>
                </a:cubicBezTo>
                <a:cubicBezTo>
                  <a:pt x="56" y="0"/>
                  <a:pt x="75" y="9"/>
                  <a:pt x="75" y="37"/>
                </a:cubicBezTo>
                <a:cubicBezTo>
                  <a:pt x="75" y="56"/>
                  <a:pt x="56" y="75"/>
                  <a:pt x="37" y="75"/>
                </a:cubicBezTo>
                <a:close/>
                <a:moveTo>
                  <a:pt x="37" y="9"/>
                </a:moveTo>
                <a:lnTo>
                  <a:pt x="37" y="9"/>
                </a:lnTo>
                <a:cubicBezTo>
                  <a:pt x="28" y="9"/>
                  <a:pt x="9" y="19"/>
                  <a:pt x="9" y="37"/>
                </a:cubicBezTo>
                <a:cubicBezTo>
                  <a:pt x="9" y="46"/>
                  <a:pt x="28" y="56"/>
                  <a:pt x="37" y="56"/>
                </a:cubicBezTo>
                <a:cubicBezTo>
                  <a:pt x="47" y="56"/>
                  <a:pt x="65" y="46"/>
                  <a:pt x="65" y="37"/>
                </a:cubicBezTo>
                <a:cubicBezTo>
                  <a:pt x="65" y="19"/>
                  <a:pt x="47" y="9"/>
                  <a:pt x="3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2">
            <a:extLst>
              <a:ext uri="{FF2B5EF4-FFF2-40B4-BE49-F238E27FC236}">
                <a16:creationId xmlns:a16="http://schemas.microsoft.com/office/drawing/2014/main" id="{576FA4E8-4BD5-784F-A68B-B6330A79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39" y="9310949"/>
            <a:ext cx="86950" cy="77800"/>
          </a:xfrm>
          <a:custGeom>
            <a:avLst/>
            <a:gdLst>
              <a:gd name="T0" fmla="*/ 46 w 85"/>
              <a:gd name="T1" fmla="*/ 75 h 76"/>
              <a:gd name="T2" fmla="*/ 46 w 85"/>
              <a:gd name="T3" fmla="*/ 75 h 76"/>
              <a:gd name="T4" fmla="*/ 0 w 85"/>
              <a:gd name="T5" fmla="*/ 37 h 76"/>
              <a:gd name="T6" fmla="*/ 46 w 85"/>
              <a:gd name="T7" fmla="*/ 0 h 76"/>
              <a:gd name="T8" fmla="*/ 84 w 85"/>
              <a:gd name="T9" fmla="*/ 37 h 76"/>
              <a:gd name="T10" fmla="*/ 46 w 85"/>
              <a:gd name="T11" fmla="*/ 75 h 76"/>
              <a:gd name="T12" fmla="*/ 46 w 85"/>
              <a:gd name="T13" fmla="*/ 9 h 76"/>
              <a:gd name="T14" fmla="*/ 46 w 85"/>
              <a:gd name="T15" fmla="*/ 9 h 76"/>
              <a:gd name="T16" fmla="*/ 18 w 85"/>
              <a:gd name="T17" fmla="*/ 37 h 76"/>
              <a:gd name="T18" fmla="*/ 46 w 85"/>
              <a:gd name="T19" fmla="*/ 56 h 76"/>
              <a:gd name="T20" fmla="*/ 65 w 85"/>
              <a:gd name="T21" fmla="*/ 37 h 76"/>
              <a:gd name="T22" fmla="*/ 46 w 85"/>
              <a:gd name="T23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76">
                <a:moveTo>
                  <a:pt x="46" y="75"/>
                </a:moveTo>
                <a:lnTo>
                  <a:pt x="46" y="75"/>
                </a:lnTo>
                <a:cubicBezTo>
                  <a:pt x="18" y="75"/>
                  <a:pt x="0" y="56"/>
                  <a:pt x="0" y="37"/>
                </a:cubicBezTo>
                <a:cubicBezTo>
                  <a:pt x="0" y="9"/>
                  <a:pt x="18" y="0"/>
                  <a:pt x="46" y="0"/>
                </a:cubicBezTo>
                <a:cubicBezTo>
                  <a:pt x="65" y="0"/>
                  <a:pt x="84" y="9"/>
                  <a:pt x="84" y="37"/>
                </a:cubicBezTo>
                <a:cubicBezTo>
                  <a:pt x="84" y="56"/>
                  <a:pt x="65" y="75"/>
                  <a:pt x="46" y="75"/>
                </a:cubicBezTo>
                <a:close/>
                <a:moveTo>
                  <a:pt x="46" y="9"/>
                </a:moveTo>
                <a:lnTo>
                  <a:pt x="46" y="9"/>
                </a:lnTo>
                <a:cubicBezTo>
                  <a:pt x="28" y="9"/>
                  <a:pt x="18" y="19"/>
                  <a:pt x="18" y="37"/>
                </a:cubicBezTo>
                <a:cubicBezTo>
                  <a:pt x="18" y="46"/>
                  <a:pt x="28" y="56"/>
                  <a:pt x="46" y="56"/>
                </a:cubicBezTo>
                <a:cubicBezTo>
                  <a:pt x="56" y="56"/>
                  <a:pt x="65" y="46"/>
                  <a:pt x="65" y="37"/>
                </a:cubicBezTo>
                <a:cubicBezTo>
                  <a:pt x="65" y="19"/>
                  <a:pt x="56" y="9"/>
                  <a:pt x="46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3">
            <a:extLst>
              <a:ext uri="{FF2B5EF4-FFF2-40B4-BE49-F238E27FC236}">
                <a16:creationId xmlns:a16="http://schemas.microsoft.com/office/drawing/2014/main" id="{4E6D57D6-3133-1D47-86BD-832A8D73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90" y="8958568"/>
            <a:ext cx="77800" cy="91528"/>
          </a:xfrm>
          <a:custGeom>
            <a:avLst/>
            <a:gdLst>
              <a:gd name="T0" fmla="*/ 38 w 76"/>
              <a:gd name="T1" fmla="*/ 85 h 86"/>
              <a:gd name="T2" fmla="*/ 38 w 76"/>
              <a:gd name="T3" fmla="*/ 85 h 86"/>
              <a:gd name="T4" fmla="*/ 0 w 76"/>
              <a:gd name="T5" fmla="*/ 38 h 86"/>
              <a:gd name="T6" fmla="*/ 38 w 76"/>
              <a:gd name="T7" fmla="*/ 0 h 86"/>
              <a:gd name="T8" fmla="*/ 75 w 76"/>
              <a:gd name="T9" fmla="*/ 38 h 86"/>
              <a:gd name="T10" fmla="*/ 38 w 76"/>
              <a:gd name="T11" fmla="*/ 85 h 86"/>
              <a:gd name="T12" fmla="*/ 38 w 76"/>
              <a:gd name="T13" fmla="*/ 19 h 86"/>
              <a:gd name="T14" fmla="*/ 38 w 76"/>
              <a:gd name="T15" fmla="*/ 19 h 86"/>
              <a:gd name="T16" fmla="*/ 10 w 76"/>
              <a:gd name="T17" fmla="*/ 38 h 86"/>
              <a:gd name="T18" fmla="*/ 38 w 76"/>
              <a:gd name="T19" fmla="*/ 66 h 86"/>
              <a:gd name="T20" fmla="*/ 66 w 76"/>
              <a:gd name="T21" fmla="*/ 38 h 86"/>
              <a:gd name="T22" fmla="*/ 38 w 76"/>
              <a:gd name="T23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6">
                <a:moveTo>
                  <a:pt x="38" y="85"/>
                </a:moveTo>
                <a:lnTo>
                  <a:pt x="38" y="85"/>
                </a:lnTo>
                <a:cubicBezTo>
                  <a:pt x="19" y="85"/>
                  <a:pt x="0" y="66"/>
                  <a:pt x="0" y="38"/>
                </a:cubicBezTo>
                <a:cubicBezTo>
                  <a:pt x="0" y="19"/>
                  <a:pt x="19" y="0"/>
                  <a:pt x="38" y="0"/>
                </a:cubicBezTo>
                <a:cubicBezTo>
                  <a:pt x="57" y="0"/>
                  <a:pt x="75" y="19"/>
                  <a:pt x="75" y="38"/>
                </a:cubicBezTo>
                <a:cubicBezTo>
                  <a:pt x="75" y="66"/>
                  <a:pt x="57" y="85"/>
                  <a:pt x="38" y="85"/>
                </a:cubicBezTo>
                <a:close/>
                <a:moveTo>
                  <a:pt x="38" y="19"/>
                </a:moveTo>
                <a:lnTo>
                  <a:pt x="38" y="19"/>
                </a:lnTo>
                <a:cubicBezTo>
                  <a:pt x="29" y="19"/>
                  <a:pt x="10" y="29"/>
                  <a:pt x="10" y="38"/>
                </a:cubicBezTo>
                <a:cubicBezTo>
                  <a:pt x="10" y="57"/>
                  <a:pt x="29" y="66"/>
                  <a:pt x="38" y="66"/>
                </a:cubicBezTo>
                <a:cubicBezTo>
                  <a:pt x="57" y="66"/>
                  <a:pt x="66" y="57"/>
                  <a:pt x="66" y="38"/>
                </a:cubicBezTo>
                <a:cubicBezTo>
                  <a:pt x="66" y="29"/>
                  <a:pt x="57" y="19"/>
                  <a:pt x="3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4">
            <a:extLst>
              <a:ext uri="{FF2B5EF4-FFF2-40B4-BE49-F238E27FC236}">
                <a16:creationId xmlns:a16="http://schemas.microsoft.com/office/drawing/2014/main" id="{52E7766A-ADFB-D347-AA8C-A536E3A9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29" y="8958568"/>
            <a:ext cx="77800" cy="91528"/>
          </a:xfrm>
          <a:custGeom>
            <a:avLst/>
            <a:gdLst>
              <a:gd name="T0" fmla="*/ 37 w 76"/>
              <a:gd name="T1" fmla="*/ 85 h 86"/>
              <a:gd name="T2" fmla="*/ 37 w 76"/>
              <a:gd name="T3" fmla="*/ 85 h 86"/>
              <a:gd name="T4" fmla="*/ 0 w 76"/>
              <a:gd name="T5" fmla="*/ 38 h 86"/>
              <a:gd name="T6" fmla="*/ 37 w 76"/>
              <a:gd name="T7" fmla="*/ 0 h 86"/>
              <a:gd name="T8" fmla="*/ 75 w 76"/>
              <a:gd name="T9" fmla="*/ 38 h 86"/>
              <a:gd name="T10" fmla="*/ 37 w 76"/>
              <a:gd name="T11" fmla="*/ 85 h 86"/>
              <a:gd name="T12" fmla="*/ 37 w 76"/>
              <a:gd name="T13" fmla="*/ 19 h 86"/>
              <a:gd name="T14" fmla="*/ 37 w 76"/>
              <a:gd name="T15" fmla="*/ 19 h 86"/>
              <a:gd name="T16" fmla="*/ 9 w 76"/>
              <a:gd name="T17" fmla="*/ 38 h 86"/>
              <a:gd name="T18" fmla="*/ 37 w 76"/>
              <a:gd name="T19" fmla="*/ 66 h 86"/>
              <a:gd name="T20" fmla="*/ 65 w 76"/>
              <a:gd name="T21" fmla="*/ 38 h 86"/>
              <a:gd name="T22" fmla="*/ 37 w 76"/>
              <a:gd name="T23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86">
                <a:moveTo>
                  <a:pt x="37" y="85"/>
                </a:moveTo>
                <a:lnTo>
                  <a:pt x="37" y="85"/>
                </a:lnTo>
                <a:cubicBezTo>
                  <a:pt x="18" y="85"/>
                  <a:pt x="0" y="66"/>
                  <a:pt x="0" y="38"/>
                </a:cubicBezTo>
                <a:cubicBezTo>
                  <a:pt x="0" y="19"/>
                  <a:pt x="18" y="0"/>
                  <a:pt x="37" y="0"/>
                </a:cubicBezTo>
                <a:cubicBezTo>
                  <a:pt x="56" y="0"/>
                  <a:pt x="75" y="19"/>
                  <a:pt x="75" y="38"/>
                </a:cubicBezTo>
                <a:cubicBezTo>
                  <a:pt x="75" y="66"/>
                  <a:pt x="56" y="85"/>
                  <a:pt x="37" y="85"/>
                </a:cubicBezTo>
                <a:close/>
                <a:moveTo>
                  <a:pt x="37" y="19"/>
                </a:moveTo>
                <a:lnTo>
                  <a:pt x="37" y="19"/>
                </a:lnTo>
                <a:cubicBezTo>
                  <a:pt x="28" y="19"/>
                  <a:pt x="9" y="29"/>
                  <a:pt x="9" y="38"/>
                </a:cubicBezTo>
                <a:cubicBezTo>
                  <a:pt x="9" y="57"/>
                  <a:pt x="28" y="66"/>
                  <a:pt x="37" y="66"/>
                </a:cubicBezTo>
                <a:cubicBezTo>
                  <a:pt x="47" y="66"/>
                  <a:pt x="65" y="57"/>
                  <a:pt x="65" y="38"/>
                </a:cubicBezTo>
                <a:cubicBezTo>
                  <a:pt x="65" y="29"/>
                  <a:pt x="47" y="19"/>
                  <a:pt x="37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5">
            <a:extLst>
              <a:ext uri="{FF2B5EF4-FFF2-40B4-BE49-F238E27FC236}">
                <a16:creationId xmlns:a16="http://schemas.microsoft.com/office/drawing/2014/main" id="{A5F52AD9-9461-344D-968E-8E84C9E6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439" y="8958568"/>
            <a:ext cx="86950" cy="91528"/>
          </a:xfrm>
          <a:custGeom>
            <a:avLst/>
            <a:gdLst>
              <a:gd name="T0" fmla="*/ 46 w 85"/>
              <a:gd name="T1" fmla="*/ 85 h 86"/>
              <a:gd name="T2" fmla="*/ 46 w 85"/>
              <a:gd name="T3" fmla="*/ 85 h 86"/>
              <a:gd name="T4" fmla="*/ 0 w 85"/>
              <a:gd name="T5" fmla="*/ 38 h 86"/>
              <a:gd name="T6" fmla="*/ 46 w 85"/>
              <a:gd name="T7" fmla="*/ 0 h 86"/>
              <a:gd name="T8" fmla="*/ 84 w 85"/>
              <a:gd name="T9" fmla="*/ 38 h 86"/>
              <a:gd name="T10" fmla="*/ 46 w 85"/>
              <a:gd name="T11" fmla="*/ 85 h 86"/>
              <a:gd name="T12" fmla="*/ 46 w 85"/>
              <a:gd name="T13" fmla="*/ 19 h 86"/>
              <a:gd name="T14" fmla="*/ 46 w 85"/>
              <a:gd name="T15" fmla="*/ 19 h 86"/>
              <a:gd name="T16" fmla="*/ 18 w 85"/>
              <a:gd name="T17" fmla="*/ 38 h 86"/>
              <a:gd name="T18" fmla="*/ 46 w 85"/>
              <a:gd name="T19" fmla="*/ 66 h 86"/>
              <a:gd name="T20" fmla="*/ 65 w 85"/>
              <a:gd name="T21" fmla="*/ 38 h 86"/>
              <a:gd name="T22" fmla="*/ 46 w 85"/>
              <a:gd name="T23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86">
                <a:moveTo>
                  <a:pt x="46" y="85"/>
                </a:moveTo>
                <a:lnTo>
                  <a:pt x="46" y="85"/>
                </a:lnTo>
                <a:cubicBezTo>
                  <a:pt x="18" y="85"/>
                  <a:pt x="0" y="66"/>
                  <a:pt x="0" y="38"/>
                </a:cubicBezTo>
                <a:cubicBezTo>
                  <a:pt x="0" y="19"/>
                  <a:pt x="18" y="0"/>
                  <a:pt x="46" y="0"/>
                </a:cubicBezTo>
                <a:cubicBezTo>
                  <a:pt x="65" y="0"/>
                  <a:pt x="84" y="19"/>
                  <a:pt x="84" y="38"/>
                </a:cubicBezTo>
                <a:cubicBezTo>
                  <a:pt x="84" y="66"/>
                  <a:pt x="65" y="85"/>
                  <a:pt x="46" y="85"/>
                </a:cubicBezTo>
                <a:close/>
                <a:moveTo>
                  <a:pt x="46" y="19"/>
                </a:moveTo>
                <a:lnTo>
                  <a:pt x="46" y="19"/>
                </a:lnTo>
                <a:cubicBezTo>
                  <a:pt x="28" y="19"/>
                  <a:pt x="18" y="29"/>
                  <a:pt x="18" y="38"/>
                </a:cubicBezTo>
                <a:cubicBezTo>
                  <a:pt x="18" y="57"/>
                  <a:pt x="28" y="66"/>
                  <a:pt x="46" y="66"/>
                </a:cubicBezTo>
                <a:cubicBezTo>
                  <a:pt x="56" y="66"/>
                  <a:pt x="65" y="57"/>
                  <a:pt x="65" y="38"/>
                </a:cubicBezTo>
                <a:cubicBezTo>
                  <a:pt x="65" y="29"/>
                  <a:pt x="56" y="19"/>
                  <a:pt x="46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6">
            <a:extLst>
              <a:ext uri="{FF2B5EF4-FFF2-40B4-BE49-F238E27FC236}">
                <a16:creationId xmlns:a16="http://schemas.microsoft.com/office/drawing/2014/main" id="{E4EDBE9C-7042-304B-90CE-8393318C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96" y="8862462"/>
            <a:ext cx="965621" cy="951891"/>
          </a:xfrm>
          <a:custGeom>
            <a:avLst/>
            <a:gdLst>
              <a:gd name="T0" fmla="*/ 459 w 929"/>
              <a:gd name="T1" fmla="*/ 918 h 919"/>
              <a:gd name="T2" fmla="*/ 459 w 929"/>
              <a:gd name="T3" fmla="*/ 918 h 919"/>
              <a:gd name="T4" fmla="*/ 141 w 929"/>
              <a:gd name="T5" fmla="*/ 787 h 919"/>
              <a:gd name="T6" fmla="*/ 0 w 929"/>
              <a:gd name="T7" fmla="*/ 459 h 919"/>
              <a:gd name="T8" fmla="*/ 141 w 929"/>
              <a:gd name="T9" fmla="*/ 131 h 919"/>
              <a:gd name="T10" fmla="*/ 459 w 929"/>
              <a:gd name="T11" fmla="*/ 0 h 919"/>
              <a:gd name="T12" fmla="*/ 787 w 929"/>
              <a:gd name="T13" fmla="*/ 131 h 919"/>
              <a:gd name="T14" fmla="*/ 928 w 929"/>
              <a:gd name="T15" fmla="*/ 459 h 919"/>
              <a:gd name="T16" fmla="*/ 787 w 929"/>
              <a:gd name="T17" fmla="*/ 787 h 919"/>
              <a:gd name="T18" fmla="*/ 459 w 929"/>
              <a:gd name="T19" fmla="*/ 918 h 919"/>
              <a:gd name="T20" fmla="*/ 459 w 929"/>
              <a:gd name="T21" fmla="*/ 56 h 919"/>
              <a:gd name="T22" fmla="*/ 459 w 929"/>
              <a:gd name="T23" fmla="*/ 56 h 919"/>
              <a:gd name="T24" fmla="*/ 56 w 929"/>
              <a:gd name="T25" fmla="*/ 459 h 919"/>
              <a:gd name="T26" fmla="*/ 459 w 929"/>
              <a:gd name="T27" fmla="*/ 862 h 919"/>
              <a:gd name="T28" fmla="*/ 872 w 929"/>
              <a:gd name="T29" fmla="*/ 459 h 919"/>
              <a:gd name="T30" fmla="*/ 459 w 929"/>
              <a:gd name="T31" fmla="*/ 56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9" h="919">
                <a:moveTo>
                  <a:pt x="459" y="918"/>
                </a:moveTo>
                <a:lnTo>
                  <a:pt x="459" y="918"/>
                </a:lnTo>
                <a:cubicBezTo>
                  <a:pt x="337" y="918"/>
                  <a:pt x="225" y="871"/>
                  <a:pt x="141" y="787"/>
                </a:cubicBezTo>
                <a:cubicBezTo>
                  <a:pt x="47" y="702"/>
                  <a:pt x="0" y="581"/>
                  <a:pt x="0" y="459"/>
                </a:cubicBezTo>
                <a:cubicBezTo>
                  <a:pt x="0" y="337"/>
                  <a:pt x="47" y="215"/>
                  <a:pt x="141" y="131"/>
                </a:cubicBezTo>
                <a:cubicBezTo>
                  <a:pt x="225" y="47"/>
                  <a:pt x="337" y="0"/>
                  <a:pt x="459" y="0"/>
                </a:cubicBezTo>
                <a:cubicBezTo>
                  <a:pt x="590" y="0"/>
                  <a:pt x="703" y="47"/>
                  <a:pt x="787" y="131"/>
                </a:cubicBezTo>
                <a:cubicBezTo>
                  <a:pt x="881" y="215"/>
                  <a:pt x="928" y="337"/>
                  <a:pt x="928" y="459"/>
                </a:cubicBezTo>
                <a:cubicBezTo>
                  <a:pt x="928" y="581"/>
                  <a:pt x="881" y="702"/>
                  <a:pt x="787" y="787"/>
                </a:cubicBezTo>
                <a:cubicBezTo>
                  <a:pt x="703" y="871"/>
                  <a:pt x="590" y="918"/>
                  <a:pt x="459" y="918"/>
                </a:cubicBezTo>
                <a:close/>
                <a:moveTo>
                  <a:pt x="459" y="56"/>
                </a:moveTo>
                <a:lnTo>
                  <a:pt x="459" y="56"/>
                </a:lnTo>
                <a:cubicBezTo>
                  <a:pt x="244" y="56"/>
                  <a:pt x="56" y="234"/>
                  <a:pt x="56" y="459"/>
                </a:cubicBezTo>
                <a:cubicBezTo>
                  <a:pt x="56" y="684"/>
                  <a:pt x="244" y="862"/>
                  <a:pt x="459" y="862"/>
                </a:cubicBezTo>
                <a:cubicBezTo>
                  <a:pt x="684" y="862"/>
                  <a:pt x="872" y="684"/>
                  <a:pt x="872" y="459"/>
                </a:cubicBezTo>
                <a:cubicBezTo>
                  <a:pt x="872" y="234"/>
                  <a:pt x="684" y="56"/>
                  <a:pt x="4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7">
            <a:extLst>
              <a:ext uri="{FF2B5EF4-FFF2-40B4-BE49-F238E27FC236}">
                <a16:creationId xmlns:a16="http://schemas.microsoft.com/office/drawing/2014/main" id="{EC5428A1-9814-A244-B44C-CA920CAB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182" y="8967721"/>
            <a:ext cx="727649" cy="741377"/>
          </a:xfrm>
          <a:custGeom>
            <a:avLst/>
            <a:gdLst>
              <a:gd name="T0" fmla="*/ 356 w 703"/>
              <a:gd name="T1" fmla="*/ 712 h 713"/>
              <a:gd name="T2" fmla="*/ 356 w 703"/>
              <a:gd name="T3" fmla="*/ 712 h 713"/>
              <a:gd name="T4" fmla="*/ 0 w 703"/>
              <a:gd name="T5" fmla="*/ 356 h 713"/>
              <a:gd name="T6" fmla="*/ 356 w 703"/>
              <a:gd name="T7" fmla="*/ 0 h 713"/>
              <a:gd name="T8" fmla="*/ 702 w 703"/>
              <a:gd name="T9" fmla="*/ 356 h 713"/>
              <a:gd name="T10" fmla="*/ 356 w 703"/>
              <a:gd name="T11" fmla="*/ 712 h 713"/>
              <a:gd name="T12" fmla="*/ 356 w 703"/>
              <a:gd name="T13" fmla="*/ 56 h 713"/>
              <a:gd name="T14" fmla="*/ 356 w 703"/>
              <a:gd name="T15" fmla="*/ 56 h 713"/>
              <a:gd name="T16" fmla="*/ 56 w 703"/>
              <a:gd name="T17" fmla="*/ 356 h 713"/>
              <a:gd name="T18" fmla="*/ 356 w 703"/>
              <a:gd name="T19" fmla="*/ 656 h 713"/>
              <a:gd name="T20" fmla="*/ 646 w 703"/>
              <a:gd name="T21" fmla="*/ 356 h 713"/>
              <a:gd name="T22" fmla="*/ 356 w 703"/>
              <a:gd name="T23" fmla="*/ 56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3" h="713">
                <a:moveTo>
                  <a:pt x="356" y="712"/>
                </a:moveTo>
                <a:lnTo>
                  <a:pt x="356" y="712"/>
                </a:lnTo>
                <a:cubicBezTo>
                  <a:pt x="159" y="712"/>
                  <a:pt x="0" y="552"/>
                  <a:pt x="0" y="356"/>
                </a:cubicBezTo>
                <a:cubicBezTo>
                  <a:pt x="0" y="159"/>
                  <a:pt x="159" y="0"/>
                  <a:pt x="356" y="0"/>
                </a:cubicBezTo>
                <a:cubicBezTo>
                  <a:pt x="543" y="0"/>
                  <a:pt x="702" y="159"/>
                  <a:pt x="702" y="356"/>
                </a:cubicBezTo>
                <a:cubicBezTo>
                  <a:pt x="702" y="552"/>
                  <a:pt x="543" y="712"/>
                  <a:pt x="356" y="712"/>
                </a:cubicBezTo>
                <a:close/>
                <a:moveTo>
                  <a:pt x="356" y="56"/>
                </a:moveTo>
                <a:lnTo>
                  <a:pt x="356" y="56"/>
                </a:lnTo>
                <a:cubicBezTo>
                  <a:pt x="187" y="56"/>
                  <a:pt x="56" y="197"/>
                  <a:pt x="56" y="356"/>
                </a:cubicBezTo>
                <a:cubicBezTo>
                  <a:pt x="56" y="524"/>
                  <a:pt x="187" y="656"/>
                  <a:pt x="356" y="656"/>
                </a:cubicBezTo>
                <a:cubicBezTo>
                  <a:pt x="515" y="656"/>
                  <a:pt x="646" y="524"/>
                  <a:pt x="646" y="356"/>
                </a:cubicBezTo>
                <a:cubicBezTo>
                  <a:pt x="646" y="197"/>
                  <a:pt x="515" y="56"/>
                  <a:pt x="356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8">
            <a:extLst>
              <a:ext uri="{FF2B5EF4-FFF2-40B4-BE49-F238E27FC236}">
                <a16:creationId xmlns:a16="http://schemas.microsoft.com/office/drawing/2014/main" id="{B95A97DB-4ACE-B44D-B4A5-BEC9EAA6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9886" y="9155352"/>
            <a:ext cx="224242" cy="361537"/>
          </a:xfrm>
          <a:custGeom>
            <a:avLst/>
            <a:gdLst>
              <a:gd name="T0" fmla="*/ 103 w 217"/>
              <a:gd name="T1" fmla="*/ 346 h 347"/>
              <a:gd name="T2" fmla="*/ 103 w 217"/>
              <a:gd name="T3" fmla="*/ 346 h 347"/>
              <a:gd name="T4" fmla="*/ 19 w 217"/>
              <a:gd name="T5" fmla="*/ 328 h 347"/>
              <a:gd name="T6" fmla="*/ 10 w 217"/>
              <a:gd name="T7" fmla="*/ 300 h 347"/>
              <a:gd name="T8" fmla="*/ 38 w 217"/>
              <a:gd name="T9" fmla="*/ 290 h 347"/>
              <a:gd name="T10" fmla="*/ 150 w 217"/>
              <a:gd name="T11" fmla="*/ 290 h 347"/>
              <a:gd name="T12" fmla="*/ 169 w 217"/>
              <a:gd name="T13" fmla="*/ 253 h 347"/>
              <a:gd name="T14" fmla="*/ 94 w 217"/>
              <a:gd name="T15" fmla="*/ 196 h 347"/>
              <a:gd name="T16" fmla="*/ 38 w 217"/>
              <a:gd name="T17" fmla="*/ 159 h 347"/>
              <a:gd name="T18" fmla="*/ 0 w 217"/>
              <a:gd name="T19" fmla="*/ 103 h 347"/>
              <a:gd name="T20" fmla="*/ 47 w 217"/>
              <a:gd name="T21" fmla="*/ 28 h 347"/>
              <a:gd name="T22" fmla="*/ 197 w 217"/>
              <a:gd name="T23" fmla="*/ 19 h 347"/>
              <a:gd name="T24" fmla="*/ 206 w 217"/>
              <a:gd name="T25" fmla="*/ 47 h 347"/>
              <a:gd name="T26" fmla="*/ 178 w 217"/>
              <a:gd name="T27" fmla="*/ 65 h 347"/>
              <a:gd name="T28" fmla="*/ 66 w 217"/>
              <a:gd name="T29" fmla="*/ 65 h 347"/>
              <a:gd name="T30" fmla="*/ 47 w 217"/>
              <a:gd name="T31" fmla="*/ 103 h 347"/>
              <a:gd name="T32" fmla="*/ 122 w 217"/>
              <a:gd name="T33" fmla="*/ 159 h 347"/>
              <a:gd name="T34" fmla="*/ 178 w 217"/>
              <a:gd name="T35" fmla="*/ 187 h 347"/>
              <a:gd name="T36" fmla="*/ 216 w 217"/>
              <a:gd name="T37" fmla="*/ 253 h 347"/>
              <a:gd name="T38" fmla="*/ 169 w 217"/>
              <a:gd name="T39" fmla="*/ 328 h 347"/>
              <a:gd name="T40" fmla="*/ 103 w 217"/>
              <a:gd name="T41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7" h="347">
                <a:moveTo>
                  <a:pt x="103" y="346"/>
                </a:moveTo>
                <a:lnTo>
                  <a:pt x="103" y="346"/>
                </a:lnTo>
                <a:cubicBezTo>
                  <a:pt x="75" y="346"/>
                  <a:pt x="47" y="337"/>
                  <a:pt x="19" y="328"/>
                </a:cubicBezTo>
                <a:cubicBezTo>
                  <a:pt x="10" y="328"/>
                  <a:pt x="0" y="309"/>
                  <a:pt x="10" y="300"/>
                </a:cubicBezTo>
                <a:cubicBezTo>
                  <a:pt x="10" y="290"/>
                  <a:pt x="19" y="281"/>
                  <a:pt x="38" y="290"/>
                </a:cubicBezTo>
                <a:cubicBezTo>
                  <a:pt x="75" y="309"/>
                  <a:pt x="122" y="309"/>
                  <a:pt x="150" y="290"/>
                </a:cubicBezTo>
                <a:cubicBezTo>
                  <a:pt x="159" y="281"/>
                  <a:pt x="169" y="271"/>
                  <a:pt x="169" y="253"/>
                </a:cubicBezTo>
                <a:cubicBezTo>
                  <a:pt x="169" y="234"/>
                  <a:pt x="131" y="215"/>
                  <a:pt x="94" y="196"/>
                </a:cubicBezTo>
                <a:cubicBezTo>
                  <a:pt x="75" y="187"/>
                  <a:pt x="56" y="178"/>
                  <a:pt x="38" y="159"/>
                </a:cubicBezTo>
                <a:cubicBezTo>
                  <a:pt x="19" y="140"/>
                  <a:pt x="0" y="121"/>
                  <a:pt x="0" y="103"/>
                </a:cubicBezTo>
                <a:cubicBezTo>
                  <a:pt x="0" y="75"/>
                  <a:pt x="19" y="47"/>
                  <a:pt x="47" y="28"/>
                </a:cubicBezTo>
                <a:cubicBezTo>
                  <a:pt x="84" y="0"/>
                  <a:pt x="141" y="0"/>
                  <a:pt x="197" y="19"/>
                </a:cubicBezTo>
                <a:cubicBezTo>
                  <a:pt x="206" y="28"/>
                  <a:pt x="216" y="37"/>
                  <a:pt x="206" y="47"/>
                </a:cubicBezTo>
                <a:cubicBezTo>
                  <a:pt x="206" y="65"/>
                  <a:pt x="197" y="65"/>
                  <a:pt x="178" y="65"/>
                </a:cubicBezTo>
                <a:cubicBezTo>
                  <a:pt x="141" y="47"/>
                  <a:pt x="94" y="47"/>
                  <a:pt x="66" y="65"/>
                </a:cubicBezTo>
                <a:cubicBezTo>
                  <a:pt x="56" y="75"/>
                  <a:pt x="47" y="84"/>
                  <a:pt x="47" y="103"/>
                </a:cubicBezTo>
                <a:cubicBezTo>
                  <a:pt x="47" y="121"/>
                  <a:pt x="84" y="140"/>
                  <a:pt x="122" y="159"/>
                </a:cubicBezTo>
                <a:cubicBezTo>
                  <a:pt x="141" y="169"/>
                  <a:pt x="159" y="178"/>
                  <a:pt x="178" y="187"/>
                </a:cubicBezTo>
                <a:cubicBezTo>
                  <a:pt x="197" y="206"/>
                  <a:pt x="216" y="225"/>
                  <a:pt x="216" y="253"/>
                </a:cubicBezTo>
                <a:cubicBezTo>
                  <a:pt x="216" y="281"/>
                  <a:pt x="197" y="309"/>
                  <a:pt x="169" y="328"/>
                </a:cubicBezTo>
                <a:cubicBezTo>
                  <a:pt x="150" y="337"/>
                  <a:pt x="131" y="346"/>
                  <a:pt x="103" y="3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9">
            <a:extLst>
              <a:ext uri="{FF2B5EF4-FFF2-40B4-BE49-F238E27FC236}">
                <a16:creationId xmlns:a16="http://schemas.microsoft.com/office/drawing/2014/main" id="{09C8D37B-E31F-D243-9E07-C7A06337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836" y="9077555"/>
            <a:ext cx="50342" cy="77797"/>
          </a:xfrm>
          <a:custGeom>
            <a:avLst/>
            <a:gdLst>
              <a:gd name="T0" fmla="*/ 19 w 48"/>
              <a:gd name="T1" fmla="*/ 75 h 76"/>
              <a:gd name="T2" fmla="*/ 19 w 48"/>
              <a:gd name="T3" fmla="*/ 75 h 76"/>
              <a:gd name="T4" fmla="*/ 0 w 48"/>
              <a:gd name="T5" fmla="*/ 47 h 76"/>
              <a:gd name="T6" fmla="*/ 0 w 48"/>
              <a:gd name="T7" fmla="*/ 19 h 76"/>
              <a:gd name="T8" fmla="*/ 19 w 48"/>
              <a:gd name="T9" fmla="*/ 0 h 76"/>
              <a:gd name="T10" fmla="*/ 47 w 48"/>
              <a:gd name="T11" fmla="*/ 19 h 76"/>
              <a:gd name="T12" fmla="*/ 47 w 48"/>
              <a:gd name="T13" fmla="*/ 47 h 76"/>
              <a:gd name="T14" fmla="*/ 19 w 48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6">
                <a:moveTo>
                  <a:pt x="19" y="75"/>
                </a:moveTo>
                <a:lnTo>
                  <a:pt x="19" y="75"/>
                </a:lnTo>
                <a:cubicBezTo>
                  <a:pt x="10" y="75"/>
                  <a:pt x="0" y="65"/>
                  <a:pt x="0" y="4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38" y="0"/>
                  <a:pt x="47" y="9"/>
                  <a:pt x="47" y="19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65"/>
                  <a:pt x="38" y="75"/>
                  <a:pt x="19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0">
            <a:extLst>
              <a:ext uri="{FF2B5EF4-FFF2-40B4-BE49-F238E27FC236}">
                <a16:creationId xmlns:a16="http://schemas.microsoft.com/office/drawing/2014/main" id="{8F70D548-710B-3D45-9E54-00A915E6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836" y="9521464"/>
            <a:ext cx="50342" cy="77800"/>
          </a:xfrm>
          <a:custGeom>
            <a:avLst/>
            <a:gdLst>
              <a:gd name="T0" fmla="*/ 19 w 48"/>
              <a:gd name="T1" fmla="*/ 75 h 76"/>
              <a:gd name="T2" fmla="*/ 19 w 48"/>
              <a:gd name="T3" fmla="*/ 75 h 76"/>
              <a:gd name="T4" fmla="*/ 0 w 48"/>
              <a:gd name="T5" fmla="*/ 56 h 76"/>
              <a:gd name="T6" fmla="*/ 0 w 48"/>
              <a:gd name="T7" fmla="*/ 18 h 76"/>
              <a:gd name="T8" fmla="*/ 19 w 48"/>
              <a:gd name="T9" fmla="*/ 0 h 76"/>
              <a:gd name="T10" fmla="*/ 47 w 48"/>
              <a:gd name="T11" fmla="*/ 18 h 76"/>
              <a:gd name="T12" fmla="*/ 47 w 48"/>
              <a:gd name="T13" fmla="*/ 56 h 76"/>
              <a:gd name="T14" fmla="*/ 19 w 48"/>
              <a:gd name="T15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76">
                <a:moveTo>
                  <a:pt x="19" y="75"/>
                </a:moveTo>
                <a:lnTo>
                  <a:pt x="19" y="75"/>
                </a:lnTo>
                <a:cubicBezTo>
                  <a:pt x="10" y="75"/>
                  <a:pt x="0" y="65"/>
                  <a:pt x="0" y="5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8" y="0"/>
                  <a:pt x="47" y="9"/>
                  <a:pt x="47" y="18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65"/>
                  <a:pt x="38" y="75"/>
                  <a:pt x="19" y="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1">
            <a:extLst>
              <a:ext uri="{FF2B5EF4-FFF2-40B4-BE49-F238E27FC236}">
                <a16:creationId xmlns:a16="http://schemas.microsoft.com/office/drawing/2014/main" id="{1D163906-8C6A-0147-BA08-634EF22F2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945" y="2290755"/>
            <a:ext cx="1208169" cy="1400378"/>
          </a:xfrm>
          <a:custGeom>
            <a:avLst/>
            <a:gdLst>
              <a:gd name="T0" fmla="*/ 580 w 1162"/>
              <a:gd name="T1" fmla="*/ 1349 h 1350"/>
              <a:gd name="T2" fmla="*/ 580 w 1162"/>
              <a:gd name="T3" fmla="*/ 1349 h 1350"/>
              <a:gd name="T4" fmla="*/ 571 w 1162"/>
              <a:gd name="T5" fmla="*/ 1339 h 1350"/>
              <a:gd name="T6" fmla="*/ 243 w 1162"/>
              <a:gd name="T7" fmla="*/ 1086 h 1350"/>
              <a:gd name="T8" fmla="*/ 65 w 1162"/>
              <a:gd name="T9" fmla="*/ 656 h 1350"/>
              <a:gd name="T10" fmla="*/ 0 w 1162"/>
              <a:gd name="T11" fmla="*/ 281 h 1350"/>
              <a:gd name="T12" fmla="*/ 27 w 1162"/>
              <a:gd name="T13" fmla="*/ 206 h 1350"/>
              <a:gd name="T14" fmla="*/ 93 w 1162"/>
              <a:gd name="T15" fmla="*/ 178 h 1350"/>
              <a:gd name="T16" fmla="*/ 524 w 1162"/>
              <a:gd name="T17" fmla="*/ 28 h 1350"/>
              <a:gd name="T18" fmla="*/ 637 w 1162"/>
              <a:gd name="T19" fmla="*/ 28 h 1350"/>
              <a:gd name="T20" fmla="*/ 1067 w 1162"/>
              <a:gd name="T21" fmla="*/ 168 h 1350"/>
              <a:gd name="T22" fmla="*/ 1142 w 1162"/>
              <a:gd name="T23" fmla="*/ 206 h 1350"/>
              <a:gd name="T24" fmla="*/ 1161 w 1162"/>
              <a:gd name="T25" fmla="*/ 281 h 1350"/>
              <a:gd name="T26" fmla="*/ 1096 w 1162"/>
              <a:gd name="T27" fmla="*/ 656 h 1350"/>
              <a:gd name="T28" fmla="*/ 917 w 1162"/>
              <a:gd name="T29" fmla="*/ 1086 h 1350"/>
              <a:gd name="T30" fmla="*/ 590 w 1162"/>
              <a:gd name="T31" fmla="*/ 1339 h 1350"/>
              <a:gd name="T32" fmla="*/ 580 w 1162"/>
              <a:gd name="T33" fmla="*/ 1349 h 1350"/>
              <a:gd name="T34" fmla="*/ 580 w 1162"/>
              <a:gd name="T35" fmla="*/ 56 h 1350"/>
              <a:gd name="T36" fmla="*/ 580 w 1162"/>
              <a:gd name="T37" fmla="*/ 56 h 1350"/>
              <a:gd name="T38" fmla="*/ 552 w 1162"/>
              <a:gd name="T39" fmla="*/ 65 h 1350"/>
              <a:gd name="T40" fmla="*/ 93 w 1162"/>
              <a:gd name="T41" fmla="*/ 225 h 1350"/>
              <a:gd name="T42" fmla="*/ 65 w 1162"/>
              <a:gd name="T43" fmla="*/ 243 h 1350"/>
              <a:gd name="T44" fmla="*/ 56 w 1162"/>
              <a:gd name="T45" fmla="*/ 281 h 1350"/>
              <a:gd name="T46" fmla="*/ 290 w 1162"/>
              <a:gd name="T47" fmla="*/ 1068 h 1350"/>
              <a:gd name="T48" fmla="*/ 580 w 1162"/>
              <a:gd name="T49" fmla="*/ 1293 h 1350"/>
              <a:gd name="T50" fmla="*/ 880 w 1162"/>
              <a:gd name="T51" fmla="*/ 1068 h 1350"/>
              <a:gd name="T52" fmla="*/ 1114 w 1162"/>
              <a:gd name="T53" fmla="*/ 272 h 1350"/>
              <a:gd name="T54" fmla="*/ 1105 w 1162"/>
              <a:gd name="T55" fmla="*/ 234 h 1350"/>
              <a:gd name="T56" fmla="*/ 1067 w 1162"/>
              <a:gd name="T57" fmla="*/ 225 h 1350"/>
              <a:gd name="T58" fmla="*/ 608 w 1162"/>
              <a:gd name="T59" fmla="*/ 65 h 1350"/>
              <a:gd name="T60" fmla="*/ 580 w 1162"/>
              <a:gd name="T61" fmla="*/ 56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62" h="1350">
                <a:moveTo>
                  <a:pt x="580" y="1349"/>
                </a:moveTo>
                <a:lnTo>
                  <a:pt x="580" y="1349"/>
                </a:lnTo>
                <a:cubicBezTo>
                  <a:pt x="580" y="1349"/>
                  <a:pt x="571" y="1349"/>
                  <a:pt x="571" y="1339"/>
                </a:cubicBezTo>
                <a:cubicBezTo>
                  <a:pt x="562" y="1339"/>
                  <a:pt x="346" y="1237"/>
                  <a:pt x="243" y="1086"/>
                </a:cubicBezTo>
                <a:cubicBezTo>
                  <a:pt x="168" y="984"/>
                  <a:pt x="112" y="834"/>
                  <a:pt x="65" y="656"/>
                </a:cubicBezTo>
                <a:cubicBezTo>
                  <a:pt x="27" y="506"/>
                  <a:pt x="9" y="375"/>
                  <a:pt x="0" y="281"/>
                </a:cubicBezTo>
                <a:cubicBezTo>
                  <a:pt x="0" y="253"/>
                  <a:pt x="9" y="234"/>
                  <a:pt x="27" y="206"/>
                </a:cubicBezTo>
                <a:cubicBezTo>
                  <a:pt x="46" y="187"/>
                  <a:pt x="65" y="178"/>
                  <a:pt x="93" y="178"/>
                </a:cubicBezTo>
                <a:cubicBezTo>
                  <a:pt x="318" y="159"/>
                  <a:pt x="458" y="75"/>
                  <a:pt x="524" y="28"/>
                </a:cubicBezTo>
                <a:cubicBezTo>
                  <a:pt x="562" y="0"/>
                  <a:pt x="608" y="0"/>
                  <a:pt x="637" y="28"/>
                </a:cubicBezTo>
                <a:cubicBezTo>
                  <a:pt x="702" y="75"/>
                  <a:pt x="852" y="159"/>
                  <a:pt x="1067" y="168"/>
                </a:cubicBezTo>
                <a:cubicBezTo>
                  <a:pt x="1096" y="178"/>
                  <a:pt x="1124" y="187"/>
                  <a:pt x="1142" y="206"/>
                </a:cubicBezTo>
                <a:cubicBezTo>
                  <a:pt x="1152" y="225"/>
                  <a:pt x="1161" y="253"/>
                  <a:pt x="1161" y="281"/>
                </a:cubicBezTo>
                <a:cubicBezTo>
                  <a:pt x="1152" y="365"/>
                  <a:pt x="1133" y="506"/>
                  <a:pt x="1096" y="656"/>
                </a:cubicBezTo>
                <a:cubicBezTo>
                  <a:pt x="1049" y="834"/>
                  <a:pt x="992" y="984"/>
                  <a:pt x="917" y="1086"/>
                </a:cubicBezTo>
                <a:cubicBezTo>
                  <a:pt x="824" y="1237"/>
                  <a:pt x="599" y="1339"/>
                  <a:pt x="590" y="1339"/>
                </a:cubicBezTo>
                <a:cubicBezTo>
                  <a:pt x="590" y="1349"/>
                  <a:pt x="590" y="1349"/>
                  <a:pt x="580" y="1349"/>
                </a:cubicBezTo>
                <a:close/>
                <a:moveTo>
                  <a:pt x="580" y="56"/>
                </a:moveTo>
                <a:lnTo>
                  <a:pt x="580" y="56"/>
                </a:lnTo>
                <a:cubicBezTo>
                  <a:pt x="571" y="56"/>
                  <a:pt x="562" y="56"/>
                  <a:pt x="552" y="65"/>
                </a:cubicBezTo>
                <a:cubicBezTo>
                  <a:pt x="487" y="112"/>
                  <a:pt x="327" y="206"/>
                  <a:pt x="93" y="225"/>
                </a:cubicBezTo>
                <a:cubicBezTo>
                  <a:pt x="84" y="225"/>
                  <a:pt x="74" y="234"/>
                  <a:pt x="65" y="243"/>
                </a:cubicBezTo>
                <a:cubicBezTo>
                  <a:pt x="56" y="253"/>
                  <a:pt x="46" y="262"/>
                  <a:pt x="56" y="281"/>
                </a:cubicBezTo>
                <a:cubicBezTo>
                  <a:pt x="102" y="749"/>
                  <a:pt x="234" y="984"/>
                  <a:pt x="290" y="1068"/>
                </a:cubicBezTo>
                <a:cubicBezTo>
                  <a:pt x="365" y="1180"/>
                  <a:pt x="543" y="1274"/>
                  <a:pt x="580" y="1293"/>
                </a:cubicBezTo>
                <a:cubicBezTo>
                  <a:pt x="627" y="1274"/>
                  <a:pt x="796" y="1180"/>
                  <a:pt x="880" y="1068"/>
                </a:cubicBezTo>
                <a:cubicBezTo>
                  <a:pt x="936" y="984"/>
                  <a:pt x="1067" y="749"/>
                  <a:pt x="1114" y="272"/>
                </a:cubicBezTo>
                <a:cubicBezTo>
                  <a:pt x="1114" y="262"/>
                  <a:pt x="1114" y="253"/>
                  <a:pt x="1105" y="234"/>
                </a:cubicBezTo>
                <a:cubicBezTo>
                  <a:pt x="1096" y="225"/>
                  <a:pt x="1077" y="225"/>
                  <a:pt x="1067" y="225"/>
                </a:cubicBezTo>
                <a:cubicBezTo>
                  <a:pt x="833" y="206"/>
                  <a:pt x="683" y="112"/>
                  <a:pt x="608" y="65"/>
                </a:cubicBezTo>
                <a:cubicBezTo>
                  <a:pt x="599" y="56"/>
                  <a:pt x="590" y="56"/>
                  <a:pt x="58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2">
            <a:extLst>
              <a:ext uri="{FF2B5EF4-FFF2-40B4-BE49-F238E27FC236}">
                <a16:creationId xmlns:a16="http://schemas.microsoft.com/office/drawing/2014/main" id="{FCFBCDBB-09B2-4343-BC25-11C22BA6C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99" y="3114506"/>
            <a:ext cx="178478" cy="178481"/>
          </a:xfrm>
          <a:custGeom>
            <a:avLst/>
            <a:gdLst>
              <a:gd name="T0" fmla="*/ 85 w 170"/>
              <a:gd name="T1" fmla="*/ 169 h 170"/>
              <a:gd name="T2" fmla="*/ 85 w 170"/>
              <a:gd name="T3" fmla="*/ 169 h 170"/>
              <a:gd name="T4" fmla="*/ 0 w 170"/>
              <a:gd name="T5" fmla="*/ 84 h 170"/>
              <a:gd name="T6" fmla="*/ 85 w 170"/>
              <a:gd name="T7" fmla="*/ 0 h 170"/>
              <a:gd name="T8" fmla="*/ 169 w 170"/>
              <a:gd name="T9" fmla="*/ 84 h 170"/>
              <a:gd name="T10" fmla="*/ 85 w 170"/>
              <a:gd name="T11" fmla="*/ 169 h 170"/>
              <a:gd name="T12" fmla="*/ 85 w 170"/>
              <a:gd name="T13" fmla="*/ 47 h 170"/>
              <a:gd name="T14" fmla="*/ 85 w 170"/>
              <a:gd name="T15" fmla="*/ 47 h 170"/>
              <a:gd name="T16" fmla="*/ 47 w 170"/>
              <a:gd name="T17" fmla="*/ 84 h 170"/>
              <a:gd name="T18" fmla="*/ 85 w 170"/>
              <a:gd name="T19" fmla="*/ 122 h 170"/>
              <a:gd name="T20" fmla="*/ 122 w 170"/>
              <a:gd name="T21" fmla="*/ 84 h 170"/>
              <a:gd name="T22" fmla="*/ 85 w 170"/>
              <a:gd name="T23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38" y="169"/>
                  <a:pt x="0" y="131"/>
                  <a:pt x="0" y="84"/>
                </a:cubicBezTo>
                <a:cubicBezTo>
                  <a:pt x="0" y="38"/>
                  <a:pt x="38" y="0"/>
                  <a:pt x="85" y="0"/>
                </a:cubicBez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lose/>
                <a:moveTo>
                  <a:pt x="85" y="47"/>
                </a:moveTo>
                <a:lnTo>
                  <a:pt x="85" y="47"/>
                </a:lnTo>
                <a:cubicBezTo>
                  <a:pt x="66" y="47"/>
                  <a:pt x="47" y="66"/>
                  <a:pt x="47" y="84"/>
                </a:cubicBezTo>
                <a:cubicBezTo>
                  <a:pt x="47" y="103"/>
                  <a:pt x="66" y="122"/>
                  <a:pt x="85" y="122"/>
                </a:cubicBezTo>
                <a:cubicBezTo>
                  <a:pt x="103" y="122"/>
                  <a:pt x="122" y="103"/>
                  <a:pt x="122" y="84"/>
                </a:cubicBezTo>
                <a:cubicBezTo>
                  <a:pt x="122" y="66"/>
                  <a:pt x="103" y="47"/>
                  <a:pt x="8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3">
            <a:extLst>
              <a:ext uri="{FF2B5EF4-FFF2-40B4-BE49-F238E27FC236}">
                <a16:creationId xmlns:a16="http://schemas.microsoft.com/office/drawing/2014/main" id="{BC7C94D7-A600-BD4C-A3BE-5E71B2BA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4793" y="3114506"/>
            <a:ext cx="178481" cy="178481"/>
          </a:xfrm>
          <a:custGeom>
            <a:avLst/>
            <a:gdLst>
              <a:gd name="T0" fmla="*/ 85 w 170"/>
              <a:gd name="T1" fmla="*/ 169 h 170"/>
              <a:gd name="T2" fmla="*/ 85 w 170"/>
              <a:gd name="T3" fmla="*/ 169 h 170"/>
              <a:gd name="T4" fmla="*/ 0 w 170"/>
              <a:gd name="T5" fmla="*/ 84 h 170"/>
              <a:gd name="T6" fmla="*/ 85 w 170"/>
              <a:gd name="T7" fmla="*/ 0 h 170"/>
              <a:gd name="T8" fmla="*/ 169 w 170"/>
              <a:gd name="T9" fmla="*/ 84 h 170"/>
              <a:gd name="T10" fmla="*/ 85 w 170"/>
              <a:gd name="T11" fmla="*/ 169 h 170"/>
              <a:gd name="T12" fmla="*/ 85 w 170"/>
              <a:gd name="T13" fmla="*/ 47 h 170"/>
              <a:gd name="T14" fmla="*/ 85 w 170"/>
              <a:gd name="T15" fmla="*/ 47 h 170"/>
              <a:gd name="T16" fmla="*/ 47 w 170"/>
              <a:gd name="T17" fmla="*/ 84 h 170"/>
              <a:gd name="T18" fmla="*/ 85 w 170"/>
              <a:gd name="T19" fmla="*/ 122 h 170"/>
              <a:gd name="T20" fmla="*/ 122 w 170"/>
              <a:gd name="T21" fmla="*/ 84 h 170"/>
              <a:gd name="T22" fmla="*/ 85 w 170"/>
              <a:gd name="T23" fmla="*/ 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37" y="169"/>
                  <a:pt x="0" y="131"/>
                  <a:pt x="0" y="84"/>
                </a:cubicBezTo>
                <a:cubicBezTo>
                  <a:pt x="0" y="38"/>
                  <a:pt x="37" y="0"/>
                  <a:pt x="85" y="0"/>
                </a:cubicBezTo>
                <a:cubicBezTo>
                  <a:pt x="131" y="0"/>
                  <a:pt x="169" y="38"/>
                  <a:pt x="169" y="84"/>
                </a:cubicBezTo>
                <a:cubicBezTo>
                  <a:pt x="169" y="131"/>
                  <a:pt x="131" y="169"/>
                  <a:pt x="85" y="169"/>
                </a:cubicBezTo>
                <a:close/>
                <a:moveTo>
                  <a:pt x="85" y="47"/>
                </a:moveTo>
                <a:lnTo>
                  <a:pt x="85" y="47"/>
                </a:lnTo>
                <a:cubicBezTo>
                  <a:pt x="66" y="47"/>
                  <a:pt x="47" y="66"/>
                  <a:pt x="47" y="84"/>
                </a:cubicBezTo>
                <a:cubicBezTo>
                  <a:pt x="47" y="103"/>
                  <a:pt x="66" y="122"/>
                  <a:pt x="85" y="122"/>
                </a:cubicBezTo>
                <a:cubicBezTo>
                  <a:pt x="103" y="122"/>
                  <a:pt x="122" y="103"/>
                  <a:pt x="122" y="84"/>
                </a:cubicBezTo>
                <a:cubicBezTo>
                  <a:pt x="122" y="66"/>
                  <a:pt x="103" y="47"/>
                  <a:pt x="8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4">
            <a:extLst>
              <a:ext uri="{FF2B5EF4-FFF2-40B4-BE49-F238E27FC236}">
                <a16:creationId xmlns:a16="http://schemas.microsoft.com/office/drawing/2014/main" id="{024B912D-A1DA-2B40-9206-C476106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635" y="3114506"/>
            <a:ext cx="430181" cy="50342"/>
          </a:xfrm>
          <a:custGeom>
            <a:avLst/>
            <a:gdLst>
              <a:gd name="T0" fmla="*/ 394 w 414"/>
              <a:gd name="T1" fmla="*/ 47 h 48"/>
              <a:gd name="T2" fmla="*/ 394 w 414"/>
              <a:gd name="T3" fmla="*/ 47 h 48"/>
              <a:gd name="T4" fmla="*/ 19 w 414"/>
              <a:gd name="T5" fmla="*/ 47 h 48"/>
              <a:gd name="T6" fmla="*/ 0 w 414"/>
              <a:gd name="T7" fmla="*/ 19 h 48"/>
              <a:gd name="T8" fmla="*/ 19 w 414"/>
              <a:gd name="T9" fmla="*/ 0 h 48"/>
              <a:gd name="T10" fmla="*/ 394 w 414"/>
              <a:gd name="T11" fmla="*/ 0 h 48"/>
              <a:gd name="T12" fmla="*/ 413 w 414"/>
              <a:gd name="T13" fmla="*/ 19 h 48"/>
              <a:gd name="T14" fmla="*/ 394 w 41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4" h="48">
                <a:moveTo>
                  <a:pt x="394" y="47"/>
                </a:moveTo>
                <a:lnTo>
                  <a:pt x="394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403" y="0"/>
                  <a:pt x="413" y="9"/>
                  <a:pt x="413" y="19"/>
                </a:cubicBezTo>
                <a:cubicBezTo>
                  <a:pt x="413" y="38"/>
                  <a:pt x="403" y="47"/>
                  <a:pt x="39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65">
            <a:extLst>
              <a:ext uri="{FF2B5EF4-FFF2-40B4-BE49-F238E27FC236}">
                <a16:creationId xmlns:a16="http://schemas.microsoft.com/office/drawing/2014/main" id="{E0D7E9D3-59FB-7C4C-A665-F94ED82B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682" y="2661444"/>
            <a:ext cx="118986" cy="50339"/>
          </a:xfrm>
          <a:custGeom>
            <a:avLst/>
            <a:gdLst>
              <a:gd name="T0" fmla="*/ 84 w 114"/>
              <a:gd name="T1" fmla="*/ 47 h 48"/>
              <a:gd name="T2" fmla="*/ 84 w 114"/>
              <a:gd name="T3" fmla="*/ 47 h 48"/>
              <a:gd name="T4" fmla="*/ 28 w 114"/>
              <a:gd name="T5" fmla="*/ 47 h 48"/>
              <a:gd name="T6" fmla="*/ 0 w 114"/>
              <a:gd name="T7" fmla="*/ 19 h 48"/>
              <a:gd name="T8" fmla="*/ 28 w 114"/>
              <a:gd name="T9" fmla="*/ 0 h 48"/>
              <a:gd name="T10" fmla="*/ 84 w 114"/>
              <a:gd name="T11" fmla="*/ 0 h 48"/>
              <a:gd name="T12" fmla="*/ 113 w 114"/>
              <a:gd name="T13" fmla="*/ 19 h 48"/>
              <a:gd name="T14" fmla="*/ 84 w 114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48">
                <a:moveTo>
                  <a:pt x="84" y="47"/>
                </a:moveTo>
                <a:lnTo>
                  <a:pt x="84" y="47"/>
                </a:lnTo>
                <a:cubicBezTo>
                  <a:pt x="28" y="47"/>
                  <a:pt x="28" y="47"/>
                  <a:pt x="28" y="47"/>
                </a:cubicBezTo>
                <a:cubicBezTo>
                  <a:pt x="9" y="47"/>
                  <a:pt x="0" y="28"/>
                  <a:pt x="0" y="19"/>
                </a:cubicBezTo>
                <a:cubicBezTo>
                  <a:pt x="0" y="9"/>
                  <a:pt x="9" y="0"/>
                  <a:pt x="2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3" y="0"/>
                  <a:pt x="113" y="9"/>
                  <a:pt x="113" y="19"/>
                </a:cubicBezTo>
                <a:cubicBezTo>
                  <a:pt x="113" y="28"/>
                  <a:pt x="103" y="47"/>
                  <a:pt x="84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66">
            <a:extLst>
              <a:ext uri="{FF2B5EF4-FFF2-40B4-BE49-F238E27FC236}">
                <a16:creationId xmlns:a16="http://schemas.microsoft.com/office/drawing/2014/main" id="{CF842825-79B2-4841-A1FE-07F1CF7D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6482" y="3018403"/>
            <a:ext cx="109834" cy="146445"/>
          </a:xfrm>
          <a:custGeom>
            <a:avLst/>
            <a:gdLst>
              <a:gd name="T0" fmla="*/ 28 w 104"/>
              <a:gd name="T1" fmla="*/ 141 h 142"/>
              <a:gd name="T2" fmla="*/ 28 w 104"/>
              <a:gd name="T3" fmla="*/ 141 h 142"/>
              <a:gd name="T4" fmla="*/ 19 w 104"/>
              <a:gd name="T5" fmla="*/ 132 h 142"/>
              <a:gd name="T6" fmla="*/ 9 w 104"/>
              <a:gd name="T7" fmla="*/ 103 h 142"/>
              <a:gd name="T8" fmla="*/ 56 w 104"/>
              <a:gd name="T9" fmla="*/ 19 h 142"/>
              <a:gd name="T10" fmla="*/ 94 w 104"/>
              <a:gd name="T11" fmla="*/ 10 h 142"/>
              <a:gd name="T12" fmla="*/ 103 w 104"/>
              <a:gd name="T13" fmla="*/ 38 h 142"/>
              <a:gd name="T14" fmla="*/ 56 w 104"/>
              <a:gd name="T15" fmla="*/ 122 h 142"/>
              <a:gd name="T16" fmla="*/ 28 w 104"/>
              <a:gd name="T1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142">
                <a:moveTo>
                  <a:pt x="28" y="141"/>
                </a:moveTo>
                <a:lnTo>
                  <a:pt x="28" y="141"/>
                </a:lnTo>
                <a:cubicBezTo>
                  <a:pt x="28" y="141"/>
                  <a:pt x="19" y="141"/>
                  <a:pt x="19" y="132"/>
                </a:cubicBezTo>
                <a:cubicBezTo>
                  <a:pt x="9" y="132"/>
                  <a:pt x="0" y="113"/>
                  <a:pt x="9" y="103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0"/>
                  <a:pt x="84" y="0"/>
                  <a:pt x="94" y="10"/>
                </a:cubicBezTo>
                <a:cubicBezTo>
                  <a:pt x="103" y="19"/>
                  <a:pt x="103" y="28"/>
                  <a:pt x="103" y="38"/>
                </a:cubicBezTo>
                <a:cubicBezTo>
                  <a:pt x="56" y="122"/>
                  <a:pt x="56" y="122"/>
                  <a:pt x="56" y="122"/>
                </a:cubicBezTo>
                <a:cubicBezTo>
                  <a:pt x="47" y="132"/>
                  <a:pt x="38" y="141"/>
                  <a:pt x="28" y="1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67">
            <a:extLst>
              <a:ext uri="{FF2B5EF4-FFF2-40B4-BE49-F238E27FC236}">
                <a16:creationId xmlns:a16="http://schemas.microsoft.com/office/drawing/2014/main" id="{468667D9-7D58-3547-9BCA-B00C4965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99" y="3027556"/>
            <a:ext cx="379840" cy="50339"/>
          </a:xfrm>
          <a:custGeom>
            <a:avLst/>
            <a:gdLst>
              <a:gd name="T0" fmla="*/ 347 w 367"/>
              <a:gd name="T1" fmla="*/ 47 h 48"/>
              <a:gd name="T2" fmla="*/ 347 w 367"/>
              <a:gd name="T3" fmla="*/ 47 h 48"/>
              <a:gd name="T4" fmla="*/ 19 w 367"/>
              <a:gd name="T5" fmla="*/ 47 h 48"/>
              <a:gd name="T6" fmla="*/ 0 w 367"/>
              <a:gd name="T7" fmla="*/ 18 h 48"/>
              <a:gd name="T8" fmla="*/ 19 w 367"/>
              <a:gd name="T9" fmla="*/ 0 h 48"/>
              <a:gd name="T10" fmla="*/ 347 w 367"/>
              <a:gd name="T11" fmla="*/ 0 h 48"/>
              <a:gd name="T12" fmla="*/ 366 w 367"/>
              <a:gd name="T13" fmla="*/ 18 h 48"/>
              <a:gd name="T14" fmla="*/ 347 w 367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7" h="48">
                <a:moveTo>
                  <a:pt x="347" y="47"/>
                </a:moveTo>
                <a:lnTo>
                  <a:pt x="347" y="47"/>
                </a:lnTo>
                <a:cubicBezTo>
                  <a:pt x="19" y="47"/>
                  <a:pt x="19" y="47"/>
                  <a:pt x="19" y="47"/>
                </a:cubicBezTo>
                <a:cubicBezTo>
                  <a:pt x="10" y="47"/>
                  <a:pt x="0" y="3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356" y="0"/>
                  <a:pt x="366" y="9"/>
                  <a:pt x="366" y="18"/>
                </a:cubicBezTo>
                <a:cubicBezTo>
                  <a:pt x="366" y="37"/>
                  <a:pt x="356" y="47"/>
                  <a:pt x="347" y="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8">
            <a:extLst>
              <a:ext uri="{FF2B5EF4-FFF2-40B4-BE49-F238E27FC236}">
                <a16:creationId xmlns:a16="http://schemas.microsoft.com/office/drawing/2014/main" id="{080488A2-B8F9-F14C-8165-A11B4F5B6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474" y="2739242"/>
            <a:ext cx="118986" cy="343231"/>
          </a:xfrm>
          <a:custGeom>
            <a:avLst/>
            <a:gdLst>
              <a:gd name="T0" fmla="*/ 28 w 113"/>
              <a:gd name="T1" fmla="*/ 328 h 329"/>
              <a:gd name="T2" fmla="*/ 28 w 113"/>
              <a:gd name="T3" fmla="*/ 328 h 329"/>
              <a:gd name="T4" fmla="*/ 18 w 113"/>
              <a:gd name="T5" fmla="*/ 328 h 329"/>
              <a:gd name="T6" fmla="*/ 0 w 113"/>
              <a:gd name="T7" fmla="*/ 299 h 329"/>
              <a:gd name="T8" fmla="*/ 65 w 113"/>
              <a:gd name="T9" fmla="*/ 19 h 329"/>
              <a:gd name="T10" fmla="*/ 93 w 113"/>
              <a:gd name="T11" fmla="*/ 0 h 329"/>
              <a:gd name="T12" fmla="*/ 112 w 113"/>
              <a:gd name="T13" fmla="*/ 28 h 329"/>
              <a:gd name="T14" fmla="*/ 47 w 113"/>
              <a:gd name="T15" fmla="*/ 309 h 329"/>
              <a:gd name="T16" fmla="*/ 28 w 113"/>
              <a:gd name="T17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329">
                <a:moveTo>
                  <a:pt x="28" y="328"/>
                </a:moveTo>
                <a:lnTo>
                  <a:pt x="28" y="328"/>
                </a:lnTo>
                <a:cubicBezTo>
                  <a:pt x="18" y="328"/>
                  <a:pt x="18" y="328"/>
                  <a:pt x="18" y="328"/>
                </a:cubicBezTo>
                <a:cubicBezTo>
                  <a:pt x="9" y="318"/>
                  <a:pt x="0" y="309"/>
                  <a:pt x="0" y="29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9"/>
                  <a:pt x="84" y="0"/>
                  <a:pt x="93" y="0"/>
                </a:cubicBezTo>
                <a:cubicBezTo>
                  <a:pt x="103" y="0"/>
                  <a:pt x="112" y="19"/>
                  <a:pt x="112" y="28"/>
                </a:cubicBezTo>
                <a:cubicBezTo>
                  <a:pt x="47" y="309"/>
                  <a:pt x="47" y="309"/>
                  <a:pt x="47" y="309"/>
                </a:cubicBezTo>
                <a:cubicBezTo>
                  <a:pt x="47" y="318"/>
                  <a:pt x="37" y="328"/>
                  <a:pt x="28" y="3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9">
            <a:extLst>
              <a:ext uri="{FF2B5EF4-FFF2-40B4-BE49-F238E27FC236}">
                <a16:creationId xmlns:a16="http://schemas.microsoft.com/office/drawing/2014/main" id="{577196CF-EEB7-B348-8857-457F014F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399" y="2739242"/>
            <a:ext cx="448487" cy="50342"/>
          </a:xfrm>
          <a:custGeom>
            <a:avLst/>
            <a:gdLst>
              <a:gd name="T0" fmla="*/ 403 w 432"/>
              <a:gd name="T1" fmla="*/ 46 h 47"/>
              <a:gd name="T2" fmla="*/ 403 w 432"/>
              <a:gd name="T3" fmla="*/ 46 h 47"/>
              <a:gd name="T4" fmla="*/ 19 w 432"/>
              <a:gd name="T5" fmla="*/ 46 h 47"/>
              <a:gd name="T6" fmla="*/ 0 w 432"/>
              <a:gd name="T7" fmla="*/ 28 h 47"/>
              <a:gd name="T8" fmla="*/ 19 w 432"/>
              <a:gd name="T9" fmla="*/ 0 h 47"/>
              <a:gd name="T10" fmla="*/ 403 w 432"/>
              <a:gd name="T11" fmla="*/ 0 h 47"/>
              <a:gd name="T12" fmla="*/ 431 w 432"/>
              <a:gd name="T13" fmla="*/ 28 h 47"/>
              <a:gd name="T14" fmla="*/ 403 w 43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" h="47">
                <a:moveTo>
                  <a:pt x="403" y="46"/>
                </a:moveTo>
                <a:lnTo>
                  <a:pt x="403" y="46"/>
                </a:lnTo>
                <a:cubicBezTo>
                  <a:pt x="19" y="46"/>
                  <a:pt x="19" y="46"/>
                  <a:pt x="19" y="46"/>
                </a:cubicBezTo>
                <a:cubicBezTo>
                  <a:pt x="10" y="46"/>
                  <a:pt x="0" y="37"/>
                  <a:pt x="0" y="28"/>
                </a:cubicBezTo>
                <a:cubicBezTo>
                  <a:pt x="0" y="9"/>
                  <a:pt x="10" y="0"/>
                  <a:pt x="19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22" y="0"/>
                  <a:pt x="431" y="9"/>
                  <a:pt x="431" y="28"/>
                </a:cubicBezTo>
                <a:cubicBezTo>
                  <a:pt x="431" y="37"/>
                  <a:pt x="422" y="46"/>
                  <a:pt x="40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0">
            <a:extLst>
              <a:ext uri="{FF2B5EF4-FFF2-40B4-BE49-F238E27FC236}">
                <a16:creationId xmlns:a16="http://schemas.microsoft.com/office/drawing/2014/main" id="{428B236B-A5B7-8445-B118-B157A0837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3598" y="2647714"/>
            <a:ext cx="137292" cy="430181"/>
          </a:xfrm>
          <a:custGeom>
            <a:avLst/>
            <a:gdLst>
              <a:gd name="T0" fmla="*/ 94 w 132"/>
              <a:gd name="T1" fmla="*/ 413 h 414"/>
              <a:gd name="T2" fmla="*/ 94 w 132"/>
              <a:gd name="T3" fmla="*/ 413 h 414"/>
              <a:gd name="T4" fmla="*/ 85 w 132"/>
              <a:gd name="T5" fmla="*/ 403 h 414"/>
              <a:gd name="T6" fmla="*/ 75 w 132"/>
              <a:gd name="T7" fmla="*/ 375 h 414"/>
              <a:gd name="T8" fmla="*/ 57 w 132"/>
              <a:gd name="T9" fmla="*/ 206 h 414"/>
              <a:gd name="T10" fmla="*/ 10 w 132"/>
              <a:gd name="T11" fmla="*/ 47 h 414"/>
              <a:gd name="T12" fmla="*/ 10 w 132"/>
              <a:gd name="T13" fmla="*/ 10 h 414"/>
              <a:gd name="T14" fmla="*/ 47 w 132"/>
              <a:gd name="T15" fmla="*/ 10 h 414"/>
              <a:gd name="T16" fmla="*/ 75 w 132"/>
              <a:gd name="T17" fmla="*/ 85 h 414"/>
              <a:gd name="T18" fmla="*/ 103 w 132"/>
              <a:gd name="T19" fmla="*/ 197 h 414"/>
              <a:gd name="T20" fmla="*/ 122 w 132"/>
              <a:gd name="T21" fmla="*/ 319 h 414"/>
              <a:gd name="T22" fmla="*/ 122 w 132"/>
              <a:gd name="T23" fmla="*/ 394 h 414"/>
              <a:gd name="T24" fmla="*/ 94 w 132"/>
              <a:gd name="T25" fmla="*/ 413 h 414"/>
              <a:gd name="T26" fmla="*/ 75 w 132"/>
              <a:gd name="T27" fmla="*/ 375 h 414"/>
              <a:gd name="T28" fmla="*/ 75 w 132"/>
              <a:gd name="T29" fmla="*/ 375 h 414"/>
              <a:gd name="T30" fmla="*/ 75 w 132"/>
              <a:gd name="T31" fmla="*/ 375 h 414"/>
              <a:gd name="T32" fmla="*/ 75 w 132"/>
              <a:gd name="T33" fmla="*/ 375 h 414"/>
              <a:gd name="T34" fmla="*/ 10 w 132"/>
              <a:gd name="T35" fmla="*/ 47 h 414"/>
              <a:gd name="T36" fmla="*/ 10 w 132"/>
              <a:gd name="T37" fmla="*/ 4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" h="414">
                <a:moveTo>
                  <a:pt x="94" y="413"/>
                </a:moveTo>
                <a:lnTo>
                  <a:pt x="94" y="413"/>
                </a:lnTo>
                <a:cubicBezTo>
                  <a:pt x="94" y="413"/>
                  <a:pt x="94" y="413"/>
                  <a:pt x="85" y="403"/>
                </a:cubicBezTo>
                <a:cubicBezTo>
                  <a:pt x="75" y="403"/>
                  <a:pt x="75" y="384"/>
                  <a:pt x="75" y="375"/>
                </a:cubicBezTo>
                <a:cubicBezTo>
                  <a:pt x="75" y="366"/>
                  <a:pt x="75" y="310"/>
                  <a:pt x="57" y="206"/>
                </a:cubicBezTo>
                <a:cubicBezTo>
                  <a:pt x="38" y="113"/>
                  <a:pt x="19" y="57"/>
                  <a:pt x="10" y="47"/>
                </a:cubicBezTo>
                <a:cubicBezTo>
                  <a:pt x="0" y="38"/>
                  <a:pt x="10" y="19"/>
                  <a:pt x="10" y="10"/>
                </a:cubicBezTo>
                <a:cubicBezTo>
                  <a:pt x="19" y="0"/>
                  <a:pt x="38" y="0"/>
                  <a:pt x="47" y="10"/>
                </a:cubicBezTo>
                <a:cubicBezTo>
                  <a:pt x="57" y="19"/>
                  <a:pt x="57" y="29"/>
                  <a:pt x="75" y="85"/>
                </a:cubicBezTo>
                <a:cubicBezTo>
                  <a:pt x="85" y="113"/>
                  <a:pt x="94" y="160"/>
                  <a:pt x="103" y="197"/>
                </a:cubicBezTo>
                <a:cubicBezTo>
                  <a:pt x="113" y="244"/>
                  <a:pt x="113" y="281"/>
                  <a:pt x="122" y="319"/>
                </a:cubicBezTo>
                <a:cubicBezTo>
                  <a:pt x="131" y="375"/>
                  <a:pt x="122" y="384"/>
                  <a:pt x="122" y="394"/>
                </a:cubicBezTo>
                <a:cubicBezTo>
                  <a:pt x="113" y="403"/>
                  <a:pt x="103" y="413"/>
                  <a:pt x="94" y="413"/>
                </a:cubicBezTo>
                <a:close/>
                <a:moveTo>
                  <a:pt x="75" y="375"/>
                </a:moveTo>
                <a:lnTo>
                  <a:pt x="75" y="375"/>
                </a:lnTo>
                <a:close/>
                <a:moveTo>
                  <a:pt x="75" y="375"/>
                </a:moveTo>
                <a:lnTo>
                  <a:pt x="75" y="375"/>
                </a:lnTo>
                <a:close/>
                <a:moveTo>
                  <a:pt x="10" y="47"/>
                </a:moveTo>
                <a:lnTo>
                  <a:pt x="10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Google Shape;207;p7">
            <a:extLst>
              <a:ext uri="{FF2B5EF4-FFF2-40B4-BE49-F238E27FC236}">
                <a16:creationId xmlns:a16="http://schemas.microsoft.com/office/drawing/2014/main" id="{83CE2002-7D1A-D447-8C27-A28EC0A7979A}"/>
              </a:ext>
            </a:extLst>
          </p:cNvPr>
          <p:cNvSpPr txBox="1"/>
          <p:nvPr/>
        </p:nvSpPr>
        <p:spPr>
          <a:xfrm>
            <a:off x="1839034" y="4248711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4" name="Google Shape;208;p7">
            <a:extLst>
              <a:ext uri="{FF2B5EF4-FFF2-40B4-BE49-F238E27FC236}">
                <a16:creationId xmlns:a16="http://schemas.microsoft.com/office/drawing/2014/main" id="{A6954FAD-228E-5046-BFF6-7D572E95AD91}"/>
              </a:ext>
            </a:extLst>
          </p:cNvPr>
          <p:cNvSpPr txBox="1"/>
          <p:nvPr/>
        </p:nvSpPr>
        <p:spPr>
          <a:xfrm>
            <a:off x="1804036" y="5807064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264;p9">
            <a:extLst>
              <a:ext uri="{FF2B5EF4-FFF2-40B4-BE49-F238E27FC236}">
                <a16:creationId xmlns:a16="http://schemas.microsoft.com/office/drawing/2014/main" id="{B482C3D0-DEE3-524D-B31E-110B06B5CDB5}"/>
              </a:ext>
            </a:extLst>
          </p:cNvPr>
          <p:cNvSpPr txBox="1"/>
          <p:nvPr/>
        </p:nvSpPr>
        <p:spPr>
          <a:xfrm>
            <a:off x="12236217" y="3910181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265;p9">
            <a:extLst>
              <a:ext uri="{FF2B5EF4-FFF2-40B4-BE49-F238E27FC236}">
                <a16:creationId xmlns:a16="http://schemas.microsoft.com/office/drawing/2014/main" id="{B51337FD-12CE-9D47-8523-3C4BCEE264E8}"/>
              </a:ext>
            </a:extLst>
          </p:cNvPr>
          <p:cNvSpPr/>
          <p:nvPr/>
        </p:nvSpPr>
        <p:spPr>
          <a:xfrm>
            <a:off x="11627177" y="4468681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7" name="Google Shape;264;p9">
            <a:extLst>
              <a:ext uri="{FF2B5EF4-FFF2-40B4-BE49-F238E27FC236}">
                <a16:creationId xmlns:a16="http://schemas.microsoft.com/office/drawing/2014/main" id="{BF88CE1F-3B19-B941-8DD8-3275C9702F8F}"/>
              </a:ext>
            </a:extLst>
          </p:cNvPr>
          <p:cNvSpPr txBox="1"/>
          <p:nvPr/>
        </p:nvSpPr>
        <p:spPr>
          <a:xfrm>
            <a:off x="18219983" y="3868013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265;p9">
            <a:extLst>
              <a:ext uri="{FF2B5EF4-FFF2-40B4-BE49-F238E27FC236}">
                <a16:creationId xmlns:a16="http://schemas.microsoft.com/office/drawing/2014/main" id="{C3DE92FD-506A-ED4F-BBE7-B52256CBE236}"/>
              </a:ext>
            </a:extLst>
          </p:cNvPr>
          <p:cNvSpPr/>
          <p:nvPr/>
        </p:nvSpPr>
        <p:spPr>
          <a:xfrm>
            <a:off x="17610943" y="4426513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9" name="Google Shape;264;p9">
            <a:extLst>
              <a:ext uri="{FF2B5EF4-FFF2-40B4-BE49-F238E27FC236}">
                <a16:creationId xmlns:a16="http://schemas.microsoft.com/office/drawing/2014/main" id="{1628676C-3F54-064F-A99D-5A3FE2F58BC4}"/>
              </a:ext>
            </a:extLst>
          </p:cNvPr>
          <p:cNvSpPr txBox="1"/>
          <p:nvPr/>
        </p:nvSpPr>
        <p:spPr>
          <a:xfrm>
            <a:off x="18169645" y="9899344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265;p9">
            <a:extLst>
              <a:ext uri="{FF2B5EF4-FFF2-40B4-BE49-F238E27FC236}">
                <a16:creationId xmlns:a16="http://schemas.microsoft.com/office/drawing/2014/main" id="{42925B7C-4B8B-C342-864E-6CD2FFA7D1BD}"/>
              </a:ext>
            </a:extLst>
          </p:cNvPr>
          <p:cNvSpPr/>
          <p:nvPr/>
        </p:nvSpPr>
        <p:spPr>
          <a:xfrm>
            <a:off x="17560605" y="10457844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71" name="Google Shape;264;p9">
            <a:extLst>
              <a:ext uri="{FF2B5EF4-FFF2-40B4-BE49-F238E27FC236}">
                <a16:creationId xmlns:a16="http://schemas.microsoft.com/office/drawing/2014/main" id="{6DCBE5F1-C955-5840-B30D-FF1BEB3D3D2D}"/>
              </a:ext>
            </a:extLst>
          </p:cNvPr>
          <p:cNvSpPr txBox="1"/>
          <p:nvPr/>
        </p:nvSpPr>
        <p:spPr>
          <a:xfrm>
            <a:off x="12206539" y="9917068"/>
            <a:ext cx="2280113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265;p9">
            <a:extLst>
              <a:ext uri="{FF2B5EF4-FFF2-40B4-BE49-F238E27FC236}">
                <a16:creationId xmlns:a16="http://schemas.microsoft.com/office/drawing/2014/main" id="{CA9839BE-403E-8E43-961F-8AF1556A4C25}"/>
              </a:ext>
            </a:extLst>
          </p:cNvPr>
          <p:cNvSpPr/>
          <p:nvPr/>
        </p:nvSpPr>
        <p:spPr>
          <a:xfrm>
            <a:off x="11597499" y="10475568"/>
            <a:ext cx="3498195" cy="96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01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3">
            <a:extLst>
              <a:ext uri="{FF2B5EF4-FFF2-40B4-BE49-F238E27FC236}">
                <a16:creationId xmlns:a16="http://schemas.microsoft.com/office/drawing/2014/main" id="{A3774F94-472C-384E-89A3-81A80C59AAB0}"/>
              </a:ext>
            </a:extLst>
          </p:cNvPr>
          <p:cNvSpPr/>
          <p:nvPr/>
        </p:nvSpPr>
        <p:spPr>
          <a:xfrm>
            <a:off x="5656322" y="1221231"/>
            <a:ext cx="6616246" cy="49946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2" name="Triángulo 451">
            <a:extLst>
              <a:ext uri="{FF2B5EF4-FFF2-40B4-BE49-F238E27FC236}">
                <a16:creationId xmlns:a16="http://schemas.microsoft.com/office/drawing/2014/main" id="{2D5BE340-0267-9840-8551-59CE542D2524}"/>
              </a:ext>
            </a:extLst>
          </p:cNvPr>
          <p:cNvSpPr/>
          <p:nvPr/>
        </p:nvSpPr>
        <p:spPr>
          <a:xfrm>
            <a:off x="2020492" y="7346186"/>
            <a:ext cx="6616246" cy="4994674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3" name="Triángulo 452">
            <a:extLst>
              <a:ext uri="{FF2B5EF4-FFF2-40B4-BE49-F238E27FC236}">
                <a16:creationId xmlns:a16="http://schemas.microsoft.com/office/drawing/2014/main" id="{BCEB4D73-49BF-8C4C-8BE9-47F12D71D048}"/>
              </a:ext>
            </a:extLst>
          </p:cNvPr>
          <p:cNvSpPr/>
          <p:nvPr/>
        </p:nvSpPr>
        <p:spPr>
          <a:xfrm>
            <a:off x="9099286" y="7348554"/>
            <a:ext cx="6616246" cy="49946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4" name="Triángulo 453">
            <a:extLst>
              <a:ext uri="{FF2B5EF4-FFF2-40B4-BE49-F238E27FC236}">
                <a16:creationId xmlns:a16="http://schemas.microsoft.com/office/drawing/2014/main" id="{F5D09808-2360-C345-BEA3-B4DFCBA3ABB6}"/>
              </a:ext>
            </a:extLst>
          </p:cNvPr>
          <p:cNvSpPr/>
          <p:nvPr/>
        </p:nvSpPr>
        <p:spPr>
          <a:xfrm rot="10800000">
            <a:off x="5606796" y="6720431"/>
            <a:ext cx="6616246" cy="499467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Freeform 161">
            <a:extLst>
              <a:ext uri="{FF2B5EF4-FFF2-40B4-BE49-F238E27FC236}">
                <a16:creationId xmlns:a16="http://schemas.microsoft.com/office/drawing/2014/main" id="{0CE99577-54B2-5A49-B206-6D78E73E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905" y="1118442"/>
            <a:ext cx="5940272" cy="5146434"/>
          </a:xfrm>
          <a:custGeom>
            <a:avLst/>
            <a:gdLst>
              <a:gd name="T0" fmla="*/ 2515 w 5808"/>
              <a:gd name="T1" fmla="*/ 292 h 5030"/>
              <a:gd name="T2" fmla="*/ 2515 w 5808"/>
              <a:gd name="T3" fmla="*/ 292 h 5030"/>
              <a:gd name="T4" fmla="*/ 173 w 5808"/>
              <a:gd name="T5" fmla="*/ 4353 h 5030"/>
              <a:gd name="T6" fmla="*/ 557 w 5808"/>
              <a:gd name="T7" fmla="*/ 5029 h 5030"/>
              <a:gd name="T8" fmla="*/ 5249 w 5808"/>
              <a:gd name="T9" fmla="*/ 5029 h 5030"/>
              <a:gd name="T10" fmla="*/ 5633 w 5808"/>
              <a:gd name="T11" fmla="*/ 4353 h 5030"/>
              <a:gd name="T12" fmla="*/ 3292 w 5808"/>
              <a:gd name="T13" fmla="*/ 292 h 5030"/>
              <a:gd name="T14" fmla="*/ 2515 w 5808"/>
              <a:gd name="T15" fmla="*/ 292 h 5030"/>
              <a:gd name="T16" fmla="*/ 173 w 5808"/>
              <a:gd name="T17" fmla="*/ 4353 h 5030"/>
              <a:gd name="T18" fmla="*/ 557 w 5808"/>
              <a:gd name="T19" fmla="*/ 5029 h 5030"/>
              <a:gd name="T20" fmla="*/ 5249 w 5808"/>
              <a:gd name="T21" fmla="*/ 5029 h 5030"/>
              <a:gd name="T22" fmla="*/ 5633 w 5808"/>
              <a:gd name="T23" fmla="*/ 4353 h 5030"/>
              <a:gd name="T24" fmla="*/ 3292 w 5808"/>
              <a:gd name="T25" fmla="*/ 292 h 5030"/>
              <a:gd name="T26" fmla="*/ 2515 w 5808"/>
              <a:gd name="T27" fmla="*/ 292 h 5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08" h="5030">
                <a:moveTo>
                  <a:pt x="2515" y="292"/>
                </a:moveTo>
                <a:lnTo>
                  <a:pt x="2515" y="292"/>
                </a:lnTo>
                <a:cubicBezTo>
                  <a:pt x="173" y="4353"/>
                  <a:pt x="173" y="4353"/>
                  <a:pt x="173" y="4353"/>
                </a:cubicBezTo>
                <a:cubicBezTo>
                  <a:pt x="0" y="4655"/>
                  <a:pt x="210" y="5029"/>
                  <a:pt x="557" y="5029"/>
                </a:cubicBezTo>
                <a:cubicBezTo>
                  <a:pt x="5249" y="5029"/>
                  <a:pt x="5249" y="5029"/>
                  <a:pt x="5249" y="5029"/>
                </a:cubicBezTo>
                <a:cubicBezTo>
                  <a:pt x="5588" y="5029"/>
                  <a:pt x="5807" y="4655"/>
                  <a:pt x="5633" y="4353"/>
                </a:cubicBezTo>
                <a:cubicBezTo>
                  <a:pt x="3292" y="292"/>
                  <a:pt x="3292" y="292"/>
                  <a:pt x="3292" y="292"/>
                </a:cubicBezTo>
                <a:cubicBezTo>
                  <a:pt x="3118" y="0"/>
                  <a:pt x="2688" y="0"/>
                  <a:pt x="2515" y="292"/>
                </a:cubicBezTo>
                <a:cubicBezTo>
                  <a:pt x="173" y="4353"/>
                  <a:pt x="173" y="4353"/>
                  <a:pt x="173" y="4353"/>
                </a:cubicBezTo>
                <a:cubicBezTo>
                  <a:pt x="0" y="4655"/>
                  <a:pt x="210" y="5029"/>
                  <a:pt x="557" y="5029"/>
                </a:cubicBezTo>
                <a:cubicBezTo>
                  <a:pt x="5249" y="5029"/>
                  <a:pt x="5249" y="5029"/>
                  <a:pt x="5249" y="5029"/>
                </a:cubicBezTo>
                <a:cubicBezTo>
                  <a:pt x="5588" y="5029"/>
                  <a:pt x="5807" y="4655"/>
                  <a:pt x="5633" y="4353"/>
                </a:cubicBezTo>
                <a:cubicBezTo>
                  <a:pt x="3292" y="292"/>
                  <a:pt x="3292" y="292"/>
                  <a:pt x="3292" y="292"/>
                </a:cubicBezTo>
                <a:cubicBezTo>
                  <a:pt x="3118" y="0"/>
                  <a:pt x="2688" y="0"/>
                  <a:pt x="2515" y="2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2">
            <a:extLst>
              <a:ext uri="{FF2B5EF4-FFF2-40B4-BE49-F238E27FC236}">
                <a16:creationId xmlns:a16="http://schemas.microsoft.com/office/drawing/2014/main" id="{69C078FE-7F97-FD4C-93DD-4B9F45FD2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905" y="6738473"/>
            <a:ext cx="5940272" cy="5146434"/>
          </a:xfrm>
          <a:custGeom>
            <a:avLst/>
            <a:gdLst>
              <a:gd name="T0" fmla="*/ 2515 w 5808"/>
              <a:gd name="T1" fmla="*/ 4727 h 5030"/>
              <a:gd name="T2" fmla="*/ 2515 w 5808"/>
              <a:gd name="T3" fmla="*/ 4727 h 5030"/>
              <a:gd name="T4" fmla="*/ 173 w 5808"/>
              <a:gd name="T5" fmla="*/ 675 h 5030"/>
              <a:gd name="T6" fmla="*/ 557 w 5808"/>
              <a:gd name="T7" fmla="*/ 0 h 5030"/>
              <a:gd name="T8" fmla="*/ 5249 w 5808"/>
              <a:gd name="T9" fmla="*/ 0 h 5030"/>
              <a:gd name="T10" fmla="*/ 5633 w 5808"/>
              <a:gd name="T11" fmla="*/ 675 h 5030"/>
              <a:gd name="T12" fmla="*/ 3292 w 5808"/>
              <a:gd name="T13" fmla="*/ 4727 h 5030"/>
              <a:gd name="T14" fmla="*/ 2515 w 5808"/>
              <a:gd name="T15" fmla="*/ 4727 h 5030"/>
              <a:gd name="T16" fmla="*/ 173 w 5808"/>
              <a:gd name="T17" fmla="*/ 675 h 5030"/>
              <a:gd name="T18" fmla="*/ 557 w 5808"/>
              <a:gd name="T19" fmla="*/ 0 h 5030"/>
              <a:gd name="T20" fmla="*/ 5249 w 5808"/>
              <a:gd name="T21" fmla="*/ 0 h 5030"/>
              <a:gd name="T22" fmla="*/ 5633 w 5808"/>
              <a:gd name="T23" fmla="*/ 675 h 5030"/>
              <a:gd name="T24" fmla="*/ 3292 w 5808"/>
              <a:gd name="T25" fmla="*/ 4727 h 5030"/>
              <a:gd name="T26" fmla="*/ 2515 w 5808"/>
              <a:gd name="T27" fmla="*/ 4727 h 5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08" h="5030">
                <a:moveTo>
                  <a:pt x="2515" y="4727"/>
                </a:moveTo>
                <a:lnTo>
                  <a:pt x="2515" y="4727"/>
                </a:lnTo>
                <a:cubicBezTo>
                  <a:pt x="173" y="675"/>
                  <a:pt x="173" y="675"/>
                  <a:pt x="173" y="675"/>
                </a:cubicBezTo>
                <a:cubicBezTo>
                  <a:pt x="0" y="374"/>
                  <a:pt x="210" y="0"/>
                  <a:pt x="557" y="0"/>
                </a:cubicBezTo>
                <a:cubicBezTo>
                  <a:pt x="5249" y="0"/>
                  <a:pt x="5249" y="0"/>
                  <a:pt x="5249" y="0"/>
                </a:cubicBezTo>
                <a:cubicBezTo>
                  <a:pt x="5588" y="0"/>
                  <a:pt x="5807" y="374"/>
                  <a:pt x="5633" y="675"/>
                </a:cubicBezTo>
                <a:cubicBezTo>
                  <a:pt x="3292" y="4727"/>
                  <a:pt x="3292" y="4727"/>
                  <a:pt x="3292" y="4727"/>
                </a:cubicBezTo>
                <a:cubicBezTo>
                  <a:pt x="3118" y="5029"/>
                  <a:pt x="2688" y="5029"/>
                  <a:pt x="2515" y="4727"/>
                </a:cubicBezTo>
                <a:cubicBezTo>
                  <a:pt x="173" y="675"/>
                  <a:pt x="173" y="675"/>
                  <a:pt x="173" y="675"/>
                </a:cubicBezTo>
                <a:cubicBezTo>
                  <a:pt x="0" y="374"/>
                  <a:pt x="210" y="0"/>
                  <a:pt x="557" y="0"/>
                </a:cubicBezTo>
                <a:cubicBezTo>
                  <a:pt x="5249" y="0"/>
                  <a:pt x="5249" y="0"/>
                  <a:pt x="5249" y="0"/>
                </a:cubicBezTo>
                <a:cubicBezTo>
                  <a:pt x="5588" y="0"/>
                  <a:pt x="5807" y="374"/>
                  <a:pt x="5633" y="675"/>
                </a:cubicBezTo>
                <a:cubicBezTo>
                  <a:pt x="3292" y="4727"/>
                  <a:pt x="3292" y="4727"/>
                  <a:pt x="3292" y="4727"/>
                </a:cubicBezTo>
                <a:cubicBezTo>
                  <a:pt x="3118" y="5029"/>
                  <a:pt x="2688" y="5029"/>
                  <a:pt x="2515" y="47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3">
            <a:extLst>
              <a:ext uri="{FF2B5EF4-FFF2-40B4-BE49-F238E27FC236}">
                <a16:creationId xmlns:a16="http://schemas.microsoft.com/office/drawing/2014/main" id="{4CF69487-E8B6-DE46-A691-A562AB87F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34" y="7451125"/>
            <a:ext cx="5949293" cy="5146434"/>
          </a:xfrm>
          <a:custGeom>
            <a:avLst/>
            <a:gdLst>
              <a:gd name="T0" fmla="*/ 2515 w 5817"/>
              <a:gd name="T1" fmla="*/ 302 h 5031"/>
              <a:gd name="T2" fmla="*/ 2515 w 5817"/>
              <a:gd name="T3" fmla="*/ 302 h 5031"/>
              <a:gd name="T4" fmla="*/ 174 w 5817"/>
              <a:gd name="T5" fmla="*/ 4362 h 5031"/>
              <a:gd name="T6" fmla="*/ 567 w 5817"/>
              <a:gd name="T7" fmla="*/ 5030 h 5031"/>
              <a:gd name="T8" fmla="*/ 5249 w 5817"/>
              <a:gd name="T9" fmla="*/ 5030 h 5031"/>
              <a:gd name="T10" fmla="*/ 5642 w 5817"/>
              <a:gd name="T11" fmla="*/ 4362 h 5031"/>
              <a:gd name="T12" fmla="*/ 3291 w 5817"/>
              <a:gd name="T13" fmla="*/ 302 h 5031"/>
              <a:gd name="T14" fmla="*/ 2515 w 5817"/>
              <a:gd name="T15" fmla="*/ 302 h 5031"/>
              <a:gd name="T16" fmla="*/ 174 w 5817"/>
              <a:gd name="T17" fmla="*/ 4362 h 5031"/>
              <a:gd name="T18" fmla="*/ 567 w 5817"/>
              <a:gd name="T19" fmla="*/ 5030 h 5031"/>
              <a:gd name="T20" fmla="*/ 5249 w 5817"/>
              <a:gd name="T21" fmla="*/ 5030 h 5031"/>
              <a:gd name="T22" fmla="*/ 5642 w 5817"/>
              <a:gd name="T23" fmla="*/ 4362 h 5031"/>
              <a:gd name="T24" fmla="*/ 3291 w 5817"/>
              <a:gd name="T25" fmla="*/ 302 h 5031"/>
              <a:gd name="T26" fmla="*/ 2515 w 5817"/>
              <a:gd name="T27" fmla="*/ 302 h 5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17" h="5031">
                <a:moveTo>
                  <a:pt x="2515" y="302"/>
                </a:moveTo>
                <a:lnTo>
                  <a:pt x="2515" y="302"/>
                </a:lnTo>
                <a:cubicBezTo>
                  <a:pt x="174" y="4362"/>
                  <a:pt x="174" y="4362"/>
                  <a:pt x="174" y="4362"/>
                </a:cubicBezTo>
                <a:cubicBezTo>
                  <a:pt x="0" y="4655"/>
                  <a:pt x="220" y="5030"/>
                  <a:pt x="567" y="5030"/>
                </a:cubicBezTo>
                <a:cubicBezTo>
                  <a:pt x="5249" y="5030"/>
                  <a:pt x="5249" y="5030"/>
                  <a:pt x="5249" y="5030"/>
                </a:cubicBezTo>
                <a:cubicBezTo>
                  <a:pt x="5596" y="5030"/>
                  <a:pt x="5816" y="4655"/>
                  <a:pt x="5642" y="4362"/>
                </a:cubicBezTo>
                <a:cubicBezTo>
                  <a:pt x="3291" y="302"/>
                  <a:pt x="3291" y="302"/>
                  <a:pt x="3291" y="302"/>
                </a:cubicBezTo>
                <a:cubicBezTo>
                  <a:pt x="3127" y="0"/>
                  <a:pt x="2689" y="0"/>
                  <a:pt x="2515" y="302"/>
                </a:cubicBezTo>
                <a:cubicBezTo>
                  <a:pt x="174" y="4362"/>
                  <a:pt x="174" y="4362"/>
                  <a:pt x="174" y="4362"/>
                </a:cubicBezTo>
                <a:cubicBezTo>
                  <a:pt x="0" y="4655"/>
                  <a:pt x="220" y="5030"/>
                  <a:pt x="567" y="5030"/>
                </a:cubicBezTo>
                <a:cubicBezTo>
                  <a:pt x="5249" y="5030"/>
                  <a:pt x="5249" y="5030"/>
                  <a:pt x="5249" y="5030"/>
                </a:cubicBezTo>
                <a:cubicBezTo>
                  <a:pt x="5596" y="5030"/>
                  <a:pt x="5816" y="4655"/>
                  <a:pt x="5642" y="4362"/>
                </a:cubicBezTo>
                <a:cubicBezTo>
                  <a:pt x="3291" y="302"/>
                  <a:pt x="3291" y="302"/>
                  <a:pt x="3291" y="302"/>
                </a:cubicBezTo>
                <a:cubicBezTo>
                  <a:pt x="3127" y="0"/>
                  <a:pt x="2689" y="0"/>
                  <a:pt x="2515" y="302"/>
                </a:cubicBezTo>
              </a:path>
            </a:pathLst>
          </a:custGeom>
          <a:solidFill>
            <a:srgbClr val="91DC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4">
            <a:extLst>
              <a:ext uri="{FF2B5EF4-FFF2-40B4-BE49-F238E27FC236}">
                <a16:creationId xmlns:a16="http://schemas.microsoft.com/office/drawing/2014/main" id="{FC3313A2-4252-B34C-8927-BD2FA896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006" y="7451125"/>
            <a:ext cx="5940275" cy="5146434"/>
          </a:xfrm>
          <a:custGeom>
            <a:avLst/>
            <a:gdLst>
              <a:gd name="T0" fmla="*/ 2515 w 5809"/>
              <a:gd name="T1" fmla="*/ 302 h 5031"/>
              <a:gd name="T2" fmla="*/ 2515 w 5809"/>
              <a:gd name="T3" fmla="*/ 302 h 5031"/>
              <a:gd name="T4" fmla="*/ 165 w 5809"/>
              <a:gd name="T5" fmla="*/ 4362 h 5031"/>
              <a:gd name="T6" fmla="*/ 558 w 5809"/>
              <a:gd name="T7" fmla="*/ 5030 h 5031"/>
              <a:gd name="T8" fmla="*/ 5241 w 5809"/>
              <a:gd name="T9" fmla="*/ 5030 h 5031"/>
              <a:gd name="T10" fmla="*/ 5634 w 5809"/>
              <a:gd name="T11" fmla="*/ 4362 h 5031"/>
              <a:gd name="T12" fmla="*/ 3293 w 5809"/>
              <a:gd name="T13" fmla="*/ 302 h 5031"/>
              <a:gd name="T14" fmla="*/ 2515 w 5809"/>
              <a:gd name="T15" fmla="*/ 302 h 5031"/>
              <a:gd name="T16" fmla="*/ 165 w 5809"/>
              <a:gd name="T17" fmla="*/ 4362 h 5031"/>
              <a:gd name="T18" fmla="*/ 558 w 5809"/>
              <a:gd name="T19" fmla="*/ 5030 h 5031"/>
              <a:gd name="T20" fmla="*/ 5241 w 5809"/>
              <a:gd name="T21" fmla="*/ 5030 h 5031"/>
              <a:gd name="T22" fmla="*/ 5634 w 5809"/>
              <a:gd name="T23" fmla="*/ 4362 h 5031"/>
              <a:gd name="T24" fmla="*/ 3293 w 5809"/>
              <a:gd name="T25" fmla="*/ 302 h 5031"/>
              <a:gd name="T26" fmla="*/ 2515 w 5809"/>
              <a:gd name="T27" fmla="*/ 302 h 5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809" h="5031">
                <a:moveTo>
                  <a:pt x="2515" y="302"/>
                </a:moveTo>
                <a:lnTo>
                  <a:pt x="2515" y="302"/>
                </a:lnTo>
                <a:cubicBezTo>
                  <a:pt x="165" y="4362"/>
                  <a:pt x="165" y="4362"/>
                  <a:pt x="165" y="4362"/>
                </a:cubicBezTo>
                <a:cubicBezTo>
                  <a:pt x="0" y="4655"/>
                  <a:pt x="211" y="5030"/>
                  <a:pt x="558" y="5030"/>
                </a:cubicBezTo>
                <a:cubicBezTo>
                  <a:pt x="5241" y="5030"/>
                  <a:pt x="5241" y="5030"/>
                  <a:pt x="5241" y="5030"/>
                </a:cubicBezTo>
                <a:cubicBezTo>
                  <a:pt x="5588" y="5030"/>
                  <a:pt x="5808" y="4655"/>
                  <a:pt x="5634" y="4362"/>
                </a:cubicBezTo>
                <a:cubicBezTo>
                  <a:pt x="3293" y="302"/>
                  <a:pt x="3293" y="302"/>
                  <a:pt x="3293" y="302"/>
                </a:cubicBezTo>
                <a:cubicBezTo>
                  <a:pt x="3119" y="0"/>
                  <a:pt x="2689" y="0"/>
                  <a:pt x="2515" y="302"/>
                </a:cubicBezTo>
                <a:cubicBezTo>
                  <a:pt x="165" y="4362"/>
                  <a:pt x="165" y="4362"/>
                  <a:pt x="165" y="4362"/>
                </a:cubicBezTo>
                <a:cubicBezTo>
                  <a:pt x="0" y="4655"/>
                  <a:pt x="211" y="5030"/>
                  <a:pt x="558" y="5030"/>
                </a:cubicBezTo>
                <a:cubicBezTo>
                  <a:pt x="5241" y="5030"/>
                  <a:pt x="5241" y="5030"/>
                  <a:pt x="5241" y="5030"/>
                </a:cubicBezTo>
                <a:cubicBezTo>
                  <a:pt x="5588" y="5030"/>
                  <a:pt x="5808" y="4655"/>
                  <a:pt x="5634" y="4362"/>
                </a:cubicBezTo>
                <a:cubicBezTo>
                  <a:pt x="3293" y="302"/>
                  <a:pt x="3293" y="302"/>
                  <a:pt x="3293" y="302"/>
                </a:cubicBezTo>
                <a:cubicBezTo>
                  <a:pt x="3119" y="0"/>
                  <a:pt x="2689" y="0"/>
                  <a:pt x="2515" y="3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3">
            <a:extLst>
              <a:ext uri="{FF2B5EF4-FFF2-40B4-BE49-F238E27FC236}">
                <a16:creationId xmlns:a16="http://schemas.microsoft.com/office/drawing/2014/main" id="{939D29D3-CAE9-824C-8C09-B56D77DC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212" y="7183924"/>
            <a:ext cx="67658" cy="225523"/>
          </a:xfrm>
          <a:custGeom>
            <a:avLst/>
            <a:gdLst>
              <a:gd name="T0" fmla="*/ 28 w 65"/>
              <a:gd name="T1" fmla="*/ 220 h 221"/>
              <a:gd name="T2" fmla="*/ 28 w 65"/>
              <a:gd name="T3" fmla="*/ 220 h 221"/>
              <a:gd name="T4" fmla="*/ 28 w 65"/>
              <a:gd name="T5" fmla="*/ 220 h 221"/>
              <a:gd name="T6" fmla="*/ 0 w 65"/>
              <a:gd name="T7" fmla="*/ 192 h 221"/>
              <a:gd name="T8" fmla="*/ 0 w 65"/>
              <a:gd name="T9" fmla="*/ 28 h 221"/>
              <a:gd name="T10" fmla="*/ 28 w 65"/>
              <a:gd name="T11" fmla="*/ 0 h 221"/>
              <a:gd name="T12" fmla="*/ 28 w 65"/>
              <a:gd name="T13" fmla="*/ 0 h 221"/>
              <a:gd name="T14" fmla="*/ 64 w 65"/>
              <a:gd name="T15" fmla="*/ 28 h 221"/>
              <a:gd name="T16" fmla="*/ 64 w 65"/>
              <a:gd name="T17" fmla="*/ 192 h 221"/>
              <a:gd name="T18" fmla="*/ 28 w 65"/>
              <a:gd name="T1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221">
                <a:moveTo>
                  <a:pt x="28" y="220"/>
                </a:moveTo>
                <a:lnTo>
                  <a:pt x="28" y="220"/>
                </a:lnTo>
                <a:lnTo>
                  <a:pt x="28" y="220"/>
                </a:lnTo>
                <a:cubicBezTo>
                  <a:pt x="10" y="220"/>
                  <a:pt x="0" y="201"/>
                  <a:pt x="0" y="19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28" y="0"/>
                </a:cubicBezTo>
                <a:lnTo>
                  <a:pt x="28" y="0"/>
                </a:lnTo>
                <a:cubicBezTo>
                  <a:pt x="46" y="0"/>
                  <a:pt x="64" y="9"/>
                  <a:pt x="64" y="28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64" y="201"/>
                  <a:pt x="46" y="220"/>
                  <a:pt x="28" y="2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4">
            <a:extLst>
              <a:ext uri="{FF2B5EF4-FFF2-40B4-BE49-F238E27FC236}">
                <a16:creationId xmlns:a16="http://schemas.microsoft.com/office/drawing/2014/main" id="{2444057D-7B7F-E84B-87D4-AC1AC5B6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260" y="6949380"/>
            <a:ext cx="1321563" cy="329265"/>
          </a:xfrm>
          <a:custGeom>
            <a:avLst/>
            <a:gdLst>
              <a:gd name="T0" fmla="*/ 1033 w 1290"/>
              <a:gd name="T1" fmla="*/ 320 h 321"/>
              <a:gd name="T2" fmla="*/ 1033 w 1290"/>
              <a:gd name="T3" fmla="*/ 320 h 321"/>
              <a:gd name="T4" fmla="*/ 1024 w 1290"/>
              <a:gd name="T5" fmla="*/ 320 h 321"/>
              <a:gd name="T6" fmla="*/ 640 w 1290"/>
              <a:gd name="T7" fmla="*/ 265 h 321"/>
              <a:gd name="T8" fmla="*/ 640 w 1290"/>
              <a:gd name="T9" fmla="*/ 265 h 321"/>
              <a:gd name="T10" fmla="*/ 265 w 1290"/>
              <a:gd name="T11" fmla="*/ 320 h 321"/>
              <a:gd name="T12" fmla="*/ 201 w 1290"/>
              <a:gd name="T13" fmla="*/ 301 h 321"/>
              <a:gd name="T14" fmla="*/ 173 w 1290"/>
              <a:gd name="T15" fmla="*/ 274 h 321"/>
              <a:gd name="T16" fmla="*/ 164 w 1290"/>
              <a:gd name="T17" fmla="*/ 265 h 321"/>
              <a:gd name="T18" fmla="*/ 27 w 1290"/>
              <a:gd name="T19" fmla="*/ 265 h 321"/>
              <a:gd name="T20" fmla="*/ 0 w 1290"/>
              <a:gd name="T21" fmla="*/ 246 h 321"/>
              <a:gd name="T22" fmla="*/ 9 w 1290"/>
              <a:gd name="T23" fmla="*/ 210 h 321"/>
              <a:gd name="T24" fmla="*/ 210 w 1290"/>
              <a:gd name="T25" fmla="*/ 110 h 321"/>
              <a:gd name="T26" fmla="*/ 640 w 1290"/>
              <a:gd name="T27" fmla="*/ 0 h 321"/>
              <a:gd name="T28" fmla="*/ 1079 w 1290"/>
              <a:gd name="T29" fmla="*/ 110 h 321"/>
              <a:gd name="T30" fmla="*/ 1271 w 1290"/>
              <a:gd name="T31" fmla="*/ 210 h 321"/>
              <a:gd name="T32" fmla="*/ 1289 w 1290"/>
              <a:gd name="T33" fmla="*/ 246 h 321"/>
              <a:gd name="T34" fmla="*/ 1252 w 1290"/>
              <a:gd name="T35" fmla="*/ 265 h 321"/>
              <a:gd name="T36" fmla="*/ 1115 w 1290"/>
              <a:gd name="T37" fmla="*/ 265 h 321"/>
              <a:gd name="T38" fmla="*/ 1115 w 1290"/>
              <a:gd name="T39" fmla="*/ 274 h 321"/>
              <a:gd name="T40" fmla="*/ 1079 w 1290"/>
              <a:gd name="T41" fmla="*/ 301 h 321"/>
              <a:gd name="T42" fmla="*/ 1033 w 1290"/>
              <a:gd name="T43" fmla="*/ 320 h 321"/>
              <a:gd name="T44" fmla="*/ 640 w 1290"/>
              <a:gd name="T45" fmla="*/ 210 h 321"/>
              <a:gd name="T46" fmla="*/ 640 w 1290"/>
              <a:gd name="T47" fmla="*/ 210 h 321"/>
              <a:gd name="T48" fmla="*/ 1033 w 1290"/>
              <a:gd name="T49" fmla="*/ 256 h 321"/>
              <a:gd name="T50" fmla="*/ 1042 w 1290"/>
              <a:gd name="T51" fmla="*/ 256 h 321"/>
              <a:gd name="T52" fmla="*/ 1070 w 1290"/>
              <a:gd name="T53" fmla="*/ 228 h 321"/>
              <a:gd name="T54" fmla="*/ 1115 w 1290"/>
              <a:gd name="T55" fmla="*/ 210 h 321"/>
              <a:gd name="T56" fmla="*/ 1152 w 1290"/>
              <a:gd name="T57" fmla="*/ 210 h 321"/>
              <a:gd name="T58" fmla="*/ 1051 w 1290"/>
              <a:gd name="T59" fmla="*/ 155 h 321"/>
              <a:gd name="T60" fmla="*/ 640 w 1290"/>
              <a:gd name="T61" fmla="*/ 54 h 321"/>
              <a:gd name="T62" fmla="*/ 137 w 1290"/>
              <a:gd name="T63" fmla="*/ 210 h 321"/>
              <a:gd name="T64" fmla="*/ 164 w 1290"/>
              <a:gd name="T65" fmla="*/ 210 h 321"/>
              <a:gd name="T66" fmla="*/ 219 w 1290"/>
              <a:gd name="T67" fmla="*/ 228 h 321"/>
              <a:gd name="T68" fmla="*/ 246 w 1290"/>
              <a:gd name="T69" fmla="*/ 256 h 321"/>
              <a:gd name="T70" fmla="*/ 256 w 1290"/>
              <a:gd name="T71" fmla="*/ 256 h 321"/>
              <a:gd name="T72" fmla="*/ 640 w 1290"/>
              <a:gd name="T73" fmla="*/ 21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90" h="321">
                <a:moveTo>
                  <a:pt x="1033" y="320"/>
                </a:moveTo>
                <a:lnTo>
                  <a:pt x="1033" y="320"/>
                </a:lnTo>
                <a:lnTo>
                  <a:pt x="1024" y="320"/>
                </a:lnTo>
                <a:cubicBezTo>
                  <a:pt x="960" y="301"/>
                  <a:pt x="768" y="265"/>
                  <a:pt x="640" y="265"/>
                </a:cubicBezTo>
                <a:lnTo>
                  <a:pt x="640" y="265"/>
                </a:lnTo>
                <a:cubicBezTo>
                  <a:pt x="512" y="265"/>
                  <a:pt x="319" y="301"/>
                  <a:pt x="265" y="320"/>
                </a:cubicBezTo>
                <a:cubicBezTo>
                  <a:pt x="246" y="320"/>
                  <a:pt x="219" y="320"/>
                  <a:pt x="201" y="301"/>
                </a:cubicBezTo>
                <a:cubicBezTo>
                  <a:pt x="173" y="274"/>
                  <a:pt x="173" y="274"/>
                  <a:pt x="173" y="274"/>
                </a:cubicBezTo>
                <a:cubicBezTo>
                  <a:pt x="173" y="265"/>
                  <a:pt x="173" y="265"/>
                  <a:pt x="164" y="265"/>
                </a:cubicBezTo>
                <a:cubicBezTo>
                  <a:pt x="27" y="265"/>
                  <a:pt x="27" y="265"/>
                  <a:pt x="27" y="265"/>
                </a:cubicBezTo>
                <a:cubicBezTo>
                  <a:pt x="18" y="265"/>
                  <a:pt x="9" y="256"/>
                  <a:pt x="0" y="246"/>
                </a:cubicBezTo>
                <a:cubicBezTo>
                  <a:pt x="0" y="237"/>
                  <a:pt x="0" y="219"/>
                  <a:pt x="9" y="210"/>
                </a:cubicBezTo>
                <a:cubicBezTo>
                  <a:pt x="18" y="210"/>
                  <a:pt x="91" y="155"/>
                  <a:pt x="210" y="110"/>
                </a:cubicBezTo>
                <a:cubicBezTo>
                  <a:pt x="319" y="54"/>
                  <a:pt x="484" y="0"/>
                  <a:pt x="640" y="0"/>
                </a:cubicBezTo>
                <a:cubicBezTo>
                  <a:pt x="813" y="0"/>
                  <a:pt x="969" y="54"/>
                  <a:pt x="1079" y="110"/>
                </a:cubicBezTo>
                <a:cubicBezTo>
                  <a:pt x="1197" y="155"/>
                  <a:pt x="1271" y="210"/>
                  <a:pt x="1271" y="210"/>
                </a:cubicBezTo>
                <a:cubicBezTo>
                  <a:pt x="1280" y="219"/>
                  <a:pt x="1289" y="237"/>
                  <a:pt x="1289" y="246"/>
                </a:cubicBezTo>
                <a:cubicBezTo>
                  <a:pt x="1280" y="256"/>
                  <a:pt x="1271" y="265"/>
                  <a:pt x="1252" y="265"/>
                </a:cubicBezTo>
                <a:cubicBezTo>
                  <a:pt x="1115" y="265"/>
                  <a:pt x="1115" y="265"/>
                  <a:pt x="1115" y="265"/>
                </a:cubicBezTo>
                <a:cubicBezTo>
                  <a:pt x="1115" y="265"/>
                  <a:pt x="1115" y="265"/>
                  <a:pt x="1115" y="274"/>
                </a:cubicBezTo>
                <a:cubicBezTo>
                  <a:pt x="1079" y="301"/>
                  <a:pt x="1079" y="301"/>
                  <a:pt x="1079" y="301"/>
                </a:cubicBezTo>
                <a:cubicBezTo>
                  <a:pt x="1070" y="311"/>
                  <a:pt x="1051" y="320"/>
                  <a:pt x="1033" y="320"/>
                </a:cubicBezTo>
                <a:close/>
                <a:moveTo>
                  <a:pt x="640" y="210"/>
                </a:moveTo>
                <a:lnTo>
                  <a:pt x="640" y="210"/>
                </a:lnTo>
                <a:cubicBezTo>
                  <a:pt x="768" y="210"/>
                  <a:pt x="960" y="246"/>
                  <a:pt x="1033" y="256"/>
                </a:cubicBezTo>
                <a:lnTo>
                  <a:pt x="1042" y="256"/>
                </a:lnTo>
                <a:cubicBezTo>
                  <a:pt x="1070" y="228"/>
                  <a:pt x="1070" y="228"/>
                  <a:pt x="1070" y="228"/>
                </a:cubicBezTo>
                <a:cubicBezTo>
                  <a:pt x="1079" y="219"/>
                  <a:pt x="1097" y="210"/>
                  <a:pt x="1115" y="210"/>
                </a:cubicBezTo>
                <a:cubicBezTo>
                  <a:pt x="1152" y="210"/>
                  <a:pt x="1152" y="210"/>
                  <a:pt x="1152" y="210"/>
                </a:cubicBezTo>
                <a:cubicBezTo>
                  <a:pt x="1124" y="192"/>
                  <a:pt x="1088" y="173"/>
                  <a:pt x="1051" y="155"/>
                </a:cubicBezTo>
                <a:cubicBezTo>
                  <a:pt x="951" y="110"/>
                  <a:pt x="795" y="54"/>
                  <a:pt x="640" y="54"/>
                </a:cubicBezTo>
                <a:cubicBezTo>
                  <a:pt x="448" y="54"/>
                  <a:pt x="246" y="146"/>
                  <a:pt x="137" y="210"/>
                </a:cubicBezTo>
                <a:cubicBezTo>
                  <a:pt x="164" y="210"/>
                  <a:pt x="164" y="210"/>
                  <a:pt x="164" y="210"/>
                </a:cubicBezTo>
                <a:cubicBezTo>
                  <a:pt x="183" y="210"/>
                  <a:pt x="201" y="219"/>
                  <a:pt x="219" y="228"/>
                </a:cubicBezTo>
                <a:cubicBezTo>
                  <a:pt x="246" y="256"/>
                  <a:pt x="246" y="256"/>
                  <a:pt x="246" y="256"/>
                </a:cubicBezTo>
                <a:cubicBezTo>
                  <a:pt x="246" y="256"/>
                  <a:pt x="246" y="256"/>
                  <a:pt x="256" y="256"/>
                </a:cubicBezTo>
                <a:cubicBezTo>
                  <a:pt x="329" y="246"/>
                  <a:pt x="512" y="210"/>
                  <a:pt x="640" y="2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5">
            <a:extLst>
              <a:ext uri="{FF2B5EF4-FFF2-40B4-BE49-F238E27FC236}">
                <a16:creationId xmlns:a16="http://schemas.microsoft.com/office/drawing/2014/main" id="{793137FD-EE60-4F4D-BB0F-3FAB0212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212" y="6899767"/>
            <a:ext cx="67658" cy="103739"/>
          </a:xfrm>
          <a:custGeom>
            <a:avLst/>
            <a:gdLst>
              <a:gd name="T0" fmla="*/ 28 w 65"/>
              <a:gd name="T1" fmla="*/ 100 h 101"/>
              <a:gd name="T2" fmla="*/ 28 w 65"/>
              <a:gd name="T3" fmla="*/ 100 h 101"/>
              <a:gd name="T4" fmla="*/ 28 w 65"/>
              <a:gd name="T5" fmla="*/ 100 h 101"/>
              <a:gd name="T6" fmla="*/ 0 w 65"/>
              <a:gd name="T7" fmla="*/ 73 h 101"/>
              <a:gd name="T8" fmla="*/ 0 w 65"/>
              <a:gd name="T9" fmla="*/ 36 h 101"/>
              <a:gd name="T10" fmla="*/ 28 w 65"/>
              <a:gd name="T11" fmla="*/ 0 h 101"/>
              <a:gd name="T12" fmla="*/ 28 w 65"/>
              <a:gd name="T13" fmla="*/ 0 h 101"/>
              <a:gd name="T14" fmla="*/ 64 w 65"/>
              <a:gd name="T15" fmla="*/ 36 h 101"/>
              <a:gd name="T16" fmla="*/ 64 w 65"/>
              <a:gd name="T17" fmla="*/ 73 h 101"/>
              <a:gd name="T18" fmla="*/ 28 w 65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101">
                <a:moveTo>
                  <a:pt x="28" y="100"/>
                </a:moveTo>
                <a:lnTo>
                  <a:pt x="28" y="100"/>
                </a:lnTo>
                <a:lnTo>
                  <a:pt x="28" y="100"/>
                </a:lnTo>
                <a:cubicBezTo>
                  <a:pt x="19" y="100"/>
                  <a:pt x="0" y="91"/>
                  <a:pt x="0" y="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28" y="0"/>
                </a:cubicBezTo>
                <a:lnTo>
                  <a:pt x="28" y="0"/>
                </a:lnTo>
                <a:cubicBezTo>
                  <a:pt x="46" y="0"/>
                  <a:pt x="64" y="18"/>
                  <a:pt x="64" y="36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91"/>
                  <a:pt x="46" y="100"/>
                  <a:pt x="28" y="1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6">
            <a:extLst>
              <a:ext uri="{FF2B5EF4-FFF2-40B4-BE49-F238E27FC236}">
                <a16:creationId xmlns:a16="http://schemas.microsoft.com/office/drawing/2014/main" id="{CCEC4CA2-BBCD-4942-94A1-98483E42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647" y="7558294"/>
            <a:ext cx="541255" cy="654015"/>
          </a:xfrm>
          <a:custGeom>
            <a:avLst/>
            <a:gdLst>
              <a:gd name="T0" fmla="*/ 265 w 531"/>
              <a:gd name="T1" fmla="*/ 640 h 641"/>
              <a:gd name="T2" fmla="*/ 265 w 531"/>
              <a:gd name="T3" fmla="*/ 640 h 641"/>
              <a:gd name="T4" fmla="*/ 0 w 531"/>
              <a:gd name="T5" fmla="*/ 375 h 641"/>
              <a:gd name="T6" fmla="*/ 118 w 531"/>
              <a:gd name="T7" fmla="*/ 37 h 641"/>
              <a:gd name="T8" fmla="*/ 137 w 531"/>
              <a:gd name="T9" fmla="*/ 9 h 641"/>
              <a:gd name="T10" fmla="*/ 182 w 531"/>
              <a:gd name="T11" fmla="*/ 9 h 641"/>
              <a:gd name="T12" fmla="*/ 182 w 531"/>
              <a:gd name="T13" fmla="*/ 55 h 641"/>
              <a:gd name="T14" fmla="*/ 173 w 531"/>
              <a:gd name="T15" fmla="*/ 73 h 641"/>
              <a:gd name="T16" fmla="*/ 64 w 531"/>
              <a:gd name="T17" fmla="*/ 375 h 641"/>
              <a:gd name="T18" fmla="*/ 265 w 531"/>
              <a:gd name="T19" fmla="*/ 576 h 641"/>
              <a:gd name="T20" fmla="*/ 475 w 531"/>
              <a:gd name="T21" fmla="*/ 375 h 641"/>
              <a:gd name="T22" fmla="*/ 365 w 531"/>
              <a:gd name="T23" fmla="*/ 73 h 641"/>
              <a:gd name="T24" fmla="*/ 347 w 531"/>
              <a:gd name="T25" fmla="*/ 55 h 641"/>
              <a:gd name="T26" fmla="*/ 347 w 531"/>
              <a:gd name="T27" fmla="*/ 9 h 641"/>
              <a:gd name="T28" fmla="*/ 393 w 531"/>
              <a:gd name="T29" fmla="*/ 18 h 641"/>
              <a:gd name="T30" fmla="*/ 411 w 531"/>
              <a:gd name="T31" fmla="*/ 37 h 641"/>
              <a:gd name="T32" fmla="*/ 530 w 531"/>
              <a:gd name="T33" fmla="*/ 375 h 641"/>
              <a:gd name="T34" fmla="*/ 265 w 531"/>
              <a:gd name="T35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1" h="641">
                <a:moveTo>
                  <a:pt x="265" y="640"/>
                </a:moveTo>
                <a:lnTo>
                  <a:pt x="265" y="640"/>
                </a:lnTo>
                <a:cubicBezTo>
                  <a:pt x="118" y="640"/>
                  <a:pt x="0" y="521"/>
                  <a:pt x="0" y="375"/>
                </a:cubicBezTo>
                <a:cubicBezTo>
                  <a:pt x="0" y="284"/>
                  <a:pt x="45" y="137"/>
                  <a:pt x="118" y="37"/>
                </a:cubicBezTo>
                <a:cubicBezTo>
                  <a:pt x="127" y="28"/>
                  <a:pt x="137" y="18"/>
                  <a:pt x="137" y="9"/>
                </a:cubicBezTo>
                <a:cubicBezTo>
                  <a:pt x="155" y="0"/>
                  <a:pt x="173" y="0"/>
                  <a:pt x="182" y="9"/>
                </a:cubicBezTo>
                <a:cubicBezTo>
                  <a:pt x="191" y="18"/>
                  <a:pt x="191" y="46"/>
                  <a:pt x="182" y="55"/>
                </a:cubicBezTo>
                <a:cubicBezTo>
                  <a:pt x="182" y="55"/>
                  <a:pt x="173" y="64"/>
                  <a:pt x="173" y="73"/>
                </a:cubicBezTo>
                <a:cubicBezTo>
                  <a:pt x="109" y="156"/>
                  <a:pt x="64" y="293"/>
                  <a:pt x="64" y="375"/>
                </a:cubicBezTo>
                <a:cubicBezTo>
                  <a:pt x="64" y="485"/>
                  <a:pt x="155" y="576"/>
                  <a:pt x="265" y="576"/>
                </a:cubicBezTo>
                <a:cubicBezTo>
                  <a:pt x="383" y="576"/>
                  <a:pt x="475" y="485"/>
                  <a:pt x="475" y="375"/>
                </a:cubicBezTo>
                <a:cubicBezTo>
                  <a:pt x="475" y="293"/>
                  <a:pt x="429" y="156"/>
                  <a:pt x="365" y="73"/>
                </a:cubicBezTo>
                <a:cubicBezTo>
                  <a:pt x="356" y="64"/>
                  <a:pt x="356" y="64"/>
                  <a:pt x="347" y="55"/>
                </a:cubicBezTo>
                <a:cubicBezTo>
                  <a:pt x="338" y="46"/>
                  <a:pt x="338" y="28"/>
                  <a:pt x="347" y="9"/>
                </a:cubicBezTo>
                <a:cubicBezTo>
                  <a:pt x="365" y="0"/>
                  <a:pt x="383" y="0"/>
                  <a:pt x="393" y="18"/>
                </a:cubicBezTo>
                <a:cubicBezTo>
                  <a:pt x="402" y="18"/>
                  <a:pt x="402" y="28"/>
                  <a:pt x="411" y="37"/>
                </a:cubicBezTo>
                <a:cubicBezTo>
                  <a:pt x="484" y="137"/>
                  <a:pt x="530" y="284"/>
                  <a:pt x="530" y="375"/>
                </a:cubicBezTo>
                <a:cubicBezTo>
                  <a:pt x="530" y="521"/>
                  <a:pt x="411" y="640"/>
                  <a:pt x="265" y="6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7">
            <a:extLst>
              <a:ext uri="{FF2B5EF4-FFF2-40B4-BE49-F238E27FC236}">
                <a16:creationId xmlns:a16="http://schemas.microsoft.com/office/drawing/2014/main" id="{C5A88C70-7364-E241-B2A0-4C07D741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389" y="7341792"/>
            <a:ext cx="347304" cy="189439"/>
          </a:xfrm>
          <a:custGeom>
            <a:avLst/>
            <a:gdLst>
              <a:gd name="T0" fmla="*/ 265 w 339"/>
              <a:gd name="T1" fmla="*/ 183 h 184"/>
              <a:gd name="T2" fmla="*/ 265 w 339"/>
              <a:gd name="T3" fmla="*/ 183 h 184"/>
              <a:gd name="T4" fmla="*/ 247 w 339"/>
              <a:gd name="T5" fmla="*/ 174 h 184"/>
              <a:gd name="T6" fmla="*/ 238 w 339"/>
              <a:gd name="T7" fmla="*/ 137 h 184"/>
              <a:gd name="T8" fmla="*/ 274 w 339"/>
              <a:gd name="T9" fmla="*/ 64 h 184"/>
              <a:gd name="T10" fmla="*/ 274 w 339"/>
              <a:gd name="T11" fmla="*/ 64 h 184"/>
              <a:gd name="T12" fmla="*/ 274 w 339"/>
              <a:gd name="T13" fmla="*/ 64 h 184"/>
              <a:gd name="T14" fmla="*/ 64 w 339"/>
              <a:gd name="T15" fmla="*/ 64 h 184"/>
              <a:gd name="T16" fmla="*/ 64 w 339"/>
              <a:gd name="T17" fmla="*/ 64 h 184"/>
              <a:gd name="T18" fmla="*/ 64 w 339"/>
              <a:gd name="T19" fmla="*/ 64 h 184"/>
              <a:gd name="T20" fmla="*/ 101 w 339"/>
              <a:gd name="T21" fmla="*/ 137 h 184"/>
              <a:gd name="T22" fmla="*/ 82 w 339"/>
              <a:gd name="T23" fmla="*/ 174 h 184"/>
              <a:gd name="T24" fmla="*/ 46 w 339"/>
              <a:gd name="T25" fmla="*/ 164 h 184"/>
              <a:gd name="T26" fmla="*/ 9 w 339"/>
              <a:gd name="T27" fmla="*/ 91 h 184"/>
              <a:gd name="T28" fmla="*/ 9 w 339"/>
              <a:gd name="T29" fmla="*/ 27 h 184"/>
              <a:gd name="T30" fmla="*/ 64 w 339"/>
              <a:gd name="T31" fmla="*/ 0 h 184"/>
              <a:gd name="T32" fmla="*/ 274 w 339"/>
              <a:gd name="T33" fmla="*/ 0 h 184"/>
              <a:gd name="T34" fmla="*/ 320 w 339"/>
              <a:gd name="T35" fmla="*/ 27 h 184"/>
              <a:gd name="T36" fmla="*/ 329 w 339"/>
              <a:gd name="T37" fmla="*/ 91 h 184"/>
              <a:gd name="T38" fmla="*/ 293 w 339"/>
              <a:gd name="T39" fmla="*/ 164 h 184"/>
              <a:gd name="T40" fmla="*/ 265 w 339"/>
              <a:gd name="T41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9" h="184">
                <a:moveTo>
                  <a:pt x="265" y="183"/>
                </a:moveTo>
                <a:lnTo>
                  <a:pt x="265" y="183"/>
                </a:lnTo>
                <a:cubicBezTo>
                  <a:pt x="256" y="183"/>
                  <a:pt x="256" y="174"/>
                  <a:pt x="247" y="174"/>
                </a:cubicBezTo>
                <a:cubicBezTo>
                  <a:pt x="238" y="164"/>
                  <a:pt x="229" y="155"/>
                  <a:pt x="238" y="137"/>
                </a:cubicBezTo>
                <a:cubicBezTo>
                  <a:pt x="274" y="64"/>
                  <a:pt x="274" y="64"/>
                  <a:pt x="274" y="64"/>
                </a:cubicBezTo>
                <a:lnTo>
                  <a:pt x="274" y="64"/>
                </a:lnTo>
                <a:lnTo>
                  <a:pt x="274" y="64"/>
                </a:lnTo>
                <a:cubicBezTo>
                  <a:pt x="64" y="64"/>
                  <a:pt x="64" y="64"/>
                  <a:pt x="64" y="64"/>
                </a:cubicBezTo>
                <a:lnTo>
                  <a:pt x="64" y="64"/>
                </a:lnTo>
                <a:lnTo>
                  <a:pt x="64" y="64"/>
                </a:lnTo>
                <a:cubicBezTo>
                  <a:pt x="101" y="137"/>
                  <a:pt x="101" y="137"/>
                  <a:pt x="101" y="137"/>
                </a:cubicBezTo>
                <a:cubicBezTo>
                  <a:pt x="101" y="146"/>
                  <a:pt x="101" y="164"/>
                  <a:pt x="82" y="174"/>
                </a:cubicBezTo>
                <a:cubicBezTo>
                  <a:pt x="73" y="183"/>
                  <a:pt x="55" y="174"/>
                  <a:pt x="46" y="164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64"/>
                  <a:pt x="0" y="45"/>
                  <a:pt x="9" y="27"/>
                </a:cubicBezTo>
                <a:cubicBezTo>
                  <a:pt x="27" y="9"/>
                  <a:pt x="46" y="0"/>
                  <a:pt x="64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3" y="0"/>
                  <a:pt x="311" y="9"/>
                  <a:pt x="320" y="27"/>
                </a:cubicBezTo>
                <a:cubicBezTo>
                  <a:pt x="329" y="45"/>
                  <a:pt x="338" y="64"/>
                  <a:pt x="329" y="91"/>
                </a:cubicBezTo>
                <a:cubicBezTo>
                  <a:pt x="293" y="164"/>
                  <a:pt x="293" y="164"/>
                  <a:pt x="293" y="164"/>
                </a:cubicBezTo>
                <a:cubicBezTo>
                  <a:pt x="283" y="174"/>
                  <a:pt x="274" y="183"/>
                  <a:pt x="265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8">
            <a:extLst>
              <a:ext uri="{FF2B5EF4-FFF2-40B4-BE49-F238E27FC236}">
                <a16:creationId xmlns:a16="http://schemas.microsoft.com/office/drawing/2014/main" id="{123500AD-AA2D-6143-8EFF-6E3B2DE3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557" y="7526719"/>
            <a:ext cx="198460" cy="36084"/>
          </a:xfrm>
          <a:custGeom>
            <a:avLst/>
            <a:gdLst>
              <a:gd name="T0" fmla="*/ 174 w 193"/>
              <a:gd name="T1" fmla="*/ 36 h 37"/>
              <a:gd name="T2" fmla="*/ 174 w 193"/>
              <a:gd name="T3" fmla="*/ 36 h 37"/>
              <a:gd name="T4" fmla="*/ 18 w 193"/>
              <a:gd name="T5" fmla="*/ 36 h 37"/>
              <a:gd name="T6" fmla="*/ 0 w 193"/>
              <a:gd name="T7" fmla="*/ 18 h 37"/>
              <a:gd name="T8" fmla="*/ 18 w 193"/>
              <a:gd name="T9" fmla="*/ 0 h 37"/>
              <a:gd name="T10" fmla="*/ 174 w 193"/>
              <a:gd name="T11" fmla="*/ 0 h 37"/>
              <a:gd name="T12" fmla="*/ 192 w 193"/>
              <a:gd name="T13" fmla="*/ 18 h 37"/>
              <a:gd name="T14" fmla="*/ 174 w 19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" h="37">
                <a:moveTo>
                  <a:pt x="174" y="36"/>
                </a:moveTo>
                <a:lnTo>
                  <a:pt x="17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8"/>
                </a:cubicBezTo>
                <a:cubicBezTo>
                  <a:pt x="192" y="27"/>
                  <a:pt x="183" y="36"/>
                  <a:pt x="174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9">
            <a:extLst>
              <a:ext uri="{FF2B5EF4-FFF2-40B4-BE49-F238E27FC236}">
                <a16:creationId xmlns:a16="http://schemas.microsoft.com/office/drawing/2014/main" id="{EBAB2B66-57AB-9947-ADFC-DB0571E5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7" y="7716158"/>
            <a:ext cx="180418" cy="288669"/>
          </a:xfrm>
          <a:custGeom>
            <a:avLst/>
            <a:gdLst>
              <a:gd name="T0" fmla="*/ 83 w 175"/>
              <a:gd name="T1" fmla="*/ 283 h 284"/>
              <a:gd name="T2" fmla="*/ 83 w 175"/>
              <a:gd name="T3" fmla="*/ 283 h 284"/>
              <a:gd name="T4" fmla="*/ 9 w 175"/>
              <a:gd name="T5" fmla="*/ 265 h 284"/>
              <a:gd name="T6" fmla="*/ 0 w 175"/>
              <a:gd name="T7" fmla="*/ 246 h 284"/>
              <a:gd name="T8" fmla="*/ 28 w 175"/>
              <a:gd name="T9" fmla="*/ 237 h 284"/>
              <a:gd name="T10" fmla="*/ 119 w 175"/>
              <a:gd name="T11" fmla="*/ 237 h 284"/>
              <a:gd name="T12" fmla="*/ 128 w 175"/>
              <a:gd name="T13" fmla="*/ 210 h 284"/>
              <a:gd name="T14" fmla="*/ 74 w 175"/>
              <a:gd name="T15" fmla="*/ 164 h 284"/>
              <a:gd name="T16" fmla="*/ 0 w 175"/>
              <a:gd name="T17" fmla="*/ 91 h 284"/>
              <a:gd name="T18" fmla="*/ 37 w 175"/>
              <a:gd name="T19" fmla="*/ 27 h 284"/>
              <a:gd name="T20" fmla="*/ 156 w 175"/>
              <a:gd name="T21" fmla="*/ 27 h 284"/>
              <a:gd name="T22" fmla="*/ 165 w 175"/>
              <a:gd name="T23" fmla="*/ 45 h 284"/>
              <a:gd name="T24" fmla="*/ 138 w 175"/>
              <a:gd name="T25" fmla="*/ 55 h 284"/>
              <a:gd name="T26" fmla="*/ 55 w 175"/>
              <a:gd name="T27" fmla="*/ 55 h 284"/>
              <a:gd name="T28" fmla="*/ 37 w 175"/>
              <a:gd name="T29" fmla="*/ 91 h 284"/>
              <a:gd name="T30" fmla="*/ 92 w 175"/>
              <a:gd name="T31" fmla="*/ 128 h 284"/>
              <a:gd name="T32" fmla="*/ 174 w 175"/>
              <a:gd name="T33" fmla="*/ 210 h 284"/>
              <a:gd name="T34" fmla="*/ 138 w 175"/>
              <a:gd name="T35" fmla="*/ 265 h 284"/>
              <a:gd name="T36" fmla="*/ 83 w 175"/>
              <a:gd name="T37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284">
                <a:moveTo>
                  <a:pt x="83" y="283"/>
                </a:moveTo>
                <a:lnTo>
                  <a:pt x="83" y="283"/>
                </a:lnTo>
                <a:cubicBezTo>
                  <a:pt x="55" y="283"/>
                  <a:pt x="37" y="283"/>
                  <a:pt x="9" y="265"/>
                </a:cubicBezTo>
                <a:cubicBezTo>
                  <a:pt x="0" y="265"/>
                  <a:pt x="0" y="256"/>
                  <a:pt x="0" y="246"/>
                </a:cubicBezTo>
                <a:cubicBezTo>
                  <a:pt x="9" y="237"/>
                  <a:pt x="19" y="228"/>
                  <a:pt x="28" y="237"/>
                </a:cubicBezTo>
                <a:cubicBezTo>
                  <a:pt x="65" y="246"/>
                  <a:pt x="92" y="246"/>
                  <a:pt x="119" y="237"/>
                </a:cubicBezTo>
                <a:cubicBezTo>
                  <a:pt x="128" y="228"/>
                  <a:pt x="128" y="219"/>
                  <a:pt x="128" y="210"/>
                </a:cubicBezTo>
                <a:cubicBezTo>
                  <a:pt x="128" y="191"/>
                  <a:pt x="101" y="173"/>
                  <a:pt x="74" y="164"/>
                </a:cubicBezTo>
                <a:cubicBezTo>
                  <a:pt x="37" y="146"/>
                  <a:pt x="0" y="128"/>
                  <a:pt x="0" y="91"/>
                </a:cubicBezTo>
                <a:cubicBezTo>
                  <a:pt x="0" y="64"/>
                  <a:pt x="9" y="36"/>
                  <a:pt x="37" y="27"/>
                </a:cubicBezTo>
                <a:cubicBezTo>
                  <a:pt x="65" y="9"/>
                  <a:pt x="110" y="0"/>
                  <a:pt x="156" y="27"/>
                </a:cubicBezTo>
                <a:cubicBezTo>
                  <a:pt x="165" y="27"/>
                  <a:pt x="174" y="36"/>
                  <a:pt x="165" y="45"/>
                </a:cubicBezTo>
                <a:cubicBezTo>
                  <a:pt x="165" y="55"/>
                  <a:pt x="156" y="64"/>
                  <a:pt x="138" y="55"/>
                </a:cubicBezTo>
                <a:cubicBezTo>
                  <a:pt x="110" y="45"/>
                  <a:pt x="74" y="45"/>
                  <a:pt x="55" y="55"/>
                </a:cubicBezTo>
                <a:cubicBezTo>
                  <a:pt x="46" y="64"/>
                  <a:pt x="37" y="73"/>
                  <a:pt x="37" y="91"/>
                </a:cubicBezTo>
                <a:cubicBezTo>
                  <a:pt x="37" y="100"/>
                  <a:pt x="65" y="118"/>
                  <a:pt x="92" y="128"/>
                </a:cubicBezTo>
                <a:cubicBezTo>
                  <a:pt x="128" y="146"/>
                  <a:pt x="174" y="164"/>
                  <a:pt x="174" y="210"/>
                </a:cubicBezTo>
                <a:cubicBezTo>
                  <a:pt x="174" y="228"/>
                  <a:pt x="156" y="256"/>
                  <a:pt x="138" y="265"/>
                </a:cubicBezTo>
                <a:cubicBezTo>
                  <a:pt x="119" y="274"/>
                  <a:pt x="101" y="283"/>
                  <a:pt x="83" y="2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0">
            <a:extLst>
              <a:ext uri="{FF2B5EF4-FFF2-40B4-BE49-F238E27FC236}">
                <a16:creationId xmlns:a16="http://schemas.microsoft.com/office/drawing/2014/main" id="{C8A9A554-5E1F-2245-81D6-59340A6D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233" y="7662033"/>
            <a:ext cx="36084" cy="6765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5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5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1">
            <a:extLst>
              <a:ext uri="{FF2B5EF4-FFF2-40B4-BE49-F238E27FC236}">
                <a16:creationId xmlns:a16="http://schemas.microsoft.com/office/drawing/2014/main" id="{39AB8241-D5CB-0E48-9D03-DABB0C116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233" y="7972171"/>
            <a:ext cx="36084" cy="67658"/>
          </a:xfrm>
          <a:custGeom>
            <a:avLst/>
            <a:gdLst>
              <a:gd name="T0" fmla="*/ 18 w 37"/>
              <a:gd name="T1" fmla="*/ 64 h 65"/>
              <a:gd name="T2" fmla="*/ 18 w 37"/>
              <a:gd name="T3" fmla="*/ 64 h 65"/>
              <a:gd name="T4" fmla="*/ 0 w 37"/>
              <a:gd name="T5" fmla="*/ 46 h 65"/>
              <a:gd name="T6" fmla="*/ 0 w 37"/>
              <a:gd name="T7" fmla="*/ 18 h 65"/>
              <a:gd name="T8" fmla="*/ 18 w 37"/>
              <a:gd name="T9" fmla="*/ 0 h 65"/>
              <a:gd name="T10" fmla="*/ 36 w 37"/>
              <a:gd name="T11" fmla="*/ 18 h 65"/>
              <a:gd name="T12" fmla="*/ 36 w 37"/>
              <a:gd name="T13" fmla="*/ 46 h 65"/>
              <a:gd name="T14" fmla="*/ 18 w 37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5">
                <a:moveTo>
                  <a:pt x="18" y="64"/>
                </a:moveTo>
                <a:lnTo>
                  <a:pt x="18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5"/>
                  <a:pt x="27" y="64"/>
                  <a:pt x="18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2">
            <a:extLst>
              <a:ext uri="{FF2B5EF4-FFF2-40B4-BE49-F238E27FC236}">
                <a16:creationId xmlns:a16="http://schemas.microsoft.com/office/drawing/2014/main" id="{C738B3FC-EFAB-434F-B4F1-4E7AB4D8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73" y="2764761"/>
            <a:ext cx="545767" cy="654015"/>
          </a:xfrm>
          <a:custGeom>
            <a:avLst/>
            <a:gdLst>
              <a:gd name="T0" fmla="*/ 266 w 532"/>
              <a:gd name="T1" fmla="*/ 640 h 641"/>
              <a:gd name="T2" fmla="*/ 266 w 532"/>
              <a:gd name="T3" fmla="*/ 640 h 641"/>
              <a:gd name="T4" fmla="*/ 0 w 532"/>
              <a:gd name="T5" fmla="*/ 375 h 641"/>
              <a:gd name="T6" fmla="*/ 119 w 532"/>
              <a:gd name="T7" fmla="*/ 37 h 641"/>
              <a:gd name="T8" fmla="*/ 137 w 532"/>
              <a:gd name="T9" fmla="*/ 18 h 641"/>
              <a:gd name="T10" fmla="*/ 183 w 532"/>
              <a:gd name="T11" fmla="*/ 18 h 641"/>
              <a:gd name="T12" fmla="*/ 183 w 532"/>
              <a:gd name="T13" fmla="*/ 55 h 641"/>
              <a:gd name="T14" fmla="*/ 165 w 532"/>
              <a:gd name="T15" fmla="*/ 74 h 641"/>
              <a:gd name="T16" fmla="*/ 64 w 532"/>
              <a:gd name="T17" fmla="*/ 375 h 641"/>
              <a:gd name="T18" fmla="*/ 266 w 532"/>
              <a:gd name="T19" fmla="*/ 577 h 641"/>
              <a:gd name="T20" fmla="*/ 476 w 532"/>
              <a:gd name="T21" fmla="*/ 375 h 641"/>
              <a:gd name="T22" fmla="*/ 366 w 532"/>
              <a:gd name="T23" fmla="*/ 74 h 641"/>
              <a:gd name="T24" fmla="*/ 348 w 532"/>
              <a:gd name="T25" fmla="*/ 55 h 641"/>
              <a:gd name="T26" fmla="*/ 348 w 532"/>
              <a:gd name="T27" fmla="*/ 18 h 641"/>
              <a:gd name="T28" fmla="*/ 394 w 532"/>
              <a:gd name="T29" fmla="*/ 18 h 641"/>
              <a:gd name="T30" fmla="*/ 412 w 532"/>
              <a:gd name="T31" fmla="*/ 37 h 641"/>
              <a:gd name="T32" fmla="*/ 531 w 532"/>
              <a:gd name="T33" fmla="*/ 375 h 641"/>
              <a:gd name="T34" fmla="*/ 266 w 532"/>
              <a:gd name="T35" fmla="*/ 64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2" h="641">
                <a:moveTo>
                  <a:pt x="266" y="640"/>
                </a:moveTo>
                <a:lnTo>
                  <a:pt x="266" y="640"/>
                </a:lnTo>
                <a:cubicBezTo>
                  <a:pt x="119" y="640"/>
                  <a:pt x="0" y="522"/>
                  <a:pt x="0" y="375"/>
                </a:cubicBezTo>
                <a:cubicBezTo>
                  <a:pt x="0" y="284"/>
                  <a:pt x="46" y="138"/>
                  <a:pt x="119" y="37"/>
                </a:cubicBezTo>
                <a:cubicBezTo>
                  <a:pt x="128" y="28"/>
                  <a:pt x="137" y="18"/>
                  <a:pt x="137" y="18"/>
                </a:cubicBezTo>
                <a:cubicBezTo>
                  <a:pt x="156" y="0"/>
                  <a:pt x="174" y="0"/>
                  <a:pt x="183" y="18"/>
                </a:cubicBezTo>
                <a:cubicBezTo>
                  <a:pt x="193" y="28"/>
                  <a:pt x="193" y="46"/>
                  <a:pt x="183" y="55"/>
                </a:cubicBezTo>
                <a:cubicBezTo>
                  <a:pt x="183" y="64"/>
                  <a:pt x="174" y="64"/>
                  <a:pt x="165" y="74"/>
                </a:cubicBezTo>
                <a:cubicBezTo>
                  <a:pt x="101" y="156"/>
                  <a:pt x="64" y="293"/>
                  <a:pt x="64" y="375"/>
                </a:cubicBezTo>
                <a:cubicBezTo>
                  <a:pt x="64" y="485"/>
                  <a:pt x="156" y="577"/>
                  <a:pt x="266" y="577"/>
                </a:cubicBezTo>
                <a:cubicBezTo>
                  <a:pt x="384" y="577"/>
                  <a:pt x="476" y="485"/>
                  <a:pt x="476" y="375"/>
                </a:cubicBezTo>
                <a:cubicBezTo>
                  <a:pt x="476" y="293"/>
                  <a:pt x="430" y="156"/>
                  <a:pt x="366" y="74"/>
                </a:cubicBezTo>
                <a:cubicBezTo>
                  <a:pt x="357" y="64"/>
                  <a:pt x="357" y="64"/>
                  <a:pt x="348" y="55"/>
                </a:cubicBezTo>
                <a:cubicBezTo>
                  <a:pt x="339" y="46"/>
                  <a:pt x="339" y="28"/>
                  <a:pt x="348" y="18"/>
                </a:cubicBezTo>
                <a:cubicBezTo>
                  <a:pt x="366" y="0"/>
                  <a:pt x="384" y="0"/>
                  <a:pt x="394" y="18"/>
                </a:cubicBezTo>
                <a:cubicBezTo>
                  <a:pt x="403" y="18"/>
                  <a:pt x="403" y="28"/>
                  <a:pt x="412" y="37"/>
                </a:cubicBezTo>
                <a:cubicBezTo>
                  <a:pt x="485" y="138"/>
                  <a:pt x="531" y="284"/>
                  <a:pt x="531" y="375"/>
                </a:cubicBezTo>
                <a:cubicBezTo>
                  <a:pt x="531" y="522"/>
                  <a:pt x="412" y="640"/>
                  <a:pt x="266" y="6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3">
            <a:extLst>
              <a:ext uri="{FF2B5EF4-FFF2-40B4-BE49-F238E27FC236}">
                <a16:creationId xmlns:a16="http://schemas.microsoft.com/office/drawing/2014/main" id="{D3BDFA9C-17C6-1542-8C86-649C58AD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515" y="2548259"/>
            <a:ext cx="338283" cy="189439"/>
          </a:xfrm>
          <a:custGeom>
            <a:avLst/>
            <a:gdLst>
              <a:gd name="T0" fmla="*/ 265 w 330"/>
              <a:gd name="T1" fmla="*/ 183 h 184"/>
              <a:gd name="T2" fmla="*/ 265 w 330"/>
              <a:gd name="T3" fmla="*/ 183 h 184"/>
              <a:gd name="T4" fmla="*/ 247 w 330"/>
              <a:gd name="T5" fmla="*/ 174 h 184"/>
              <a:gd name="T6" fmla="*/ 238 w 330"/>
              <a:gd name="T7" fmla="*/ 137 h 184"/>
              <a:gd name="T8" fmla="*/ 274 w 330"/>
              <a:gd name="T9" fmla="*/ 64 h 184"/>
              <a:gd name="T10" fmla="*/ 274 w 330"/>
              <a:gd name="T11" fmla="*/ 64 h 184"/>
              <a:gd name="T12" fmla="*/ 265 w 330"/>
              <a:gd name="T13" fmla="*/ 64 h 184"/>
              <a:gd name="T14" fmla="*/ 64 w 330"/>
              <a:gd name="T15" fmla="*/ 64 h 184"/>
              <a:gd name="T16" fmla="*/ 64 w 330"/>
              <a:gd name="T17" fmla="*/ 64 h 184"/>
              <a:gd name="T18" fmla="*/ 64 w 330"/>
              <a:gd name="T19" fmla="*/ 64 h 184"/>
              <a:gd name="T20" fmla="*/ 101 w 330"/>
              <a:gd name="T21" fmla="*/ 137 h 184"/>
              <a:gd name="T22" fmla="*/ 82 w 330"/>
              <a:gd name="T23" fmla="*/ 174 h 184"/>
              <a:gd name="T24" fmla="*/ 46 w 330"/>
              <a:gd name="T25" fmla="*/ 165 h 184"/>
              <a:gd name="T26" fmla="*/ 9 w 330"/>
              <a:gd name="T27" fmla="*/ 92 h 184"/>
              <a:gd name="T28" fmla="*/ 9 w 330"/>
              <a:gd name="T29" fmla="*/ 27 h 184"/>
              <a:gd name="T30" fmla="*/ 64 w 330"/>
              <a:gd name="T31" fmla="*/ 0 h 184"/>
              <a:gd name="T32" fmla="*/ 265 w 330"/>
              <a:gd name="T33" fmla="*/ 0 h 184"/>
              <a:gd name="T34" fmla="*/ 320 w 330"/>
              <a:gd name="T35" fmla="*/ 27 h 184"/>
              <a:gd name="T36" fmla="*/ 320 w 330"/>
              <a:gd name="T37" fmla="*/ 92 h 184"/>
              <a:gd name="T38" fmla="*/ 283 w 330"/>
              <a:gd name="T39" fmla="*/ 165 h 184"/>
              <a:gd name="T40" fmla="*/ 265 w 330"/>
              <a:gd name="T41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0" h="184">
                <a:moveTo>
                  <a:pt x="265" y="183"/>
                </a:moveTo>
                <a:lnTo>
                  <a:pt x="265" y="183"/>
                </a:lnTo>
                <a:cubicBezTo>
                  <a:pt x="256" y="183"/>
                  <a:pt x="256" y="183"/>
                  <a:pt x="247" y="174"/>
                </a:cubicBezTo>
                <a:cubicBezTo>
                  <a:pt x="228" y="174"/>
                  <a:pt x="228" y="155"/>
                  <a:pt x="238" y="137"/>
                </a:cubicBezTo>
                <a:cubicBezTo>
                  <a:pt x="274" y="64"/>
                  <a:pt x="274" y="64"/>
                  <a:pt x="274" y="64"/>
                </a:cubicBezTo>
                <a:lnTo>
                  <a:pt x="274" y="64"/>
                </a:lnTo>
                <a:lnTo>
                  <a:pt x="265" y="64"/>
                </a:lnTo>
                <a:cubicBezTo>
                  <a:pt x="64" y="64"/>
                  <a:pt x="64" y="64"/>
                  <a:pt x="64" y="64"/>
                </a:cubicBezTo>
                <a:lnTo>
                  <a:pt x="64" y="64"/>
                </a:lnTo>
                <a:lnTo>
                  <a:pt x="64" y="64"/>
                </a:lnTo>
                <a:cubicBezTo>
                  <a:pt x="101" y="137"/>
                  <a:pt x="101" y="137"/>
                  <a:pt x="101" y="137"/>
                </a:cubicBezTo>
                <a:cubicBezTo>
                  <a:pt x="101" y="155"/>
                  <a:pt x="101" y="174"/>
                  <a:pt x="82" y="174"/>
                </a:cubicBezTo>
                <a:cubicBezTo>
                  <a:pt x="64" y="183"/>
                  <a:pt x="55" y="174"/>
                  <a:pt x="46" y="165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73"/>
                  <a:pt x="0" y="46"/>
                  <a:pt x="9" y="27"/>
                </a:cubicBezTo>
                <a:cubicBezTo>
                  <a:pt x="18" y="9"/>
                  <a:pt x="46" y="0"/>
                  <a:pt x="64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3" y="0"/>
                  <a:pt x="311" y="9"/>
                  <a:pt x="320" y="27"/>
                </a:cubicBezTo>
                <a:cubicBezTo>
                  <a:pt x="329" y="46"/>
                  <a:pt x="329" y="73"/>
                  <a:pt x="320" y="92"/>
                </a:cubicBezTo>
                <a:cubicBezTo>
                  <a:pt x="283" y="165"/>
                  <a:pt x="283" y="165"/>
                  <a:pt x="283" y="165"/>
                </a:cubicBezTo>
                <a:cubicBezTo>
                  <a:pt x="283" y="174"/>
                  <a:pt x="274" y="183"/>
                  <a:pt x="265" y="1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4">
            <a:extLst>
              <a:ext uri="{FF2B5EF4-FFF2-40B4-BE49-F238E27FC236}">
                <a16:creationId xmlns:a16="http://schemas.microsoft.com/office/drawing/2014/main" id="{04BEECFE-B63D-C548-B77D-F0143190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170" y="2737698"/>
            <a:ext cx="207481" cy="36084"/>
          </a:xfrm>
          <a:custGeom>
            <a:avLst/>
            <a:gdLst>
              <a:gd name="T0" fmla="*/ 183 w 202"/>
              <a:gd name="T1" fmla="*/ 36 h 37"/>
              <a:gd name="T2" fmla="*/ 183 w 202"/>
              <a:gd name="T3" fmla="*/ 36 h 37"/>
              <a:gd name="T4" fmla="*/ 28 w 202"/>
              <a:gd name="T5" fmla="*/ 36 h 37"/>
              <a:gd name="T6" fmla="*/ 0 w 202"/>
              <a:gd name="T7" fmla="*/ 18 h 37"/>
              <a:gd name="T8" fmla="*/ 28 w 202"/>
              <a:gd name="T9" fmla="*/ 0 h 37"/>
              <a:gd name="T10" fmla="*/ 183 w 202"/>
              <a:gd name="T11" fmla="*/ 0 h 37"/>
              <a:gd name="T12" fmla="*/ 201 w 202"/>
              <a:gd name="T13" fmla="*/ 18 h 37"/>
              <a:gd name="T14" fmla="*/ 183 w 20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2" h="37">
                <a:moveTo>
                  <a:pt x="183" y="36"/>
                </a:moveTo>
                <a:lnTo>
                  <a:pt x="183" y="36"/>
                </a:lnTo>
                <a:cubicBezTo>
                  <a:pt x="28" y="36"/>
                  <a:pt x="28" y="36"/>
                  <a:pt x="2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2" y="0"/>
                  <a:pt x="201" y="9"/>
                  <a:pt x="201" y="18"/>
                </a:cubicBezTo>
                <a:cubicBezTo>
                  <a:pt x="201" y="27"/>
                  <a:pt x="192" y="36"/>
                  <a:pt x="18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5">
            <a:extLst>
              <a:ext uri="{FF2B5EF4-FFF2-40B4-BE49-F238E27FC236}">
                <a16:creationId xmlns:a16="http://schemas.microsoft.com/office/drawing/2014/main" id="{EDB25103-330F-E840-B756-3A9F74AB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212" y="2931646"/>
            <a:ext cx="180418" cy="279648"/>
          </a:xfrm>
          <a:custGeom>
            <a:avLst/>
            <a:gdLst>
              <a:gd name="T0" fmla="*/ 73 w 175"/>
              <a:gd name="T1" fmla="*/ 274 h 275"/>
              <a:gd name="T2" fmla="*/ 73 w 175"/>
              <a:gd name="T3" fmla="*/ 274 h 275"/>
              <a:gd name="T4" fmla="*/ 10 w 175"/>
              <a:gd name="T5" fmla="*/ 265 h 275"/>
              <a:gd name="T6" fmla="*/ 0 w 175"/>
              <a:gd name="T7" fmla="*/ 238 h 275"/>
              <a:gd name="T8" fmla="*/ 28 w 175"/>
              <a:gd name="T9" fmla="*/ 229 h 275"/>
              <a:gd name="T10" fmla="*/ 110 w 175"/>
              <a:gd name="T11" fmla="*/ 229 h 275"/>
              <a:gd name="T12" fmla="*/ 128 w 175"/>
              <a:gd name="T13" fmla="*/ 201 h 275"/>
              <a:gd name="T14" fmla="*/ 73 w 175"/>
              <a:gd name="T15" fmla="*/ 155 h 275"/>
              <a:gd name="T16" fmla="*/ 0 w 175"/>
              <a:gd name="T17" fmla="*/ 82 h 275"/>
              <a:gd name="T18" fmla="*/ 37 w 175"/>
              <a:gd name="T19" fmla="*/ 18 h 275"/>
              <a:gd name="T20" fmla="*/ 156 w 175"/>
              <a:gd name="T21" fmla="*/ 18 h 275"/>
              <a:gd name="T22" fmla="*/ 165 w 175"/>
              <a:gd name="T23" fmla="*/ 46 h 275"/>
              <a:gd name="T24" fmla="*/ 137 w 175"/>
              <a:gd name="T25" fmla="*/ 55 h 275"/>
              <a:gd name="T26" fmla="*/ 55 w 175"/>
              <a:gd name="T27" fmla="*/ 55 h 275"/>
              <a:gd name="T28" fmla="*/ 37 w 175"/>
              <a:gd name="T29" fmla="*/ 82 h 275"/>
              <a:gd name="T30" fmla="*/ 92 w 175"/>
              <a:gd name="T31" fmla="*/ 119 h 275"/>
              <a:gd name="T32" fmla="*/ 165 w 175"/>
              <a:gd name="T33" fmla="*/ 201 h 275"/>
              <a:gd name="T34" fmla="*/ 137 w 175"/>
              <a:gd name="T35" fmla="*/ 265 h 275"/>
              <a:gd name="T36" fmla="*/ 73 w 175"/>
              <a:gd name="T3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5" h="275">
                <a:moveTo>
                  <a:pt x="73" y="274"/>
                </a:moveTo>
                <a:lnTo>
                  <a:pt x="73" y="274"/>
                </a:lnTo>
                <a:cubicBezTo>
                  <a:pt x="55" y="274"/>
                  <a:pt x="37" y="274"/>
                  <a:pt x="10" y="265"/>
                </a:cubicBezTo>
                <a:cubicBezTo>
                  <a:pt x="0" y="256"/>
                  <a:pt x="0" y="247"/>
                  <a:pt x="0" y="238"/>
                </a:cubicBezTo>
                <a:cubicBezTo>
                  <a:pt x="10" y="229"/>
                  <a:pt x="19" y="219"/>
                  <a:pt x="28" y="229"/>
                </a:cubicBezTo>
                <a:cubicBezTo>
                  <a:pt x="55" y="238"/>
                  <a:pt x="92" y="247"/>
                  <a:pt x="110" y="229"/>
                </a:cubicBezTo>
                <a:cubicBezTo>
                  <a:pt x="128" y="219"/>
                  <a:pt x="128" y="210"/>
                  <a:pt x="128" y="201"/>
                </a:cubicBezTo>
                <a:cubicBezTo>
                  <a:pt x="128" y="183"/>
                  <a:pt x="101" y="174"/>
                  <a:pt x="73" y="155"/>
                </a:cubicBezTo>
                <a:cubicBezTo>
                  <a:pt x="37" y="137"/>
                  <a:pt x="0" y="119"/>
                  <a:pt x="0" y="82"/>
                </a:cubicBezTo>
                <a:cubicBezTo>
                  <a:pt x="0" y="55"/>
                  <a:pt x="10" y="36"/>
                  <a:pt x="37" y="18"/>
                </a:cubicBezTo>
                <a:cubicBezTo>
                  <a:pt x="64" y="0"/>
                  <a:pt x="110" y="0"/>
                  <a:pt x="156" y="18"/>
                </a:cubicBezTo>
                <a:cubicBezTo>
                  <a:pt x="165" y="18"/>
                  <a:pt x="174" y="27"/>
                  <a:pt x="165" y="46"/>
                </a:cubicBezTo>
                <a:cubicBezTo>
                  <a:pt x="165" y="55"/>
                  <a:pt x="146" y="55"/>
                  <a:pt x="137" y="55"/>
                </a:cubicBezTo>
                <a:cubicBezTo>
                  <a:pt x="110" y="36"/>
                  <a:pt x="73" y="36"/>
                  <a:pt x="55" y="55"/>
                </a:cubicBezTo>
                <a:cubicBezTo>
                  <a:pt x="46" y="55"/>
                  <a:pt x="37" y="64"/>
                  <a:pt x="37" y="82"/>
                </a:cubicBezTo>
                <a:cubicBezTo>
                  <a:pt x="37" y="91"/>
                  <a:pt x="64" y="110"/>
                  <a:pt x="92" y="119"/>
                </a:cubicBezTo>
                <a:cubicBezTo>
                  <a:pt x="128" y="137"/>
                  <a:pt x="165" y="165"/>
                  <a:pt x="165" y="201"/>
                </a:cubicBezTo>
                <a:cubicBezTo>
                  <a:pt x="165" y="229"/>
                  <a:pt x="156" y="247"/>
                  <a:pt x="137" y="265"/>
                </a:cubicBezTo>
                <a:cubicBezTo>
                  <a:pt x="119" y="274"/>
                  <a:pt x="101" y="274"/>
                  <a:pt x="73" y="2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6">
            <a:extLst>
              <a:ext uri="{FF2B5EF4-FFF2-40B4-BE49-F238E27FC236}">
                <a16:creationId xmlns:a16="http://schemas.microsoft.com/office/drawing/2014/main" id="{10D5253E-2A0B-FF4D-BEB1-4EE8056C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358" y="2868500"/>
            <a:ext cx="40596" cy="67658"/>
          </a:xfrm>
          <a:custGeom>
            <a:avLst/>
            <a:gdLst>
              <a:gd name="T0" fmla="*/ 19 w 38"/>
              <a:gd name="T1" fmla="*/ 64 h 65"/>
              <a:gd name="T2" fmla="*/ 19 w 38"/>
              <a:gd name="T3" fmla="*/ 64 h 65"/>
              <a:gd name="T4" fmla="*/ 0 w 38"/>
              <a:gd name="T5" fmla="*/ 46 h 65"/>
              <a:gd name="T6" fmla="*/ 0 w 38"/>
              <a:gd name="T7" fmla="*/ 18 h 65"/>
              <a:gd name="T8" fmla="*/ 19 w 38"/>
              <a:gd name="T9" fmla="*/ 0 h 65"/>
              <a:gd name="T10" fmla="*/ 37 w 38"/>
              <a:gd name="T11" fmla="*/ 18 h 65"/>
              <a:gd name="T12" fmla="*/ 37 w 38"/>
              <a:gd name="T13" fmla="*/ 46 h 65"/>
              <a:gd name="T14" fmla="*/ 19 w 38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65">
                <a:moveTo>
                  <a:pt x="19" y="64"/>
                </a:moveTo>
                <a:lnTo>
                  <a:pt x="19" y="64"/>
                </a:ln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55"/>
                  <a:pt x="28" y="64"/>
                  <a:pt x="19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7">
            <a:extLst>
              <a:ext uri="{FF2B5EF4-FFF2-40B4-BE49-F238E27FC236}">
                <a16:creationId xmlns:a16="http://schemas.microsoft.com/office/drawing/2014/main" id="{12AAC894-C7DB-EE43-8291-D1DF404E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358" y="3220315"/>
            <a:ext cx="40596" cy="67658"/>
          </a:xfrm>
          <a:custGeom>
            <a:avLst/>
            <a:gdLst>
              <a:gd name="T0" fmla="*/ 19 w 38"/>
              <a:gd name="T1" fmla="*/ 64 h 65"/>
              <a:gd name="T2" fmla="*/ 19 w 38"/>
              <a:gd name="T3" fmla="*/ 64 h 65"/>
              <a:gd name="T4" fmla="*/ 0 w 38"/>
              <a:gd name="T5" fmla="*/ 37 h 65"/>
              <a:gd name="T6" fmla="*/ 0 w 38"/>
              <a:gd name="T7" fmla="*/ 19 h 65"/>
              <a:gd name="T8" fmla="*/ 19 w 38"/>
              <a:gd name="T9" fmla="*/ 0 h 65"/>
              <a:gd name="T10" fmla="*/ 37 w 38"/>
              <a:gd name="T11" fmla="*/ 19 h 65"/>
              <a:gd name="T12" fmla="*/ 37 w 38"/>
              <a:gd name="T13" fmla="*/ 37 h 65"/>
              <a:gd name="T14" fmla="*/ 19 w 38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65">
                <a:moveTo>
                  <a:pt x="19" y="64"/>
                </a:moveTo>
                <a:lnTo>
                  <a:pt x="19" y="64"/>
                </a:lnTo>
                <a:cubicBezTo>
                  <a:pt x="9" y="64"/>
                  <a:pt x="0" y="55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9" y="0"/>
                </a:cubicBezTo>
                <a:cubicBezTo>
                  <a:pt x="28" y="0"/>
                  <a:pt x="37" y="0"/>
                  <a:pt x="37" y="19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55"/>
                  <a:pt x="28" y="64"/>
                  <a:pt x="19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38">
            <a:extLst>
              <a:ext uri="{FF2B5EF4-FFF2-40B4-BE49-F238E27FC236}">
                <a16:creationId xmlns:a16="http://schemas.microsoft.com/office/drawing/2014/main" id="{9DC828F8-4027-BD4E-B61E-33F9910D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7103" y="2331757"/>
            <a:ext cx="1123105" cy="1299012"/>
          </a:xfrm>
          <a:custGeom>
            <a:avLst/>
            <a:gdLst>
              <a:gd name="T0" fmla="*/ 549 w 1098"/>
              <a:gd name="T1" fmla="*/ 1271 h 1272"/>
              <a:gd name="T2" fmla="*/ 549 w 1098"/>
              <a:gd name="T3" fmla="*/ 1271 h 1272"/>
              <a:gd name="T4" fmla="*/ 539 w 1098"/>
              <a:gd name="T5" fmla="*/ 1262 h 1272"/>
              <a:gd name="T6" fmla="*/ 229 w 1098"/>
              <a:gd name="T7" fmla="*/ 1024 h 1272"/>
              <a:gd name="T8" fmla="*/ 0 w 1098"/>
              <a:gd name="T9" fmla="*/ 274 h 1272"/>
              <a:gd name="T10" fmla="*/ 27 w 1098"/>
              <a:gd name="T11" fmla="*/ 201 h 1272"/>
              <a:gd name="T12" fmla="*/ 91 w 1098"/>
              <a:gd name="T13" fmla="*/ 164 h 1272"/>
              <a:gd name="T14" fmla="*/ 494 w 1098"/>
              <a:gd name="T15" fmla="*/ 27 h 1272"/>
              <a:gd name="T16" fmla="*/ 612 w 1098"/>
              <a:gd name="T17" fmla="*/ 27 h 1272"/>
              <a:gd name="T18" fmla="*/ 1006 w 1098"/>
              <a:gd name="T19" fmla="*/ 164 h 1272"/>
              <a:gd name="T20" fmla="*/ 1070 w 1098"/>
              <a:gd name="T21" fmla="*/ 192 h 1272"/>
              <a:gd name="T22" fmla="*/ 1097 w 1098"/>
              <a:gd name="T23" fmla="*/ 265 h 1272"/>
              <a:gd name="T24" fmla="*/ 869 w 1098"/>
              <a:gd name="T25" fmla="*/ 1024 h 1272"/>
              <a:gd name="T26" fmla="*/ 567 w 1098"/>
              <a:gd name="T27" fmla="*/ 1262 h 1272"/>
              <a:gd name="T28" fmla="*/ 549 w 1098"/>
              <a:gd name="T29" fmla="*/ 1271 h 1272"/>
              <a:gd name="T30" fmla="*/ 549 w 1098"/>
              <a:gd name="T31" fmla="*/ 64 h 1272"/>
              <a:gd name="T32" fmla="*/ 549 w 1098"/>
              <a:gd name="T33" fmla="*/ 64 h 1272"/>
              <a:gd name="T34" fmla="*/ 530 w 1098"/>
              <a:gd name="T35" fmla="*/ 73 h 1272"/>
              <a:gd name="T36" fmla="*/ 100 w 1098"/>
              <a:gd name="T37" fmla="*/ 219 h 1272"/>
              <a:gd name="T38" fmla="*/ 73 w 1098"/>
              <a:gd name="T39" fmla="*/ 237 h 1272"/>
              <a:gd name="T40" fmla="*/ 64 w 1098"/>
              <a:gd name="T41" fmla="*/ 265 h 1272"/>
              <a:gd name="T42" fmla="*/ 283 w 1098"/>
              <a:gd name="T43" fmla="*/ 997 h 1272"/>
              <a:gd name="T44" fmla="*/ 549 w 1098"/>
              <a:gd name="T45" fmla="*/ 1207 h 1272"/>
              <a:gd name="T46" fmla="*/ 823 w 1098"/>
              <a:gd name="T47" fmla="*/ 997 h 1272"/>
              <a:gd name="T48" fmla="*/ 1033 w 1098"/>
              <a:gd name="T49" fmla="*/ 265 h 1272"/>
              <a:gd name="T50" fmla="*/ 1024 w 1098"/>
              <a:gd name="T51" fmla="*/ 237 h 1272"/>
              <a:gd name="T52" fmla="*/ 997 w 1098"/>
              <a:gd name="T53" fmla="*/ 219 h 1272"/>
              <a:gd name="T54" fmla="*/ 576 w 1098"/>
              <a:gd name="T55" fmla="*/ 73 h 1272"/>
              <a:gd name="T56" fmla="*/ 549 w 1098"/>
              <a:gd name="T57" fmla="*/ 64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8" h="1272">
                <a:moveTo>
                  <a:pt x="549" y="1271"/>
                </a:moveTo>
                <a:lnTo>
                  <a:pt x="549" y="1271"/>
                </a:lnTo>
                <a:lnTo>
                  <a:pt x="539" y="1262"/>
                </a:lnTo>
                <a:cubicBezTo>
                  <a:pt x="530" y="1262"/>
                  <a:pt x="320" y="1161"/>
                  <a:pt x="229" y="1024"/>
                </a:cubicBezTo>
                <a:cubicBezTo>
                  <a:pt x="73" y="795"/>
                  <a:pt x="18" y="420"/>
                  <a:pt x="0" y="274"/>
                </a:cubicBezTo>
                <a:cubicBezTo>
                  <a:pt x="0" y="247"/>
                  <a:pt x="9" y="219"/>
                  <a:pt x="27" y="201"/>
                </a:cubicBezTo>
                <a:cubicBezTo>
                  <a:pt x="46" y="173"/>
                  <a:pt x="64" y="164"/>
                  <a:pt x="91" y="164"/>
                </a:cubicBezTo>
                <a:cubicBezTo>
                  <a:pt x="302" y="146"/>
                  <a:pt x="430" y="73"/>
                  <a:pt x="494" y="27"/>
                </a:cubicBezTo>
                <a:cubicBezTo>
                  <a:pt x="530" y="0"/>
                  <a:pt x="576" y="0"/>
                  <a:pt x="612" y="27"/>
                </a:cubicBezTo>
                <a:cubicBezTo>
                  <a:pt x="667" y="73"/>
                  <a:pt x="805" y="146"/>
                  <a:pt x="1006" y="164"/>
                </a:cubicBezTo>
                <a:cubicBezTo>
                  <a:pt x="1033" y="164"/>
                  <a:pt x="1051" y="173"/>
                  <a:pt x="1070" y="192"/>
                </a:cubicBezTo>
                <a:cubicBezTo>
                  <a:pt x="1088" y="219"/>
                  <a:pt x="1097" y="237"/>
                  <a:pt x="1097" y="265"/>
                </a:cubicBezTo>
                <a:cubicBezTo>
                  <a:pt x="1079" y="420"/>
                  <a:pt x="1033" y="795"/>
                  <a:pt x="869" y="1024"/>
                </a:cubicBezTo>
                <a:cubicBezTo>
                  <a:pt x="777" y="1161"/>
                  <a:pt x="567" y="1262"/>
                  <a:pt x="567" y="1262"/>
                </a:cubicBezTo>
                <a:cubicBezTo>
                  <a:pt x="558" y="1262"/>
                  <a:pt x="558" y="1271"/>
                  <a:pt x="549" y="1271"/>
                </a:cubicBezTo>
                <a:close/>
                <a:moveTo>
                  <a:pt x="549" y="64"/>
                </a:moveTo>
                <a:lnTo>
                  <a:pt x="549" y="64"/>
                </a:lnTo>
                <a:cubicBezTo>
                  <a:pt x="539" y="64"/>
                  <a:pt x="539" y="64"/>
                  <a:pt x="530" y="73"/>
                </a:cubicBezTo>
                <a:cubicBezTo>
                  <a:pt x="466" y="119"/>
                  <a:pt x="320" y="210"/>
                  <a:pt x="100" y="219"/>
                </a:cubicBezTo>
                <a:cubicBezTo>
                  <a:pt x="91" y="219"/>
                  <a:pt x="82" y="228"/>
                  <a:pt x="73" y="237"/>
                </a:cubicBezTo>
                <a:cubicBezTo>
                  <a:pt x="64" y="247"/>
                  <a:pt x="64" y="256"/>
                  <a:pt x="64" y="265"/>
                </a:cubicBezTo>
                <a:cubicBezTo>
                  <a:pt x="82" y="411"/>
                  <a:pt x="128" y="768"/>
                  <a:pt x="283" y="997"/>
                </a:cubicBezTo>
                <a:cubicBezTo>
                  <a:pt x="356" y="1097"/>
                  <a:pt x="503" y="1179"/>
                  <a:pt x="549" y="1207"/>
                </a:cubicBezTo>
                <a:cubicBezTo>
                  <a:pt x="594" y="1179"/>
                  <a:pt x="750" y="1097"/>
                  <a:pt x="823" y="997"/>
                </a:cubicBezTo>
                <a:cubicBezTo>
                  <a:pt x="969" y="768"/>
                  <a:pt x="1024" y="411"/>
                  <a:pt x="1033" y="265"/>
                </a:cubicBezTo>
                <a:cubicBezTo>
                  <a:pt x="1033" y="256"/>
                  <a:pt x="1033" y="237"/>
                  <a:pt x="1024" y="237"/>
                </a:cubicBezTo>
                <a:cubicBezTo>
                  <a:pt x="1024" y="228"/>
                  <a:pt x="1015" y="219"/>
                  <a:pt x="997" y="219"/>
                </a:cubicBezTo>
                <a:cubicBezTo>
                  <a:pt x="786" y="201"/>
                  <a:pt x="640" y="119"/>
                  <a:pt x="576" y="73"/>
                </a:cubicBezTo>
                <a:cubicBezTo>
                  <a:pt x="567" y="64"/>
                  <a:pt x="558" y="64"/>
                  <a:pt x="549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9">
            <a:extLst>
              <a:ext uri="{FF2B5EF4-FFF2-40B4-BE49-F238E27FC236}">
                <a16:creationId xmlns:a16="http://schemas.microsoft.com/office/drawing/2014/main" id="{E7F75694-4FE1-414A-9B66-75E30865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48" y="9056848"/>
            <a:ext cx="870517" cy="654018"/>
          </a:xfrm>
          <a:custGeom>
            <a:avLst/>
            <a:gdLst>
              <a:gd name="T0" fmla="*/ 786 w 851"/>
              <a:gd name="T1" fmla="*/ 640 h 641"/>
              <a:gd name="T2" fmla="*/ 786 w 851"/>
              <a:gd name="T3" fmla="*/ 640 h 641"/>
              <a:gd name="T4" fmla="*/ 64 w 851"/>
              <a:gd name="T5" fmla="*/ 640 h 641"/>
              <a:gd name="T6" fmla="*/ 0 w 851"/>
              <a:gd name="T7" fmla="*/ 576 h 641"/>
              <a:gd name="T8" fmla="*/ 0 w 851"/>
              <a:gd name="T9" fmla="*/ 55 h 641"/>
              <a:gd name="T10" fmla="*/ 64 w 851"/>
              <a:gd name="T11" fmla="*/ 0 h 641"/>
              <a:gd name="T12" fmla="*/ 786 w 851"/>
              <a:gd name="T13" fmla="*/ 0 h 641"/>
              <a:gd name="T14" fmla="*/ 850 w 851"/>
              <a:gd name="T15" fmla="*/ 55 h 641"/>
              <a:gd name="T16" fmla="*/ 850 w 851"/>
              <a:gd name="T17" fmla="*/ 576 h 641"/>
              <a:gd name="T18" fmla="*/ 786 w 851"/>
              <a:gd name="T19" fmla="*/ 640 h 641"/>
              <a:gd name="T20" fmla="*/ 64 w 851"/>
              <a:gd name="T21" fmla="*/ 36 h 641"/>
              <a:gd name="T22" fmla="*/ 64 w 851"/>
              <a:gd name="T23" fmla="*/ 36 h 641"/>
              <a:gd name="T24" fmla="*/ 36 w 851"/>
              <a:gd name="T25" fmla="*/ 55 h 641"/>
              <a:gd name="T26" fmla="*/ 36 w 851"/>
              <a:gd name="T27" fmla="*/ 576 h 641"/>
              <a:gd name="T28" fmla="*/ 64 w 851"/>
              <a:gd name="T29" fmla="*/ 603 h 641"/>
              <a:gd name="T30" fmla="*/ 786 w 851"/>
              <a:gd name="T31" fmla="*/ 603 h 641"/>
              <a:gd name="T32" fmla="*/ 814 w 851"/>
              <a:gd name="T33" fmla="*/ 576 h 641"/>
              <a:gd name="T34" fmla="*/ 814 w 851"/>
              <a:gd name="T35" fmla="*/ 55 h 641"/>
              <a:gd name="T36" fmla="*/ 786 w 851"/>
              <a:gd name="T37" fmla="*/ 36 h 641"/>
              <a:gd name="T38" fmla="*/ 64 w 851"/>
              <a:gd name="T39" fmla="*/ 36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1" h="641">
                <a:moveTo>
                  <a:pt x="786" y="640"/>
                </a:moveTo>
                <a:lnTo>
                  <a:pt x="786" y="640"/>
                </a:lnTo>
                <a:cubicBezTo>
                  <a:pt x="64" y="640"/>
                  <a:pt x="64" y="640"/>
                  <a:pt x="64" y="640"/>
                </a:cubicBezTo>
                <a:cubicBezTo>
                  <a:pt x="27" y="640"/>
                  <a:pt x="0" y="613"/>
                  <a:pt x="0" y="57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8"/>
                  <a:pt x="27" y="0"/>
                  <a:pt x="64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23" y="0"/>
                  <a:pt x="850" y="18"/>
                  <a:pt x="850" y="55"/>
                </a:cubicBezTo>
                <a:cubicBezTo>
                  <a:pt x="850" y="576"/>
                  <a:pt x="850" y="576"/>
                  <a:pt x="850" y="576"/>
                </a:cubicBezTo>
                <a:cubicBezTo>
                  <a:pt x="850" y="613"/>
                  <a:pt x="823" y="640"/>
                  <a:pt x="786" y="640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6" y="45"/>
                  <a:pt x="36" y="55"/>
                </a:cubicBezTo>
                <a:cubicBezTo>
                  <a:pt x="36" y="576"/>
                  <a:pt x="36" y="576"/>
                  <a:pt x="36" y="576"/>
                </a:cubicBezTo>
                <a:cubicBezTo>
                  <a:pt x="36" y="594"/>
                  <a:pt x="46" y="603"/>
                  <a:pt x="64" y="603"/>
                </a:cubicBezTo>
                <a:cubicBezTo>
                  <a:pt x="786" y="603"/>
                  <a:pt x="786" y="603"/>
                  <a:pt x="786" y="603"/>
                </a:cubicBezTo>
                <a:cubicBezTo>
                  <a:pt x="805" y="603"/>
                  <a:pt x="814" y="594"/>
                  <a:pt x="814" y="576"/>
                </a:cubicBezTo>
                <a:cubicBezTo>
                  <a:pt x="814" y="55"/>
                  <a:pt x="814" y="55"/>
                  <a:pt x="814" y="55"/>
                </a:cubicBezTo>
                <a:cubicBezTo>
                  <a:pt x="814" y="45"/>
                  <a:pt x="805" y="36"/>
                  <a:pt x="786" y="36"/>
                </a:cubicBezTo>
                <a:lnTo>
                  <a:pt x="6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0">
            <a:extLst>
              <a:ext uri="{FF2B5EF4-FFF2-40B4-BE49-F238E27FC236}">
                <a16:creationId xmlns:a16="http://schemas.microsoft.com/office/drawing/2014/main" id="{AAC1EF03-0EE2-8B40-AF36-C6B65A62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48" y="9151569"/>
            <a:ext cx="870517" cy="49614"/>
          </a:xfrm>
          <a:custGeom>
            <a:avLst/>
            <a:gdLst>
              <a:gd name="T0" fmla="*/ 832 w 851"/>
              <a:gd name="T1" fmla="*/ 46 h 47"/>
              <a:gd name="T2" fmla="*/ 832 w 851"/>
              <a:gd name="T3" fmla="*/ 46 h 47"/>
              <a:gd name="T4" fmla="*/ 18 w 851"/>
              <a:gd name="T5" fmla="*/ 46 h 47"/>
              <a:gd name="T6" fmla="*/ 0 w 851"/>
              <a:gd name="T7" fmla="*/ 28 h 47"/>
              <a:gd name="T8" fmla="*/ 18 w 851"/>
              <a:gd name="T9" fmla="*/ 0 h 47"/>
              <a:gd name="T10" fmla="*/ 832 w 851"/>
              <a:gd name="T11" fmla="*/ 0 h 47"/>
              <a:gd name="T12" fmla="*/ 850 w 851"/>
              <a:gd name="T13" fmla="*/ 28 h 47"/>
              <a:gd name="T14" fmla="*/ 832 w 85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7">
                <a:moveTo>
                  <a:pt x="832" y="46"/>
                </a:moveTo>
                <a:lnTo>
                  <a:pt x="83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1" y="0"/>
                  <a:pt x="850" y="9"/>
                  <a:pt x="850" y="28"/>
                </a:cubicBezTo>
                <a:cubicBezTo>
                  <a:pt x="850" y="37"/>
                  <a:pt x="841" y="46"/>
                  <a:pt x="832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1">
            <a:extLst>
              <a:ext uri="{FF2B5EF4-FFF2-40B4-BE49-F238E27FC236}">
                <a16:creationId xmlns:a16="http://schemas.microsoft.com/office/drawing/2014/main" id="{930CFB52-17AE-3043-8E8B-02CD37AF0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148" y="9255308"/>
            <a:ext cx="870517" cy="49616"/>
          </a:xfrm>
          <a:custGeom>
            <a:avLst/>
            <a:gdLst>
              <a:gd name="T0" fmla="*/ 832 w 851"/>
              <a:gd name="T1" fmla="*/ 46 h 47"/>
              <a:gd name="T2" fmla="*/ 832 w 851"/>
              <a:gd name="T3" fmla="*/ 46 h 47"/>
              <a:gd name="T4" fmla="*/ 18 w 851"/>
              <a:gd name="T5" fmla="*/ 46 h 47"/>
              <a:gd name="T6" fmla="*/ 0 w 851"/>
              <a:gd name="T7" fmla="*/ 27 h 47"/>
              <a:gd name="T8" fmla="*/ 18 w 851"/>
              <a:gd name="T9" fmla="*/ 0 h 47"/>
              <a:gd name="T10" fmla="*/ 832 w 851"/>
              <a:gd name="T11" fmla="*/ 0 h 47"/>
              <a:gd name="T12" fmla="*/ 850 w 851"/>
              <a:gd name="T13" fmla="*/ 27 h 47"/>
              <a:gd name="T14" fmla="*/ 832 w 85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47">
                <a:moveTo>
                  <a:pt x="832" y="46"/>
                </a:moveTo>
                <a:lnTo>
                  <a:pt x="83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1" y="0"/>
                  <a:pt x="850" y="9"/>
                  <a:pt x="850" y="27"/>
                </a:cubicBezTo>
                <a:cubicBezTo>
                  <a:pt x="850" y="36"/>
                  <a:pt x="841" y="46"/>
                  <a:pt x="832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2">
            <a:extLst>
              <a:ext uri="{FF2B5EF4-FFF2-40B4-BE49-F238E27FC236}">
                <a16:creationId xmlns:a16="http://schemas.microsoft.com/office/drawing/2014/main" id="{4267C855-6D99-F847-A3AE-D7B923F2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466" y="9467301"/>
            <a:ext cx="198460" cy="139823"/>
          </a:xfrm>
          <a:custGeom>
            <a:avLst/>
            <a:gdLst>
              <a:gd name="T0" fmla="*/ 174 w 193"/>
              <a:gd name="T1" fmla="*/ 137 h 138"/>
              <a:gd name="T2" fmla="*/ 174 w 193"/>
              <a:gd name="T3" fmla="*/ 137 h 138"/>
              <a:gd name="T4" fmla="*/ 18 w 193"/>
              <a:gd name="T5" fmla="*/ 137 h 138"/>
              <a:gd name="T6" fmla="*/ 0 w 193"/>
              <a:gd name="T7" fmla="*/ 119 h 138"/>
              <a:gd name="T8" fmla="*/ 0 w 193"/>
              <a:gd name="T9" fmla="*/ 19 h 138"/>
              <a:gd name="T10" fmla="*/ 18 w 193"/>
              <a:gd name="T11" fmla="*/ 0 h 138"/>
              <a:gd name="T12" fmla="*/ 174 w 193"/>
              <a:gd name="T13" fmla="*/ 0 h 138"/>
              <a:gd name="T14" fmla="*/ 192 w 193"/>
              <a:gd name="T15" fmla="*/ 19 h 138"/>
              <a:gd name="T16" fmla="*/ 192 w 193"/>
              <a:gd name="T17" fmla="*/ 119 h 138"/>
              <a:gd name="T18" fmla="*/ 174 w 193"/>
              <a:gd name="T19" fmla="*/ 137 h 138"/>
              <a:gd name="T20" fmla="*/ 36 w 193"/>
              <a:gd name="T21" fmla="*/ 101 h 138"/>
              <a:gd name="T22" fmla="*/ 36 w 193"/>
              <a:gd name="T23" fmla="*/ 101 h 138"/>
              <a:gd name="T24" fmla="*/ 146 w 193"/>
              <a:gd name="T25" fmla="*/ 101 h 138"/>
              <a:gd name="T26" fmla="*/ 146 w 193"/>
              <a:gd name="T27" fmla="*/ 37 h 138"/>
              <a:gd name="T28" fmla="*/ 36 w 193"/>
              <a:gd name="T29" fmla="*/ 37 h 138"/>
              <a:gd name="T30" fmla="*/ 36 w 193"/>
              <a:gd name="T31" fmla="*/ 10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3" h="138">
                <a:moveTo>
                  <a:pt x="174" y="137"/>
                </a:moveTo>
                <a:lnTo>
                  <a:pt x="174" y="137"/>
                </a:lnTo>
                <a:cubicBezTo>
                  <a:pt x="18" y="137"/>
                  <a:pt x="18" y="137"/>
                  <a:pt x="18" y="137"/>
                </a:cubicBezTo>
                <a:cubicBezTo>
                  <a:pt x="9" y="137"/>
                  <a:pt x="0" y="128"/>
                  <a:pt x="0" y="1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83" y="0"/>
                  <a:pt x="192" y="9"/>
                  <a:pt x="192" y="19"/>
                </a:cubicBezTo>
                <a:cubicBezTo>
                  <a:pt x="192" y="119"/>
                  <a:pt x="192" y="119"/>
                  <a:pt x="192" y="119"/>
                </a:cubicBezTo>
                <a:cubicBezTo>
                  <a:pt x="192" y="128"/>
                  <a:pt x="183" y="137"/>
                  <a:pt x="174" y="137"/>
                </a:cubicBezTo>
                <a:close/>
                <a:moveTo>
                  <a:pt x="36" y="101"/>
                </a:moveTo>
                <a:lnTo>
                  <a:pt x="36" y="101"/>
                </a:lnTo>
                <a:cubicBezTo>
                  <a:pt x="146" y="101"/>
                  <a:pt x="146" y="101"/>
                  <a:pt x="146" y="101"/>
                </a:cubicBezTo>
                <a:cubicBezTo>
                  <a:pt x="146" y="37"/>
                  <a:pt x="146" y="37"/>
                  <a:pt x="146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43">
            <a:extLst>
              <a:ext uri="{FF2B5EF4-FFF2-40B4-BE49-F238E27FC236}">
                <a16:creationId xmlns:a16="http://schemas.microsoft.com/office/drawing/2014/main" id="{5EF50758-69EE-6D4A-9CA3-B9D6379B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378" y="9467301"/>
            <a:ext cx="153356" cy="40593"/>
          </a:xfrm>
          <a:custGeom>
            <a:avLst/>
            <a:gdLst>
              <a:gd name="T0" fmla="*/ 128 w 148"/>
              <a:gd name="T1" fmla="*/ 37 h 38"/>
              <a:gd name="T2" fmla="*/ 128 w 148"/>
              <a:gd name="T3" fmla="*/ 37 h 38"/>
              <a:gd name="T4" fmla="*/ 19 w 148"/>
              <a:gd name="T5" fmla="*/ 37 h 38"/>
              <a:gd name="T6" fmla="*/ 0 w 148"/>
              <a:gd name="T7" fmla="*/ 19 h 38"/>
              <a:gd name="T8" fmla="*/ 19 w 148"/>
              <a:gd name="T9" fmla="*/ 0 h 38"/>
              <a:gd name="T10" fmla="*/ 128 w 148"/>
              <a:gd name="T11" fmla="*/ 0 h 38"/>
              <a:gd name="T12" fmla="*/ 147 w 148"/>
              <a:gd name="T13" fmla="*/ 19 h 38"/>
              <a:gd name="T14" fmla="*/ 128 w 14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8" h="38">
                <a:moveTo>
                  <a:pt x="128" y="37"/>
                </a:moveTo>
                <a:lnTo>
                  <a:pt x="128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  <a:cubicBezTo>
                  <a:pt x="0" y="9"/>
                  <a:pt x="10" y="0"/>
                  <a:pt x="19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8" y="0"/>
                  <a:pt x="147" y="9"/>
                  <a:pt x="147" y="19"/>
                </a:cubicBezTo>
                <a:cubicBezTo>
                  <a:pt x="147" y="28"/>
                  <a:pt x="138" y="37"/>
                  <a:pt x="128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44">
            <a:extLst>
              <a:ext uri="{FF2B5EF4-FFF2-40B4-BE49-F238E27FC236}">
                <a16:creationId xmlns:a16="http://schemas.microsoft.com/office/drawing/2014/main" id="{9C143C97-108C-DE40-A545-E180E41C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378" y="9571040"/>
            <a:ext cx="252586" cy="36084"/>
          </a:xfrm>
          <a:custGeom>
            <a:avLst/>
            <a:gdLst>
              <a:gd name="T0" fmla="*/ 229 w 248"/>
              <a:gd name="T1" fmla="*/ 36 h 37"/>
              <a:gd name="T2" fmla="*/ 229 w 248"/>
              <a:gd name="T3" fmla="*/ 36 h 37"/>
              <a:gd name="T4" fmla="*/ 19 w 248"/>
              <a:gd name="T5" fmla="*/ 36 h 37"/>
              <a:gd name="T6" fmla="*/ 0 w 248"/>
              <a:gd name="T7" fmla="*/ 18 h 37"/>
              <a:gd name="T8" fmla="*/ 19 w 248"/>
              <a:gd name="T9" fmla="*/ 0 h 37"/>
              <a:gd name="T10" fmla="*/ 229 w 248"/>
              <a:gd name="T11" fmla="*/ 0 h 37"/>
              <a:gd name="T12" fmla="*/ 247 w 248"/>
              <a:gd name="T13" fmla="*/ 18 h 37"/>
              <a:gd name="T14" fmla="*/ 229 w 24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" h="37">
                <a:moveTo>
                  <a:pt x="229" y="36"/>
                </a:moveTo>
                <a:lnTo>
                  <a:pt x="229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38" y="0"/>
                  <a:pt x="247" y="9"/>
                  <a:pt x="247" y="18"/>
                </a:cubicBezTo>
                <a:cubicBezTo>
                  <a:pt x="247" y="27"/>
                  <a:pt x="238" y="36"/>
                  <a:pt x="22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45">
            <a:extLst>
              <a:ext uri="{FF2B5EF4-FFF2-40B4-BE49-F238E27FC236}">
                <a16:creationId xmlns:a16="http://schemas.microsoft.com/office/drawing/2014/main" id="{A635BFE0-7D12-BA42-AFDB-7FB9D9BB2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542" y="8750137"/>
            <a:ext cx="712652" cy="1262928"/>
          </a:xfrm>
          <a:custGeom>
            <a:avLst/>
            <a:gdLst>
              <a:gd name="T0" fmla="*/ 585 w 696"/>
              <a:gd name="T1" fmla="*/ 1235 h 1236"/>
              <a:gd name="T2" fmla="*/ 585 w 696"/>
              <a:gd name="T3" fmla="*/ 1235 h 1236"/>
              <a:gd name="T4" fmla="*/ 110 w 696"/>
              <a:gd name="T5" fmla="*/ 1235 h 1236"/>
              <a:gd name="T6" fmla="*/ 0 w 696"/>
              <a:gd name="T7" fmla="*/ 1125 h 1236"/>
              <a:gd name="T8" fmla="*/ 0 w 696"/>
              <a:gd name="T9" fmla="*/ 110 h 1236"/>
              <a:gd name="T10" fmla="*/ 110 w 696"/>
              <a:gd name="T11" fmla="*/ 0 h 1236"/>
              <a:gd name="T12" fmla="*/ 585 w 696"/>
              <a:gd name="T13" fmla="*/ 0 h 1236"/>
              <a:gd name="T14" fmla="*/ 695 w 696"/>
              <a:gd name="T15" fmla="*/ 110 h 1236"/>
              <a:gd name="T16" fmla="*/ 695 w 696"/>
              <a:gd name="T17" fmla="*/ 238 h 1236"/>
              <a:gd name="T18" fmla="*/ 667 w 696"/>
              <a:gd name="T19" fmla="*/ 256 h 1236"/>
              <a:gd name="T20" fmla="*/ 649 w 696"/>
              <a:gd name="T21" fmla="*/ 238 h 1236"/>
              <a:gd name="T22" fmla="*/ 649 w 696"/>
              <a:gd name="T23" fmla="*/ 110 h 1236"/>
              <a:gd name="T24" fmla="*/ 585 w 696"/>
              <a:gd name="T25" fmla="*/ 46 h 1236"/>
              <a:gd name="T26" fmla="*/ 110 w 696"/>
              <a:gd name="T27" fmla="*/ 46 h 1236"/>
              <a:gd name="T28" fmla="*/ 45 w 696"/>
              <a:gd name="T29" fmla="*/ 110 h 1236"/>
              <a:gd name="T30" fmla="*/ 45 w 696"/>
              <a:gd name="T31" fmla="*/ 1125 h 1236"/>
              <a:gd name="T32" fmla="*/ 110 w 696"/>
              <a:gd name="T33" fmla="*/ 1189 h 1236"/>
              <a:gd name="T34" fmla="*/ 585 w 696"/>
              <a:gd name="T35" fmla="*/ 1189 h 1236"/>
              <a:gd name="T36" fmla="*/ 649 w 696"/>
              <a:gd name="T37" fmla="*/ 1125 h 1236"/>
              <a:gd name="T38" fmla="*/ 649 w 696"/>
              <a:gd name="T39" fmla="*/ 1006 h 1236"/>
              <a:gd name="T40" fmla="*/ 667 w 696"/>
              <a:gd name="T41" fmla="*/ 979 h 1236"/>
              <a:gd name="T42" fmla="*/ 695 w 696"/>
              <a:gd name="T43" fmla="*/ 1006 h 1236"/>
              <a:gd name="T44" fmla="*/ 695 w 696"/>
              <a:gd name="T45" fmla="*/ 1125 h 1236"/>
              <a:gd name="T46" fmla="*/ 585 w 696"/>
              <a:gd name="T47" fmla="*/ 1235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96" h="1236">
                <a:moveTo>
                  <a:pt x="585" y="1235"/>
                </a:moveTo>
                <a:lnTo>
                  <a:pt x="585" y="1235"/>
                </a:lnTo>
                <a:cubicBezTo>
                  <a:pt x="110" y="1235"/>
                  <a:pt x="110" y="1235"/>
                  <a:pt x="110" y="1235"/>
                </a:cubicBezTo>
                <a:cubicBezTo>
                  <a:pt x="45" y="1235"/>
                  <a:pt x="0" y="1189"/>
                  <a:pt x="0" y="112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46"/>
                  <a:pt x="45" y="0"/>
                  <a:pt x="110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40" y="0"/>
                  <a:pt x="695" y="46"/>
                  <a:pt x="695" y="110"/>
                </a:cubicBezTo>
                <a:cubicBezTo>
                  <a:pt x="695" y="238"/>
                  <a:pt x="695" y="238"/>
                  <a:pt x="695" y="238"/>
                </a:cubicBezTo>
                <a:cubicBezTo>
                  <a:pt x="695" y="247"/>
                  <a:pt x="686" y="256"/>
                  <a:pt x="667" y="256"/>
                </a:cubicBezTo>
                <a:cubicBezTo>
                  <a:pt x="658" y="256"/>
                  <a:pt x="649" y="247"/>
                  <a:pt x="649" y="238"/>
                </a:cubicBezTo>
                <a:cubicBezTo>
                  <a:pt x="649" y="110"/>
                  <a:pt x="649" y="110"/>
                  <a:pt x="649" y="110"/>
                </a:cubicBezTo>
                <a:cubicBezTo>
                  <a:pt x="649" y="73"/>
                  <a:pt x="622" y="46"/>
                  <a:pt x="585" y="4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73" y="46"/>
                  <a:pt x="45" y="73"/>
                  <a:pt x="45" y="110"/>
                </a:cubicBezTo>
                <a:cubicBezTo>
                  <a:pt x="45" y="1125"/>
                  <a:pt x="45" y="1125"/>
                  <a:pt x="45" y="1125"/>
                </a:cubicBezTo>
                <a:cubicBezTo>
                  <a:pt x="45" y="1162"/>
                  <a:pt x="73" y="1189"/>
                  <a:pt x="110" y="1189"/>
                </a:cubicBezTo>
                <a:cubicBezTo>
                  <a:pt x="585" y="1189"/>
                  <a:pt x="585" y="1189"/>
                  <a:pt x="585" y="1189"/>
                </a:cubicBezTo>
                <a:cubicBezTo>
                  <a:pt x="622" y="1189"/>
                  <a:pt x="649" y="1162"/>
                  <a:pt x="649" y="1125"/>
                </a:cubicBezTo>
                <a:cubicBezTo>
                  <a:pt x="649" y="1006"/>
                  <a:pt x="649" y="1006"/>
                  <a:pt x="649" y="1006"/>
                </a:cubicBezTo>
                <a:cubicBezTo>
                  <a:pt x="649" y="988"/>
                  <a:pt x="658" y="979"/>
                  <a:pt x="667" y="979"/>
                </a:cubicBezTo>
                <a:cubicBezTo>
                  <a:pt x="686" y="979"/>
                  <a:pt x="695" y="988"/>
                  <a:pt x="695" y="1006"/>
                </a:cubicBezTo>
                <a:cubicBezTo>
                  <a:pt x="695" y="1125"/>
                  <a:pt x="695" y="1125"/>
                  <a:pt x="695" y="1125"/>
                </a:cubicBezTo>
                <a:cubicBezTo>
                  <a:pt x="695" y="1189"/>
                  <a:pt x="640" y="1235"/>
                  <a:pt x="585" y="12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46">
            <a:extLst>
              <a:ext uri="{FF2B5EF4-FFF2-40B4-BE49-F238E27FC236}">
                <a16:creationId xmlns:a16="http://schemas.microsoft.com/office/drawing/2014/main" id="{93E22249-B147-4F47-8206-5D6AA949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295" y="9787542"/>
            <a:ext cx="58635" cy="58637"/>
          </a:xfrm>
          <a:custGeom>
            <a:avLst/>
            <a:gdLst>
              <a:gd name="T0" fmla="*/ 27 w 56"/>
              <a:gd name="T1" fmla="*/ 55 h 56"/>
              <a:gd name="T2" fmla="*/ 27 w 56"/>
              <a:gd name="T3" fmla="*/ 55 h 56"/>
              <a:gd name="T4" fmla="*/ 0 w 56"/>
              <a:gd name="T5" fmla="*/ 27 h 56"/>
              <a:gd name="T6" fmla="*/ 27 w 56"/>
              <a:gd name="T7" fmla="*/ 0 h 56"/>
              <a:gd name="T8" fmla="*/ 55 w 56"/>
              <a:gd name="T9" fmla="*/ 27 h 56"/>
              <a:gd name="T10" fmla="*/ 27 w 56"/>
              <a:gd name="T11" fmla="*/ 55 h 56"/>
              <a:gd name="T12" fmla="*/ 27 w 56"/>
              <a:gd name="T13" fmla="*/ 9 h 56"/>
              <a:gd name="T14" fmla="*/ 27 w 56"/>
              <a:gd name="T15" fmla="*/ 9 h 56"/>
              <a:gd name="T16" fmla="*/ 9 w 56"/>
              <a:gd name="T17" fmla="*/ 27 h 56"/>
              <a:gd name="T18" fmla="*/ 27 w 56"/>
              <a:gd name="T19" fmla="*/ 46 h 56"/>
              <a:gd name="T20" fmla="*/ 46 w 56"/>
              <a:gd name="T21" fmla="*/ 27 h 56"/>
              <a:gd name="T22" fmla="*/ 27 w 56"/>
              <a:gd name="T23" fmla="*/ 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56">
                <a:moveTo>
                  <a:pt x="27" y="55"/>
                </a:moveTo>
                <a:lnTo>
                  <a:pt x="27" y="55"/>
                </a:ln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6" y="0"/>
                  <a:pt x="55" y="9"/>
                  <a:pt x="55" y="27"/>
                </a:cubicBezTo>
                <a:cubicBezTo>
                  <a:pt x="55" y="46"/>
                  <a:pt x="46" y="55"/>
                  <a:pt x="27" y="5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7"/>
                  <a:pt x="18" y="46"/>
                  <a:pt x="27" y="46"/>
                </a:cubicBezTo>
                <a:cubicBezTo>
                  <a:pt x="36" y="46"/>
                  <a:pt x="46" y="37"/>
                  <a:pt x="46" y="27"/>
                </a:cubicBezTo>
                <a:cubicBezTo>
                  <a:pt x="46" y="18"/>
                  <a:pt x="36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47">
            <a:extLst>
              <a:ext uri="{FF2B5EF4-FFF2-40B4-BE49-F238E27FC236}">
                <a16:creationId xmlns:a16="http://schemas.microsoft.com/office/drawing/2014/main" id="{9338D320-6F59-7042-BF0F-472181562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127" y="8889963"/>
            <a:ext cx="207481" cy="49614"/>
          </a:xfrm>
          <a:custGeom>
            <a:avLst/>
            <a:gdLst>
              <a:gd name="T0" fmla="*/ 173 w 202"/>
              <a:gd name="T1" fmla="*/ 46 h 47"/>
              <a:gd name="T2" fmla="*/ 173 w 202"/>
              <a:gd name="T3" fmla="*/ 46 h 47"/>
              <a:gd name="T4" fmla="*/ 18 w 202"/>
              <a:gd name="T5" fmla="*/ 46 h 47"/>
              <a:gd name="T6" fmla="*/ 0 w 202"/>
              <a:gd name="T7" fmla="*/ 18 h 47"/>
              <a:gd name="T8" fmla="*/ 18 w 202"/>
              <a:gd name="T9" fmla="*/ 0 h 47"/>
              <a:gd name="T10" fmla="*/ 173 w 202"/>
              <a:gd name="T11" fmla="*/ 0 h 47"/>
              <a:gd name="T12" fmla="*/ 201 w 202"/>
              <a:gd name="T13" fmla="*/ 18 h 47"/>
              <a:gd name="T14" fmla="*/ 173 w 20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2" h="47">
                <a:moveTo>
                  <a:pt x="173" y="46"/>
                </a:moveTo>
                <a:lnTo>
                  <a:pt x="173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92" y="0"/>
                  <a:pt x="201" y="9"/>
                  <a:pt x="201" y="18"/>
                </a:cubicBezTo>
                <a:cubicBezTo>
                  <a:pt x="201" y="37"/>
                  <a:pt x="192" y="46"/>
                  <a:pt x="17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48">
            <a:extLst>
              <a:ext uri="{FF2B5EF4-FFF2-40B4-BE49-F238E27FC236}">
                <a16:creationId xmlns:a16="http://schemas.microsoft.com/office/drawing/2014/main" id="{F776BB2B-A4F0-6C42-B5CA-74E9E457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934" y="9571040"/>
            <a:ext cx="532234" cy="505171"/>
          </a:xfrm>
          <a:custGeom>
            <a:avLst/>
            <a:gdLst>
              <a:gd name="T0" fmla="*/ 375 w 522"/>
              <a:gd name="T1" fmla="*/ 494 h 495"/>
              <a:gd name="T2" fmla="*/ 375 w 522"/>
              <a:gd name="T3" fmla="*/ 494 h 495"/>
              <a:gd name="T4" fmla="*/ 357 w 522"/>
              <a:gd name="T5" fmla="*/ 494 h 495"/>
              <a:gd name="T6" fmla="*/ 45 w 522"/>
              <a:gd name="T7" fmla="*/ 183 h 495"/>
              <a:gd name="T8" fmla="*/ 45 w 522"/>
              <a:gd name="T9" fmla="*/ 27 h 495"/>
              <a:gd name="T10" fmla="*/ 128 w 522"/>
              <a:gd name="T11" fmla="*/ 0 h 495"/>
              <a:gd name="T12" fmla="*/ 128 w 522"/>
              <a:gd name="T13" fmla="*/ 0 h 495"/>
              <a:gd name="T14" fmla="*/ 201 w 522"/>
              <a:gd name="T15" fmla="*/ 27 h 495"/>
              <a:gd name="T16" fmla="*/ 512 w 522"/>
              <a:gd name="T17" fmla="*/ 338 h 495"/>
              <a:gd name="T18" fmla="*/ 521 w 522"/>
              <a:gd name="T19" fmla="*/ 357 h 495"/>
              <a:gd name="T20" fmla="*/ 512 w 522"/>
              <a:gd name="T21" fmla="*/ 375 h 495"/>
              <a:gd name="T22" fmla="*/ 384 w 522"/>
              <a:gd name="T23" fmla="*/ 494 h 495"/>
              <a:gd name="T24" fmla="*/ 375 w 522"/>
              <a:gd name="T25" fmla="*/ 494 h 495"/>
              <a:gd name="T26" fmla="*/ 128 w 522"/>
              <a:gd name="T27" fmla="*/ 45 h 495"/>
              <a:gd name="T28" fmla="*/ 128 w 522"/>
              <a:gd name="T29" fmla="*/ 45 h 495"/>
              <a:gd name="T30" fmla="*/ 128 w 522"/>
              <a:gd name="T31" fmla="*/ 45 h 495"/>
              <a:gd name="T32" fmla="*/ 82 w 522"/>
              <a:gd name="T33" fmla="*/ 64 h 495"/>
              <a:gd name="T34" fmla="*/ 82 w 522"/>
              <a:gd name="T35" fmla="*/ 155 h 495"/>
              <a:gd name="T36" fmla="*/ 375 w 522"/>
              <a:gd name="T37" fmla="*/ 439 h 495"/>
              <a:gd name="T38" fmla="*/ 466 w 522"/>
              <a:gd name="T39" fmla="*/ 357 h 495"/>
              <a:gd name="T40" fmla="*/ 174 w 522"/>
              <a:gd name="T41" fmla="*/ 64 h 495"/>
              <a:gd name="T42" fmla="*/ 128 w 522"/>
              <a:gd name="T43" fmla="*/ 4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2" h="495">
                <a:moveTo>
                  <a:pt x="375" y="494"/>
                </a:moveTo>
                <a:lnTo>
                  <a:pt x="375" y="494"/>
                </a:lnTo>
                <a:cubicBezTo>
                  <a:pt x="366" y="494"/>
                  <a:pt x="357" y="494"/>
                  <a:pt x="357" y="494"/>
                </a:cubicBezTo>
                <a:cubicBezTo>
                  <a:pt x="45" y="183"/>
                  <a:pt x="45" y="183"/>
                  <a:pt x="45" y="183"/>
                </a:cubicBezTo>
                <a:cubicBezTo>
                  <a:pt x="9" y="146"/>
                  <a:pt x="0" y="73"/>
                  <a:pt x="45" y="27"/>
                </a:cubicBezTo>
                <a:cubicBezTo>
                  <a:pt x="64" y="9"/>
                  <a:pt x="91" y="0"/>
                  <a:pt x="128" y="0"/>
                </a:cubicBezTo>
                <a:lnTo>
                  <a:pt x="128" y="0"/>
                </a:lnTo>
                <a:cubicBezTo>
                  <a:pt x="155" y="0"/>
                  <a:pt x="183" y="9"/>
                  <a:pt x="201" y="27"/>
                </a:cubicBezTo>
                <a:cubicBezTo>
                  <a:pt x="512" y="338"/>
                  <a:pt x="512" y="338"/>
                  <a:pt x="512" y="338"/>
                </a:cubicBezTo>
                <a:cubicBezTo>
                  <a:pt x="512" y="347"/>
                  <a:pt x="521" y="347"/>
                  <a:pt x="521" y="357"/>
                </a:cubicBezTo>
                <a:cubicBezTo>
                  <a:pt x="521" y="366"/>
                  <a:pt x="512" y="366"/>
                  <a:pt x="512" y="375"/>
                </a:cubicBezTo>
                <a:cubicBezTo>
                  <a:pt x="384" y="494"/>
                  <a:pt x="384" y="494"/>
                  <a:pt x="384" y="494"/>
                </a:cubicBezTo>
                <a:lnTo>
                  <a:pt x="375" y="494"/>
                </a:lnTo>
                <a:close/>
                <a:moveTo>
                  <a:pt x="128" y="45"/>
                </a:moveTo>
                <a:lnTo>
                  <a:pt x="128" y="45"/>
                </a:lnTo>
                <a:lnTo>
                  <a:pt x="128" y="45"/>
                </a:lnTo>
                <a:cubicBezTo>
                  <a:pt x="110" y="45"/>
                  <a:pt x="91" y="45"/>
                  <a:pt x="82" y="64"/>
                </a:cubicBezTo>
                <a:cubicBezTo>
                  <a:pt x="54" y="91"/>
                  <a:pt x="54" y="128"/>
                  <a:pt x="82" y="155"/>
                </a:cubicBezTo>
                <a:cubicBezTo>
                  <a:pt x="375" y="439"/>
                  <a:pt x="375" y="439"/>
                  <a:pt x="375" y="439"/>
                </a:cubicBezTo>
                <a:cubicBezTo>
                  <a:pt x="466" y="357"/>
                  <a:pt x="466" y="357"/>
                  <a:pt x="466" y="357"/>
                </a:cubicBezTo>
                <a:cubicBezTo>
                  <a:pt x="174" y="64"/>
                  <a:pt x="174" y="64"/>
                  <a:pt x="174" y="64"/>
                </a:cubicBezTo>
                <a:cubicBezTo>
                  <a:pt x="155" y="45"/>
                  <a:pt x="146" y="45"/>
                  <a:pt x="128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49">
            <a:extLst>
              <a:ext uri="{FF2B5EF4-FFF2-40B4-BE49-F238E27FC236}">
                <a16:creationId xmlns:a16="http://schemas.microsoft.com/office/drawing/2014/main" id="{EA64FB73-9921-084E-82F4-2C6A66EE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303" y="8862900"/>
            <a:ext cx="802862" cy="802862"/>
          </a:xfrm>
          <a:custGeom>
            <a:avLst/>
            <a:gdLst>
              <a:gd name="T0" fmla="*/ 393 w 786"/>
              <a:gd name="T1" fmla="*/ 786 h 787"/>
              <a:gd name="T2" fmla="*/ 393 w 786"/>
              <a:gd name="T3" fmla="*/ 786 h 787"/>
              <a:gd name="T4" fmla="*/ 0 w 786"/>
              <a:gd name="T5" fmla="*/ 393 h 787"/>
              <a:gd name="T6" fmla="*/ 393 w 786"/>
              <a:gd name="T7" fmla="*/ 0 h 787"/>
              <a:gd name="T8" fmla="*/ 785 w 786"/>
              <a:gd name="T9" fmla="*/ 393 h 787"/>
              <a:gd name="T10" fmla="*/ 393 w 786"/>
              <a:gd name="T11" fmla="*/ 786 h 787"/>
              <a:gd name="T12" fmla="*/ 393 w 786"/>
              <a:gd name="T13" fmla="*/ 45 h 787"/>
              <a:gd name="T14" fmla="*/ 393 w 786"/>
              <a:gd name="T15" fmla="*/ 45 h 787"/>
              <a:gd name="T16" fmla="*/ 45 w 786"/>
              <a:gd name="T17" fmla="*/ 393 h 787"/>
              <a:gd name="T18" fmla="*/ 393 w 786"/>
              <a:gd name="T19" fmla="*/ 740 h 787"/>
              <a:gd name="T20" fmla="*/ 749 w 786"/>
              <a:gd name="T21" fmla="*/ 393 h 787"/>
              <a:gd name="T22" fmla="*/ 393 w 786"/>
              <a:gd name="T23" fmla="*/ 4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6" h="787">
                <a:moveTo>
                  <a:pt x="393" y="786"/>
                </a:moveTo>
                <a:lnTo>
                  <a:pt x="393" y="786"/>
                </a:lnTo>
                <a:cubicBezTo>
                  <a:pt x="174" y="786"/>
                  <a:pt x="0" y="613"/>
                  <a:pt x="0" y="393"/>
                </a:cubicBezTo>
                <a:cubicBezTo>
                  <a:pt x="0" y="174"/>
                  <a:pt x="174" y="0"/>
                  <a:pt x="393" y="0"/>
                </a:cubicBezTo>
                <a:cubicBezTo>
                  <a:pt x="612" y="0"/>
                  <a:pt x="785" y="174"/>
                  <a:pt x="785" y="393"/>
                </a:cubicBezTo>
                <a:cubicBezTo>
                  <a:pt x="785" y="613"/>
                  <a:pt x="612" y="786"/>
                  <a:pt x="393" y="786"/>
                </a:cubicBezTo>
                <a:close/>
                <a:moveTo>
                  <a:pt x="393" y="45"/>
                </a:moveTo>
                <a:lnTo>
                  <a:pt x="393" y="45"/>
                </a:lnTo>
                <a:cubicBezTo>
                  <a:pt x="201" y="45"/>
                  <a:pt x="45" y="201"/>
                  <a:pt x="45" y="393"/>
                </a:cubicBezTo>
                <a:cubicBezTo>
                  <a:pt x="45" y="585"/>
                  <a:pt x="201" y="740"/>
                  <a:pt x="393" y="740"/>
                </a:cubicBezTo>
                <a:cubicBezTo>
                  <a:pt x="584" y="740"/>
                  <a:pt x="749" y="585"/>
                  <a:pt x="749" y="393"/>
                </a:cubicBezTo>
                <a:cubicBezTo>
                  <a:pt x="749" y="201"/>
                  <a:pt x="584" y="45"/>
                  <a:pt x="393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0">
            <a:extLst>
              <a:ext uri="{FF2B5EF4-FFF2-40B4-BE49-F238E27FC236}">
                <a16:creationId xmlns:a16="http://schemas.microsoft.com/office/drawing/2014/main" id="{FAF36484-1D2B-8440-81FE-0882E77D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128" y="8993702"/>
            <a:ext cx="532234" cy="532234"/>
          </a:xfrm>
          <a:custGeom>
            <a:avLst/>
            <a:gdLst>
              <a:gd name="T0" fmla="*/ 265 w 521"/>
              <a:gd name="T1" fmla="*/ 521 h 522"/>
              <a:gd name="T2" fmla="*/ 265 w 521"/>
              <a:gd name="T3" fmla="*/ 521 h 522"/>
              <a:gd name="T4" fmla="*/ 82 w 521"/>
              <a:gd name="T5" fmla="*/ 439 h 522"/>
              <a:gd name="T6" fmla="*/ 0 w 521"/>
              <a:gd name="T7" fmla="*/ 256 h 522"/>
              <a:gd name="T8" fmla="*/ 82 w 521"/>
              <a:gd name="T9" fmla="*/ 82 h 522"/>
              <a:gd name="T10" fmla="*/ 265 w 521"/>
              <a:gd name="T11" fmla="*/ 0 h 522"/>
              <a:gd name="T12" fmla="*/ 438 w 521"/>
              <a:gd name="T13" fmla="*/ 82 h 522"/>
              <a:gd name="T14" fmla="*/ 520 w 521"/>
              <a:gd name="T15" fmla="*/ 256 h 522"/>
              <a:gd name="T16" fmla="*/ 438 w 521"/>
              <a:gd name="T17" fmla="*/ 439 h 522"/>
              <a:gd name="T18" fmla="*/ 265 w 521"/>
              <a:gd name="T19" fmla="*/ 521 h 522"/>
              <a:gd name="T20" fmla="*/ 265 w 521"/>
              <a:gd name="T21" fmla="*/ 36 h 522"/>
              <a:gd name="T22" fmla="*/ 265 w 521"/>
              <a:gd name="T23" fmla="*/ 36 h 522"/>
              <a:gd name="T24" fmla="*/ 37 w 521"/>
              <a:gd name="T25" fmla="*/ 256 h 522"/>
              <a:gd name="T26" fmla="*/ 265 w 521"/>
              <a:gd name="T27" fmla="*/ 485 h 522"/>
              <a:gd name="T28" fmla="*/ 484 w 521"/>
              <a:gd name="T29" fmla="*/ 256 h 522"/>
              <a:gd name="T30" fmla="*/ 265 w 521"/>
              <a:gd name="T31" fmla="*/ 36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1" h="522">
                <a:moveTo>
                  <a:pt x="265" y="521"/>
                </a:moveTo>
                <a:lnTo>
                  <a:pt x="265" y="521"/>
                </a:lnTo>
                <a:cubicBezTo>
                  <a:pt x="192" y="521"/>
                  <a:pt x="128" y="494"/>
                  <a:pt x="82" y="439"/>
                </a:cubicBezTo>
                <a:cubicBezTo>
                  <a:pt x="28" y="393"/>
                  <a:pt x="0" y="329"/>
                  <a:pt x="0" y="256"/>
                </a:cubicBezTo>
                <a:cubicBezTo>
                  <a:pt x="0" y="192"/>
                  <a:pt x="28" y="128"/>
                  <a:pt x="82" y="82"/>
                </a:cubicBezTo>
                <a:cubicBezTo>
                  <a:pt x="128" y="27"/>
                  <a:pt x="192" y="0"/>
                  <a:pt x="265" y="0"/>
                </a:cubicBezTo>
                <a:cubicBezTo>
                  <a:pt x="329" y="0"/>
                  <a:pt x="392" y="27"/>
                  <a:pt x="438" y="82"/>
                </a:cubicBezTo>
                <a:cubicBezTo>
                  <a:pt x="493" y="128"/>
                  <a:pt x="520" y="192"/>
                  <a:pt x="520" y="256"/>
                </a:cubicBezTo>
                <a:cubicBezTo>
                  <a:pt x="520" y="329"/>
                  <a:pt x="493" y="393"/>
                  <a:pt x="438" y="439"/>
                </a:cubicBezTo>
                <a:cubicBezTo>
                  <a:pt x="392" y="494"/>
                  <a:pt x="329" y="521"/>
                  <a:pt x="265" y="521"/>
                </a:cubicBezTo>
                <a:close/>
                <a:moveTo>
                  <a:pt x="265" y="36"/>
                </a:moveTo>
                <a:lnTo>
                  <a:pt x="265" y="36"/>
                </a:lnTo>
                <a:cubicBezTo>
                  <a:pt x="137" y="36"/>
                  <a:pt x="37" y="137"/>
                  <a:pt x="37" y="256"/>
                </a:cubicBezTo>
                <a:cubicBezTo>
                  <a:pt x="37" y="384"/>
                  <a:pt x="137" y="485"/>
                  <a:pt x="265" y="485"/>
                </a:cubicBezTo>
                <a:cubicBezTo>
                  <a:pt x="383" y="485"/>
                  <a:pt x="484" y="384"/>
                  <a:pt x="484" y="256"/>
                </a:cubicBezTo>
                <a:cubicBezTo>
                  <a:pt x="484" y="137"/>
                  <a:pt x="383" y="36"/>
                  <a:pt x="265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1">
            <a:extLst>
              <a:ext uri="{FF2B5EF4-FFF2-40B4-BE49-F238E27FC236}">
                <a16:creationId xmlns:a16="http://schemas.microsoft.com/office/drawing/2014/main" id="{97065873-5807-1548-A7C0-3426560F8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0784" y="9056848"/>
            <a:ext cx="401432" cy="401432"/>
          </a:xfrm>
          <a:custGeom>
            <a:avLst/>
            <a:gdLst>
              <a:gd name="T0" fmla="*/ 201 w 393"/>
              <a:gd name="T1" fmla="*/ 393 h 394"/>
              <a:gd name="T2" fmla="*/ 201 w 393"/>
              <a:gd name="T3" fmla="*/ 393 h 394"/>
              <a:gd name="T4" fmla="*/ 0 w 393"/>
              <a:gd name="T5" fmla="*/ 201 h 394"/>
              <a:gd name="T6" fmla="*/ 201 w 393"/>
              <a:gd name="T7" fmla="*/ 0 h 394"/>
              <a:gd name="T8" fmla="*/ 392 w 393"/>
              <a:gd name="T9" fmla="*/ 201 h 394"/>
              <a:gd name="T10" fmla="*/ 201 w 393"/>
              <a:gd name="T11" fmla="*/ 393 h 394"/>
              <a:gd name="T12" fmla="*/ 201 w 393"/>
              <a:gd name="T13" fmla="*/ 27 h 394"/>
              <a:gd name="T14" fmla="*/ 201 w 393"/>
              <a:gd name="T15" fmla="*/ 27 h 394"/>
              <a:gd name="T16" fmla="*/ 27 w 393"/>
              <a:gd name="T17" fmla="*/ 201 h 394"/>
              <a:gd name="T18" fmla="*/ 201 w 393"/>
              <a:gd name="T19" fmla="*/ 366 h 394"/>
              <a:gd name="T20" fmla="*/ 365 w 393"/>
              <a:gd name="T21" fmla="*/ 201 h 394"/>
              <a:gd name="T22" fmla="*/ 201 w 393"/>
              <a:gd name="T23" fmla="*/ 27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" h="394">
                <a:moveTo>
                  <a:pt x="201" y="393"/>
                </a:moveTo>
                <a:lnTo>
                  <a:pt x="201" y="393"/>
                </a:lnTo>
                <a:cubicBezTo>
                  <a:pt x="91" y="393"/>
                  <a:pt x="0" y="301"/>
                  <a:pt x="0" y="201"/>
                </a:cubicBezTo>
                <a:cubicBezTo>
                  <a:pt x="0" y="91"/>
                  <a:pt x="91" y="0"/>
                  <a:pt x="201" y="0"/>
                </a:cubicBezTo>
                <a:cubicBezTo>
                  <a:pt x="302" y="0"/>
                  <a:pt x="392" y="91"/>
                  <a:pt x="392" y="201"/>
                </a:cubicBezTo>
                <a:cubicBezTo>
                  <a:pt x="392" y="301"/>
                  <a:pt x="302" y="393"/>
                  <a:pt x="201" y="393"/>
                </a:cubicBezTo>
                <a:close/>
                <a:moveTo>
                  <a:pt x="201" y="27"/>
                </a:moveTo>
                <a:lnTo>
                  <a:pt x="201" y="27"/>
                </a:lnTo>
                <a:cubicBezTo>
                  <a:pt x="110" y="27"/>
                  <a:pt x="27" y="110"/>
                  <a:pt x="27" y="201"/>
                </a:cubicBezTo>
                <a:cubicBezTo>
                  <a:pt x="27" y="283"/>
                  <a:pt x="110" y="366"/>
                  <a:pt x="201" y="366"/>
                </a:cubicBezTo>
                <a:cubicBezTo>
                  <a:pt x="293" y="366"/>
                  <a:pt x="365" y="283"/>
                  <a:pt x="365" y="201"/>
                </a:cubicBezTo>
                <a:cubicBezTo>
                  <a:pt x="365" y="110"/>
                  <a:pt x="293" y="27"/>
                  <a:pt x="20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2">
            <a:extLst>
              <a:ext uri="{FF2B5EF4-FFF2-40B4-BE49-F238E27FC236}">
                <a16:creationId xmlns:a16="http://schemas.microsoft.com/office/drawing/2014/main" id="{BC9CA143-E7CF-AE4F-A65C-C19718FD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0609" y="9160590"/>
            <a:ext cx="121781" cy="198460"/>
          </a:xfrm>
          <a:custGeom>
            <a:avLst/>
            <a:gdLst>
              <a:gd name="T0" fmla="*/ 55 w 120"/>
              <a:gd name="T1" fmla="*/ 192 h 193"/>
              <a:gd name="T2" fmla="*/ 55 w 120"/>
              <a:gd name="T3" fmla="*/ 192 h 193"/>
              <a:gd name="T4" fmla="*/ 9 w 120"/>
              <a:gd name="T5" fmla="*/ 183 h 193"/>
              <a:gd name="T6" fmla="*/ 0 w 120"/>
              <a:gd name="T7" fmla="*/ 165 h 193"/>
              <a:gd name="T8" fmla="*/ 19 w 120"/>
              <a:gd name="T9" fmla="*/ 156 h 193"/>
              <a:gd name="T10" fmla="*/ 83 w 120"/>
              <a:gd name="T11" fmla="*/ 156 h 193"/>
              <a:gd name="T12" fmla="*/ 92 w 120"/>
              <a:gd name="T13" fmla="*/ 138 h 193"/>
              <a:gd name="T14" fmla="*/ 55 w 120"/>
              <a:gd name="T15" fmla="*/ 110 h 193"/>
              <a:gd name="T16" fmla="*/ 19 w 120"/>
              <a:gd name="T17" fmla="*/ 83 h 193"/>
              <a:gd name="T18" fmla="*/ 0 w 120"/>
              <a:gd name="T19" fmla="*/ 55 h 193"/>
              <a:gd name="T20" fmla="*/ 28 w 120"/>
              <a:gd name="T21" fmla="*/ 10 h 193"/>
              <a:gd name="T22" fmla="*/ 110 w 120"/>
              <a:gd name="T23" fmla="*/ 10 h 193"/>
              <a:gd name="T24" fmla="*/ 119 w 120"/>
              <a:gd name="T25" fmla="*/ 28 h 193"/>
              <a:gd name="T26" fmla="*/ 101 w 120"/>
              <a:gd name="T27" fmla="*/ 28 h 193"/>
              <a:gd name="T28" fmla="*/ 37 w 120"/>
              <a:gd name="T29" fmla="*/ 28 h 193"/>
              <a:gd name="T30" fmla="*/ 28 w 120"/>
              <a:gd name="T31" fmla="*/ 55 h 193"/>
              <a:gd name="T32" fmla="*/ 64 w 120"/>
              <a:gd name="T33" fmla="*/ 83 h 193"/>
              <a:gd name="T34" fmla="*/ 101 w 120"/>
              <a:gd name="T35" fmla="*/ 101 h 193"/>
              <a:gd name="T36" fmla="*/ 119 w 120"/>
              <a:gd name="T37" fmla="*/ 138 h 193"/>
              <a:gd name="T38" fmla="*/ 92 w 120"/>
              <a:gd name="T39" fmla="*/ 183 h 193"/>
              <a:gd name="T40" fmla="*/ 55 w 120"/>
              <a:gd name="T4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0" h="193">
                <a:moveTo>
                  <a:pt x="55" y="192"/>
                </a:moveTo>
                <a:lnTo>
                  <a:pt x="55" y="192"/>
                </a:lnTo>
                <a:cubicBezTo>
                  <a:pt x="37" y="192"/>
                  <a:pt x="28" y="183"/>
                  <a:pt x="9" y="183"/>
                </a:cubicBezTo>
                <a:cubicBezTo>
                  <a:pt x="0" y="174"/>
                  <a:pt x="0" y="174"/>
                  <a:pt x="0" y="165"/>
                </a:cubicBezTo>
                <a:cubicBezTo>
                  <a:pt x="9" y="156"/>
                  <a:pt x="9" y="156"/>
                  <a:pt x="19" y="156"/>
                </a:cubicBezTo>
                <a:cubicBezTo>
                  <a:pt x="46" y="165"/>
                  <a:pt x="64" y="165"/>
                  <a:pt x="83" y="156"/>
                </a:cubicBezTo>
                <a:cubicBezTo>
                  <a:pt x="92" y="156"/>
                  <a:pt x="92" y="147"/>
                  <a:pt x="92" y="138"/>
                </a:cubicBezTo>
                <a:cubicBezTo>
                  <a:pt x="92" y="128"/>
                  <a:pt x="73" y="119"/>
                  <a:pt x="55" y="110"/>
                </a:cubicBezTo>
                <a:cubicBezTo>
                  <a:pt x="46" y="101"/>
                  <a:pt x="28" y="92"/>
                  <a:pt x="19" y="83"/>
                </a:cubicBezTo>
                <a:cubicBezTo>
                  <a:pt x="9" y="74"/>
                  <a:pt x="0" y="65"/>
                  <a:pt x="0" y="55"/>
                </a:cubicBezTo>
                <a:cubicBezTo>
                  <a:pt x="0" y="37"/>
                  <a:pt x="9" y="19"/>
                  <a:pt x="28" y="10"/>
                </a:cubicBezTo>
                <a:cubicBezTo>
                  <a:pt x="46" y="0"/>
                  <a:pt x="83" y="0"/>
                  <a:pt x="110" y="10"/>
                </a:cubicBezTo>
                <a:cubicBezTo>
                  <a:pt x="119" y="10"/>
                  <a:pt x="119" y="19"/>
                  <a:pt x="119" y="28"/>
                </a:cubicBezTo>
                <a:cubicBezTo>
                  <a:pt x="110" y="28"/>
                  <a:pt x="110" y="37"/>
                  <a:pt x="101" y="28"/>
                </a:cubicBezTo>
                <a:cubicBezTo>
                  <a:pt x="73" y="19"/>
                  <a:pt x="55" y="19"/>
                  <a:pt x="37" y="28"/>
                </a:cubicBezTo>
                <a:cubicBezTo>
                  <a:pt x="28" y="37"/>
                  <a:pt x="28" y="46"/>
                  <a:pt x="28" y="55"/>
                </a:cubicBezTo>
                <a:cubicBezTo>
                  <a:pt x="28" y="65"/>
                  <a:pt x="46" y="74"/>
                  <a:pt x="64" y="83"/>
                </a:cubicBezTo>
                <a:cubicBezTo>
                  <a:pt x="73" y="92"/>
                  <a:pt x="92" y="101"/>
                  <a:pt x="101" y="101"/>
                </a:cubicBezTo>
                <a:cubicBezTo>
                  <a:pt x="110" y="110"/>
                  <a:pt x="119" y="128"/>
                  <a:pt x="119" y="138"/>
                </a:cubicBezTo>
                <a:cubicBezTo>
                  <a:pt x="119" y="156"/>
                  <a:pt x="110" y="174"/>
                  <a:pt x="92" y="183"/>
                </a:cubicBezTo>
                <a:cubicBezTo>
                  <a:pt x="83" y="183"/>
                  <a:pt x="73" y="192"/>
                  <a:pt x="55" y="1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53">
            <a:extLst>
              <a:ext uri="{FF2B5EF4-FFF2-40B4-BE49-F238E27FC236}">
                <a16:creationId xmlns:a16="http://schemas.microsoft.com/office/drawing/2014/main" id="{4518BA94-420F-6147-976D-B3913806E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4" y="9115485"/>
            <a:ext cx="27063" cy="36084"/>
          </a:xfrm>
          <a:custGeom>
            <a:avLst/>
            <a:gdLst>
              <a:gd name="T0" fmla="*/ 18 w 28"/>
              <a:gd name="T1" fmla="*/ 36 h 37"/>
              <a:gd name="T2" fmla="*/ 18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18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18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18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54">
            <a:extLst>
              <a:ext uri="{FF2B5EF4-FFF2-40B4-BE49-F238E27FC236}">
                <a16:creationId xmlns:a16="http://schemas.microsoft.com/office/drawing/2014/main" id="{3B1272B8-6274-A345-A7D7-9ABE18FE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714" y="9354538"/>
            <a:ext cx="27063" cy="49616"/>
          </a:xfrm>
          <a:custGeom>
            <a:avLst/>
            <a:gdLst>
              <a:gd name="T0" fmla="*/ 18 w 28"/>
              <a:gd name="T1" fmla="*/ 46 h 47"/>
              <a:gd name="T2" fmla="*/ 18 w 28"/>
              <a:gd name="T3" fmla="*/ 46 h 47"/>
              <a:gd name="T4" fmla="*/ 0 w 28"/>
              <a:gd name="T5" fmla="*/ 37 h 47"/>
              <a:gd name="T6" fmla="*/ 0 w 28"/>
              <a:gd name="T7" fmla="*/ 19 h 47"/>
              <a:gd name="T8" fmla="*/ 18 w 28"/>
              <a:gd name="T9" fmla="*/ 0 h 47"/>
              <a:gd name="T10" fmla="*/ 27 w 28"/>
              <a:gd name="T11" fmla="*/ 19 h 47"/>
              <a:gd name="T12" fmla="*/ 27 w 28"/>
              <a:gd name="T13" fmla="*/ 37 h 47"/>
              <a:gd name="T14" fmla="*/ 18 w 2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37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8" y="0"/>
                  <a:pt x="27" y="9"/>
                  <a:pt x="27" y="19"/>
                </a:cubicBezTo>
                <a:cubicBezTo>
                  <a:pt x="27" y="37"/>
                  <a:pt x="27" y="37"/>
                  <a:pt x="27" y="37"/>
                </a:cubicBezTo>
                <a:lnTo>
                  <a:pt x="18" y="4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8B75B89B-A491-764E-8CBB-C8E6716783E4}"/>
              </a:ext>
            </a:extLst>
          </p:cNvPr>
          <p:cNvSpPr txBox="1"/>
          <p:nvPr/>
        </p:nvSpPr>
        <p:spPr>
          <a:xfrm>
            <a:off x="7993649" y="3951982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0FDBC080-F58A-0149-8DB1-0238DDE20720}"/>
              </a:ext>
            </a:extLst>
          </p:cNvPr>
          <p:cNvSpPr/>
          <p:nvPr/>
        </p:nvSpPr>
        <p:spPr>
          <a:xfrm>
            <a:off x="7778195" y="4502464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7E65F7AD-7865-0940-B861-85E041AA3793}"/>
              </a:ext>
            </a:extLst>
          </p:cNvPr>
          <p:cNvSpPr txBox="1"/>
          <p:nvPr/>
        </p:nvSpPr>
        <p:spPr>
          <a:xfrm>
            <a:off x="7860816" y="8251840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60833842-F50F-2345-B37E-6C154FC1F418}"/>
              </a:ext>
            </a:extLst>
          </p:cNvPr>
          <p:cNvSpPr/>
          <p:nvPr/>
        </p:nvSpPr>
        <p:spPr>
          <a:xfrm>
            <a:off x="7645362" y="8802322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1" name="Google Shape;264;p9">
            <a:extLst>
              <a:ext uri="{FF2B5EF4-FFF2-40B4-BE49-F238E27FC236}">
                <a16:creationId xmlns:a16="http://schemas.microsoft.com/office/drawing/2014/main" id="{85D2A87D-ED12-404A-AF81-74B8CF5E9A36}"/>
              </a:ext>
            </a:extLst>
          </p:cNvPr>
          <p:cNvSpPr txBox="1"/>
          <p:nvPr/>
        </p:nvSpPr>
        <p:spPr>
          <a:xfrm>
            <a:off x="11398373" y="1026906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265;p9">
            <a:extLst>
              <a:ext uri="{FF2B5EF4-FFF2-40B4-BE49-F238E27FC236}">
                <a16:creationId xmlns:a16="http://schemas.microsoft.com/office/drawing/2014/main" id="{539C926B-AFAB-9F43-AFA2-962642647768}"/>
              </a:ext>
            </a:extLst>
          </p:cNvPr>
          <p:cNvSpPr/>
          <p:nvPr/>
        </p:nvSpPr>
        <p:spPr>
          <a:xfrm>
            <a:off x="11182919" y="1081954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3" name="Google Shape;264;p9">
            <a:extLst>
              <a:ext uri="{FF2B5EF4-FFF2-40B4-BE49-F238E27FC236}">
                <a16:creationId xmlns:a16="http://schemas.microsoft.com/office/drawing/2014/main" id="{B6F46AF4-2523-4A4A-8867-9E5E90E11E76}"/>
              </a:ext>
            </a:extLst>
          </p:cNvPr>
          <p:cNvSpPr txBox="1"/>
          <p:nvPr/>
        </p:nvSpPr>
        <p:spPr>
          <a:xfrm>
            <a:off x="4212018" y="10195796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265;p9">
            <a:extLst>
              <a:ext uri="{FF2B5EF4-FFF2-40B4-BE49-F238E27FC236}">
                <a16:creationId xmlns:a16="http://schemas.microsoft.com/office/drawing/2014/main" id="{7E159357-08FB-4A41-8AB9-0B59386C4E51}"/>
              </a:ext>
            </a:extLst>
          </p:cNvPr>
          <p:cNvSpPr/>
          <p:nvPr/>
        </p:nvSpPr>
        <p:spPr>
          <a:xfrm>
            <a:off x="3996564" y="10746278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65" name="Google Shape;207;p7">
            <a:extLst>
              <a:ext uri="{FF2B5EF4-FFF2-40B4-BE49-F238E27FC236}">
                <a16:creationId xmlns:a16="http://schemas.microsoft.com/office/drawing/2014/main" id="{7CDE6DE9-D178-C546-A588-944BB003DC30}"/>
              </a:ext>
            </a:extLst>
          </p:cNvPr>
          <p:cNvSpPr txBox="1"/>
          <p:nvPr/>
        </p:nvSpPr>
        <p:spPr>
          <a:xfrm>
            <a:off x="16242171" y="4020769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6" name="Google Shape;208;p7">
            <a:extLst>
              <a:ext uri="{FF2B5EF4-FFF2-40B4-BE49-F238E27FC236}">
                <a16:creationId xmlns:a16="http://schemas.microsoft.com/office/drawing/2014/main" id="{52BB866A-B64B-A443-9949-AAE8E91F840F}"/>
              </a:ext>
            </a:extLst>
          </p:cNvPr>
          <p:cNvSpPr txBox="1"/>
          <p:nvPr/>
        </p:nvSpPr>
        <p:spPr>
          <a:xfrm>
            <a:off x="16207173" y="5579122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8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Freeform 318">
            <a:extLst>
              <a:ext uri="{FF2B5EF4-FFF2-40B4-BE49-F238E27FC236}">
                <a16:creationId xmlns:a16="http://schemas.microsoft.com/office/drawing/2014/main" id="{78460A6A-0719-DC42-BF4E-24ECB54C3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70" y="12716844"/>
            <a:ext cx="4505" cy="94572"/>
          </a:xfrm>
          <a:custGeom>
            <a:avLst/>
            <a:gdLst>
              <a:gd name="T0" fmla="*/ 0 w 1"/>
              <a:gd name="T1" fmla="*/ 91 h 92"/>
              <a:gd name="T2" fmla="*/ 0 w 1"/>
              <a:gd name="T3" fmla="*/ 91 h 92"/>
              <a:gd name="T4" fmla="*/ 0 w 1"/>
              <a:gd name="T5" fmla="*/ 91 h 92"/>
              <a:gd name="T6" fmla="*/ 0 w 1"/>
              <a:gd name="T7" fmla="*/ 91 h 92"/>
              <a:gd name="T8" fmla="*/ 0 w 1"/>
              <a:gd name="T9" fmla="*/ 0 h 92"/>
              <a:gd name="T10" fmla="*/ 0 w 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92">
                <a:moveTo>
                  <a:pt x="0" y="91"/>
                </a:moveTo>
                <a:lnTo>
                  <a:pt x="0" y="91"/>
                </a:lnTo>
                <a:lnTo>
                  <a:pt x="0" y="91"/>
                </a:lnTo>
                <a:lnTo>
                  <a:pt x="0" y="91"/>
                </a:lnTo>
                <a:cubicBezTo>
                  <a:pt x="0" y="55"/>
                  <a:pt x="0" y="27"/>
                  <a:pt x="0" y="0"/>
                </a:cubicBezTo>
                <a:cubicBezTo>
                  <a:pt x="0" y="27"/>
                  <a:pt x="0" y="55"/>
                  <a:pt x="0" y="91"/>
                </a:cubicBezTo>
              </a:path>
            </a:pathLst>
          </a:custGeom>
          <a:solidFill>
            <a:srgbClr val="648F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9">
            <a:extLst>
              <a:ext uri="{FF2B5EF4-FFF2-40B4-BE49-F238E27FC236}">
                <a16:creationId xmlns:a16="http://schemas.microsoft.com/office/drawing/2014/main" id="{5994D63C-FBD0-924D-81F4-85C3FBCF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70" y="3872286"/>
            <a:ext cx="4467312" cy="4381750"/>
          </a:xfrm>
          <a:custGeom>
            <a:avLst/>
            <a:gdLst>
              <a:gd name="T0" fmla="*/ 0 w 4373"/>
              <a:gd name="T1" fmla="*/ 0 h 4291"/>
              <a:gd name="T2" fmla="*/ 0 w 4373"/>
              <a:gd name="T3" fmla="*/ 0 h 4291"/>
              <a:gd name="T4" fmla="*/ 4191 w 4373"/>
              <a:gd name="T5" fmla="*/ 4290 h 4291"/>
              <a:gd name="T6" fmla="*/ 4372 w 4373"/>
              <a:gd name="T7" fmla="*/ 4290 h 4291"/>
              <a:gd name="T8" fmla="*/ 0 w 4373"/>
              <a:gd name="T9" fmla="*/ 0 h 4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3" h="4291">
                <a:moveTo>
                  <a:pt x="0" y="0"/>
                </a:moveTo>
                <a:lnTo>
                  <a:pt x="0" y="0"/>
                </a:lnTo>
                <a:cubicBezTo>
                  <a:pt x="44" y="2322"/>
                  <a:pt x="1887" y="4191"/>
                  <a:pt x="4191" y="4290"/>
                </a:cubicBezTo>
                <a:cubicBezTo>
                  <a:pt x="4246" y="4290"/>
                  <a:pt x="4309" y="4290"/>
                  <a:pt x="4372" y="4290"/>
                </a:cubicBezTo>
                <a:cubicBezTo>
                  <a:pt x="4327" y="1915"/>
                  <a:pt x="2384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0">
            <a:extLst>
              <a:ext uri="{FF2B5EF4-FFF2-40B4-BE49-F238E27FC236}">
                <a16:creationId xmlns:a16="http://schemas.microsoft.com/office/drawing/2014/main" id="{8DFBF386-453D-5549-8923-504C9098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070" y="8254036"/>
            <a:ext cx="4467312" cy="4561881"/>
          </a:xfrm>
          <a:custGeom>
            <a:avLst/>
            <a:gdLst>
              <a:gd name="T0" fmla="*/ 4372 w 4373"/>
              <a:gd name="T1" fmla="*/ 82 h 4465"/>
              <a:gd name="T2" fmla="*/ 4372 w 4373"/>
              <a:gd name="T3" fmla="*/ 82 h 4465"/>
              <a:gd name="T4" fmla="*/ 4372 w 4373"/>
              <a:gd name="T5" fmla="*/ 9 h 4465"/>
              <a:gd name="T6" fmla="*/ 4191 w 4373"/>
              <a:gd name="T7" fmla="*/ 0 h 4465"/>
              <a:gd name="T8" fmla="*/ 0 w 4373"/>
              <a:gd name="T9" fmla="*/ 4373 h 4465"/>
              <a:gd name="T10" fmla="*/ 0 w 4373"/>
              <a:gd name="T11" fmla="*/ 4464 h 4465"/>
              <a:gd name="T12" fmla="*/ 4372 w 4373"/>
              <a:gd name="T13" fmla="*/ 82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73" h="4465">
                <a:moveTo>
                  <a:pt x="4372" y="82"/>
                </a:moveTo>
                <a:lnTo>
                  <a:pt x="4372" y="82"/>
                </a:lnTo>
                <a:cubicBezTo>
                  <a:pt x="4372" y="55"/>
                  <a:pt x="4372" y="27"/>
                  <a:pt x="4372" y="9"/>
                </a:cubicBezTo>
                <a:cubicBezTo>
                  <a:pt x="4309" y="9"/>
                  <a:pt x="4246" y="0"/>
                  <a:pt x="4191" y="0"/>
                </a:cubicBezTo>
                <a:cubicBezTo>
                  <a:pt x="1860" y="100"/>
                  <a:pt x="0" y="2015"/>
                  <a:pt x="0" y="4373"/>
                </a:cubicBezTo>
                <a:cubicBezTo>
                  <a:pt x="0" y="4400"/>
                  <a:pt x="0" y="4428"/>
                  <a:pt x="0" y="4464"/>
                </a:cubicBezTo>
                <a:cubicBezTo>
                  <a:pt x="2411" y="4464"/>
                  <a:pt x="4372" y="2503"/>
                  <a:pt x="4372" y="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1">
            <a:extLst>
              <a:ext uri="{FF2B5EF4-FFF2-40B4-BE49-F238E27FC236}">
                <a16:creationId xmlns:a16="http://schemas.microsoft.com/office/drawing/2014/main" id="{61AC1804-4A94-E64D-B8D9-B449B05E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4746" y="8254036"/>
            <a:ext cx="184635" cy="9007"/>
          </a:xfrm>
          <a:custGeom>
            <a:avLst/>
            <a:gdLst>
              <a:gd name="T0" fmla="*/ 0 w 182"/>
              <a:gd name="T1" fmla="*/ 0 h 10"/>
              <a:gd name="T2" fmla="*/ 0 w 182"/>
              <a:gd name="T3" fmla="*/ 0 h 10"/>
              <a:gd name="T4" fmla="*/ 181 w 182"/>
              <a:gd name="T5" fmla="*/ 9 h 10"/>
              <a:gd name="T6" fmla="*/ 181 w 182"/>
              <a:gd name="T7" fmla="*/ 0 h 10"/>
              <a:gd name="T8" fmla="*/ 0 w 182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0">
                <a:moveTo>
                  <a:pt x="0" y="0"/>
                </a:moveTo>
                <a:lnTo>
                  <a:pt x="0" y="0"/>
                </a:lnTo>
                <a:cubicBezTo>
                  <a:pt x="55" y="0"/>
                  <a:pt x="118" y="9"/>
                  <a:pt x="181" y="9"/>
                </a:cubicBezTo>
                <a:cubicBezTo>
                  <a:pt x="181" y="0"/>
                  <a:pt x="181" y="0"/>
                  <a:pt x="181" y="0"/>
                </a:cubicBezTo>
                <a:cubicBezTo>
                  <a:pt x="118" y="0"/>
                  <a:pt x="55" y="0"/>
                  <a:pt x="0" y="0"/>
                </a:cubicBezTo>
              </a:path>
            </a:pathLst>
          </a:custGeom>
          <a:solidFill>
            <a:srgbClr val="648F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2">
            <a:extLst>
              <a:ext uri="{FF2B5EF4-FFF2-40B4-BE49-F238E27FC236}">
                <a16:creationId xmlns:a16="http://schemas.microsoft.com/office/drawing/2014/main" id="{60A2A3B8-295F-A14C-A63F-00D5B1FC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58" y="3872286"/>
            <a:ext cx="4467312" cy="4381750"/>
          </a:xfrm>
          <a:custGeom>
            <a:avLst/>
            <a:gdLst>
              <a:gd name="T0" fmla="*/ 4373 w 4374"/>
              <a:gd name="T1" fmla="*/ 0 h 4291"/>
              <a:gd name="T2" fmla="*/ 4373 w 4374"/>
              <a:gd name="T3" fmla="*/ 0 h 4291"/>
              <a:gd name="T4" fmla="*/ 0 w 4374"/>
              <a:gd name="T5" fmla="*/ 4290 h 4291"/>
              <a:gd name="T6" fmla="*/ 180 w 4374"/>
              <a:gd name="T7" fmla="*/ 4290 h 4291"/>
              <a:gd name="T8" fmla="*/ 4373 w 4374"/>
              <a:gd name="T9" fmla="*/ 0 h 4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4" h="4291">
                <a:moveTo>
                  <a:pt x="4373" y="0"/>
                </a:moveTo>
                <a:lnTo>
                  <a:pt x="4373" y="0"/>
                </a:lnTo>
                <a:cubicBezTo>
                  <a:pt x="1987" y="0"/>
                  <a:pt x="45" y="1915"/>
                  <a:pt x="0" y="4290"/>
                </a:cubicBezTo>
                <a:cubicBezTo>
                  <a:pt x="63" y="4290"/>
                  <a:pt x="126" y="4290"/>
                  <a:pt x="180" y="4290"/>
                </a:cubicBezTo>
                <a:cubicBezTo>
                  <a:pt x="2484" y="4191"/>
                  <a:pt x="4328" y="2322"/>
                  <a:pt x="43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3">
            <a:extLst>
              <a:ext uri="{FF2B5EF4-FFF2-40B4-BE49-F238E27FC236}">
                <a16:creationId xmlns:a16="http://schemas.microsoft.com/office/drawing/2014/main" id="{6F5BA695-37C4-954B-A56F-BA611A48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58" y="8254036"/>
            <a:ext cx="4467312" cy="4561881"/>
          </a:xfrm>
          <a:custGeom>
            <a:avLst/>
            <a:gdLst>
              <a:gd name="T0" fmla="*/ 180 w 4374"/>
              <a:gd name="T1" fmla="*/ 0 h 4465"/>
              <a:gd name="T2" fmla="*/ 180 w 4374"/>
              <a:gd name="T3" fmla="*/ 0 h 4465"/>
              <a:gd name="T4" fmla="*/ 0 w 4374"/>
              <a:gd name="T5" fmla="*/ 9 h 4465"/>
              <a:gd name="T6" fmla="*/ 0 w 4374"/>
              <a:gd name="T7" fmla="*/ 82 h 4465"/>
              <a:gd name="T8" fmla="*/ 4373 w 4374"/>
              <a:gd name="T9" fmla="*/ 4464 h 4465"/>
              <a:gd name="T10" fmla="*/ 4373 w 4374"/>
              <a:gd name="T11" fmla="*/ 4373 h 4465"/>
              <a:gd name="T12" fmla="*/ 180 w 4374"/>
              <a:gd name="T13" fmla="*/ 0 h 4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74" h="4465">
                <a:moveTo>
                  <a:pt x="180" y="0"/>
                </a:moveTo>
                <a:lnTo>
                  <a:pt x="180" y="0"/>
                </a:lnTo>
                <a:cubicBezTo>
                  <a:pt x="126" y="0"/>
                  <a:pt x="63" y="9"/>
                  <a:pt x="0" y="9"/>
                </a:cubicBezTo>
                <a:cubicBezTo>
                  <a:pt x="0" y="27"/>
                  <a:pt x="0" y="55"/>
                  <a:pt x="0" y="82"/>
                </a:cubicBezTo>
                <a:cubicBezTo>
                  <a:pt x="0" y="2503"/>
                  <a:pt x="1960" y="4464"/>
                  <a:pt x="4373" y="4464"/>
                </a:cubicBezTo>
                <a:cubicBezTo>
                  <a:pt x="4373" y="4428"/>
                  <a:pt x="4373" y="4400"/>
                  <a:pt x="4373" y="4373"/>
                </a:cubicBezTo>
                <a:cubicBezTo>
                  <a:pt x="4373" y="2015"/>
                  <a:pt x="2512" y="100"/>
                  <a:pt x="18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4">
            <a:extLst>
              <a:ext uri="{FF2B5EF4-FFF2-40B4-BE49-F238E27FC236}">
                <a16:creationId xmlns:a16="http://schemas.microsoft.com/office/drawing/2014/main" id="{5DD3E1FC-9B93-AA4B-A4DC-78ADC64F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758" y="8254036"/>
            <a:ext cx="184638" cy="9007"/>
          </a:xfrm>
          <a:custGeom>
            <a:avLst/>
            <a:gdLst>
              <a:gd name="T0" fmla="*/ 0 w 181"/>
              <a:gd name="T1" fmla="*/ 9 h 10"/>
              <a:gd name="T2" fmla="*/ 0 w 181"/>
              <a:gd name="T3" fmla="*/ 9 h 10"/>
              <a:gd name="T4" fmla="*/ 180 w 181"/>
              <a:gd name="T5" fmla="*/ 0 h 10"/>
              <a:gd name="T6" fmla="*/ 0 w 181"/>
              <a:gd name="T7" fmla="*/ 0 h 10"/>
              <a:gd name="T8" fmla="*/ 0 w 18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10">
                <a:moveTo>
                  <a:pt x="0" y="9"/>
                </a:moveTo>
                <a:lnTo>
                  <a:pt x="0" y="9"/>
                </a:lnTo>
                <a:cubicBezTo>
                  <a:pt x="63" y="9"/>
                  <a:pt x="126" y="0"/>
                  <a:pt x="180" y="0"/>
                </a:cubicBezTo>
                <a:cubicBezTo>
                  <a:pt x="126" y="0"/>
                  <a:pt x="63" y="0"/>
                  <a:pt x="0" y="0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rgbClr val="648F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5">
            <a:extLst>
              <a:ext uri="{FF2B5EF4-FFF2-40B4-BE49-F238E27FC236}">
                <a16:creationId xmlns:a16="http://schemas.microsoft.com/office/drawing/2014/main" id="{0B003D57-F421-CD41-B967-03DD4F08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705" y="10181465"/>
            <a:ext cx="562916" cy="914176"/>
          </a:xfrm>
          <a:custGeom>
            <a:avLst/>
            <a:gdLst>
              <a:gd name="T0" fmla="*/ 262 w 552"/>
              <a:gd name="T1" fmla="*/ 894 h 895"/>
              <a:gd name="T2" fmla="*/ 262 w 552"/>
              <a:gd name="T3" fmla="*/ 894 h 895"/>
              <a:gd name="T4" fmla="*/ 45 w 552"/>
              <a:gd name="T5" fmla="*/ 849 h 895"/>
              <a:gd name="T6" fmla="*/ 18 w 552"/>
              <a:gd name="T7" fmla="*/ 777 h 895"/>
              <a:gd name="T8" fmla="*/ 90 w 552"/>
              <a:gd name="T9" fmla="*/ 749 h 895"/>
              <a:gd name="T10" fmla="*/ 380 w 552"/>
              <a:gd name="T11" fmla="*/ 749 h 895"/>
              <a:gd name="T12" fmla="*/ 434 w 552"/>
              <a:gd name="T13" fmla="*/ 650 h 895"/>
              <a:gd name="T14" fmla="*/ 253 w 552"/>
              <a:gd name="T15" fmla="*/ 506 h 895"/>
              <a:gd name="T16" fmla="*/ 100 w 552"/>
              <a:gd name="T17" fmla="*/ 415 h 895"/>
              <a:gd name="T18" fmla="*/ 9 w 552"/>
              <a:gd name="T19" fmla="*/ 262 h 895"/>
              <a:gd name="T20" fmla="*/ 118 w 552"/>
              <a:gd name="T21" fmla="*/ 72 h 895"/>
              <a:gd name="T22" fmla="*/ 515 w 552"/>
              <a:gd name="T23" fmla="*/ 63 h 895"/>
              <a:gd name="T24" fmla="*/ 542 w 552"/>
              <a:gd name="T25" fmla="*/ 135 h 895"/>
              <a:gd name="T26" fmla="*/ 470 w 552"/>
              <a:gd name="T27" fmla="*/ 162 h 895"/>
              <a:gd name="T28" fmla="*/ 181 w 552"/>
              <a:gd name="T29" fmla="*/ 162 h 895"/>
              <a:gd name="T30" fmla="*/ 126 w 552"/>
              <a:gd name="T31" fmla="*/ 262 h 895"/>
              <a:gd name="T32" fmla="*/ 307 w 552"/>
              <a:gd name="T33" fmla="*/ 406 h 895"/>
              <a:gd name="T34" fmla="*/ 461 w 552"/>
              <a:gd name="T35" fmla="*/ 496 h 895"/>
              <a:gd name="T36" fmla="*/ 551 w 552"/>
              <a:gd name="T37" fmla="*/ 650 h 895"/>
              <a:gd name="T38" fmla="*/ 443 w 552"/>
              <a:gd name="T39" fmla="*/ 849 h 895"/>
              <a:gd name="T40" fmla="*/ 262 w 552"/>
              <a:gd name="T41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2" h="895">
                <a:moveTo>
                  <a:pt x="262" y="894"/>
                </a:moveTo>
                <a:lnTo>
                  <a:pt x="262" y="894"/>
                </a:lnTo>
                <a:cubicBezTo>
                  <a:pt x="190" y="894"/>
                  <a:pt x="118" y="876"/>
                  <a:pt x="45" y="849"/>
                </a:cubicBezTo>
                <a:cubicBezTo>
                  <a:pt x="18" y="840"/>
                  <a:pt x="0" y="804"/>
                  <a:pt x="18" y="777"/>
                </a:cubicBezTo>
                <a:cubicBezTo>
                  <a:pt x="27" y="749"/>
                  <a:pt x="63" y="732"/>
                  <a:pt x="90" y="749"/>
                </a:cubicBezTo>
                <a:cubicBezTo>
                  <a:pt x="199" y="795"/>
                  <a:pt x="316" y="795"/>
                  <a:pt x="380" y="749"/>
                </a:cubicBezTo>
                <a:cubicBezTo>
                  <a:pt x="416" y="732"/>
                  <a:pt x="434" y="695"/>
                  <a:pt x="434" y="650"/>
                </a:cubicBezTo>
                <a:cubicBezTo>
                  <a:pt x="434" y="596"/>
                  <a:pt x="343" y="551"/>
                  <a:pt x="253" y="506"/>
                </a:cubicBezTo>
                <a:cubicBezTo>
                  <a:pt x="199" y="479"/>
                  <a:pt x="145" y="451"/>
                  <a:pt x="100" y="415"/>
                </a:cubicBezTo>
                <a:cubicBezTo>
                  <a:pt x="36" y="370"/>
                  <a:pt x="9" y="325"/>
                  <a:pt x="9" y="262"/>
                </a:cubicBezTo>
                <a:cubicBezTo>
                  <a:pt x="9" y="180"/>
                  <a:pt x="45" y="117"/>
                  <a:pt x="118" y="72"/>
                </a:cubicBezTo>
                <a:cubicBezTo>
                  <a:pt x="217" y="0"/>
                  <a:pt x="371" y="0"/>
                  <a:pt x="515" y="63"/>
                </a:cubicBezTo>
                <a:cubicBezTo>
                  <a:pt x="542" y="72"/>
                  <a:pt x="551" y="108"/>
                  <a:pt x="542" y="135"/>
                </a:cubicBezTo>
                <a:cubicBezTo>
                  <a:pt x="524" y="162"/>
                  <a:pt x="497" y="171"/>
                  <a:pt x="470" y="162"/>
                </a:cubicBezTo>
                <a:cubicBezTo>
                  <a:pt x="362" y="117"/>
                  <a:pt x="244" y="117"/>
                  <a:pt x="181" y="162"/>
                </a:cubicBezTo>
                <a:cubicBezTo>
                  <a:pt x="145" y="189"/>
                  <a:pt x="126" y="226"/>
                  <a:pt x="126" y="262"/>
                </a:cubicBezTo>
                <a:cubicBezTo>
                  <a:pt x="126" y="316"/>
                  <a:pt x="217" y="361"/>
                  <a:pt x="307" y="406"/>
                </a:cubicBezTo>
                <a:cubicBezTo>
                  <a:pt x="362" y="433"/>
                  <a:pt x="416" y="460"/>
                  <a:pt x="461" y="496"/>
                </a:cubicBezTo>
                <a:cubicBezTo>
                  <a:pt x="515" y="542"/>
                  <a:pt x="551" y="596"/>
                  <a:pt x="551" y="650"/>
                </a:cubicBezTo>
                <a:cubicBezTo>
                  <a:pt x="551" y="732"/>
                  <a:pt x="515" y="804"/>
                  <a:pt x="443" y="849"/>
                </a:cubicBezTo>
                <a:cubicBezTo>
                  <a:pt x="389" y="876"/>
                  <a:pt x="325" y="894"/>
                  <a:pt x="262" y="8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6">
            <a:extLst>
              <a:ext uri="{FF2B5EF4-FFF2-40B4-BE49-F238E27FC236}">
                <a16:creationId xmlns:a16="http://schemas.microsoft.com/office/drawing/2014/main" id="{EE22707B-258E-E248-AD3F-85CB1E59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374" y="9978814"/>
            <a:ext cx="112585" cy="202652"/>
          </a:xfrm>
          <a:custGeom>
            <a:avLst/>
            <a:gdLst>
              <a:gd name="T0" fmla="*/ 54 w 109"/>
              <a:gd name="T1" fmla="*/ 199 h 200"/>
              <a:gd name="T2" fmla="*/ 54 w 109"/>
              <a:gd name="T3" fmla="*/ 199 h 200"/>
              <a:gd name="T4" fmla="*/ 0 w 109"/>
              <a:gd name="T5" fmla="*/ 135 h 200"/>
              <a:gd name="T6" fmla="*/ 0 w 109"/>
              <a:gd name="T7" fmla="*/ 54 h 200"/>
              <a:gd name="T8" fmla="*/ 54 w 109"/>
              <a:gd name="T9" fmla="*/ 0 h 200"/>
              <a:gd name="T10" fmla="*/ 108 w 109"/>
              <a:gd name="T11" fmla="*/ 54 h 200"/>
              <a:gd name="T12" fmla="*/ 108 w 109"/>
              <a:gd name="T13" fmla="*/ 135 h 200"/>
              <a:gd name="T14" fmla="*/ 54 w 109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200">
                <a:moveTo>
                  <a:pt x="54" y="199"/>
                </a:moveTo>
                <a:lnTo>
                  <a:pt x="54" y="199"/>
                </a:lnTo>
                <a:cubicBezTo>
                  <a:pt x="18" y="199"/>
                  <a:pt x="0" y="172"/>
                  <a:pt x="0" y="13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108" y="172"/>
                  <a:pt x="81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7">
            <a:extLst>
              <a:ext uri="{FF2B5EF4-FFF2-40B4-BE49-F238E27FC236}">
                <a16:creationId xmlns:a16="http://schemas.microsoft.com/office/drawing/2014/main" id="{E3BC55B3-56C4-9D43-8354-D5C788DE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374" y="11113655"/>
            <a:ext cx="112585" cy="202652"/>
          </a:xfrm>
          <a:custGeom>
            <a:avLst/>
            <a:gdLst>
              <a:gd name="T0" fmla="*/ 54 w 109"/>
              <a:gd name="T1" fmla="*/ 199 h 200"/>
              <a:gd name="T2" fmla="*/ 54 w 109"/>
              <a:gd name="T3" fmla="*/ 199 h 200"/>
              <a:gd name="T4" fmla="*/ 0 w 109"/>
              <a:gd name="T5" fmla="*/ 145 h 200"/>
              <a:gd name="T6" fmla="*/ 0 w 109"/>
              <a:gd name="T7" fmla="*/ 54 h 200"/>
              <a:gd name="T8" fmla="*/ 54 w 109"/>
              <a:gd name="T9" fmla="*/ 0 h 200"/>
              <a:gd name="T10" fmla="*/ 108 w 109"/>
              <a:gd name="T11" fmla="*/ 54 h 200"/>
              <a:gd name="T12" fmla="*/ 108 w 109"/>
              <a:gd name="T13" fmla="*/ 145 h 200"/>
              <a:gd name="T14" fmla="*/ 54 w 109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200">
                <a:moveTo>
                  <a:pt x="54" y="199"/>
                </a:moveTo>
                <a:lnTo>
                  <a:pt x="54" y="199"/>
                </a:lnTo>
                <a:cubicBezTo>
                  <a:pt x="18" y="199"/>
                  <a:pt x="0" y="172"/>
                  <a:pt x="0" y="1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145"/>
                  <a:pt x="108" y="145"/>
                  <a:pt x="108" y="145"/>
                </a:cubicBezTo>
                <a:cubicBezTo>
                  <a:pt x="108" y="172"/>
                  <a:pt x="81" y="199"/>
                  <a:pt x="54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8">
            <a:extLst>
              <a:ext uri="{FF2B5EF4-FFF2-40B4-BE49-F238E27FC236}">
                <a16:creationId xmlns:a16="http://schemas.microsoft.com/office/drawing/2014/main" id="{D1483517-3205-9944-97C8-61D5F450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7117" y="5597067"/>
            <a:ext cx="630467" cy="932190"/>
          </a:xfrm>
          <a:custGeom>
            <a:avLst/>
            <a:gdLst>
              <a:gd name="T0" fmla="*/ 452 w 616"/>
              <a:gd name="T1" fmla="*/ 913 h 914"/>
              <a:gd name="T2" fmla="*/ 452 w 616"/>
              <a:gd name="T3" fmla="*/ 913 h 914"/>
              <a:gd name="T4" fmla="*/ 0 w 616"/>
              <a:gd name="T5" fmla="*/ 461 h 914"/>
              <a:gd name="T6" fmla="*/ 452 w 616"/>
              <a:gd name="T7" fmla="*/ 0 h 914"/>
              <a:gd name="T8" fmla="*/ 569 w 616"/>
              <a:gd name="T9" fmla="*/ 18 h 914"/>
              <a:gd name="T10" fmla="*/ 605 w 616"/>
              <a:gd name="T11" fmla="*/ 82 h 914"/>
              <a:gd name="T12" fmla="*/ 542 w 616"/>
              <a:gd name="T13" fmla="*/ 127 h 914"/>
              <a:gd name="T14" fmla="*/ 452 w 616"/>
              <a:gd name="T15" fmla="*/ 109 h 914"/>
              <a:gd name="T16" fmla="*/ 109 w 616"/>
              <a:gd name="T17" fmla="*/ 461 h 914"/>
              <a:gd name="T18" fmla="*/ 452 w 616"/>
              <a:gd name="T19" fmla="*/ 804 h 914"/>
              <a:gd name="T20" fmla="*/ 542 w 616"/>
              <a:gd name="T21" fmla="*/ 795 h 914"/>
              <a:gd name="T22" fmla="*/ 605 w 616"/>
              <a:gd name="T23" fmla="*/ 831 h 914"/>
              <a:gd name="T24" fmla="*/ 569 w 616"/>
              <a:gd name="T25" fmla="*/ 904 h 914"/>
              <a:gd name="T26" fmla="*/ 452 w 616"/>
              <a:gd name="T27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914">
                <a:moveTo>
                  <a:pt x="452" y="913"/>
                </a:moveTo>
                <a:lnTo>
                  <a:pt x="452" y="913"/>
                </a:lnTo>
                <a:cubicBezTo>
                  <a:pt x="199" y="913"/>
                  <a:pt x="0" y="714"/>
                  <a:pt x="0" y="461"/>
                </a:cubicBezTo>
                <a:cubicBezTo>
                  <a:pt x="0" y="208"/>
                  <a:pt x="199" y="0"/>
                  <a:pt x="452" y="0"/>
                </a:cubicBezTo>
                <a:cubicBezTo>
                  <a:pt x="497" y="0"/>
                  <a:pt x="533" y="9"/>
                  <a:pt x="569" y="18"/>
                </a:cubicBezTo>
                <a:cubicBezTo>
                  <a:pt x="596" y="27"/>
                  <a:pt x="615" y="54"/>
                  <a:pt x="605" y="82"/>
                </a:cubicBezTo>
                <a:cubicBezTo>
                  <a:pt x="605" y="118"/>
                  <a:pt x="569" y="136"/>
                  <a:pt x="542" y="127"/>
                </a:cubicBezTo>
                <a:cubicBezTo>
                  <a:pt x="515" y="118"/>
                  <a:pt x="479" y="109"/>
                  <a:pt x="452" y="109"/>
                </a:cubicBezTo>
                <a:cubicBezTo>
                  <a:pt x="262" y="109"/>
                  <a:pt x="109" y="271"/>
                  <a:pt x="109" y="461"/>
                </a:cubicBezTo>
                <a:cubicBezTo>
                  <a:pt x="109" y="651"/>
                  <a:pt x="262" y="804"/>
                  <a:pt x="452" y="804"/>
                </a:cubicBezTo>
                <a:cubicBezTo>
                  <a:pt x="479" y="804"/>
                  <a:pt x="515" y="804"/>
                  <a:pt x="542" y="795"/>
                </a:cubicBezTo>
                <a:cubicBezTo>
                  <a:pt x="569" y="786"/>
                  <a:pt x="596" y="804"/>
                  <a:pt x="605" y="831"/>
                </a:cubicBezTo>
                <a:cubicBezTo>
                  <a:pt x="615" y="859"/>
                  <a:pt x="596" y="895"/>
                  <a:pt x="569" y="904"/>
                </a:cubicBezTo>
                <a:cubicBezTo>
                  <a:pt x="533" y="913"/>
                  <a:pt x="488" y="913"/>
                  <a:pt x="452" y="9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29">
            <a:extLst>
              <a:ext uri="{FF2B5EF4-FFF2-40B4-BE49-F238E27FC236}">
                <a16:creationId xmlns:a16="http://schemas.microsoft.com/office/drawing/2014/main" id="{FE58AACD-39F9-BC49-8EBB-31509F24E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465" y="5903294"/>
            <a:ext cx="517885" cy="112582"/>
          </a:xfrm>
          <a:custGeom>
            <a:avLst/>
            <a:gdLst>
              <a:gd name="T0" fmla="*/ 452 w 507"/>
              <a:gd name="T1" fmla="*/ 108 h 109"/>
              <a:gd name="T2" fmla="*/ 452 w 507"/>
              <a:gd name="T3" fmla="*/ 108 h 109"/>
              <a:gd name="T4" fmla="*/ 55 w 507"/>
              <a:gd name="T5" fmla="*/ 108 h 109"/>
              <a:gd name="T6" fmla="*/ 0 w 507"/>
              <a:gd name="T7" fmla="*/ 54 h 109"/>
              <a:gd name="T8" fmla="*/ 55 w 507"/>
              <a:gd name="T9" fmla="*/ 0 h 109"/>
              <a:gd name="T10" fmla="*/ 452 w 507"/>
              <a:gd name="T11" fmla="*/ 0 h 109"/>
              <a:gd name="T12" fmla="*/ 506 w 507"/>
              <a:gd name="T13" fmla="*/ 54 h 109"/>
              <a:gd name="T14" fmla="*/ 452 w 507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109">
                <a:moveTo>
                  <a:pt x="452" y="108"/>
                </a:moveTo>
                <a:lnTo>
                  <a:pt x="452" y="108"/>
                </a:lnTo>
                <a:cubicBezTo>
                  <a:pt x="55" y="108"/>
                  <a:pt x="55" y="108"/>
                  <a:pt x="55" y="108"/>
                </a:cubicBezTo>
                <a:cubicBezTo>
                  <a:pt x="18" y="108"/>
                  <a:pt x="0" y="81"/>
                  <a:pt x="0" y="54"/>
                </a:cubicBezTo>
                <a:cubicBezTo>
                  <a:pt x="0" y="26"/>
                  <a:pt x="18" y="0"/>
                  <a:pt x="55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9" y="0"/>
                  <a:pt x="506" y="26"/>
                  <a:pt x="506" y="54"/>
                </a:cubicBezTo>
                <a:cubicBezTo>
                  <a:pt x="506" y="81"/>
                  <a:pt x="479" y="108"/>
                  <a:pt x="452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0">
            <a:extLst>
              <a:ext uri="{FF2B5EF4-FFF2-40B4-BE49-F238E27FC236}">
                <a16:creationId xmlns:a16="http://schemas.microsoft.com/office/drawing/2014/main" id="{0FE146B0-EA46-044F-ACB0-4E5BD2B65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465" y="6101441"/>
            <a:ext cx="517885" cy="121589"/>
          </a:xfrm>
          <a:custGeom>
            <a:avLst/>
            <a:gdLst>
              <a:gd name="T0" fmla="*/ 452 w 507"/>
              <a:gd name="T1" fmla="*/ 118 h 119"/>
              <a:gd name="T2" fmla="*/ 452 w 507"/>
              <a:gd name="T3" fmla="*/ 118 h 119"/>
              <a:gd name="T4" fmla="*/ 55 w 507"/>
              <a:gd name="T5" fmla="*/ 118 h 119"/>
              <a:gd name="T6" fmla="*/ 0 w 507"/>
              <a:gd name="T7" fmla="*/ 54 h 119"/>
              <a:gd name="T8" fmla="*/ 55 w 507"/>
              <a:gd name="T9" fmla="*/ 0 h 119"/>
              <a:gd name="T10" fmla="*/ 452 w 507"/>
              <a:gd name="T11" fmla="*/ 0 h 119"/>
              <a:gd name="T12" fmla="*/ 506 w 507"/>
              <a:gd name="T13" fmla="*/ 54 h 119"/>
              <a:gd name="T14" fmla="*/ 452 w 507"/>
              <a:gd name="T1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7" h="119">
                <a:moveTo>
                  <a:pt x="452" y="118"/>
                </a:moveTo>
                <a:lnTo>
                  <a:pt x="452" y="118"/>
                </a:lnTo>
                <a:cubicBezTo>
                  <a:pt x="55" y="118"/>
                  <a:pt x="55" y="118"/>
                  <a:pt x="55" y="118"/>
                </a:cubicBezTo>
                <a:cubicBezTo>
                  <a:pt x="18" y="118"/>
                  <a:pt x="0" y="91"/>
                  <a:pt x="0" y="54"/>
                </a:cubicBezTo>
                <a:cubicBezTo>
                  <a:pt x="0" y="27"/>
                  <a:pt x="18" y="0"/>
                  <a:pt x="55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9" y="0"/>
                  <a:pt x="506" y="27"/>
                  <a:pt x="506" y="54"/>
                </a:cubicBezTo>
                <a:cubicBezTo>
                  <a:pt x="506" y="91"/>
                  <a:pt x="479" y="118"/>
                  <a:pt x="452" y="1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1">
            <a:extLst>
              <a:ext uri="{FF2B5EF4-FFF2-40B4-BE49-F238E27FC236}">
                <a16:creationId xmlns:a16="http://schemas.microsoft.com/office/drawing/2014/main" id="{43330AF5-33D4-1E4B-8E02-96E589EF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124" y="10014840"/>
            <a:ext cx="454836" cy="454839"/>
          </a:xfrm>
          <a:custGeom>
            <a:avLst/>
            <a:gdLst>
              <a:gd name="T0" fmla="*/ 379 w 444"/>
              <a:gd name="T1" fmla="*/ 443 h 444"/>
              <a:gd name="T2" fmla="*/ 379 w 444"/>
              <a:gd name="T3" fmla="*/ 443 h 444"/>
              <a:gd name="T4" fmla="*/ 343 w 444"/>
              <a:gd name="T5" fmla="*/ 425 h 444"/>
              <a:gd name="T6" fmla="*/ 18 w 444"/>
              <a:gd name="T7" fmla="*/ 99 h 444"/>
              <a:gd name="T8" fmla="*/ 18 w 444"/>
              <a:gd name="T9" fmla="*/ 27 h 444"/>
              <a:gd name="T10" fmla="*/ 100 w 444"/>
              <a:gd name="T11" fmla="*/ 27 h 444"/>
              <a:gd name="T12" fmla="*/ 416 w 444"/>
              <a:gd name="T13" fmla="*/ 343 h 444"/>
              <a:gd name="T14" fmla="*/ 416 w 444"/>
              <a:gd name="T15" fmla="*/ 425 h 444"/>
              <a:gd name="T16" fmla="*/ 379 w 444"/>
              <a:gd name="T17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444">
                <a:moveTo>
                  <a:pt x="379" y="443"/>
                </a:moveTo>
                <a:lnTo>
                  <a:pt x="379" y="443"/>
                </a:lnTo>
                <a:cubicBezTo>
                  <a:pt x="361" y="443"/>
                  <a:pt x="352" y="434"/>
                  <a:pt x="343" y="425"/>
                </a:cubicBezTo>
                <a:cubicBezTo>
                  <a:pt x="18" y="99"/>
                  <a:pt x="18" y="99"/>
                  <a:pt x="18" y="99"/>
                </a:cubicBezTo>
                <a:cubicBezTo>
                  <a:pt x="0" y="81"/>
                  <a:pt x="0" y="45"/>
                  <a:pt x="18" y="27"/>
                </a:cubicBezTo>
                <a:cubicBezTo>
                  <a:pt x="45" y="0"/>
                  <a:pt x="81" y="0"/>
                  <a:pt x="100" y="27"/>
                </a:cubicBezTo>
                <a:cubicBezTo>
                  <a:pt x="416" y="343"/>
                  <a:pt x="416" y="343"/>
                  <a:pt x="416" y="343"/>
                </a:cubicBezTo>
                <a:cubicBezTo>
                  <a:pt x="443" y="361"/>
                  <a:pt x="443" y="398"/>
                  <a:pt x="416" y="425"/>
                </a:cubicBezTo>
                <a:cubicBezTo>
                  <a:pt x="407" y="434"/>
                  <a:pt x="398" y="443"/>
                  <a:pt x="379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2">
            <a:extLst>
              <a:ext uri="{FF2B5EF4-FFF2-40B4-BE49-F238E27FC236}">
                <a16:creationId xmlns:a16="http://schemas.microsoft.com/office/drawing/2014/main" id="{D8071257-0D20-DD40-9FD9-026485270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364" y="10023847"/>
            <a:ext cx="445829" cy="445832"/>
          </a:xfrm>
          <a:custGeom>
            <a:avLst/>
            <a:gdLst>
              <a:gd name="T0" fmla="*/ 63 w 435"/>
              <a:gd name="T1" fmla="*/ 434 h 435"/>
              <a:gd name="T2" fmla="*/ 63 w 435"/>
              <a:gd name="T3" fmla="*/ 434 h 435"/>
              <a:gd name="T4" fmla="*/ 27 w 435"/>
              <a:gd name="T5" fmla="*/ 416 h 435"/>
              <a:gd name="T6" fmla="*/ 27 w 435"/>
              <a:gd name="T7" fmla="*/ 334 h 435"/>
              <a:gd name="T8" fmla="*/ 335 w 435"/>
              <a:gd name="T9" fmla="*/ 18 h 435"/>
              <a:gd name="T10" fmla="*/ 416 w 435"/>
              <a:gd name="T11" fmla="*/ 18 h 435"/>
              <a:gd name="T12" fmla="*/ 416 w 435"/>
              <a:gd name="T13" fmla="*/ 99 h 435"/>
              <a:gd name="T14" fmla="*/ 100 w 435"/>
              <a:gd name="T15" fmla="*/ 416 h 435"/>
              <a:gd name="T16" fmla="*/ 63 w 435"/>
              <a:gd name="T17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5" h="435">
                <a:moveTo>
                  <a:pt x="63" y="434"/>
                </a:moveTo>
                <a:lnTo>
                  <a:pt x="63" y="434"/>
                </a:lnTo>
                <a:cubicBezTo>
                  <a:pt x="45" y="434"/>
                  <a:pt x="36" y="425"/>
                  <a:pt x="27" y="416"/>
                </a:cubicBezTo>
                <a:cubicBezTo>
                  <a:pt x="0" y="389"/>
                  <a:pt x="0" y="352"/>
                  <a:pt x="27" y="334"/>
                </a:cubicBezTo>
                <a:cubicBezTo>
                  <a:pt x="335" y="18"/>
                  <a:pt x="335" y="18"/>
                  <a:pt x="335" y="18"/>
                </a:cubicBezTo>
                <a:cubicBezTo>
                  <a:pt x="362" y="0"/>
                  <a:pt x="398" y="0"/>
                  <a:pt x="416" y="18"/>
                </a:cubicBezTo>
                <a:cubicBezTo>
                  <a:pt x="434" y="45"/>
                  <a:pt x="434" y="82"/>
                  <a:pt x="416" y="99"/>
                </a:cubicBezTo>
                <a:cubicBezTo>
                  <a:pt x="100" y="416"/>
                  <a:pt x="100" y="416"/>
                  <a:pt x="100" y="416"/>
                </a:cubicBezTo>
                <a:cubicBezTo>
                  <a:pt x="91" y="425"/>
                  <a:pt x="82" y="434"/>
                  <a:pt x="63" y="4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3">
            <a:extLst>
              <a:ext uri="{FF2B5EF4-FFF2-40B4-BE49-F238E27FC236}">
                <a16:creationId xmlns:a16="http://schemas.microsoft.com/office/drawing/2014/main" id="{BE27A490-E640-CA49-8C9D-266CF3C2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371" y="10348087"/>
            <a:ext cx="112582" cy="612454"/>
          </a:xfrm>
          <a:custGeom>
            <a:avLst/>
            <a:gdLst>
              <a:gd name="T0" fmla="*/ 54 w 110"/>
              <a:gd name="T1" fmla="*/ 597 h 598"/>
              <a:gd name="T2" fmla="*/ 54 w 110"/>
              <a:gd name="T3" fmla="*/ 597 h 598"/>
              <a:gd name="T4" fmla="*/ 0 w 110"/>
              <a:gd name="T5" fmla="*/ 533 h 598"/>
              <a:gd name="T6" fmla="*/ 0 w 110"/>
              <a:gd name="T7" fmla="*/ 55 h 598"/>
              <a:gd name="T8" fmla="*/ 54 w 110"/>
              <a:gd name="T9" fmla="*/ 0 h 598"/>
              <a:gd name="T10" fmla="*/ 54 w 110"/>
              <a:gd name="T11" fmla="*/ 0 h 598"/>
              <a:gd name="T12" fmla="*/ 109 w 110"/>
              <a:gd name="T13" fmla="*/ 55 h 598"/>
              <a:gd name="T14" fmla="*/ 109 w 110"/>
              <a:gd name="T15" fmla="*/ 533 h 598"/>
              <a:gd name="T16" fmla="*/ 54 w 110"/>
              <a:gd name="T17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598">
                <a:moveTo>
                  <a:pt x="54" y="597"/>
                </a:moveTo>
                <a:lnTo>
                  <a:pt x="54" y="597"/>
                </a:lnTo>
                <a:cubicBezTo>
                  <a:pt x="27" y="597"/>
                  <a:pt x="0" y="570"/>
                  <a:pt x="0" y="533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4" y="0"/>
                </a:cubicBezTo>
                <a:lnTo>
                  <a:pt x="54" y="0"/>
                </a:lnTo>
                <a:cubicBezTo>
                  <a:pt x="82" y="0"/>
                  <a:pt x="109" y="27"/>
                  <a:pt x="109" y="55"/>
                </a:cubicBezTo>
                <a:cubicBezTo>
                  <a:pt x="109" y="533"/>
                  <a:pt x="109" y="533"/>
                  <a:pt x="109" y="533"/>
                </a:cubicBezTo>
                <a:cubicBezTo>
                  <a:pt x="109" y="570"/>
                  <a:pt x="82" y="597"/>
                  <a:pt x="54" y="5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4">
            <a:extLst>
              <a:ext uri="{FF2B5EF4-FFF2-40B4-BE49-F238E27FC236}">
                <a16:creationId xmlns:a16="http://schemas.microsoft.com/office/drawing/2014/main" id="{0E21F0E1-74A6-3743-967D-C4E3B9D4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746" y="10514712"/>
            <a:ext cx="441327" cy="112582"/>
          </a:xfrm>
          <a:custGeom>
            <a:avLst/>
            <a:gdLst>
              <a:gd name="T0" fmla="*/ 379 w 434"/>
              <a:gd name="T1" fmla="*/ 108 h 109"/>
              <a:gd name="T2" fmla="*/ 379 w 434"/>
              <a:gd name="T3" fmla="*/ 108 h 109"/>
              <a:gd name="T4" fmla="*/ 54 w 434"/>
              <a:gd name="T5" fmla="*/ 108 h 109"/>
              <a:gd name="T6" fmla="*/ 0 w 434"/>
              <a:gd name="T7" fmla="*/ 54 h 109"/>
              <a:gd name="T8" fmla="*/ 54 w 434"/>
              <a:gd name="T9" fmla="*/ 0 h 109"/>
              <a:gd name="T10" fmla="*/ 379 w 434"/>
              <a:gd name="T11" fmla="*/ 0 h 109"/>
              <a:gd name="T12" fmla="*/ 433 w 434"/>
              <a:gd name="T13" fmla="*/ 54 h 109"/>
              <a:gd name="T14" fmla="*/ 379 w 434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109">
                <a:moveTo>
                  <a:pt x="379" y="108"/>
                </a:moveTo>
                <a:lnTo>
                  <a:pt x="379" y="108"/>
                </a:ln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06" y="0"/>
                  <a:pt x="433" y="18"/>
                  <a:pt x="433" y="54"/>
                </a:cubicBezTo>
                <a:cubicBezTo>
                  <a:pt x="433" y="81"/>
                  <a:pt x="406" y="108"/>
                  <a:pt x="37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5">
            <a:extLst>
              <a:ext uri="{FF2B5EF4-FFF2-40B4-BE49-F238E27FC236}">
                <a16:creationId xmlns:a16="http://schemas.microsoft.com/office/drawing/2014/main" id="{AB71A188-F278-704D-A494-B82D8D20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746" y="10681334"/>
            <a:ext cx="441327" cy="112585"/>
          </a:xfrm>
          <a:custGeom>
            <a:avLst/>
            <a:gdLst>
              <a:gd name="T0" fmla="*/ 379 w 434"/>
              <a:gd name="T1" fmla="*/ 108 h 109"/>
              <a:gd name="T2" fmla="*/ 379 w 434"/>
              <a:gd name="T3" fmla="*/ 108 h 109"/>
              <a:gd name="T4" fmla="*/ 54 w 434"/>
              <a:gd name="T5" fmla="*/ 108 h 109"/>
              <a:gd name="T6" fmla="*/ 0 w 434"/>
              <a:gd name="T7" fmla="*/ 54 h 109"/>
              <a:gd name="T8" fmla="*/ 54 w 434"/>
              <a:gd name="T9" fmla="*/ 0 h 109"/>
              <a:gd name="T10" fmla="*/ 379 w 434"/>
              <a:gd name="T11" fmla="*/ 0 h 109"/>
              <a:gd name="T12" fmla="*/ 433 w 434"/>
              <a:gd name="T13" fmla="*/ 54 h 109"/>
              <a:gd name="T14" fmla="*/ 379 w 434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4" h="109">
                <a:moveTo>
                  <a:pt x="379" y="108"/>
                </a:moveTo>
                <a:lnTo>
                  <a:pt x="379" y="108"/>
                </a:ln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06" y="0"/>
                  <a:pt x="433" y="18"/>
                  <a:pt x="433" y="54"/>
                </a:cubicBezTo>
                <a:cubicBezTo>
                  <a:pt x="433" y="81"/>
                  <a:pt x="406" y="108"/>
                  <a:pt x="379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6">
            <a:extLst>
              <a:ext uri="{FF2B5EF4-FFF2-40B4-BE49-F238E27FC236}">
                <a16:creationId xmlns:a16="http://schemas.microsoft.com/office/drawing/2014/main" id="{058DB4E3-954A-C249-B7EB-E1BC59A5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067" y="5511502"/>
            <a:ext cx="932192" cy="932193"/>
          </a:xfrm>
          <a:custGeom>
            <a:avLst/>
            <a:gdLst>
              <a:gd name="T0" fmla="*/ 64 w 914"/>
              <a:gd name="T1" fmla="*/ 912 h 913"/>
              <a:gd name="T2" fmla="*/ 64 w 914"/>
              <a:gd name="T3" fmla="*/ 912 h 913"/>
              <a:gd name="T4" fmla="*/ 18 w 914"/>
              <a:gd name="T5" fmla="*/ 903 h 913"/>
              <a:gd name="T6" fmla="*/ 18 w 914"/>
              <a:gd name="T7" fmla="*/ 822 h 913"/>
              <a:gd name="T8" fmla="*/ 814 w 914"/>
              <a:gd name="T9" fmla="*/ 27 h 913"/>
              <a:gd name="T10" fmla="*/ 895 w 914"/>
              <a:gd name="T11" fmla="*/ 27 h 913"/>
              <a:gd name="T12" fmla="*/ 895 w 914"/>
              <a:gd name="T13" fmla="*/ 99 h 913"/>
              <a:gd name="T14" fmla="*/ 100 w 914"/>
              <a:gd name="T15" fmla="*/ 903 h 913"/>
              <a:gd name="T16" fmla="*/ 64 w 914"/>
              <a:gd name="T17" fmla="*/ 912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4" h="913">
                <a:moveTo>
                  <a:pt x="64" y="912"/>
                </a:moveTo>
                <a:lnTo>
                  <a:pt x="64" y="912"/>
                </a:lnTo>
                <a:cubicBezTo>
                  <a:pt x="46" y="912"/>
                  <a:pt x="28" y="912"/>
                  <a:pt x="18" y="903"/>
                </a:cubicBezTo>
                <a:cubicBezTo>
                  <a:pt x="0" y="876"/>
                  <a:pt x="0" y="840"/>
                  <a:pt x="18" y="822"/>
                </a:cubicBezTo>
                <a:cubicBezTo>
                  <a:pt x="814" y="27"/>
                  <a:pt x="814" y="27"/>
                  <a:pt x="814" y="27"/>
                </a:cubicBezTo>
                <a:cubicBezTo>
                  <a:pt x="841" y="0"/>
                  <a:pt x="877" y="0"/>
                  <a:pt x="895" y="27"/>
                </a:cubicBezTo>
                <a:cubicBezTo>
                  <a:pt x="913" y="45"/>
                  <a:pt x="913" y="81"/>
                  <a:pt x="895" y="99"/>
                </a:cubicBezTo>
                <a:cubicBezTo>
                  <a:pt x="100" y="903"/>
                  <a:pt x="100" y="903"/>
                  <a:pt x="100" y="903"/>
                </a:cubicBezTo>
                <a:cubicBezTo>
                  <a:pt x="91" y="912"/>
                  <a:pt x="73" y="912"/>
                  <a:pt x="64" y="9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7">
            <a:extLst>
              <a:ext uri="{FF2B5EF4-FFF2-40B4-BE49-F238E27FC236}">
                <a16:creationId xmlns:a16="http://schemas.microsoft.com/office/drawing/2014/main" id="{7A73CD66-A145-5246-8360-3430886D4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053" y="5502495"/>
            <a:ext cx="360267" cy="360267"/>
          </a:xfrm>
          <a:custGeom>
            <a:avLst/>
            <a:gdLst>
              <a:gd name="T0" fmla="*/ 181 w 354"/>
              <a:gd name="T1" fmla="*/ 72 h 353"/>
              <a:gd name="T2" fmla="*/ 181 w 354"/>
              <a:gd name="T3" fmla="*/ 72 h 353"/>
              <a:gd name="T4" fmla="*/ 280 w 354"/>
              <a:gd name="T5" fmla="*/ 172 h 353"/>
              <a:gd name="T6" fmla="*/ 181 w 354"/>
              <a:gd name="T7" fmla="*/ 271 h 353"/>
              <a:gd name="T8" fmla="*/ 82 w 354"/>
              <a:gd name="T9" fmla="*/ 172 h 353"/>
              <a:gd name="T10" fmla="*/ 181 w 354"/>
              <a:gd name="T11" fmla="*/ 72 h 353"/>
              <a:gd name="T12" fmla="*/ 181 w 354"/>
              <a:gd name="T13" fmla="*/ 0 h 353"/>
              <a:gd name="T14" fmla="*/ 181 w 354"/>
              <a:gd name="T15" fmla="*/ 0 h 353"/>
              <a:gd name="T16" fmla="*/ 0 w 354"/>
              <a:gd name="T17" fmla="*/ 172 h 353"/>
              <a:gd name="T18" fmla="*/ 181 w 354"/>
              <a:gd name="T19" fmla="*/ 352 h 353"/>
              <a:gd name="T20" fmla="*/ 353 w 354"/>
              <a:gd name="T21" fmla="*/ 172 h 353"/>
              <a:gd name="T22" fmla="*/ 181 w 354"/>
              <a:gd name="T23" fmla="*/ 0 h 353"/>
              <a:gd name="T24" fmla="*/ 181 w 354"/>
              <a:gd name="T25" fmla="*/ 7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" h="353">
                <a:moveTo>
                  <a:pt x="181" y="72"/>
                </a:moveTo>
                <a:lnTo>
                  <a:pt x="181" y="72"/>
                </a:lnTo>
                <a:cubicBezTo>
                  <a:pt x="235" y="72"/>
                  <a:pt x="280" y="117"/>
                  <a:pt x="280" y="172"/>
                </a:cubicBezTo>
                <a:cubicBezTo>
                  <a:pt x="280" y="226"/>
                  <a:pt x="235" y="271"/>
                  <a:pt x="181" y="271"/>
                </a:cubicBezTo>
                <a:cubicBezTo>
                  <a:pt x="127" y="271"/>
                  <a:pt x="82" y="226"/>
                  <a:pt x="82" y="172"/>
                </a:cubicBezTo>
                <a:cubicBezTo>
                  <a:pt x="82" y="117"/>
                  <a:pt x="127" y="72"/>
                  <a:pt x="181" y="72"/>
                </a:cubicBezTo>
                <a:lnTo>
                  <a:pt x="181" y="0"/>
                </a:lnTo>
                <a:lnTo>
                  <a:pt x="181" y="0"/>
                </a:lnTo>
                <a:cubicBezTo>
                  <a:pt x="82" y="0"/>
                  <a:pt x="0" y="72"/>
                  <a:pt x="0" y="172"/>
                </a:cubicBezTo>
                <a:cubicBezTo>
                  <a:pt x="0" y="271"/>
                  <a:pt x="82" y="352"/>
                  <a:pt x="181" y="352"/>
                </a:cubicBezTo>
                <a:cubicBezTo>
                  <a:pt x="280" y="352"/>
                  <a:pt x="353" y="271"/>
                  <a:pt x="353" y="172"/>
                </a:cubicBezTo>
                <a:cubicBezTo>
                  <a:pt x="353" y="72"/>
                  <a:pt x="280" y="0"/>
                  <a:pt x="181" y="0"/>
                </a:cubicBezTo>
                <a:lnTo>
                  <a:pt x="181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8">
            <a:extLst>
              <a:ext uri="{FF2B5EF4-FFF2-40B4-BE49-F238E27FC236}">
                <a16:creationId xmlns:a16="http://schemas.microsoft.com/office/drawing/2014/main" id="{686C988B-46E6-EF49-B24C-9FD093CF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9012" y="6114949"/>
            <a:ext cx="360267" cy="360267"/>
          </a:xfrm>
          <a:custGeom>
            <a:avLst/>
            <a:gdLst>
              <a:gd name="T0" fmla="*/ 171 w 353"/>
              <a:gd name="T1" fmla="*/ 72 h 354"/>
              <a:gd name="T2" fmla="*/ 171 w 353"/>
              <a:gd name="T3" fmla="*/ 72 h 354"/>
              <a:gd name="T4" fmla="*/ 271 w 353"/>
              <a:gd name="T5" fmla="*/ 172 h 354"/>
              <a:gd name="T6" fmla="*/ 171 w 353"/>
              <a:gd name="T7" fmla="*/ 271 h 354"/>
              <a:gd name="T8" fmla="*/ 72 w 353"/>
              <a:gd name="T9" fmla="*/ 172 h 354"/>
              <a:gd name="T10" fmla="*/ 171 w 353"/>
              <a:gd name="T11" fmla="*/ 72 h 354"/>
              <a:gd name="T12" fmla="*/ 171 w 353"/>
              <a:gd name="T13" fmla="*/ 0 h 354"/>
              <a:gd name="T14" fmla="*/ 171 w 353"/>
              <a:gd name="T15" fmla="*/ 0 h 354"/>
              <a:gd name="T16" fmla="*/ 0 w 353"/>
              <a:gd name="T17" fmla="*/ 172 h 354"/>
              <a:gd name="T18" fmla="*/ 171 w 353"/>
              <a:gd name="T19" fmla="*/ 353 h 354"/>
              <a:gd name="T20" fmla="*/ 352 w 353"/>
              <a:gd name="T21" fmla="*/ 172 h 354"/>
              <a:gd name="T22" fmla="*/ 171 w 353"/>
              <a:gd name="T23" fmla="*/ 0 h 354"/>
              <a:gd name="T24" fmla="*/ 171 w 353"/>
              <a:gd name="T25" fmla="*/ 72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3" h="354">
                <a:moveTo>
                  <a:pt x="171" y="72"/>
                </a:moveTo>
                <a:lnTo>
                  <a:pt x="171" y="72"/>
                </a:lnTo>
                <a:cubicBezTo>
                  <a:pt x="226" y="72"/>
                  <a:pt x="271" y="117"/>
                  <a:pt x="271" y="172"/>
                </a:cubicBezTo>
                <a:cubicBezTo>
                  <a:pt x="271" y="226"/>
                  <a:pt x="226" y="271"/>
                  <a:pt x="171" y="271"/>
                </a:cubicBezTo>
                <a:cubicBezTo>
                  <a:pt x="117" y="271"/>
                  <a:pt x="72" y="226"/>
                  <a:pt x="72" y="172"/>
                </a:cubicBezTo>
                <a:cubicBezTo>
                  <a:pt x="72" y="117"/>
                  <a:pt x="117" y="72"/>
                  <a:pt x="171" y="72"/>
                </a:cubicBezTo>
                <a:lnTo>
                  <a:pt x="171" y="0"/>
                </a:lnTo>
                <a:lnTo>
                  <a:pt x="171" y="0"/>
                </a:lnTo>
                <a:cubicBezTo>
                  <a:pt x="72" y="0"/>
                  <a:pt x="0" y="72"/>
                  <a:pt x="0" y="172"/>
                </a:cubicBezTo>
                <a:cubicBezTo>
                  <a:pt x="0" y="271"/>
                  <a:pt x="72" y="353"/>
                  <a:pt x="171" y="353"/>
                </a:cubicBezTo>
                <a:cubicBezTo>
                  <a:pt x="271" y="353"/>
                  <a:pt x="352" y="271"/>
                  <a:pt x="352" y="172"/>
                </a:cubicBezTo>
                <a:cubicBezTo>
                  <a:pt x="352" y="72"/>
                  <a:pt x="271" y="0"/>
                  <a:pt x="171" y="0"/>
                </a:cubicBezTo>
                <a:lnTo>
                  <a:pt x="171" y="7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Google Shape;207;p7">
            <a:extLst>
              <a:ext uri="{FF2B5EF4-FFF2-40B4-BE49-F238E27FC236}">
                <a16:creationId xmlns:a16="http://schemas.microsoft.com/office/drawing/2014/main" id="{9E8A82A6-6B3C-CA4A-80F9-17D55D1B37B8}"/>
              </a:ext>
            </a:extLst>
          </p:cNvPr>
          <p:cNvSpPr txBox="1"/>
          <p:nvPr/>
        </p:nvSpPr>
        <p:spPr>
          <a:xfrm>
            <a:off x="9650711" y="660686"/>
            <a:ext cx="5076229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1" name="Google Shape;208;p7">
            <a:extLst>
              <a:ext uri="{FF2B5EF4-FFF2-40B4-BE49-F238E27FC236}">
                <a16:creationId xmlns:a16="http://schemas.microsoft.com/office/drawing/2014/main" id="{F800754B-CA2C-7845-9879-E8F8384BCEFF}"/>
              </a:ext>
            </a:extLst>
          </p:cNvPr>
          <p:cNvSpPr txBox="1"/>
          <p:nvPr/>
        </p:nvSpPr>
        <p:spPr>
          <a:xfrm>
            <a:off x="2451398" y="2024208"/>
            <a:ext cx="19474800" cy="12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265;p9">
            <a:extLst>
              <a:ext uri="{FF2B5EF4-FFF2-40B4-BE49-F238E27FC236}">
                <a16:creationId xmlns:a16="http://schemas.microsoft.com/office/drawing/2014/main" id="{2F653B20-8106-E04C-BA19-12C8B2B7C312}"/>
              </a:ext>
            </a:extLst>
          </p:cNvPr>
          <p:cNvSpPr/>
          <p:nvPr/>
        </p:nvSpPr>
        <p:spPr>
          <a:xfrm>
            <a:off x="16292034" y="4591163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3" name="Google Shape;264;p9">
            <a:extLst>
              <a:ext uri="{FF2B5EF4-FFF2-40B4-BE49-F238E27FC236}">
                <a16:creationId xmlns:a16="http://schemas.microsoft.com/office/drawing/2014/main" id="{C1FC354B-D0CB-6E44-8B0A-4CE22731E5C6}"/>
              </a:ext>
            </a:extLst>
          </p:cNvPr>
          <p:cNvSpPr txBox="1"/>
          <p:nvPr/>
        </p:nvSpPr>
        <p:spPr>
          <a:xfrm>
            <a:off x="16328181" y="4047467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265;p9">
            <a:extLst>
              <a:ext uri="{FF2B5EF4-FFF2-40B4-BE49-F238E27FC236}">
                <a16:creationId xmlns:a16="http://schemas.microsoft.com/office/drawing/2014/main" id="{DC905A56-5CF3-AA40-86EE-E933A574A112}"/>
              </a:ext>
            </a:extLst>
          </p:cNvPr>
          <p:cNvSpPr/>
          <p:nvPr/>
        </p:nvSpPr>
        <p:spPr>
          <a:xfrm>
            <a:off x="16292034" y="11082439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5" name="Google Shape;264;p9">
            <a:extLst>
              <a:ext uri="{FF2B5EF4-FFF2-40B4-BE49-F238E27FC236}">
                <a16:creationId xmlns:a16="http://schemas.microsoft.com/office/drawing/2014/main" id="{E5FE707A-FCB0-7C47-BA2C-90163D5926BA}"/>
              </a:ext>
            </a:extLst>
          </p:cNvPr>
          <p:cNvSpPr txBox="1"/>
          <p:nvPr/>
        </p:nvSpPr>
        <p:spPr>
          <a:xfrm>
            <a:off x="16328181" y="10538743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265;p9">
            <a:extLst>
              <a:ext uri="{FF2B5EF4-FFF2-40B4-BE49-F238E27FC236}">
                <a16:creationId xmlns:a16="http://schemas.microsoft.com/office/drawing/2014/main" id="{45D1C9D1-BBF3-DE42-AEBA-558AFDA845F9}"/>
              </a:ext>
            </a:extLst>
          </p:cNvPr>
          <p:cNvSpPr/>
          <p:nvPr/>
        </p:nvSpPr>
        <p:spPr>
          <a:xfrm>
            <a:off x="4155125" y="4580138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37" name="Google Shape;264;p9">
            <a:extLst>
              <a:ext uri="{FF2B5EF4-FFF2-40B4-BE49-F238E27FC236}">
                <a16:creationId xmlns:a16="http://schemas.microsoft.com/office/drawing/2014/main" id="{37E694C7-6A60-2E4E-99A3-FC015181FA1A}"/>
              </a:ext>
            </a:extLst>
          </p:cNvPr>
          <p:cNvSpPr txBox="1"/>
          <p:nvPr/>
        </p:nvSpPr>
        <p:spPr>
          <a:xfrm>
            <a:off x="5432240" y="4036442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265;p9">
            <a:extLst>
              <a:ext uri="{FF2B5EF4-FFF2-40B4-BE49-F238E27FC236}">
                <a16:creationId xmlns:a16="http://schemas.microsoft.com/office/drawing/2014/main" id="{622CFAE0-1572-D745-A39F-B03BA943D0B6}"/>
              </a:ext>
            </a:extLst>
          </p:cNvPr>
          <p:cNvSpPr/>
          <p:nvPr/>
        </p:nvSpPr>
        <p:spPr>
          <a:xfrm>
            <a:off x="4178096" y="11062984"/>
            <a:ext cx="3580986" cy="92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8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41" name="Google Shape;264;p9">
            <a:extLst>
              <a:ext uri="{FF2B5EF4-FFF2-40B4-BE49-F238E27FC236}">
                <a16:creationId xmlns:a16="http://schemas.microsoft.com/office/drawing/2014/main" id="{55CC1582-C541-A740-85EC-844AC6669ED2}"/>
              </a:ext>
            </a:extLst>
          </p:cNvPr>
          <p:cNvSpPr txBox="1"/>
          <p:nvPr/>
        </p:nvSpPr>
        <p:spPr>
          <a:xfrm>
            <a:off x="5455211" y="10519288"/>
            <a:ext cx="2326842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082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161">
            <a:extLst>
              <a:ext uri="{FF2B5EF4-FFF2-40B4-BE49-F238E27FC236}">
                <a16:creationId xmlns:a16="http://schemas.microsoft.com/office/drawing/2014/main" id="{4352297E-2047-6743-AE77-AC5A042A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683" y="6866872"/>
            <a:ext cx="5118649" cy="5185184"/>
          </a:xfrm>
          <a:custGeom>
            <a:avLst/>
            <a:gdLst>
              <a:gd name="T0" fmla="*/ 818 w 5091"/>
              <a:gd name="T1" fmla="*/ 441 h 5154"/>
              <a:gd name="T2" fmla="*/ 818 w 5091"/>
              <a:gd name="T3" fmla="*/ 441 h 5154"/>
              <a:gd name="T4" fmla="*/ 0 w 5091"/>
              <a:gd name="T5" fmla="*/ 1502 h 5154"/>
              <a:gd name="T6" fmla="*/ 2104 w 5091"/>
              <a:gd name="T7" fmla="*/ 5153 h 5154"/>
              <a:gd name="T8" fmla="*/ 2113 w 5091"/>
              <a:gd name="T9" fmla="*/ 5153 h 5154"/>
              <a:gd name="T10" fmla="*/ 4289 w 5091"/>
              <a:gd name="T11" fmla="*/ 2968 h 5154"/>
              <a:gd name="T12" fmla="*/ 5090 w 5091"/>
              <a:gd name="T13" fmla="*/ 0 h 5154"/>
              <a:gd name="T14" fmla="*/ 872 w 5091"/>
              <a:gd name="T15" fmla="*/ 0 h 5154"/>
              <a:gd name="T16" fmla="*/ 818 w 5091"/>
              <a:gd name="T17" fmla="*/ 441 h 5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1" h="5154">
                <a:moveTo>
                  <a:pt x="818" y="441"/>
                </a:moveTo>
                <a:lnTo>
                  <a:pt x="818" y="441"/>
                </a:lnTo>
                <a:cubicBezTo>
                  <a:pt x="692" y="908"/>
                  <a:pt x="386" y="1277"/>
                  <a:pt x="0" y="1502"/>
                </a:cubicBezTo>
                <a:cubicBezTo>
                  <a:pt x="2104" y="5153"/>
                  <a:pt x="2104" y="5153"/>
                  <a:pt x="2104" y="5153"/>
                </a:cubicBezTo>
                <a:cubicBezTo>
                  <a:pt x="2113" y="5153"/>
                  <a:pt x="2113" y="5153"/>
                  <a:pt x="2113" y="5153"/>
                </a:cubicBezTo>
                <a:cubicBezTo>
                  <a:pt x="4289" y="2968"/>
                  <a:pt x="4289" y="2968"/>
                  <a:pt x="4289" y="2968"/>
                </a:cubicBezTo>
                <a:cubicBezTo>
                  <a:pt x="5090" y="0"/>
                  <a:pt x="5090" y="0"/>
                  <a:pt x="5090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72" y="144"/>
                  <a:pt x="854" y="297"/>
                  <a:pt x="818" y="4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2">
            <a:extLst>
              <a:ext uri="{FF2B5EF4-FFF2-40B4-BE49-F238E27FC236}">
                <a16:creationId xmlns:a16="http://schemas.microsoft.com/office/drawing/2014/main" id="{11C651D9-2636-3B45-A57D-CB4B5EC0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555" y="1681691"/>
            <a:ext cx="5109778" cy="5185181"/>
          </a:xfrm>
          <a:custGeom>
            <a:avLst/>
            <a:gdLst>
              <a:gd name="T0" fmla="*/ 863 w 5082"/>
              <a:gd name="T1" fmla="*/ 5152 h 5153"/>
              <a:gd name="T2" fmla="*/ 863 w 5082"/>
              <a:gd name="T3" fmla="*/ 5152 h 5153"/>
              <a:gd name="T4" fmla="*/ 5081 w 5082"/>
              <a:gd name="T5" fmla="*/ 5152 h 5153"/>
              <a:gd name="T6" fmla="*/ 5081 w 5082"/>
              <a:gd name="T7" fmla="*/ 5144 h 5153"/>
              <a:gd name="T8" fmla="*/ 4280 w 5082"/>
              <a:gd name="T9" fmla="*/ 2167 h 5153"/>
              <a:gd name="T10" fmla="*/ 2113 w 5082"/>
              <a:gd name="T11" fmla="*/ 0 h 5153"/>
              <a:gd name="T12" fmla="*/ 0 w 5082"/>
              <a:gd name="T13" fmla="*/ 3642 h 5153"/>
              <a:gd name="T14" fmla="*/ 863 w 5082"/>
              <a:gd name="T15" fmla="*/ 5152 h 5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2" h="5153">
                <a:moveTo>
                  <a:pt x="863" y="5152"/>
                </a:moveTo>
                <a:lnTo>
                  <a:pt x="863" y="5152"/>
                </a:lnTo>
                <a:cubicBezTo>
                  <a:pt x="5081" y="5152"/>
                  <a:pt x="5081" y="5152"/>
                  <a:pt x="5081" y="5152"/>
                </a:cubicBezTo>
                <a:cubicBezTo>
                  <a:pt x="5081" y="5144"/>
                  <a:pt x="5081" y="5144"/>
                  <a:pt x="5081" y="5144"/>
                </a:cubicBezTo>
                <a:cubicBezTo>
                  <a:pt x="4280" y="2167"/>
                  <a:pt x="4280" y="2167"/>
                  <a:pt x="4280" y="2167"/>
                </a:cubicBezTo>
                <a:cubicBezTo>
                  <a:pt x="2113" y="0"/>
                  <a:pt x="2113" y="0"/>
                  <a:pt x="2113" y="0"/>
                </a:cubicBezTo>
                <a:cubicBezTo>
                  <a:pt x="0" y="3642"/>
                  <a:pt x="0" y="3642"/>
                  <a:pt x="0" y="3642"/>
                </a:cubicBezTo>
                <a:cubicBezTo>
                  <a:pt x="539" y="3948"/>
                  <a:pt x="863" y="4532"/>
                  <a:pt x="863" y="5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3">
            <a:extLst>
              <a:ext uri="{FF2B5EF4-FFF2-40B4-BE49-F238E27FC236}">
                <a16:creationId xmlns:a16="http://schemas.microsoft.com/office/drawing/2014/main" id="{70201822-ED2E-FF47-B38A-192ACC2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995" y="8366095"/>
            <a:ext cx="5988021" cy="4479926"/>
          </a:xfrm>
          <a:custGeom>
            <a:avLst/>
            <a:gdLst>
              <a:gd name="T0" fmla="*/ 2537 w 5955"/>
              <a:gd name="T1" fmla="*/ 180 h 4453"/>
              <a:gd name="T2" fmla="*/ 2537 w 5955"/>
              <a:gd name="T3" fmla="*/ 180 h 4453"/>
              <a:gd name="T4" fmla="*/ 2114 w 5955"/>
              <a:gd name="T5" fmla="*/ 0 h 4453"/>
              <a:gd name="T6" fmla="*/ 0 w 5955"/>
              <a:gd name="T7" fmla="*/ 3651 h 4453"/>
              <a:gd name="T8" fmla="*/ 9 w 5955"/>
              <a:gd name="T9" fmla="*/ 3651 h 4453"/>
              <a:gd name="T10" fmla="*/ 2986 w 5955"/>
              <a:gd name="T11" fmla="*/ 4452 h 4453"/>
              <a:gd name="T12" fmla="*/ 5954 w 5955"/>
              <a:gd name="T13" fmla="*/ 3660 h 4453"/>
              <a:gd name="T14" fmla="*/ 3850 w 5955"/>
              <a:gd name="T15" fmla="*/ 9 h 4453"/>
              <a:gd name="T16" fmla="*/ 2537 w 5955"/>
              <a:gd name="T17" fmla="*/ 180 h 4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5" h="4453">
                <a:moveTo>
                  <a:pt x="2537" y="180"/>
                </a:moveTo>
                <a:lnTo>
                  <a:pt x="2537" y="180"/>
                </a:lnTo>
                <a:cubicBezTo>
                  <a:pt x="2383" y="135"/>
                  <a:pt x="2240" y="81"/>
                  <a:pt x="2114" y="0"/>
                </a:cubicBezTo>
                <a:cubicBezTo>
                  <a:pt x="0" y="3651"/>
                  <a:pt x="0" y="3651"/>
                  <a:pt x="0" y="3651"/>
                </a:cubicBezTo>
                <a:cubicBezTo>
                  <a:pt x="9" y="3651"/>
                  <a:pt x="9" y="3651"/>
                  <a:pt x="9" y="3651"/>
                </a:cubicBezTo>
                <a:cubicBezTo>
                  <a:pt x="2986" y="4452"/>
                  <a:pt x="2986" y="4452"/>
                  <a:pt x="2986" y="4452"/>
                </a:cubicBezTo>
                <a:cubicBezTo>
                  <a:pt x="5954" y="3660"/>
                  <a:pt x="5954" y="3660"/>
                  <a:pt x="5954" y="3660"/>
                </a:cubicBezTo>
                <a:cubicBezTo>
                  <a:pt x="3850" y="9"/>
                  <a:pt x="3850" y="9"/>
                  <a:pt x="3850" y="9"/>
                </a:cubicBezTo>
                <a:cubicBezTo>
                  <a:pt x="3472" y="225"/>
                  <a:pt x="2995" y="306"/>
                  <a:pt x="2537" y="1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4">
            <a:extLst>
              <a:ext uri="{FF2B5EF4-FFF2-40B4-BE49-F238E27FC236}">
                <a16:creationId xmlns:a16="http://schemas.microsoft.com/office/drawing/2014/main" id="{768786EE-D994-8544-99D6-3807987F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854" y="6849129"/>
            <a:ext cx="5114215" cy="5194055"/>
          </a:xfrm>
          <a:custGeom>
            <a:avLst/>
            <a:gdLst>
              <a:gd name="T0" fmla="*/ 800 w 5083"/>
              <a:gd name="T1" fmla="*/ 2985 h 5162"/>
              <a:gd name="T2" fmla="*/ 800 w 5083"/>
              <a:gd name="T3" fmla="*/ 2985 h 5162"/>
              <a:gd name="T4" fmla="*/ 2968 w 5083"/>
              <a:gd name="T5" fmla="*/ 5161 h 5162"/>
              <a:gd name="T6" fmla="*/ 5082 w 5083"/>
              <a:gd name="T7" fmla="*/ 1510 h 5162"/>
              <a:gd name="T8" fmla="*/ 4218 w 5083"/>
              <a:gd name="T9" fmla="*/ 9 h 5162"/>
              <a:gd name="T10" fmla="*/ 0 w 5083"/>
              <a:gd name="T11" fmla="*/ 0 h 5162"/>
              <a:gd name="T12" fmla="*/ 0 w 5083"/>
              <a:gd name="T13" fmla="*/ 9 h 5162"/>
              <a:gd name="T14" fmla="*/ 800 w 5083"/>
              <a:gd name="T15" fmla="*/ 2985 h 5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3" h="5162">
                <a:moveTo>
                  <a:pt x="800" y="2985"/>
                </a:moveTo>
                <a:lnTo>
                  <a:pt x="800" y="2985"/>
                </a:lnTo>
                <a:cubicBezTo>
                  <a:pt x="2968" y="5161"/>
                  <a:pt x="2968" y="5161"/>
                  <a:pt x="2968" y="5161"/>
                </a:cubicBezTo>
                <a:cubicBezTo>
                  <a:pt x="5082" y="1510"/>
                  <a:pt x="5082" y="1510"/>
                  <a:pt x="5082" y="1510"/>
                </a:cubicBezTo>
                <a:cubicBezTo>
                  <a:pt x="4542" y="1204"/>
                  <a:pt x="4209" y="628"/>
                  <a:pt x="4218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9"/>
                  <a:pt x="0" y="9"/>
                </a:cubicBezTo>
                <a:lnTo>
                  <a:pt x="800" y="29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5">
            <a:extLst>
              <a:ext uri="{FF2B5EF4-FFF2-40B4-BE49-F238E27FC236}">
                <a16:creationId xmlns:a16="http://schemas.microsoft.com/office/drawing/2014/main" id="{ABD2B410-A005-3F4D-ADC4-5A3C7EFF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171" y="869980"/>
            <a:ext cx="5988021" cy="4479926"/>
          </a:xfrm>
          <a:custGeom>
            <a:avLst/>
            <a:gdLst>
              <a:gd name="T0" fmla="*/ 3418 w 5955"/>
              <a:gd name="T1" fmla="*/ 4281 h 4453"/>
              <a:gd name="T2" fmla="*/ 3418 w 5955"/>
              <a:gd name="T3" fmla="*/ 4281 h 4453"/>
              <a:gd name="T4" fmla="*/ 3841 w 5955"/>
              <a:gd name="T5" fmla="*/ 4452 h 4453"/>
              <a:gd name="T6" fmla="*/ 5954 w 5955"/>
              <a:gd name="T7" fmla="*/ 810 h 4453"/>
              <a:gd name="T8" fmla="*/ 5945 w 5955"/>
              <a:gd name="T9" fmla="*/ 800 h 4453"/>
              <a:gd name="T10" fmla="*/ 2968 w 5955"/>
              <a:gd name="T11" fmla="*/ 0 h 4453"/>
              <a:gd name="T12" fmla="*/ 0 w 5955"/>
              <a:gd name="T13" fmla="*/ 800 h 4453"/>
              <a:gd name="T14" fmla="*/ 2105 w 5955"/>
              <a:gd name="T15" fmla="*/ 4452 h 4453"/>
              <a:gd name="T16" fmla="*/ 3418 w 5955"/>
              <a:gd name="T17" fmla="*/ 4281 h 4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55" h="4453">
                <a:moveTo>
                  <a:pt x="3418" y="4281"/>
                </a:moveTo>
                <a:lnTo>
                  <a:pt x="3418" y="4281"/>
                </a:lnTo>
                <a:cubicBezTo>
                  <a:pt x="3571" y="4317"/>
                  <a:pt x="3715" y="4380"/>
                  <a:pt x="3841" y="4452"/>
                </a:cubicBezTo>
                <a:cubicBezTo>
                  <a:pt x="5954" y="810"/>
                  <a:pt x="5954" y="810"/>
                  <a:pt x="5954" y="810"/>
                </a:cubicBezTo>
                <a:cubicBezTo>
                  <a:pt x="5945" y="800"/>
                  <a:pt x="5945" y="800"/>
                  <a:pt x="5945" y="800"/>
                </a:cubicBezTo>
                <a:cubicBezTo>
                  <a:pt x="2968" y="0"/>
                  <a:pt x="2968" y="0"/>
                  <a:pt x="2968" y="0"/>
                </a:cubicBezTo>
                <a:cubicBezTo>
                  <a:pt x="0" y="800"/>
                  <a:pt x="0" y="800"/>
                  <a:pt x="0" y="800"/>
                </a:cubicBezTo>
                <a:cubicBezTo>
                  <a:pt x="2105" y="4452"/>
                  <a:pt x="2105" y="4452"/>
                  <a:pt x="2105" y="4452"/>
                </a:cubicBezTo>
                <a:cubicBezTo>
                  <a:pt x="2483" y="4227"/>
                  <a:pt x="2959" y="4155"/>
                  <a:pt x="3418" y="42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6">
            <a:extLst>
              <a:ext uri="{FF2B5EF4-FFF2-40B4-BE49-F238E27FC236}">
                <a16:creationId xmlns:a16="http://schemas.microsoft.com/office/drawing/2014/main" id="{582122AB-F9C2-3B42-8F13-57B25FED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854" y="1672820"/>
            <a:ext cx="5123086" cy="5185181"/>
          </a:xfrm>
          <a:custGeom>
            <a:avLst/>
            <a:gdLst>
              <a:gd name="T0" fmla="*/ 4272 w 5092"/>
              <a:gd name="T1" fmla="*/ 4704 h 5155"/>
              <a:gd name="T2" fmla="*/ 4272 w 5092"/>
              <a:gd name="T3" fmla="*/ 4704 h 5155"/>
              <a:gd name="T4" fmla="*/ 5091 w 5092"/>
              <a:gd name="T5" fmla="*/ 3652 h 5155"/>
              <a:gd name="T6" fmla="*/ 2986 w 5092"/>
              <a:gd name="T7" fmla="*/ 0 h 5155"/>
              <a:gd name="T8" fmla="*/ 2977 w 5092"/>
              <a:gd name="T9" fmla="*/ 0 h 5155"/>
              <a:gd name="T10" fmla="*/ 800 w 5092"/>
              <a:gd name="T11" fmla="*/ 2177 h 5155"/>
              <a:gd name="T12" fmla="*/ 0 w 5092"/>
              <a:gd name="T13" fmla="*/ 5145 h 5155"/>
              <a:gd name="T14" fmla="*/ 4218 w 5092"/>
              <a:gd name="T15" fmla="*/ 5154 h 5155"/>
              <a:gd name="T16" fmla="*/ 4272 w 5092"/>
              <a:gd name="T17" fmla="*/ 4704 h 5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92" h="5155">
                <a:moveTo>
                  <a:pt x="4272" y="4704"/>
                </a:moveTo>
                <a:lnTo>
                  <a:pt x="4272" y="4704"/>
                </a:lnTo>
                <a:cubicBezTo>
                  <a:pt x="4398" y="4236"/>
                  <a:pt x="4704" y="3868"/>
                  <a:pt x="5091" y="3652"/>
                </a:cubicBezTo>
                <a:cubicBezTo>
                  <a:pt x="2986" y="0"/>
                  <a:pt x="2986" y="0"/>
                  <a:pt x="2986" y="0"/>
                </a:cubicBezTo>
                <a:cubicBezTo>
                  <a:pt x="2977" y="0"/>
                  <a:pt x="2977" y="0"/>
                  <a:pt x="2977" y="0"/>
                </a:cubicBezTo>
                <a:cubicBezTo>
                  <a:pt x="800" y="2177"/>
                  <a:pt x="800" y="2177"/>
                  <a:pt x="800" y="2177"/>
                </a:cubicBezTo>
                <a:cubicBezTo>
                  <a:pt x="0" y="5145"/>
                  <a:pt x="0" y="5145"/>
                  <a:pt x="0" y="5145"/>
                </a:cubicBezTo>
                <a:cubicBezTo>
                  <a:pt x="4218" y="5153"/>
                  <a:pt x="4218" y="5154"/>
                  <a:pt x="4218" y="5154"/>
                </a:cubicBezTo>
                <a:cubicBezTo>
                  <a:pt x="4218" y="5001"/>
                  <a:pt x="4236" y="4857"/>
                  <a:pt x="4272" y="4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06">
            <a:extLst>
              <a:ext uri="{FF2B5EF4-FFF2-40B4-BE49-F238E27FC236}">
                <a16:creationId xmlns:a16="http://schemas.microsoft.com/office/drawing/2014/main" id="{D04D8A57-E8E5-A449-A0E0-8C63992BD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541" y="7554387"/>
            <a:ext cx="1015747" cy="536703"/>
          </a:xfrm>
          <a:custGeom>
            <a:avLst/>
            <a:gdLst>
              <a:gd name="T0" fmla="*/ 971 w 1008"/>
              <a:gd name="T1" fmla="*/ 531 h 532"/>
              <a:gd name="T2" fmla="*/ 971 w 1008"/>
              <a:gd name="T3" fmla="*/ 531 h 532"/>
              <a:gd name="T4" fmla="*/ 36 w 1008"/>
              <a:gd name="T5" fmla="*/ 531 h 532"/>
              <a:gd name="T6" fmla="*/ 0 w 1008"/>
              <a:gd name="T7" fmla="*/ 495 h 532"/>
              <a:gd name="T8" fmla="*/ 0 w 1008"/>
              <a:gd name="T9" fmla="*/ 36 h 532"/>
              <a:gd name="T10" fmla="*/ 36 w 1008"/>
              <a:gd name="T11" fmla="*/ 0 h 532"/>
              <a:gd name="T12" fmla="*/ 971 w 1008"/>
              <a:gd name="T13" fmla="*/ 0 h 532"/>
              <a:gd name="T14" fmla="*/ 1007 w 1008"/>
              <a:gd name="T15" fmla="*/ 36 h 532"/>
              <a:gd name="T16" fmla="*/ 1007 w 1008"/>
              <a:gd name="T17" fmla="*/ 495 h 532"/>
              <a:gd name="T18" fmla="*/ 971 w 1008"/>
              <a:gd name="T19" fmla="*/ 531 h 532"/>
              <a:gd name="T20" fmla="*/ 44 w 1008"/>
              <a:gd name="T21" fmla="*/ 486 h 532"/>
              <a:gd name="T22" fmla="*/ 44 w 1008"/>
              <a:gd name="T23" fmla="*/ 486 h 532"/>
              <a:gd name="T24" fmla="*/ 962 w 1008"/>
              <a:gd name="T25" fmla="*/ 486 h 532"/>
              <a:gd name="T26" fmla="*/ 962 w 1008"/>
              <a:gd name="T27" fmla="*/ 54 h 532"/>
              <a:gd name="T28" fmla="*/ 44 w 1008"/>
              <a:gd name="T29" fmla="*/ 54 h 532"/>
              <a:gd name="T30" fmla="*/ 44 w 1008"/>
              <a:gd name="T31" fmla="*/ 486 h 532"/>
              <a:gd name="T32" fmla="*/ 971 w 1008"/>
              <a:gd name="T33" fmla="*/ 54 h 532"/>
              <a:gd name="T34" fmla="*/ 971 w 1008"/>
              <a:gd name="T35" fmla="*/ 5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8" h="532">
                <a:moveTo>
                  <a:pt x="971" y="531"/>
                </a:moveTo>
                <a:lnTo>
                  <a:pt x="971" y="531"/>
                </a:lnTo>
                <a:cubicBezTo>
                  <a:pt x="36" y="531"/>
                  <a:pt x="36" y="531"/>
                  <a:pt x="36" y="531"/>
                </a:cubicBezTo>
                <a:cubicBezTo>
                  <a:pt x="8" y="531"/>
                  <a:pt x="0" y="522"/>
                  <a:pt x="0" y="49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8" y="0"/>
                  <a:pt x="36" y="0"/>
                </a:cubicBezTo>
                <a:cubicBezTo>
                  <a:pt x="971" y="0"/>
                  <a:pt x="971" y="0"/>
                  <a:pt x="971" y="0"/>
                </a:cubicBezTo>
                <a:cubicBezTo>
                  <a:pt x="989" y="0"/>
                  <a:pt x="1007" y="18"/>
                  <a:pt x="1007" y="36"/>
                </a:cubicBezTo>
                <a:cubicBezTo>
                  <a:pt x="1007" y="495"/>
                  <a:pt x="1007" y="495"/>
                  <a:pt x="1007" y="495"/>
                </a:cubicBezTo>
                <a:cubicBezTo>
                  <a:pt x="1007" y="522"/>
                  <a:pt x="989" y="531"/>
                  <a:pt x="971" y="531"/>
                </a:cubicBezTo>
                <a:close/>
                <a:moveTo>
                  <a:pt x="44" y="486"/>
                </a:moveTo>
                <a:lnTo>
                  <a:pt x="44" y="486"/>
                </a:lnTo>
                <a:cubicBezTo>
                  <a:pt x="962" y="486"/>
                  <a:pt x="962" y="486"/>
                  <a:pt x="962" y="486"/>
                </a:cubicBezTo>
                <a:cubicBezTo>
                  <a:pt x="962" y="54"/>
                  <a:pt x="962" y="54"/>
                  <a:pt x="962" y="54"/>
                </a:cubicBezTo>
                <a:cubicBezTo>
                  <a:pt x="44" y="54"/>
                  <a:pt x="44" y="54"/>
                  <a:pt x="44" y="54"/>
                </a:cubicBezTo>
                <a:lnTo>
                  <a:pt x="44" y="486"/>
                </a:lnTo>
                <a:close/>
                <a:moveTo>
                  <a:pt x="971" y="54"/>
                </a:moveTo>
                <a:lnTo>
                  <a:pt x="971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07">
            <a:extLst>
              <a:ext uri="{FF2B5EF4-FFF2-40B4-BE49-F238E27FC236}">
                <a16:creationId xmlns:a16="http://schemas.microsoft.com/office/drawing/2014/main" id="{46563954-3DC7-7F48-B447-044A8BBA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309" y="7714067"/>
            <a:ext cx="217342" cy="217342"/>
          </a:xfrm>
          <a:custGeom>
            <a:avLst/>
            <a:gdLst>
              <a:gd name="T0" fmla="*/ 108 w 217"/>
              <a:gd name="T1" fmla="*/ 45 h 217"/>
              <a:gd name="T2" fmla="*/ 108 w 217"/>
              <a:gd name="T3" fmla="*/ 45 h 217"/>
              <a:gd name="T4" fmla="*/ 162 w 217"/>
              <a:gd name="T5" fmla="*/ 108 h 217"/>
              <a:gd name="T6" fmla="*/ 108 w 217"/>
              <a:gd name="T7" fmla="*/ 171 h 217"/>
              <a:gd name="T8" fmla="*/ 45 w 217"/>
              <a:gd name="T9" fmla="*/ 108 h 217"/>
              <a:gd name="T10" fmla="*/ 108 w 217"/>
              <a:gd name="T11" fmla="*/ 45 h 217"/>
              <a:gd name="T12" fmla="*/ 108 w 217"/>
              <a:gd name="T13" fmla="*/ 0 h 217"/>
              <a:gd name="T14" fmla="*/ 108 w 217"/>
              <a:gd name="T15" fmla="*/ 0 h 217"/>
              <a:gd name="T16" fmla="*/ 0 w 217"/>
              <a:gd name="T17" fmla="*/ 108 h 217"/>
              <a:gd name="T18" fmla="*/ 108 w 217"/>
              <a:gd name="T19" fmla="*/ 216 h 217"/>
              <a:gd name="T20" fmla="*/ 216 w 217"/>
              <a:gd name="T21" fmla="*/ 108 h 217"/>
              <a:gd name="T22" fmla="*/ 108 w 217"/>
              <a:gd name="T23" fmla="*/ 0 h 217"/>
              <a:gd name="T24" fmla="*/ 108 w 217"/>
              <a:gd name="T25" fmla="*/ 4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" h="217">
                <a:moveTo>
                  <a:pt x="108" y="45"/>
                </a:moveTo>
                <a:lnTo>
                  <a:pt x="108" y="45"/>
                </a:lnTo>
                <a:cubicBezTo>
                  <a:pt x="135" y="45"/>
                  <a:pt x="162" y="72"/>
                  <a:pt x="162" y="108"/>
                </a:cubicBezTo>
                <a:cubicBezTo>
                  <a:pt x="162" y="144"/>
                  <a:pt x="135" y="171"/>
                  <a:pt x="108" y="171"/>
                </a:cubicBezTo>
                <a:cubicBezTo>
                  <a:pt x="72" y="171"/>
                  <a:pt x="45" y="144"/>
                  <a:pt x="45" y="108"/>
                </a:cubicBezTo>
                <a:cubicBezTo>
                  <a:pt x="45" y="72"/>
                  <a:pt x="72" y="45"/>
                  <a:pt x="108" y="45"/>
                </a:cubicBezTo>
                <a:lnTo>
                  <a:pt x="108" y="0"/>
                </a:lnTo>
                <a:lnTo>
                  <a:pt x="108" y="0"/>
                </a:lnTo>
                <a:cubicBezTo>
                  <a:pt x="45" y="0"/>
                  <a:pt x="0" y="45"/>
                  <a:pt x="0" y="108"/>
                </a:cubicBezTo>
                <a:cubicBezTo>
                  <a:pt x="0" y="162"/>
                  <a:pt x="45" y="216"/>
                  <a:pt x="108" y="216"/>
                </a:cubicBezTo>
                <a:cubicBezTo>
                  <a:pt x="162" y="216"/>
                  <a:pt x="216" y="162"/>
                  <a:pt x="216" y="108"/>
                </a:cubicBezTo>
                <a:cubicBezTo>
                  <a:pt x="216" y="45"/>
                  <a:pt x="162" y="0"/>
                  <a:pt x="108" y="0"/>
                </a:cubicBezTo>
                <a:lnTo>
                  <a:pt x="108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08">
            <a:extLst>
              <a:ext uri="{FF2B5EF4-FFF2-40B4-BE49-F238E27FC236}">
                <a16:creationId xmlns:a16="http://schemas.microsoft.com/office/drawing/2014/main" id="{3C96BC08-1188-6C45-A3D5-C0924F57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639" y="7625356"/>
            <a:ext cx="878243" cy="399201"/>
          </a:xfrm>
          <a:custGeom>
            <a:avLst/>
            <a:gdLst>
              <a:gd name="T0" fmla="*/ 782 w 873"/>
              <a:gd name="T1" fmla="*/ 45 h 397"/>
              <a:gd name="T2" fmla="*/ 782 w 873"/>
              <a:gd name="T3" fmla="*/ 45 h 397"/>
              <a:gd name="T4" fmla="*/ 827 w 873"/>
              <a:gd name="T5" fmla="*/ 90 h 397"/>
              <a:gd name="T6" fmla="*/ 827 w 873"/>
              <a:gd name="T7" fmla="*/ 306 h 397"/>
              <a:gd name="T8" fmla="*/ 782 w 873"/>
              <a:gd name="T9" fmla="*/ 351 h 397"/>
              <a:gd name="T10" fmla="*/ 89 w 873"/>
              <a:gd name="T11" fmla="*/ 351 h 397"/>
              <a:gd name="T12" fmla="*/ 44 w 873"/>
              <a:gd name="T13" fmla="*/ 306 h 397"/>
              <a:gd name="T14" fmla="*/ 44 w 873"/>
              <a:gd name="T15" fmla="*/ 90 h 397"/>
              <a:gd name="T16" fmla="*/ 89 w 873"/>
              <a:gd name="T17" fmla="*/ 45 h 397"/>
              <a:gd name="T18" fmla="*/ 782 w 873"/>
              <a:gd name="T19" fmla="*/ 45 h 397"/>
              <a:gd name="T20" fmla="*/ 782 w 873"/>
              <a:gd name="T21" fmla="*/ 0 h 397"/>
              <a:gd name="T22" fmla="*/ 782 w 873"/>
              <a:gd name="T23" fmla="*/ 0 h 397"/>
              <a:gd name="T24" fmla="*/ 89 w 873"/>
              <a:gd name="T25" fmla="*/ 0 h 397"/>
              <a:gd name="T26" fmla="*/ 44 w 873"/>
              <a:gd name="T27" fmla="*/ 45 h 397"/>
              <a:gd name="T28" fmla="*/ 0 w 873"/>
              <a:gd name="T29" fmla="*/ 90 h 397"/>
              <a:gd name="T30" fmla="*/ 0 w 873"/>
              <a:gd name="T31" fmla="*/ 306 h 397"/>
              <a:gd name="T32" fmla="*/ 44 w 873"/>
              <a:gd name="T33" fmla="*/ 351 h 397"/>
              <a:gd name="T34" fmla="*/ 89 w 873"/>
              <a:gd name="T35" fmla="*/ 396 h 397"/>
              <a:gd name="T36" fmla="*/ 782 w 873"/>
              <a:gd name="T37" fmla="*/ 396 h 397"/>
              <a:gd name="T38" fmla="*/ 827 w 873"/>
              <a:gd name="T39" fmla="*/ 351 h 397"/>
              <a:gd name="T40" fmla="*/ 872 w 873"/>
              <a:gd name="T41" fmla="*/ 306 h 397"/>
              <a:gd name="T42" fmla="*/ 872 w 873"/>
              <a:gd name="T43" fmla="*/ 90 h 397"/>
              <a:gd name="T44" fmla="*/ 827 w 873"/>
              <a:gd name="T45" fmla="*/ 45 h 397"/>
              <a:gd name="T46" fmla="*/ 782 w 873"/>
              <a:gd name="T47" fmla="*/ 0 h 397"/>
              <a:gd name="T48" fmla="*/ 782 w 873"/>
              <a:gd name="T49" fmla="*/ 4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3" h="397">
                <a:moveTo>
                  <a:pt x="782" y="45"/>
                </a:moveTo>
                <a:lnTo>
                  <a:pt x="782" y="45"/>
                </a:lnTo>
                <a:cubicBezTo>
                  <a:pt x="782" y="72"/>
                  <a:pt x="800" y="90"/>
                  <a:pt x="827" y="90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00" y="306"/>
                  <a:pt x="782" y="324"/>
                  <a:pt x="782" y="351"/>
                </a:cubicBezTo>
                <a:cubicBezTo>
                  <a:pt x="89" y="351"/>
                  <a:pt x="89" y="351"/>
                  <a:pt x="89" y="351"/>
                </a:cubicBezTo>
                <a:cubicBezTo>
                  <a:pt x="89" y="324"/>
                  <a:pt x="72" y="306"/>
                  <a:pt x="44" y="306"/>
                </a:cubicBezTo>
                <a:cubicBezTo>
                  <a:pt x="44" y="90"/>
                  <a:pt x="44" y="90"/>
                  <a:pt x="44" y="90"/>
                </a:cubicBezTo>
                <a:cubicBezTo>
                  <a:pt x="72" y="90"/>
                  <a:pt x="89" y="72"/>
                  <a:pt x="89" y="45"/>
                </a:cubicBezTo>
                <a:cubicBezTo>
                  <a:pt x="782" y="45"/>
                  <a:pt x="782" y="45"/>
                  <a:pt x="782" y="45"/>
                </a:cubicBezTo>
                <a:lnTo>
                  <a:pt x="782" y="0"/>
                </a:lnTo>
                <a:lnTo>
                  <a:pt x="782" y="0"/>
                </a:lnTo>
                <a:cubicBezTo>
                  <a:pt x="89" y="0"/>
                  <a:pt x="89" y="0"/>
                  <a:pt x="89" y="0"/>
                </a:cubicBezTo>
                <a:cubicBezTo>
                  <a:pt x="63" y="0"/>
                  <a:pt x="44" y="18"/>
                  <a:pt x="44" y="45"/>
                </a:cubicBezTo>
                <a:cubicBezTo>
                  <a:pt x="17" y="45"/>
                  <a:pt x="0" y="63"/>
                  <a:pt x="0" y="9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4"/>
                  <a:pt x="17" y="351"/>
                  <a:pt x="44" y="351"/>
                </a:cubicBezTo>
                <a:cubicBezTo>
                  <a:pt x="44" y="378"/>
                  <a:pt x="63" y="396"/>
                  <a:pt x="89" y="396"/>
                </a:cubicBezTo>
                <a:cubicBezTo>
                  <a:pt x="782" y="396"/>
                  <a:pt x="782" y="396"/>
                  <a:pt x="782" y="396"/>
                </a:cubicBezTo>
                <a:cubicBezTo>
                  <a:pt x="800" y="396"/>
                  <a:pt x="827" y="378"/>
                  <a:pt x="827" y="351"/>
                </a:cubicBezTo>
                <a:cubicBezTo>
                  <a:pt x="854" y="351"/>
                  <a:pt x="872" y="324"/>
                  <a:pt x="872" y="306"/>
                </a:cubicBezTo>
                <a:cubicBezTo>
                  <a:pt x="872" y="90"/>
                  <a:pt x="872" y="90"/>
                  <a:pt x="872" y="90"/>
                </a:cubicBezTo>
                <a:cubicBezTo>
                  <a:pt x="872" y="63"/>
                  <a:pt x="854" y="45"/>
                  <a:pt x="827" y="45"/>
                </a:cubicBezTo>
                <a:cubicBezTo>
                  <a:pt x="827" y="18"/>
                  <a:pt x="800" y="0"/>
                  <a:pt x="782" y="0"/>
                </a:cubicBezTo>
                <a:lnTo>
                  <a:pt x="782" y="4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09">
            <a:extLst>
              <a:ext uri="{FF2B5EF4-FFF2-40B4-BE49-F238E27FC236}">
                <a16:creationId xmlns:a16="http://schemas.microsoft.com/office/drawing/2014/main" id="{B6A6289C-0D2B-4B4B-AAAD-22E50EA7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78" y="7452367"/>
            <a:ext cx="1024618" cy="771789"/>
          </a:xfrm>
          <a:custGeom>
            <a:avLst/>
            <a:gdLst>
              <a:gd name="T0" fmla="*/ 944 w 1017"/>
              <a:gd name="T1" fmla="*/ 765 h 766"/>
              <a:gd name="T2" fmla="*/ 944 w 1017"/>
              <a:gd name="T3" fmla="*/ 765 h 766"/>
              <a:gd name="T4" fmla="*/ 72 w 1017"/>
              <a:gd name="T5" fmla="*/ 765 h 766"/>
              <a:gd name="T6" fmla="*/ 0 w 1017"/>
              <a:gd name="T7" fmla="*/ 693 h 766"/>
              <a:gd name="T8" fmla="*/ 0 w 1017"/>
              <a:gd name="T9" fmla="*/ 72 h 766"/>
              <a:gd name="T10" fmla="*/ 72 w 1017"/>
              <a:gd name="T11" fmla="*/ 0 h 766"/>
              <a:gd name="T12" fmla="*/ 944 w 1017"/>
              <a:gd name="T13" fmla="*/ 0 h 766"/>
              <a:gd name="T14" fmla="*/ 1016 w 1017"/>
              <a:gd name="T15" fmla="*/ 72 h 766"/>
              <a:gd name="T16" fmla="*/ 1016 w 1017"/>
              <a:gd name="T17" fmla="*/ 693 h 766"/>
              <a:gd name="T18" fmla="*/ 944 w 1017"/>
              <a:gd name="T19" fmla="*/ 765 h 766"/>
              <a:gd name="T20" fmla="*/ 72 w 1017"/>
              <a:gd name="T21" fmla="*/ 45 h 766"/>
              <a:gd name="T22" fmla="*/ 72 w 1017"/>
              <a:gd name="T23" fmla="*/ 45 h 766"/>
              <a:gd name="T24" fmla="*/ 54 w 1017"/>
              <a:gd name="T25" fmla="*/ 72 h 766"/>
              <a:gd name="T26" fmla="*/ 54 w 1017"/>
              <a:gd name="T27" fmla="*/ 693 h 766"/>
              <a:gd name="T28" fmla="*/ 72 w 1017"/>
              <a:gd name="T29" fmla="*/ 720 h 766"/>
              <a:gd name="T30" fmla="*/ 944 w 1017"/>
              <a:gd name="T31" fmla="*/ 720 h 766"/>
              <a:gd name="T32" fmla="*/ 971 w 1017"/>
              <a:gd name="T33" fmla="*/ 693 h 766"/>
              <a:gd name="T34" fmla="*/ 971 w 1017"/>
              <a:gd name="T35" fmla="*/ 72 h 766"/>
              <a:gd name="T36" fmla="*/ 944 w 1017"/>
              <a:gd name="T37" fmla="*/ 45 h 766"/>
              <a:gd name="T38" fmla="*/ 72 w 1017"/>
              <a:gd name="T39" fmla="*/ 45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7" h="766">
                <a:moveTo>
                  <a:pt x="944" y="765"/>
                </a:moveTo>
                <a:lnTo>
                  <a:pt x="944" y="765"/>
                </a:lnTo>
                <a:cubicBezTo>
                  <a:pt x="72" y="765"/>
                  <a:pt x="72" y="765"/>
                  <a:pt x="72" y="765"/>
                </a:cubicBezTo>
                <a:cubicBezTo>
                  <a:pt x="36" y="765"/>
                  <a:pt x="0" y="738"/>
                  <a:pt x="0" y="69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944" y="0"/>
                  <a:pt x="944" y="0"/>
                  <a:pt x="944" y="0"/>
                </a:cubicBezTo>
                <a:cubicBezTo>
                  <a:pt x="980" y="0"/>
                  <a:pt x="1016" y="27"/>
                  <a:pt x="1016" y="72"/>
                </a:cubicBezTo>
                <a:cubicBezTo>
                  <a:pt x="1016" y="693"/>
                  <a:pt x="1016" y="693"/>
                  <a:pt x="1016" y="693"/>
                </a:cubicBezTo>
                <a:cubicBezTo>
                  <a:pt x="1016" y="738"/>
                  <a:pt x="980" y="765"/>
                  <a:pt x="944" y="76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55"/>
                  <a:pt x="54" y="72"/>
                </a:cubicBezTo>
                <a:cubicBezTo>
                  <a:pt x="54" y="693"/>
                  <a:pt x="54" y="693"/>
                  <a:pt x="54" y="693"/>
                </a:cubicBezTo>
                <a:cubicBezTo>
                  <a:pt x="54" y="711"/>
                  <a:pt x="63" y="720"/>
                  <a:pt x="72" y="720"/>
                </a:cubicBezTo>
                <a:cubicBezTo>
                  <a:pt x="944" y="720"/>
                  <a:pt x="944" y="720"/>
                  <a:pt x="944" y="720"/>
                </a:cubicBezTo>
                <a:cubicBezTo>
                  <a:pt x="962" y="720"/>
                  <a:pt x="971" y="711"/>
                  <a:pt x="971" y="693"/>
                </a:cubicBezTo>
                <a:cubicBezTo>
                  <a:pt x="971" y="72"/>
                  <a:pt x="971" y="72"/>
                  <a:pt x="971" y="72"/>
                </a:cubicBezTo>
                <a:cubicBezTo>
                  <a:pt x="971" y="55"/>
                  <a:pt x="962" y="45"/>
                  <a:pt x="944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0">
            <a:extLst>
              <a:ext uri="{FF2B5EF4-FFF2-40B4-BE49-F238E27FC236}">
                <a16:creationId xmlns:a16="http://schemas.microsoft.com/office/drawing/2014/main" id="{C70315B6-8C56-304D-8545-D73BCF37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78" y="7572129"/>
            <a:ext cx="1024618" cy="44356"/>
          </a:xfrm>
          <a:custGeom>
            <a:avLst/>
            <a:gdLst>
              <a:gd name="T0" fmla="*/ 989 w 1017"/>
              <a:gd name="T1" fmla="*/ 45 h 46"/>
              <a:gd name="T2" fmla="*/ 989 w 1017"/>
              <a:gd name="T3" fmla="*/ 45 h 46"/>
              <a:gd name="T4" fmla="*/ 27 w 1017"/>
              <a:gd name="T5" fmla="*/ 45 h 46"/>
              <a:gd name="T6" fmla="*/ 0 w 1017"/>
              <a:gd name="T7" fmla="*/ 27 h 46"/>
              <a:gd name="T8" fmla="*/ 27 w 1017"/>
              <a:gd name="T9" fmla="*/ 0 h 46"/>
              <a:gd name="T10" fmla="*/ 989 w 1017"/>
              <a:gd name="T11" fmla="*/ 0 h 46"/>
              <a:gd name="T12" fmla="*/ 1016 w 1017"/>
              <a:gd name="T13" fmla="*/ 27 h 46"/>
              <a:gd name="T14" fmla="*/ 989 w 101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46">
                <a:moveTo>
                  <a:pt x="989" y="45"/>
                </a:moveTo>
                <a:lnTo>
                  <a:pt x="9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007" y="0"/>
                  <a:pt x="1016" y="9"/>
                  <a:pt x="1016" y="27"/>
                </a:cubicBezTo>
                <a:cubicBezTo>
                  <a:pt x="1016" y="36"/>
                  <a:pt x="1007" y="45"/>
                  <a:pt x="98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1">
            <a:extLst>
              <a:ext uri="{FF2B5EF4-FFF2-40B4-BE49-F238E27FC236}">
                <a16:creationId xmlns:a16="http://schemas.microsoft.com/office/drawing/2014/main" id="{69D65105-4E74-EC47-B1A3-60E8678E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4578" y="7687454"/>
            <a:ext cx="1024618" cy="44356"/>
          </a:xfrm>
          <a:custGeom>
            <a:avLst/>
            <a:gdLst>
              <a:gd name="T0" fmla="*/ 989 w 1017"/>
              <a:gd name="T1" fmla="*/ 45 h 46"/>
              <a:gd name="T2" fmla="*/ 989 w 1017"/>
              <a:gd name="T3" fmla="*/ 45 h 46"/>
              <a:gd name="T4" fmla="*/ 27 w 1017"/>
              <a:gd name="T5" fmla="*/ 45 h 46"/>
              <a:gd name="T6" fmla="*/ 0 w 1017"/>
              <a:gd name="T7" fmla="*/ 27 h 46"/>
              <a:gd name="T8" fmla="*/ 27 w 1017"/>
              <a:gd name="T9" fmla="*/ 0 h 46"/>
              <a:gd name="T10" fmla="*/ 989 w 1017"/>
              <a:gd name="T11" fmla="*/ 0 h 46"/>
              <a:gd name="T12" fmla="*/ 1016 w 1017"/>
              <a:gd name="T13" fmla="*/ 27 h 46"/>
              <a:gd name="T14" fmla="*/ 989 w 101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46">
                <a:moveTo>
                  <a:pt x="989" y="45"/>
                </a:moveTo>
                <a:lnTo>
                  <a:pt x="9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89" y="0"/>
                  <a:pt x="989" y="0"/>
                  <a:pt x="989" y="0"/>
                </a:cubicBezTo>
                <a:cubicBezTo>
                  <a:pt x="1007" y="0"/>
                  <a:pt x="1016" y="9"/>
                  <a:pt x="1016" y="27"/>
                </a:cubicBezTo>
                <a:cubicBezTo>
                  <a:pt x="1016" y="36"/>
                  <a:pt x="1007" y="45"/>
                  <a:pt x="989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2">
            <a:extLst>
              <a:ext uri="{FF2B5EF4-FFF2-40B4-BE49-F238E27FC236}">
                <a16:creationId xmlns:a16="http://schemas.microsoft.com/office/drawing/2014/main" id="{FC6BCAD7-F6A2-924C-A334-2DFA94E3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4351" y="7931409"/>
            <a:ext cx="226213" cy="172989"/>
          </a:xfrm>
          <a:custGeom>
            <a:avLst/>
            <a:gdLst>
              <a:gd name="T0" fmla="*/ 207 w 225"/>
              <a:gd name="T1" fmla="*/ 171 h 172"/>
              <a:gd name="T2" fmla="*/ 207 w 225"/>
              <a:gd name="T3" fmla="*/ 171 h 172"/>
              <a:gd name="T4" fmla="*/ 27 w 225"/>
              <a:gd name="T5" fmla="*/ 171 h 172"/>
              <a:gd name="T6" fmla="*/ 0 w 225"/>
              <a:gd name="T7" fmla="*/ 144 h 172"/>
              <a:gd name="T8" fmla="*/ 0 w 225"/>
              <a:gd name="T9" fmla="*/ 27 h 172"/>
              <a:gd name="T10" fmla="*/ 27 w 225"/>
              <a:gd name="T11" fmla="*/ 0 h 172"/>
              <a:gd name="T12" fmla="*/ 207 w 225"/>
              <a:gd name="T13" fmla="*/ 0 h 172"/>
              <a:gd name="T14" fmla="*/ 224 w 225"/>
              <a:gd name="T15" fmla="*/ 27 h 172"/>
              <a:gd name="T16" fmla="*/ 224 w 225"/>
              <a:gd name="T17" fmla="*/ 144 h 172"/>
              <a:gd name="T18" fmla="*/ 207 w 225"/>
              <a:gd name="T19" fmla="*/ 171 h 172"/>
              <a:gd name="T20" fmla="*/ 45 w 225"/>
              <a:gd name="T21" fmla="*/ 117 h 172"/>
              <a:gd name="T22" fmla="*/ 45 w 225"/>
              <a:gd name="T23" fmla="*/ 117 h 172"/>
              <a:gd name="T24" fmla="*/ 180 w 225"/>
              <a:gd name="T25" fmla="*/ 117 h 172"/>
              <a:gd name="T26" fmla="*/ 180 w 225"/>
              <a:gd name="T27" fmla="*/ 45 h 172"/>
              <a:gd name="T28" fmla="*/ 45 w 225"/>
              <a:gd name="T29" fmla="*/ 45 h 172"/>
              <a:gd name="T30" fmla="*/ 45 w 225"/>
              <a:gd name="T31" fmla="*/ 11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172">
                <a:moveTo>
                  <a:pt x="207" y="171"/>
                </a:moveTo>
                <a:lnTo>
                  <a:pt x="207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9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24" y="9"/>
                  <a:pt x="224" y="27"/>
                </a:cubicBezTo>
                <a:cubicBezTo>
                  <a:pt x="224" y="144"/>
                  <a:pt x="224" y="144"/>
                  <a:pt x="224" y="144"/>
                </a:cubicBezTo>
                <a:cubicBezTo>
                  <a:pt x="224" y="162"/>
                  <a:pt x="216" y="171"/>
                  <a:pt x="207" y="171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180" y="117"/>
                  <a:pt x="180" y="117"/>
                  <a:pt x="180" y="11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3">
            <a:extLst>
              <a:ext uri="{FF2B5EF4-FFF2-40B4-BE49-F238E27FC236}">
                <a16:creationId xmlns:a16="http://schemas.microsoft.com/office/drawing/2014/main" id="{8134934E-2202-1540-9587-4305F896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774" y="7931409"/>
            <a:ext cx="172989" cy="44356"/>
          </a:xfrm>
          <a:custGeom>
            <a:avLst/>
            <a:gdLst>
              <a:gd name="T0" fmla="*/ 144 w 172"/>
              <a:gd name="T1" fmla="*/ 45 h 46"/>
              <a:gd name="T2" fmla="*/ 144 w 172"/>
              <a:gd name="T3" fmla="*/ 45 h 46"/>
              <a:gd name="T4" fmla="*/ 27 w 172"/>
              <a:gd name="T5" fmla="*/ 45 h 46"/>
              <a:gd name="T6" fmla="*/ 0 w 172"/>
              <a:gd name="T7" fmla="*/ 27 h 46"/>
              <a:gd name="T8" fmla="*/ 27 w 172"/>
              <a:gd name="T9" fmla="*/ 0 h 46"/>
              <a:gd name="T10" fmla="*/ 144 w 172"/>
              <a:gd name="T11" fmla="*/ 0 h 46"/>
              <a:gd name="T12" fmla="*/ 171 w 172"/>
              <a:gd name="T13" fmla="*/ 27 h 46"/>
              <a:gd name="T14" fmla="*/ 144 w 17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46">
                <a:moveTo>
                  <a:pt x="144" y="45"/>
                </a:moveTo>
                <a:lnTo>
                  <a:pt x="144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36"/>
                  <a:pt x="162" y="45"/>
                  <a:pt x="14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4">
            <a:extLst>
              <a:ext uri="{FF2B5EF4-FFF2-40B4-BE49-F238E27FC236}">
                <a16:creationId xmlns:a16="http://schemas.microsoft.com/office/drawing/2014/main" id="{A5A14967-B645-EB49-A0E0-EAA0177E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774" y="8051170"/>
            <a:ext cx="292748" cy="53227"/>
          </a:xfrm>
          <a:custGeom>
            <a:avLst/>
            <a:gdLst>
              <a:gd name="T0" fmla="*/ 261 w 289"/>
              <a:gd name="T1" fmla="*/ 54 h 55"/>
              <a:gd name="T2" fmla="*/ 261 w 289"/>
              <a:gd name="T3" fmla="*/ 54 h 55"/>
              <a:gd name="T4" fmla="*/ 27 w 289"/>
              <a:gd name="T5" fmla="*/ 54 h 55"/>
              <a:gd name="T6" fmla="*/ 0 w 289"/>
              <a:gd name="T7" fmla="*/ 27 h 55"/>
              <a:gd name="T8" fmla="*/ 27 w 289"/>
              <a:gd name="T9" fmla="*/ 0 h 55"/>
              <a:gd name="T10" fmla="*/ 261 w 289"/>
              <a:gd name="T11" fmla="*/ 0 h 55"/>
              <a:gd name="T12" fmla="*/ 288 w 289"/>
              <a:gd name="T13" fmla="*/ 27 h 55"/>
              <a:gd name="T14" fmla="*/ 261 w 28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9" h="55">
                <a:moveTo>
                  <a:pt x="261" y="54"/>
                </a:moveTo>
                <a:lnTo>
                  <a:pt x="261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61" y="0"/>
                  <a:pt x="261" y="0"/>
                  <a:pt x="261" y="0"/>
                </a:cubicBezTo>
                <a:cubicBezTo>
                  <a:pt x="279" y="0"/>
                  <a:pt x="288" y="18"/>
                  <a:pt x="288" y="27"/>
                </a:cubicBezTo>
                <a:cubicBezTo>
                  <a:pt x="288" y="45"/>
                  <a:pt x="279" y="54"/>
                  <a:pt x="261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5">
            <a:extLst>
              <a:ext uri="{FF2B5EF4-FFF2-40B4-BE49-F238E27FC236}">
                <a16:creationId xmlns:a16="http://schemas.microsoft.com/office/drawing/2014/main" id="{464BDE48-D316-8A4A-9AE3-897138E1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488" y="3699874"/>
            <a:ext cx="1259702" cy="771789"/>
          </a:xfrm>
          <a:custGeom>
            <a:avLst/>
            <a:gdLst>
              <a:gd name="T0" fmla="*/ 1214 w 1251"/>
              <a:gd name="T1" fmla="*/ 765 h 766"/>
              <a:gd name="T2" fmla="*/ 1214 w 1251"/>
              <a:gd name="T3" fmla="*/ 765 h 766"/>
              <a:gd name="T4" fmla="*/ 36 w 1251"/>
              <a:gd name="T5" fmla="*/ 765 h 766"/>
              <a:gd name="T6" fmla="*/ 0 w 1251"/>
              <a:gd name="T7" fmla="*/ 729 h 766"/>
              <a:gd name="T8" fmla="*/ 0 w 1251"/>
              <a:gd name="T9" fmla="*/ 36 h 766"/>
              <a:gd name="T10" fmla="*/ 36 w 1251"/>
              <a:gd name="T11" fmla="*/ 0 h 766"/>
              <a:gd name="T12" fmla="*/ 1214 w 1251"/>
              <a:gd name="T13" fmla="*/ 0 h 766"/>
              <a:gd name="T14" fmla="*/ 1250 w 1251"/>
              <a:gd name="T15" fmla="*/ 36 h 766"/>
              <a:gd name="T16" fmla="*/ 1250 w 1251"/>
              <a:gd name="T17" fmla="*/ 729 h 766"/>
              <a:gd name="T18" fmla="*/ 1214 w 1251"/>
              <a:gd name="T19" fmla="*/ 765 h 766"/>
              <a:gd name="T20" fmla="*/ 54 w 1251"/>
              <a:gd name="T21" fmla="*/ 719 h 766"/>
              <a:gd name="T22" fmla="*/ 54 w 1251"/>
              <a:gd name="T23" fmla="*/ 719 h 766"/>
              <a:gd name="T24" fmla="*/ 1205 w 1251"/>
              <a:gd name="T25" fmla="*/ 719 h 766"/>
              <a:gd name="T26" fmla="*/ 1205 w 1251"/>
              <a:gd name="T27" fmla="*/ 45 h 766"/>
              <a:gd name="T28" fmla="*/ 54 w 1251"/>
              <a:gd name="T29" fmla="*/ 45 h 766"/>
              <a:gd name="T30" fmla="*/ 54 w 1251"/>
              <a:gd name="T31" fmla="*/ 71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1" h="766">
                <a:moveTo>
                  <a:pt x="1214" y="765"/>
                </a:moveTo>
                <a:lnTo>
                  <a:pt x="1214" y="765"/>
                </a:lnTo>
                <a:cubicBezTo>
                  <a:pt x="36" y="765"/>
                  <a:pt x="36" y="765"/>
                  <a:pt x="36" y="765"/>
                </a:cubicBezTo>
                <a:cubicBezTo>
                  <a:pt x="18" y="765"/>
                  <a:pt x="0" y="747"/>
                  <a:pt x="0" y="72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32" y="0"/>
                  <a:pt x="1250" y="18"/>
                  <a:pt x="1250" y="36"/>
                </a:cubicBezTo>
                <a:cubicBezTo>
                  <a:pt x="1250" y="729"/>
                  <a:pt x="1250" y="729"/>
                  <a:pt x="1250" y="729"/>
                </a:cubicBezTo>
                <a:cubicBezTo>
                  <a:pt x="1250" y="747"/>
                  <a:pt x="1232" y="765"/>
                  <a:pt x="1214" y="765"/>
                </a:cubicBezTo>
                <a:close/>
                <a:moveTo>
                  <a:pt x="54" y="719"/>
                </a:moveTo>
                <a:lnTo>
                  <a:pt x="54" y="719"/>
                </a:lnTo>
                <a:cubicBezTo>
                  <a:pt x="1205" y="719"/>
                  <a:pt x="1205" y="719"/>
                  <a:pt x="1205" y="719"/>
                </a:cubicBezTo>
                <a:cubicBezTo>
                  <a:pt x="1205" y="45"/>
                  <a:pt x="1205" y="45"/>
                  <a:pt x="1205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7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6">
            <a:extLst>
              <a:ext uri="{FF2B5EF4-FFF2-40B4-BE49-F238E27FC236}">
                <a16:creationId xmlns:a16="http://schemas.microsoft.com/office/drawing/2014/main" id="{3AAB1741-313A-0948-9072-60072CFD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4" y="3819636"/>
            <a:ext cx="532268" cy="44356"/>
          </a:xfrm>
          <a:custGeom>
            <a:avLst/>
            <a:gdLst>
              <a:gd name="T0" fmla="*/ 503 w 531"/>
              <a:gd name="T1" fmla="*/ 45 h 46"/>
              <a:gd name="T2" fmla="*/ 503 w 531"/>
              <a:gd name="T3" fmla="*/ 45 h 46"/>
              <a:gd name="T4" fmla="*/ 18 w 531"/>
              <a:gd name="T5" fmla="*/ 45 h 46"/>
              <a:gd name="T6" fmla="*/ 0 w 531"/>
              <a:gd name="T7" fmla="*/ 27 h 46"/>
              <a:gd name="T8" fmla="*/ 18 w 531"/>
              <a:gd name="T9" fmla="*/ 0 h 46"/>
              <a:gd name="T10" fmla="*/ 503 w 531"/>
              <a:gd name="T11" fmla="*/ 0 h 46"/>
              <a:gd name="T12" fmla="*/ 530 w 531"/>
              <a:gd name="T13" fmla="*/ 27 h 46"/>
              <a:gd name="T14" fmla="*/ 503 w 53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1" h="46">
                <a:moveTo>
                  <a:pt x="503" y="45"/>
                </a:moveTo>
                <a:lnTo>
                  <a:pt x="50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12" y="0"/>
                  <a:pt x="530" y="9"/>
                  <a:pt x="530" y="27"/>
                </a:cubicBezTo>
                <a:cubicBezTo>
                  <a:pt x="530" y="36"/>
                  <a:pt x="512" y="45"/>
                  <a:pt x="50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7">
            <a:extLst>
              <a:ext uri="{FF2B5EF4-FFF2-40B4-BE49-F238E27FC236}">
                <a16:creationId xmlns:a16="http://schemas.microsoft.com/office/drawing/2014/main" id="{47CEAF36-0FA1-3C47-890A-A2902080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4" y="3934961"/>
            <a:ext cx="408073" cy="53227"/>
          </a:xfrm>
          <a:custGeom>
            <a:avLst/>
            <a:gdLst>
              <a:gd name="T0" fmla="*/ 378 w 405"/>
              <a:gd name="T1" fmla="*/ 54 h 55"/>
              <a:gd name="T2" fmla="*/ 378 w 405"/>
              <a:gd name="T3" fmla="*/ 54 h 55"/>
              <a:gd name="T4" fmla="*/ 18 w 405"/>
              <a:gd name="T5" fmla="*/ 54 h 55"/>
              <a:gd name="T6" fmla="*/ 0 w 405"/>
              <a:gd name="T7" fmla="*/ 27 h 55"/>
              <a:gd name="T8" fmla="*/ 18 w 405"/>
              <a:gd name="T9" fmla="*/ 0 h 55"/>
              <a:gd name="T10" fmla="*/ 378 w 405"/>
              <a:gd name="T11" fmla="*/ 0 h 55"/>
              <a:gd name="T12" fmla="*/ 404 w 405"/>
              <a:gd name="T13" fmla="*/ 27 h 55"/>
              <a:gd name="T14" fmla="*/ 378 w 40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55">
                <a:moveTo>
                  <a:pt x="378" y="54"/>
                </a:moveTo>
                <a:lnTo>
                  <a:pt x="378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95" y="0"/>
                  <a:pt x="404" y="18"/>
                  <a:pt x="404" y="27"/>
                </a:cubicBezTo>
                <a:cubicBezTo>
                  <a:pt x="404" y="36"/>
                  <a:pt x="395" y="54"/>
                  <a:pt x="37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18">
            <a:extLst>
              <a:ext uri="{FF2B5EF4-FFF2-40B4-BE49-F238E27FC236}">
                <a16:creationId xmlns:a16="http://schemas.microsoft.com/office/drawing/2014/main" id="{1E08EE19-F5AB-C443-A2EB-5B51ACAFF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639" y="4307549"/>
            <a:ext cx="44356" cy="4435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19">
            <a:extLst>
              <a:ext uri="{FF2B5EF4-FFF2-40B4-BE49-F238E27FC236}">
                <a16:creationId xmlns:a16="http://schemas.microsoft.com/office/drawing/2014/main" id="{E8C100C2-9C5B-A441-95EA-5DA6655C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25" y="4307549"/>
            <a:ext cx="261700" cy="44356"/>
          </a:xfrm>
          <a:custGeom>
            <a:avLst/>
            <a:gdLst>
              <a:gd name="T0" fmla="*/ 243 w 262"/>
              <a:gd name="T1" fmla="*/ 45 h 46"/>
              <a:gd name="T2" fmla="*/ 243 w 262"/>
              <a:gd name="T3" fmla="*/ 45 h 46"/>
              <a:gd name="T4" fmla="*/ 243 w 262"/>
              <a:gd name="T5" fmla="*/ 45 h 46"/>
              <a:gd name="T6" fmla="*/ 216 w 262"/>
              <a:gd name="T7" fmla="*/ 18 h 46"/>
              <a:gd name="T8" fmla="*/ 243 w 262"/>
              <a:gd name="T9" fmla="*/ 0 h 46"/>
              <a:gd name="T10" fmla="*/ 243 w 262"/>
              <a:gd name="T11" fmla="*/ 0 h 46"/>
              <a:gd name="T12" fmla="*/ 261 w 262"/>
              <a:gd name="T13" fmla="*/ 18 h 46"/>
              <a:gd name="T14" fmla="*/ 243 w 262"/>
              <a:gd name="T15" fmla="*/ 45 h 46"/>
              <a:gd name="T16" fmla="*/ 171 w 262"/>
              <a:gd name="T17" fmla="*/ 45 h 46"/>
              <a:gd name="T18" fmla="*/ 171 w 262"/>
              <a:gd name="T19" fmla="*/ 45 h 46"/>
              <a:gd name="T20" fmla="*/ 171 w 262"/>
              <a:gd name="T21" fmla="*/ 45 h 46"/>
              <a:gd name="T22" fmla="*/ 144 w 262"/>
              <a:gd name="T23" fmla="*/ 18 h 46"/>
              <a:gd name="T24" fmla="*/ 171 w 262"/>
              <a:gd name="T25" fmla="*/ 0 h 46"/>
              <a:gd name="T26" fmla="*/ 171 w 262"/>
              <a:gd name="T27" fmla="*/ 0 h 46"/>
              <a:gd name="T28" fmla="*/ 189 w 262"/>
              <a:gd name="T29" fmla="*/ 18 h 46"/>
              <a:gd name="T30" fmla="*/ 171 w 262"/>
              <a:gd name="T31" fmla="*/ 45 h 46"/>
              <a:gd name="T32" fmla="*/ 99 w 262"/>
              <a:gd name="T33" fmla="*/ 45 h 46"/>
              <a:gd name="T34" fmla="*/ 99 w 262"/>
              <a:gd name="T35" fmla="*/ 45 h 46"/>
              <a:gd name="T36" fmla="*/ 99 w 262"/>
              <a:gd name="T37" fmla="*/ 45 h 46"/>
              <a:gd name="T38" fmla="*/ 72 w 262"/>
              <a:gd name="T39" fmla="*/ 18 h 46"/>
              <a:gd name="T40" fmla="*/ 99 w 262"/>
              <a:gd name="T41" fmla="*/ 0 h 46"/>
              <a:gd name="T42" fmla="*/ 99 w 262"/>
              <a:gd name="T43" fmla="*/ 0 h 46"/>
              <a:gd name="T44" fmla="*/ 117 w 262"/>
              <a:gd name="T45" fmla="*/ 18 h 46"/>
              <a:gd name="T46" fmla="*/ 99 w 262"/>
              <a:gd name="T47" fmla="*/ 45 h 46"/>
              <a:gd name="T48" fmla="*/ 27 w 262"/>
              <a:gd name="T49" fmla="*/ 45 h 46"/>
              <a:gd name="T50" fmla="*/ 27 w 262"/>
              <a:gd name="T51" fmla="*/ 45 h 46"/>
              <a:gd name="T52" fmla="*/ 27 w 262"/>
              <a:gd name="T53" fmla="*/ 45 h 46"/>
              <a:gd name="T54" fmla="*/ 0 w 262"/>
              <a:gd name="T55" fmla="*/ 18 h 46"/>
              <a:gd name="T56" fmla="*/ 27 w 262"/>
              <a:gd name="T57" fmla="*/ 0 h 46"/>
              <a:gd name="T58" fmla="*/ 27 w 262"/>
              <a:gd name="T59" fmla="*/ 0 h 46"/>
              <a:gd name="T60" fmla="*/ 45 w 262"/>
              <a:gd name="T61" fmla="*/ 18 h 46"/>
              <a:gd name="T62" fmla="*/ 27 w 262"/>
              <a:gd name="T63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2" h="46">
                <a:moveTo>
                  <a:pt x="243" y="45"/>
                </a:moveTo>
                <a:lnTo>
                  <a:pt x="243" y="45"/>
                </a:lnTo>
                <a:lnTo>
                  <a:pt x="243" y="45"/>
                </a:lnTo>
                <a:cubicBezTo>
                  <a:pt x="225" y="45"/>
                  <a:pt x="216" y="36"/>
                  <a:pt x="216" y="18"/>
                </a:cubicBezTo>
                <a:cubicBezTo>
                  <a:pt x="216" y="9"/>
                  <a:pt x="225" y="0"/>
                  <a:pt x="243" y="0"/>
                </a:cubicBezTo>
                <a:lnTo>
                  <a:pt x="243" y="0"/>
                </a:lnTo>
                <a:cubicBezTo>
                  <a:pt x="252" y="0"/>
                  <a:pt x="261" y="9"/>
                  <a:pt x="261" y="18"/>
                </a:cubicBezTo>
                <a:cubicBezTo>
                  <a:pt x="261" y="36"/>
                  <a:pt x="252" y="45"/>
                  <a:pt x="243" y="45"/>
                </a:cubicBezTo>
                <a:close/>
                <a:moveTo>
                  <a:pt x="171" y="45"/>
                </a:moveTo>
                <a:lnTo>
                  <a:pt x="171" y="45"/>
                </a:lnTo>
                <a:lnTo>
                  <a:pt x="171" y="45"/>
                </a:lnTo>
                <a:cubicBezTo>
                  <a:pt x="153" y="45"/>
                  <a:pt x="144" y="36"/>
                  <a:pt x="144" y="18"/>
                </a:cubicBezTo>
                <a:cubicBezTo>
                  <a:pt x="144" y="9"/>
                  <a:pt x="153" y="0"/>
                  <a:pt x="171" y="0"/>
                </a:cubicBezTo>
                <a:lnTo>
                  <a:pt x="171" y="0"/>
                </a:lnTo>
                <a:cubicBezTo>
                  <a:pt x="180" y="0"/>
                  <a:pt x="189" y="9"/>
                  <a:pt x="189" y="18"/>
                </a:cubicBezTo>
                <a:cubicBezTo>
                  <a:pt x="189" y="36"/>
                  <a:pt x="180" y="45"/>
                  <a:pt x="171" y="45"/>
                </a:cubicBezTo>
                <a:close/>
                <a:moveTo>
                  <a:pt x="99" y="45"/>
                </a:moveTo>
                <a:lnTo>
                  <a:pt x="99" y="45"/>
                </a:lnTo>
                <a:lnTo>
                  <a:pt x="99" y="45"/>
                </a:lnTo>
                <a:cubicBezTo>
                  <a:pt x="81" y="45"/>
                  <a:pt x="72" y="36"/>
                  <a:pt x="72" y="18"/>
                </a:cubicBezTo>
                <a:cubicBezTo>
                  <a:pt x="72" y="9"/>
                  <a:pt x="81" y="0"/>
                  <a:pt x="99" y="0"/>
                </a:cubicBezTo>
                <a:lnTo>
                  <a:pt x="99" y="0"/>
                </a:lnTo>
                <a:cubicBezTo>
                  <a:pt x="108" y="0"/>
                  <a:pt x="117" y="9"/>
                  <a:pt x="117" y="18"/>
                </a:cubicBezTo>
                <a:cubicBezTo>
                  <a:pt x="117" y="36"/>
                  <a:pt x="108" y="45"/>
                  <a:pt x="99" y="45"/>
                </a:cubicBezTo>
                <a:close/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0">
            <a:extLst>
              <a:ext uri="{FF2B5EF4-FFF2-40B4-BE49-F238E27FC236}">
                <a16:creationId xmlns:a16="http://schemas.microsoft.com/office/drawing/2014/main" id="{8582135A-38E5-2A40-98BF-F6FBDB4A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356" y="4307549"/>
            <a:ext cx="44356" cy="4435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1">
            <a:extLst>
              <a:ext uri="{FF2B5EF4-FFF2-40B4-BE49-F238E27FC236}">
                <a16:creationId xmlns:a16="http://schemas.microsoft.com/office/drawing/2014/main" id="{A27DEE56-6997-AB4C-BA9B-ECCBFA35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485" y="4178916"/>
            <a:ext cx="416944" cy="44356"/>
          </a:xfrm>
          <a:custGeom>
            <a:avLst/>
            <a:gdLst>
              <a:gd name="T0" fmla="*/ 396 w 415"/>
              <a:gd name="T1" fmla="*/ 45 h 46"/>
              <a:gd name="T2" fmla="*/ 396 w 415"/>
              <a:gd name="T3" fmla="*/ 45 h 46"/>
              <a:gd name="T4" fmla="*/ 27 w 415"/>
              <a:gd name="T5" fmla="*/ 45 h 46"/>
              <a:gd name="T6" fmla="*/ 0 w 415"/>
              <a:gd name="T7" fmla="*/ 27 h 46"/>
              <a:gd name="T8" fmla="*/ 27 w 415"/>
              <a:gd name="T9" fmla="*/ 0 h 46"/>
              <a:gd name="T10" fmla="*/ 396 w 415"/>
              <a:gd name="T11" fmla="*/ 0 h 46"/>
              <a:gd name="T12" fmla="*/ 414 w 415"/>
              <a:gd name="T13" fmla="*/ 27 h 46"/>
              <a:gd name="T14" fmla="*/ 396 w 41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46">
                <a:moveTo>
                  <a:pt x="396" y="45"/>
                </a:moveTo>
                <a:lnTo>
                  <a:pt x="396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05" y="0"/>
                  <a:pt x="414" y="9"/>
                  <a:pt x="414" y="27"/>
                </a:cubicBezTo>
                <a:cubicBezTo>
                  <a:pt x="414" y="36"/>
                  <a:pt x="405" y="45"/>
                  <a:pt x="39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2">
            <a:extLst>
              <a:ext uri="{FF2B5EF4-FFF2-40B4-BE49-F238E27FC236}">
                <a16:creationId xmlns:a16="http://schemas.microsoft.com/office/drawing/2014/main" id="{B51BD40A-CAAB-2A4F-898D-0A471B2D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684" y="4178916"/>
            <a:ext cx="226213" cy="164118"/>
          </a:xfrm>
          <a:custGeom>
            <a:avLst/>
            <a:gdLst>
              <a:gd name="T0" fmla="*/ 198 w 225"/>
              <a:gd name="T1" fmla="*/ 162 h 163"/>
              <a:gd name="T2" fmla="*/ 198 w 225"/>
              <a:gd name="T3" fmla="*/ 162 h 163"/>
              <a:gd name="T4" fmla="*/ 18 w 225"/>
              <a:gd name="T5" fmla="*/ 162 h 163"/>
              <a:gd name="T6" fmla="*/ 0 w 225"/>
              <a:gd name="T7" fmla="*/ 144 h 163"/>
              <a:gd name="T8" fmla="*/ 0 w 225"/>
              <a:gd name="T9" fmla="*/ 27 h 163"/>
              <a:gd name="T10" fmla="*/ 18 w 225"/>
              <a:gd name="T11" fmla="*/ 0 h 163"/>
              <a:gd name="T12" fmla="*/ 198 w 225"/>
              <a:gd name="T13" fmla="*/ 0 h 163"/>
              <a:gd name="T14" fmla="*/ 224 w 225"/>
              <a:gd name="T15" fmla="*/ 27 h 163"/>
              <a:gd name="T16" fmla="*/ 224 w 225"/>
              <a:gd name="T17" fmla="*/ 144 h 163"/>
              <a:gd name="T18" fmla="*/ 198 w 225"/>
              <a:gd name="T19" fmla="*/ 162 h 163"/>
              <a:gd name="T20" fmla="*/ 45 w 225"/>
              <a:gd name="T21" fmla="*/ 117 h 163"/>
              <a:gd name="T22" fmla="*/ 45 w 225"/>
              <a:gd name="T23" fmla="*/ 117 h 163"/>
              <a:gd name="T24" fmla="*/ 180 w 225"/>
              <a:gd name="T25" fmla="*/ 117 h 163"/>
              <a:gd name="T26" fmla="*/ 180 w 225"/>
              <a:gd name="T27" fmla="*/ 45 h 163"/>
              <a:gd name="T28" fmla="*/ 45 w 225"/>
              <a:gd name="T29" fmla="*/ 45 h 163"/>
              <a:gd name="T30" fmla="*/ 45 w 225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163">
                <a:moveTo>
                  <a:pt x="198" y="162"/>
                </a:moveTo>
                <a:lnTo>
                  <a:pt x="198" y="162"/>
                </a:lnTo>
                <a:cubicBezTo>
                  <a:pt x="18" y="162"/>
                  <a:pt x="18" y="162"/>
                  <a:pt x="18" y="162"/>
                </a:cubicBezTo>
                <a:cubicBezTo>
                  <a:pt x="9" y="162"/>
                  <a:pt x="0" y="153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16" y="0"/>
                  <a:pt x="224" y="9"/>
                  <a:pt x="224" y="27"/>
                </a:cubicBezTo>
                <a:cubicBezTo>
                  <a:pt x="224" y="144"/>
                  <a:pt x="224" y="144"/>
                  <a:pt x="224" y="144"/>
                </a:cubicBezTo>
                <a:cubicBezTo>
                  <a:pt x="224" y="153"/>
                  <a:pt x="216" y="162"/>
                  <a:pt x="198" y="162"/>
                </a:cubicBezTo>
                <a:close/>
                <a:moveTo>
                  <a:pt x="45" y="117"/>
                </a:moveTo>
                <a:lnTo>
                  <a:pt x="45" y="117"/>
                </a:lnTo>
                <a:cubicBezTo>
                  <a:pt x="180" y="117"/>
                  <a:pt x="180" y="117"/>
                  <a:pt x="180" y="117"/>
                </a:cubicBezTo>
                <a:cubicBezTo>
                  <a:pt x="180" y="45"/>
                  <a:pt x="180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3">
            <a:extLst>
              <a:ext uri="{FF2B5EF4-FFF2-40B4-BE49-F238E27FC236}">
                <a16:creationId xmlns:a16="http://schemas.microsoft.com/office/drawing/2014/main" id="{3D8CB17A-CAE5-F543-A085-2554D7B9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443" y="3819636"/>
            <a:ext cx="172986" cy="44356"/>
          </a:xfrm>
          <a:custGeom>
            <a:avLst/>
            <a:gdLst>
              <a:gd name="T0" fmla="*/ 153 w 172"/>
              <a:gd name="T1" fmla="*/ 45 h 46"/>
              <a:gd name="T2" fmla="*/ 153 w 172"/>
              <a:gd name="T3" fmla="*/ 45 h 46"/>
              <a:gd name="T4" fmla="*/ 27 w 172"/>
              <a:gd name="T5" fmla="*/ 45 h 46"/>
              <a:gd name="T6" fmla="*/ 0 w 172"/>
              <a:gd name="T7" fmla="*/ 27 h 46"/>
              <a:gd name="T8" fmla="*/ 27 w 172"/>
              <a:gd name="T9" fmla="*/ 0 h 46"/>
              <a:gd name="T10" fmla="*/ 153 w 172"/>
              <a:gd name="T11" fmla="*/ 0 h 46"/>
              <a:gd name="T12" fmla="*/ 171 w 172"/>
              <a:gd name="T13" fmla="*/ 27 h 46"/>
              <a:gd name="T14" fmla="*/ 153 w 17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46">
                <a:moveTo>
                  <a:pt x="153" y="45"/>
                </a:moveTo>
                <a:lnTo>
                  <a:pt x="153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36"/>
                  <a:pt x="162" y="45"/>
                  <a:pt x="153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4">
            <a:extLst>
              <a:ext uri="{FF2B5EF4-FFF2-40B4-BE49-F238E27FC236}">
                <a16:creationId xmlns:a16="http://schemas.microsoft.com/office/drawing/2014/main" id="{5265757A-CF4F-664D-B463-C073FC8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1433" y="3455919"/>
            <a:ext cx="887114" cy="727434"/>
          </a:xfrm>
          <a:custGeom>
            <a:avLst/>
            <a:gdLst>
              <a:gd name="T0" fmla="*/ 675 w 883"/>
              <a:gd name="T1" fmla="*/ 720 h 721"/>
              <a:gd name="T2" fmla="*/ 612 w 883"/>
              <a:gd name="T3" fmla="*/ 666 h 721"/>
              <a:gd name="T4" fmla="*/ 594 w 883"/>
              <a:gd name="T5" fmla="*/ 576 h 721"/>
              <a:gd name="T6" fmla="*/ 468 w 883"/>
              <a:gd name="T7" fmla="*/ 585 h 721"/>
              <a:gd name="T8" fmla="*/ 360 w 883"/>
              <a:gd name="T9" fmla="*/ 648 h 721"/>
              <a:gd name="T10" fmla="*/ 216 w 883"/>
              <a:gd name="T11" fmla="*/ 666 h 721"/>
              <a:gd name="T12" fmla="*/ 153 w 883"/>
              <a:gd name="T13" fmla="*/ 486 h 721"/>
              <a:gd name="T14" fmla="*/ 45 w 883"/>
              <a:gd name="T15" fmla="*/ 423 h 721"/>
              <a:gd name="T16" fmla="*/ 0 w 883"/>
              <a:gd name="T17" fmla="*/ 369 h 721"/>
              <a:gd name="T18" fmla="*/ 45 w 883"/>
              <a:gd name="T19" fmla="*/ 243 h 721"/>
              <a:gd name="T20" fmla="*/ 153 w 883"/>
              <a:gd name="T21" fmla="*/ 126 h 721"/>
              <a:gd name="T22" fmla="*/ 99 w 883"/>
              <a:gd name="T23" fmla="*/ 18 h 721"/>
              <a:gd name="T24" fmla="*/ 270 w 883"/>
              <a:gd name="T25" fmla="*/ 36 h 721"/>
              <a:gd name="T26" fmla="*/ 468 w 883"/>
              <a:gd name="T27" fmla="*/ 45 h 721"/>
              <a:gd name="T28" fmla="*/ 882 w 883"/>
              <a:gd name="T29" fmla="*/ 324 h 721"/>
              <a:gd name="T30" fmla="*/ 819 w 883"/>
              <a:gd name="T31" fmla="*/ 486 h 721"/>
              <a:gd name="T32" fmla="*/ 756 w 883"/>
              <a:gd name="T33" fmla="*/ 612 h 721"/>
              <a:gd name="T34" fmla="*/ 675 w 883"/>
              <a:gd name="T35" fmla="*/ 720 h 721"/>
              <a:gd name="T36" fmla="*/ 657 w 883"/>
              <a:gd name="T37" fmla="*/ 657 h 721"/>
              <a:gd name="T38" fmla="*/ 702 w 883"/>
              <a:gd name="T39" fmla="*/ 648 h 721"/>
              <a:gd name="T40" fmla="*/ 720 w 883"/>
              <a:gd name="T41" fmla="*/ 558 h 721"/>
              <a:gd name="T42" fmla="*/ 801 w 883"/>
              <a:gd name="T43" fmla="*/ 432 h 721"/>
              <a:gd name="T44" fmla="*/ 729 w 883"/>
              <a:gd name="T45" fmla="*/ 162 h 721"/>
              <a:gd name="T46" fmla="*/ 423 w 883"/>
              <a:gd name="T47" fmla="*/ 90 h 721"/>
              <a:gd name="T48" fmla="*/ 252 w 883"/>
              <a:gd name="T49" fmla="*/ 81 h 721"/>
              <a:gd name="T50" fmla="*/ 207 w 883"/>
              <a:gd name="T51" fmla="*/ 117 h 721"/>
              <a:gd name="T52" fmla="*/ 198 w 883"/>
              <a:gd name="T53" fmla="*/ 144 h 721"/>
              <a:gd name="T54" fmla="*/ 45 w 883"/>
              <a:gd name="T55" fmla="*/ 288 h 721"/>
              <a:gd name="T56" fmla="*/ 45 w 883"/>
              <a:gd name="T57" fmla="*/ 369 h 721"/>
              <a:gd name="T58" fmla="*/ 63 w 883"/>
              <a:gd name="T59" fmla="*/ 378 h 721"/>
              <a:gd name="T60" fmla="*/ 162 w 883"/>
              <a:gd name="T61" fmla="*/ 441 h 721"/>
              <a:gd name="T62" fmla="*/ 261 w 883"/>
              <a:gd name="T63" fmla="*/ 657 h 721"/>
              <a:gd name="T64" fmla="*/ 306 w 883"/>
              <a:gd name="T65" fmla="*/ 648 h 721"/>
              <a:gd name="T66" fmla="*/ 315 w 883"/>
              <a:gd name="T67" fmla="*/ 531 h 721"/>
              <a:gd name="T68" fmla="*/ 468 w 883"/>
              <a:gd name="T69" fmla="*/ 540 h 721"/>
              <a:gd name="T70" fmla="*/ 612 w 883"/>
              <a:gd name="T71" fmla="*/ 531 h 721"/>
              <a:gd name="T72" fmla="*/ 648 w 883"/>
              <a:gd name="T73" fmla="*/ 594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83" h="721">
                <a:moveTo>
                  <a:pt x="675" y="720"/>
                </a:moveTo>
                <a:lnTo>
                  <a:pt x="675" y="720"/>
                </a:lnTo>
                <a:cubicBezTo>
                  <a:pt x="648" y="720"/>
                  <a:pt x="621" y="693"/>
                  <a:pt x="612" y="666"/>
                </a:cubicBezTo>
                <a:lnTo>
                  <a:pt x="612" y="666"/>
                </a:lnTo>
                <a:cubicBezTo>
                  <a:pt x="603" y="603"/>
                  <a:pt x="603" y="603"/>
                  <a:pt x="603" y="603"/>
                </a:cubicBezTo>
                <a:cubicBezTo>
                  <a:pt x="603" y="594"/>
                  <a:pt x="594" y="585"/>
                  <a:pt x="594" y="576"/>
                </a:cubicBezTo>
                <a:cubicBezTo>
                  <a:pt x="585" y="576"/>
                  <a:pt x="585" y="576"/>
                  <a:pt x="585" y="576"/>
                </a:cubicBezTo>
                <a:cubicBezTo>
                  <a:pt x="549" y="585"/>
                  <a:pt x="513" y="585"/>
                  <a:pt x="468" y="585"/>
                </a:cubicBezTo>
                <a:cubicBezTo>
                  <a:pt x="432" y="585"/>
                  <a:pt x="396" y="585"/>
                  <a:pt x="360" y="576"/>
                </a:cubicBezTo>
                <a:cubicBezTo>
                  <a:pt x="360" y="648"/>
                  <a:pt x="360" y="648"/>
                  <a:pt x="360" y="648"/>
                </a:cubicBezTo>
                <a:cubicBezTo>
                  <a:pt x="360" y="684"/>
                  <a:pt x="324" y="720"/>
                  <a:pt x="288" y="720"/>
                </a:cubicBezTo>
                <a:cubicBezTo>
                  <a:pt x="252" y="720"/>
                  <a:pt x="225" y="693"/>
                  <a:pt x="216" y="666"/>
                </a:cubicBezTo>
                <a:cubicBezTo>
                  <a:pt x="180" y="504"/>
                  <a:pt x="180" y="504"/>
                  <a:pt x="180" y="504"/>
                </a:cubicBezTo>
                <a:cubicBezTo>
                  <a:pt x="180" y="495"/>
                  <a:pt x="162" y="495"/>
                  <a:pt x="153" y="486"/>
                </a:cubicBezTo>
                <a:cubicBezTo>
                  <a:pt x="135" y="477"/>
                  <a:pt x="108" y="477"/>
                  <a:pt x="99" y="459"/>
                </a:cubicBezTo>
                <a:cubicBezTo>
                  <a:pt x="81" y="441"/>
                  <a:pt x="63" y="432"/>
                  <a:pt x="45" y="423"/>
                </a:cubicBezTo>
                <a:cubicBezTo>
                  <a:pt x="36" y="423"/>
                  <a:pt x="36" y="423"/>
                  <a:pt x="28" y="414"/>
                </a:cubicBezTo>
                <a:cubicBezTo>
                  <a:pt x="9" y="414"/>
                  <a:pt x="0" y="396"/>
                  <a:pt x="0" y="369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61"/>
                  <a:pt x="18" y="243"/>
                  <a:pt x="45" y="243"/>
                </a:cubicBezTo>
                <a:cubicBezTo>
                  <a:pt x="63" y="243"/>
                  <a:pt x="72" y="225"/>
                  <a:pt x="90" y="198"/>
                </a:cubicBezTo>
                <a:cubicBezTo>
                  <a:pt x="99" y="180"/>
                  <a:pt x="117" y="153"/>
                  <a:pt x="153" y="126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0" y="54"/>
                  <a:pt x="90" y="36"/>
                  <a:pt x="99" y="18"/>
                </a:cubicBezTo>
                <a:cubicBezTo>
                  <a:pt x="108" y="9"/>
                  <a:pt x="126" y="0"/>
                  <a:pt x="144" y="9"/>
                </a:cubicBezTo>
                <a:cubicBezTo>
                  <a:pt x="180" y="9"/>
                  <a:pt x="252" y="27"/>
                  <a:pt x="270" y="36"/>
                </a:cubicBezTo>
                <a:cubicBezTo>
                  <a:pt x="297" y="45"/>
                  <a:pt x="369" y="45"/>
                  <a:pt x="414" y="45"/>
                </a:cubicBezTo>
                <a:cubicBezTo>
                  <a:pt x="432" y="45"/>
                  <a:pt x="450" y="45"/>
                  <a:pt x="468" y="45"/>
                </a:cubicBezTo>
                <a:cubicBezTo>
                  <a:pt x="576" y="45"/>
                  <a:pt x="675" y="72"/>
                  <a:pt x="756" y="126"/>
                </a:cubicBezTo>
                <a:cubicBezTo>
                  <a:pt x="837" y="180"/>
                  <a:pt x="882" y="252"/>
                  <a:pt x="882" y="324"/>
                </a:cubicBezTo>
                <a:cubicBezTo>
                  <a:pt x="882" y="369"/>
                  <a:pt x="864" y="423"/>
                  <a:pt x="837" y="459"/>
                </a:cubicBezTo>
                <a:cubicBezTo>
                  <a:pt x="828" y="468"/>
                  <a:pt x="819" y="477"/>
                  <a:pt x="819" y="486"/>
                </a:cubicBezTo>
                <a:cubicBezTo>
                  <a:pt x="792" y="513"/>
                  <a:pt x="774" y="531"/>
                  <a:pt x="765" y="567"/>
                </a:cubicBezTo>
                <a:cubicBezTo>
                  <a:pt x="765" y="585"/>
                  <a:pt x="756" y="603"/>
                  <a:pt x="756" y="612"/>
                </a:cubicBezTo>
                <a:cubicBezTo>
                  <a:pt x="756" y="621"/>
                  <a:pt x="756" y="630"/>
                  <a:pt x="756" y="648"/>
                </a:cubicBezTo>
                <a:cubicBezTo>
                  <a:pt x="747" y="684"/>
                  <a:pt x="720" y="720"/>
                  <a:pt x="675" y="720"/>
                </a:cubicBezTo>
                <a:close/>
                <a:moveTo>
                  <a:pt x="657" y="657"/>
                </a:moveTo>
                <a:lnTo>
                  <a:pt x="657" y="657"/>
                </a:lnTo>
                <a:cubicBezTo>
                  <a:pt x="657" y="666"/>
                  <a:pt x="666" y="675"/>
                  <a:pt x="675" y="675"/>
                </a:cubicBezTo>
                <a:cubicBezTo>
                  <a:pt x="693" y="675"/>
                  <a:pt x="702" y="657"/>
                  <a:pt x="702" y="648"/>
                </a:cubicBezTo>
                <a:cubicBezTo>
                  <a:pt x="711" y="630"/>
                  <a:pt x="711" y="612"/>
                  <a:pt x="711" y="603"/>
                </a:cubicBezTo>
                <a:cubicBezTo>
                  <a:pt x="711" y="594"/>
                  <a:pt x="720" y="576"/>
                  <a:pt x="720" y="558"/>
                </a:cubicBezTo>
                <a:cubicBezTo>
                  <a:pt x="738" y="513"/>
                  <a:pt x="756" y="486"/>
                  <a:pt x="783" y="450"/>
                </a:cubicBezTo>
                <a:cubicBezTo>
                  <a:pt x="783" y="450"/>
                  <a:pt x="792" y="441"/>
                  <a:pt x="801" y="432"/>
                </a:cubicBezTo>
                <a:cubicBezTo>
                  <a:pt x="819" y="396"/>
                  <a:pt x="837" y="360"/>
                  <a:pt x="837" y="324"/>
                </a:cubicBezTo>
                <a:cubicBezTo>
                  <a:pt x="837" y="270"/>
                  <a:pt x="801" y="207"/>
                  <a:pt x="729" y="162"/>
                </a:cubicBezTo>
                <a:cubicBezTo>
                  <a:pt x="657" y="117"/>
                  <a:pt x="567" y="90"/>
                  <a:pt x="468" y="90"/>
                </a:cubicBezTo>
                <a:cubicBezTo>
                  <a:pt x="450" y="90"/>
                  <a:pt x="432" y="90"/>
                  <a:pt x="423" y="90"/>
                </a:cubicBezTo>
                <a:cubicBezTo>
                  <a:pt x="423" y="90"/>
                  <a:pt x="423" y="90"/>
                  <a:pt x="414" y="90"/>
                </a:cubicBezTo>
                <a:cubicBezTo>
                  <a:pt x="405" y="90"/>
                  <a:pt x="297" y="99"/>
                  <a:pt x="252" y="81"/>
                </a:cubicBezTo>
                <a:cubicBezTo>
                  <a:pt x="243" y="72"/>
                  <a:pt x="189" y="63"/>
                  <a:pt x="153" y="54"/>
                </a:cubicBezTo>
                <a:cubicBezTo>
                  <a:pt x="207" y="117"/>
                  <a:pt x="207" y="117"/>
                  <a:pt x="207" y="117"/>
                </a:cubicBezTo>
                <a:cubicBezTo>
                  <a:pt x="207" y="117"/>
                  <a:pt x="207" y="126"/>
                  <a:pt x="207" y="135"/>
                </a:cubicBezTo>
                <a:cubicBezTo>
                  <a:pt x="207" y="135"/>
                  <a:pt x="207" y="144"/>
                  <a:pt x="198" y="144"/>
                </a:cubicBezTo>
                <a:cubicBezTo>
                  <a:pt x="162" y="180"/>
                  <a:pt x="144" y="207"/>
                  <a:pt x="126" y="225"/>
                </a:cubicBezTo>
                <a:cubicBezTo>
                  <a:pt x="108" y="261"/>
                  <a:pt x="90" y="288"/>
                  <a:pt x="45" y="288"/>
                </a:cubicBezTo>
                <a:lnTo>
                  <a:pt x="45" y="288"/>
                </a:lnTo>
                <a:cubicBezTo>
                  <a:pt x="45" y="369"/>
                  <a:pt x="45" y="369"/>
                  <a:pt x="45" y="369"/>
                </a:cubicBezTo>
                <a:cubicBezTo>
                  <a:pt x="45" y="378"/>
                  <a:pt x="45" y="378"/>
                  <a:pt x="45" y="378"/>
                </a:cubicBezTo>
                <a:cubicBezTo>
                  <a:pt x="54" y="378"/>
                  <a:pt x="54" y="378"/>
                  <a:pt x="63" y="378"/>
                </a:cubicBezTo>
                <a:cubicBezTo>
                  <a:pt x="81" y="387"/>
                  <a:pt x="108" y="396"/>
                  <a:pt x="135" y="432"/>
                </a:cubicBezTo>
                <a:cubicBezTo>
                  <a:pt x="135" y="432"/>
                  <a:pt x="153" y="441"/>
                  <a:pt x="162" y="441"/>
                </a:cubicBezTo>
                <a:cubicBezTo>
                  <a:pt x="189" y="450"/>
                  <a:pt x="225" y="459"/>
                  <a:pt x="225" y="486"/>
                </a:cubicBezTo>
                <a:cubicBezTo>
                  <a:pt x="261" y="657"/>
                  <a:pt x="261" y="657"/>
                  <a:pt x="261" y="657"/>
                </a:cubicBezTo>
                <a:cubicBezTo>
                  <a:pt x="270" y="666"/>
                  <a:pt x="279" y="675"/>
                  <a:pt x="288" y="675"/>
                </a:cubicBezTo>
                <a:cubicBezTo>
                  <a:pt x="297" y="675"/>
                  <a:pt x="306" y="657"/>
                  <a:pt x="306" y="648"/>
                </a:cubicBezTo>
                <a:cubicBezTo>
                  <a:pt x="306" y="549"/>
                  <a:pt x="306" y="549"/>
                  <a:pt x="306" y="549"/>
                </a:cubicBezTo>
                <a:cubicBezTo>
                  <a:pt x="306" y="540"/>
                  <a:pt x="315" y="531"/>
                  <a:pt x="315" y="531"/>
                </a:cubicBezTo>
                <a:cubicBezTo>
                  <a:pt x="324" y="522"/>
                  <a:pt x="333" y="522"/>
                  <a:pt x="342" y="522"/>
                </a:cubicBezTo>
                <a:cubicBezTo>
                  <a:pt x="378" y="531"/>
                  <a:pt x="423" y="540"/>
                  <a:pt x="468" y="540"/>
                </a:cubicBezTo>
                <a:cubicBezTo>
                  <a:pt x="513" y="540"/>
                  <a:pt x="549" y="531"/>
                  <a:pt x="594" y="522"/>
                </a:cubicBezTo>
                <a:cubicBezTo>
                  <a:pt x="603" y="522"/>
                  <a:pt x="612" y="522"/>
                  <a:pt x="612" y="531"/>
                </a:cubicBezTo>
                <a:cubicBezTo>
                  <a:pt x="630" y="549"/>
                  <a:pt x="630" y="549"/>
                  <a:pt x="630" y="549"/>
                </a:cubicBezTo>
                <a:cubicBezTo>
                  <a:pt x="639" y="558"/>
                  <a:pt x="648" y="576"/>
                  <a:pt x="648" y="594"/>
                </a:cubicBezTo>
                <a:lnTo>
                  <a:pt x="657" y="6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5">
            <a:extLst>
              <a:ext uri="{FF2B5EF4-FFF2-40B4-BE49-F238E27FC236}">
                <a16:creationId xmlns:a16="http://schemas.microsoft.com/office/drawing/2014/main" id="{E3859FA6-482E-894D-8D00-7DFD8DC0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7578" y="3584549"/>
            <a:ext cx="199599" cy="137504"/>
          </a:xfrm>
          <a:custGeom>
            <a:avLst/>
            <a:gdLst>
              <a:gd name="T0" fmla="*/ 18 w 198"/>
              <a:gd name="T1" fmla="*/ 135 h 136"/>
              <a:gd name="T2" fmla="*/ 18 w 198"/>
              <a:gd name="T3" fmla="*/ 135 h 136"/>
              <a:gd name="T4" fmla="*/ 9 w 198"/>
              <a:gd name="T5" fmla="*/ 126 h 136"/>
              <a:gd name="T6" fmla="*/ 18 w 198"/>
              <a:gd name="T7" fmla="*/ 99 h 136"/>
              <a:gd name="T8" fmla="*/ 18 w 198"/>
              <a:gd name="T9" fmla="*/ 99 h 136"/>
              <a:gd name="T10" fmla="*/ 72 w 198"/>
              <a:gd name="T11" fmla="*/ 81 h 136"/>
              <a:gd name="T12" fmla="*/ 54 w 198"/>
              <a:gd name="T13" fmla="*/ 72 h 136"/>
              <a:gd name="T14" fmla="*/ 54 w 198"/>
              <a:gd name="T15" fmla="*/ 27 h 136"/>
              <a:gd name="T16" fmla="*/ 99 w 198"/>
              <a:gd name="T17" fmla="*/ 0 h 136"/>
              <a:gd name="T18" fmla="*/ 135 w 198"/>
              <a:gd name="T19" fmla="*/ 18 h 136"/>
              <a:gd name="T20" fmla="*/ 135 w 198"/>
              <a:gd name="T21" fmla="*/ 63 h 136"/>
              <a:gd name="T22" fmla="*/ 179 w 198"/>
              <a:gd name="T23" fmla="*/ 54 h 136"/>
              <a:gd name="T24" fmla="*/ 197 w 198"/>
              <a:gd name="T25" fmla="*/ 63 h 136"/>
              <a:gd name="T26" fmla="*/ 188 w 198"/>
              <a:gd name="T27" fmla="*/ 81 h 136"/>
              <a:gd name="T28" fmla="*/ 135 w 198"/>
              <a:gd name="T29" fmla="*/ 90 h 136"/>
              <a:gd name="T30" fmla="*/ 108 w 198"/>
              <a:gd name="T31" fmla="*/ 90 h 136"/>
              <a:gd name="T32" fmla="*/ 63 w 198"/>
              <a:gd name="T33" fmla="*/ 117 h 136"/>
              <a:gd name="T34" fmla="*/ 27 w 198"/>
              <a:gd name="T35" fmla="*/ 135 h 136"/>
              <a:gd name="T36" fmla="*/ 18 w 198"/>
              <a:gd name="T37" fmla="*/ 135 h 136"/>
              <a:gd name="T38" fmla="*/ 90 w 198"/>
              <a:gd name="T39" fmla="*/ 27 h 136"/>
              <a:gd name="T40" fmla="*/ 90 w 198"/>
              <a:gd name="T41" fmla="*/ 27 h 136"/>
              <a:gd name="T42" fmla="*/ 90 w 198"/>
              <a:gd name="T43" fmla="*/ 27 h 136"/>
              <a:gd name="T44" fmla="*/ 81 w 198"/>
              <a:gd name="T45" fmla="*/ 36 h 136"/>
              <a:gd name="T46" fmla="*/ 81 w 198"/>
              <a:gd name="T47" fmla="*/ 54 h 136"/>
              <a:gd name="T48" fmla="*/ 99 w 198"/>
              <a:gd name="T49" fmla="*/ 63 h 136"/>
              <a:gd name="T50" fmla="*/ 108 w 198"/>
              <a:gd name="T51" fmla="*/ 54 h 136"/>
              <a:gd name="T52" fmla="*/ 108 w 198"/>
              <a:gd name="T53" fmla="*/ 36 h 136"/>
              <a:gd name="T54" fmla="*/ 90 w 198"/>
              <a:gd name="T55" fmla="*/ 27 h 136"/>
              <a:gd name="T56" fmla="*/ 108 w 198"/>
              <a:gd name="T57" fmla="*/ 36 h 136"/>
              <a:gd name="T58" fmla="*/ 108 w 198"/>
              <a:gd name="T59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8" h="136">
                <a:moveTo>
                  <a:pt x="18" y="135"/>
                </a:moveTo>
                <a:lnTo>
                  <a:pt x="18" y="135"/>
                </a:lnTo>
                <a:cubicBezTo>
                  <a:pt x="9" y="135"/>
                  <a:pt x="9" y="126"/>
                  <a:pt x="9" y="126"/>
                </a:cubicBezTo>
                <a:cubicBezTo>
                  <a:pt x="0" y="117"/>
                  <a:pt x="9" y="108"/>
                  <a:pt x="18" y="99"/>
                </a:cubicBezTo>
                <a:lnTo>
                  <a:pt x="18" y="99"/>
                </a:lnTo>
                <a:cubicBezTo>
                  <a:pt x="27" y="99"/>
                  <a:pt x="54" y="90"/>
                  <a:pt x="72" y="81"/>
                </a:cubicBezTo>
                <a:cubicBezTo>
                  <a:pt x="63" y="81"/>
                  <a:pt x="63" y="72"/>
                  <a:pt x="54" y="72"/>
                </a:cubicBezTo>
                <a:cubicBezTo>
                  <a:pt x="45" y="63"/>
                  <a:pt x="45" y="45"/>
                  <a:pt x="54" y="27"/>
                </a:cubicBezTo>
                <a:cubicBezTo>
                  <a:pt x="63" y="9"/>
                  <a:pt x="72" y="0"/>
                  <a:pt x="99" y="0"/>
                </a:cubicBezTo>
                <a:cubicBezTo>
                  <a:pt x="117" y="0"/>
                  <a:pt x="135" y="9"/>
                  <a:pt x="135" y="18"/>
                </a:cubicBezTo>
                <a:cubicBezTo>
                  <a:pt x="135" y="36"/>
                  <a:pt x="135" y="45"/>
                  <a:pt x="135" y="63"/>
                </a:cubicBezTo>
                <a:cubicBezTo>
                  <a:pt x="153" y="63"/>
                  <a:pt x="161" y="54"/>
                  <a:pt x="179" y="54"/>
                </a:cubicBezTo>
                <a:cubicBezTo>
                  <a:pt x="188" y="54"/>
                  <a:pt x="197" y="54"/>
                  <a:pt x="197" y="63"/>
                </a:cubicBezTo>
                <a:cubicBezTo>
                  <a:pt x="197" y="72"/>
                  <a:pt x="197" y="81"/>
                  <a:pt x="188" y="81"/>
                </a:cubicBezTo>
                <a:cubicBezTo>
                  <a:pt x="188" y="81"/>
                  <a:pt x="161" y="90"/>
                  <a:pt x="135" y="90"/>
                </a:cubicBezTo>
                <a:cubicBezTo>
                  <a:pt x="126" y="90"/>
                  <a:pt x="117" y="90"/>
                  <a:pt x="108" y="90"/>
                </a:cubicBezTo>
                <a:cubicBezTo>
                  <a:pt x="99" y="99"/>
                  <a:pt x="81" y="108"/>
                  <a:pt x="63" y="117"/>
                </a:cubicBezTo>
                <a:cubicBezTo>
                  <a:pt x="45" y="126"/>
                  <a:pt x="27" y="135"/>
                  <a:pt x="27" y="135"/>
                </a:cubicBezTo>
                <a:cubicBezTo>
                  <a:pt x="18" y="135"/>
                  <a:pt x="18" y="135"/>
                  <a:pt x="18" y="135"/>
                </a:cubicBezTo>
                <a:close/>
                <a:moveTo>
                  <a:pt x="90" y="27"/>
                </a:moveTo>
                <a:lnTo>
                  <a:pt x="90" y="27"/>
                </a:lnTo>
                <a:lnTo>
                  <a:pt x="90" y="27"/>
                </a:lnTo>
                <a:cubicBezTo>
                  <a:pt x="81" y="27"/>
                  <a:pt x="81" y="27"/>
                  <a:pt x="81" y="36"/>
                </a:cubicBezTo>
                <a:cubicBezTo>
                  <a:pt x="81" y="45"/>
                  <a:pt x="72" y="45"/>
                  <a:pt x="81" y="54"/>
                </a:cubicBezTo>
                <a:cubicBezTo>
                  <a:pt x="81" y="54"/>
                  <a:pt x="90" y="54"/>
                  <a:pt x="99" y="63"/>
                </a:cubicBezTo>
                <a:cubicBezTo>
                  <a:pt x="99" y="54"/>
                  <a:pt x="99" y="54"/>
                  <a:pt x="108" y="54"/>
                </a:cubicBezTo>
                <a:cubicBezTo>
                  <a:pt x="108" y="45"/>
                  <a:pt x="108" y="36"/>
                  <a:pt x="108" y="36"/>
                </a:cubicBezTo>
                <a:cubicBezTo>
                  <a:pt x="108" y="27"/>
                  <a:pt x="99" y="27"/>
                  <a:pt x="90" y="27"/>
                </a:cubicBez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26">
            <a:extLst>
              <a:ext uri="{FF2B5EF4-FFF2-40B4-BE49-F238E27FC236}">
                <a16:creationId xmlns:a16="http://schemas.microsoft.com/office/drawing/2014/main" id="{F1A5E4E6-3BBE-C14A-95EC-63F7F7DC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290" y="3691003"/>
            <a:ext cx="44356" cy="44356"/>
          </a:xfrm>
          <a:custGeom>
            <a:avLst/>
            <a:gdLst>
              <a:gd name="T0" fmla="*/ 0 w 46"/>
              <a:gd name="T1" fmla="*/ 27 h 46"/>
              <a:gd name="T2" fmla="*/ 0 w 46"/>
              <a:gd name="T3" fmla="*/ 27 h 46"/>
              <a:gd name="T4" fmla="*/ 27 w 46"/>
              <a:gd name="T5" fmla="*/ 0 h 46"/>
              <a:gd name="T6" fmla="*/ 45 w 46"/>
              <a:gd name="T7" fmla="*/ 27 h 46"/>
              <a:gd name="T8" fmla="*/ 27 w 46"/>
              <a:gd name="T9" fmla="*/ 45 h 46"/>
              <a:gd name="T10" fmla="*/ 0 w 46"/>
              <a:gd name="T11" fmla="*/ 2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ubicBezTo>
                  <a:pt x="9" y="45"/>
                  <a:pt x="0" y="36"/>
                  <a:pt x="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7">
            <a:extLst>
              <a:ext uri="{FF2B5EF4-FFF2-40B4-BE49-F238E27FC236}">
                <a16:creationId xmlns:a16="http://schemas.microsoft.com/office/drawing/2014/main" id="{E4FA12DB-1C61-794B-AA38-1C011166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0634" y="3593420"/>
            <a:ext cx="217342" cy="75406"/>
          </a:xfrm>
          <a:custGeom>
            <a:avLst/>
            <a:gdLst>
              <a:gd name="T0" fmla="*/ 198 w 217"/>
              <a:gd name="T1" fmla="*/ 72 h 73"/>
              <a:gd name="T2" fmla="*/ 198 w 217"/>
              <a:gd name="T3" fmla="*/ 72 h 73"/>
              <a:gd name="T4" fmla="*/ 189 w 217"/>
              <a:gd name="T5" fmla="*/ 72 h 73"/>
              <a:gd name="T6" fmla="*/ 99 w 217"/>
              <a:gd name="T7" fmla="*/ 54 h 73"/>
              <a:gd name="T8" fmla="*/ 27 w 217"/>
              <a:gd name="T9" fmla="*/ 54 h 73"/>
              <a:gd name="T10" fmla="*/ 0 w 217"/>
              <a:gd name="T11" fmla="*/ 36 h 73"/>
              <a:gd name="T12" fmla="*/ 18 w 217"/>
              <a:gd name="T13" fmla="*/ 9 h 73"/>
              <a:gd name="T14" fmla="*/ 108 w 217"/>
              <a:gd name="T15" fmla="*/ 0 h 73"/>
              <a:gd name="T16" fmla="*/ 198 w 217"/>
              <a:gd name="T17" fmla="*/ 27 h 73"/>
              <a:gd name="T18" fmla="*/ 216 w 217"/>
              <a:gd name="T19" fmla="*/ 54 h 73"/>
              <a:gd name="T20" fmla="*/ 198 w 217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73">
                <a:moveTo>
                  <a:pt x="198" y="72"/>
                </a:moveTo>
                <a:lnTo>
                  <a:pt x="198" y="72"/>
                </a:lnTo>
                <a:cubicBezTo>
                  <a:pt x="189" y="72"/>
                  <a:pt x="189" y="72"/>
                  <a:pt x="189" y="72"/>
                </a:cubicBezTo>
                <a:cubicBezTo>
                  <a:pt x="153" y="63"/>
                  <a:pt x="135" y="54"/>
                  <a:pt x="99" y="54"/>
                </a:cubicBezTo>
                <a:cubicBezTo>
                  <a:pt x="81" y="45"/>
                  <a:pt x="45" y="54"/>
                  <a:pt x="27" y="54"/>
                </a:cubicBezTo>
                <a:cubicBezTo>
                  <a:pt x="18" y="54"/>
                  <a:pt x="0" y="45"/>
                  <a:pt x="0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45" y="0"/>
                  <a:pt x="90" y="0"/>
                  <a:pt x="108" y="0"/>
                </a:cubicBezTo>
                <a:cubicBezTo>
                  <a:pt x="144" y="9"/>
                  <a:pt x="171" y="18"/>
                  <a:pt x="198" y="27"/>
                </a:cubicBezTo>
                <a:cubicBezTo>
                  <a:pt x="216" y="27"/>
                  <a:pt x="216" y="45"/>
                  <a:pt x="216" y="54"/>
                </a:cubicBezTo>
                <a:cubicBezTo>
                  <a:pt x="216" y="63"/>
                  <a:pt x="207" y="72"/>
                  <a:pt x="198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8">
            <a:extLst>
              <a:ext uri="{FF2B5EF4-FFF2-40B4-BE49-F238E27FC236}">
                <a16:creationId xmlns:a16="http://schemas.microsoft.com/office/drawing/2014/main" id="{AE7B625A-C752-7248-A537-28A805CD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981" y="9346357"/>
            <a:ext cx="780660" cy="780660"/>
          </a:xfrm>
          <a:custGeom>
            <a:avLst/>
            <a:gdLst>
              <a:gd name="T0" fmla="*/ 387 w 775"/>
              <a:gd name="T1" fmla="*/ 774 h 775"/>
              <a:gd name="T2" fmla="*/ 387 w 775"/>
              <a:gd name="T3" fmla="*/ 774 h 775"/>
              <a:gd name="T4" fmla="*/ 117 w 775"/>
              <a:gd name="T5" fmla="*/ 657 h 775"/>
              <a:gd name="T6" fmla="*/ 0 w 775"/>
              <a:gd name="T7" fmla="*/ 387 h 775"/>
              <a:gd name="T8" fmla="*/ 117 w 775"/>
              <a:gd name="T9" fmla="*/ 117 h 775"/>
              <a:gd name="T10" fmla="*/ 387 w 775"/>
              <a:gd name="T11" fmla="*/ 0 h 775"/>
              <a:gd name="T12" fmla="*/ 657 w 775"/>
              <a:gd name="T13" fmla="*/ 117 h 775"/>
              <a:gd name="T14" fmla="*/ 774 w 775"/>
              <a:gd name="T15" fmla="*/ 387 h 775"/>
              <a:gd name="T16" fmla="*/ 657 w 775"/>
              <a:gd name="T17" fmla="*/ 657 h 775"/>
              <a:gd name="T18" fmla="*/ 387 w 775"/>
              <a:gd name="T19" fmla="*/ 774 h 775"/>
              <a:gd name="T20" fmla="*/ 387 w 775"/>
              <a:gd name="T21" fmla="*/ 45 h 775"/>
              <a:gd name="T22" fmla="*/ 387 w 775"/>
              <a:gd name="T23" fmla="*/ 45 h 775"/>
              <a:gd name="T24" fmla="*/ 54 w 775"/>
              <a:gd name="T25" fmla="*/ 387 h 775"/>
              <a:gd name="T26" fmla="*/ 387 w 775"/>
              <a:gd name="T27" fmla="*/ 720 h 775"/>
              <a:gd name="T28" fmla="*/ 720 w 775"/>
              <a:gd name="T29" fmla="*/ 387 h 775"/>
              <a:gd name="T30" fmla="*/ 387 w 775"/>
              <a:gd name="T31" fmla="*/ 45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5" h="775">
                <a:moveTo>
                  <a:pt x="387" y="774"/>
                </a:moveTo>
                <a:lnTo>
                  <a:pt x="387" y="774"/>
                </a:lnTo>
                <a:cubicBezTo>
                  <a:pt x="288" y="774"/>
                  <a:pt x="189" y="729"/>
                  <a:pt x="117" y="657"/>
                </a:cubicBezTo>
                <a:cubicBezTo>
                  <a:pt x="46" y="585"/>
                  <a:pt x="0" y="486"/>
                  <a:pt x="0" y="387"/>
                </a:cubicBezTo>
                <a:cubicBezTo>
                  <a:pt x="0" y="288"/>
                  <a:pt x="46" y="189"/>
                  <a:pt x="117" y="117"/>
                </a:cubicBezTo>
                <a:cubicBezTo>
                  <a:pt x="189" y="45"/>
                  <a:pt x="288" y="0"/>
                  <a:pt x="387" y="0"/>
                </a:cubicBezTo>
                <a:cubicBezTo>
                  <a:pt x="486" y="0"/>
                  <a:pt x="585" y="45"/>
                  <a:pt x="657" y="117"/>
                </a:cubicBezTo>
                <a:cubicBezTo>
                  <a:pt x="729" y="189"/>
                  <a:pt x="774" y="288"/>
                  <a:pt x="774" y="387"/>
                </a:cubicBezTo>
                <a:cubicBezTo>
                  <a:pt x="774" y="486"/>
                  <a:pt x="729" y="585"/>
                  <a:pt x="657" y="657"/>
                </a:cubicBezTo>
                <a:cubicBezTo>
                  <a:pt x="585" y="729"/>
                  <a:pt x="486" y="774"/>
                  <a:pt x="387" y="774"/>
                </a:cubicBezTo>
                <a:close/>
                <a:moveTo>
                  <a:pt x="387" y="45"/>
                </a:moveTo>
                <a:lnTo>
                  <a:pt x="387" y="45"/>
                </a:lnTo>
                <a:cubicBezTo>
                  <a:pt x="198" y="45"/>
                  <a:pt x="54" y="198"/>
                  <a:pt x="54" y="387"/>
                </a:cubicBezTo>
                <a:cubicBezTo>
                  <a:pt x="54" y="576"/>
                  <a:pt x="198" y="720"/>
                  <a:pt x="387" y="720"/>
                </a:cubicBezTo>
                <a:cubicBezTo>
                  <a:pt x="576" y="720"/>
                  <a:pt x="720" y="576"/>
                  <a:pt x="720" y="387"/>
                </a:cubicBezTo>
                <a:cubicBezTo>
                  <a:pt x="720" y="198"/>
                  <a:pt x="576" y="45"/>
                  <a:pt x="387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9">
            <a:extLst>
              <a:ext uri="{FF2B5EF4-FFF2-40B4-BE49-F238E27FC236}">
                <a16:creationId xmlns:a16="http://schemas.microsoft.com/office/drawing/2014/main" id="{21A5CD19-14DF-6D41-852F-12F18A65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693" y="9435068"/>
            <a:ext cx="598801" cy="598801"/>
          </a:xfrm>
          <a:custGeom>
            <a:avLst/>
            <a:gdLst>
              <a:gd name="T0" fmla="*/ 297 w 595"/>
              <a:gd name="T1" fmla="*/ 594 h 595"/>
              <a:gd name="T2" fmla="*/ 297 w 595"/>
              <a:gd name="T3" fmla="*/ 594 h 595"/>
              <a:gd name="T4" fmla="*/ 0 w 595"/>
              <a:gd name="T5" fmla="*/ 297 h 595"/>
              <a:gd name="T6" fmla="*/ 297 w 595"/>
              <a:gd name="T7" fmla="*/ 0 h 595"/>
              <a:gd name="T8" fmla="*/ 594 w 595"/>
              <a:gd name="T9" fmla="*/ 297 h 595"/>
              <a:gd name="T10" fmla="*/ 297 w 595"/>
              <a:gd name="T11" fmla="*/ 594 h 595"/>
              <a:gd name="T12" fmla="*/ 297 w 595"/>
              <a:gd name="T13" fmla="*/ 54 h 595"/>
              <a:gd name="T14" fmla="*/ 297 w 595"/>
              <a:gd name="T15" fmla="*/ 54 h 595"/>
              <a:gd name="T16" fmla="*/ 54 w 595"/>
              <a:gd name="T17" fmla="*/ 297 h 595"/>
              <a:gd name="T18" fmla="*/ 297 w 595"/>
              <a:gd name="T19" fmla="*/ 540 h 595"/>
              <a:gd name="T20" fmla="*/ 540 w 595"/>
              <a:gd name="T21" fmla="*/ 297 h 595"/>
              <a:gd name="T22" fmla="*/ 297 w 595"/>
              <a:gd name="T23" fmla="*/ 5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5" h="595">
                <a:moveTo>
                  <a:pt x="297" y="594"/>
                </a:moveTo>
                <a:lnTo>
                  <a:pt x="297" y="594"/>
                </a:lnTo>
                <a:cubicBezTo>
                  <a:pt x="135" y="594"/>
                  <a:pt x="0" y="459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59" y="0"/>
                  <a:pt x="594" y="135"/>
                  <a:pt x="594" y="297"/>
                </a:cubicBezTo>
                <a:cubicBezTo>
                  <a:pt x="594" y="459"/>
                  <a:pt x="459" y="594"/>
                  <a:pt x="297" y="594"/>
                </a:cubicBezTo>
                <a:close/>
                <a:moveTo>
                  <a:pt x="297" y="54"/>
                </a:moveTo>
                <a:lnTo>
                  <a:pt x="297" y="54"/>
                </a:lnTo>
                <a:cubicBezTo>
                  <a:pt x="162" y="54"/>
                  <a:pt x="54" y="162"/>
                  <a:pt x="54" y="297"/>
                </a:cubicBezTo>
                <a:cubicBezTo>
                  <a:pt x="54" y="432"/>
                  <a:pt x="162" y="540"/>
                  <a:pt x="297" y="540"/>
                </a:cubicBezTo>
                <a:cubicBezTo>
                  <a:pt x="432" y="540"/>
                  <a:pt x="540" y="432"/>
                  <a:pt x="540" y="297"/>
                </a:cubicBezTo>
                <a:cubicBezTo>
                  <a:pt x="540" y="162"/>
                  <a:pt x="432" y="54"/>
                  <a:pt x="297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0">
            <a:extLst>
              <a:ext uri="{FF2B5EF4-FFF2-40B4-BE49-F238E27FC236}">
                <a16:creationId xmlns:a16="http://schemas.microsoft.com/office/drawing/2014/main" id="{B0BE4A6D-FD32-A745-BC6D-68000787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163" y="9581441"/>
            <a:ext cx="181860" cy="292748"/>
          </a:xfrm>
          <a:custGeom>
            <a:avLst/>
            <a:gdLst>
              <a:gd name="T0" fmla="*/ 81 w 181"/>
              <a:gd name="T1" fmla="*/ 288 h 289"/>
              <a:gd name="T2" fmla="*/ 81 w 181"/>
              <a:gd name="T3" fmla="*/ 288 h 289"/>
              <a:gd name="T4" fmla="*/ 18 w 181"/>
              <a:gd name="T5" fmla="*/ 279 h 289"/>
              <a:gd name="T6" fmla="*/ 9 w 181"/>
              <a:gd name="T7" fmla="*/ 252 h 289"/>
              <a:gd name="T8" fmla="*/ 27 w 181"/>
              <a:gd name="T9" fmla="*/ 243 h 289"/>
              <a:gd name="T10" fmla="*/ 126 w 181"/>
              <a:gd name="T11" fmla="*/ 243 h 289"/>
              <a:gd name="T12" fmla="*/ 144 w 181"/>
              <a:gd name="T13" fmla="*/ 216 h 289"/>
              <a:gd name="T14" fmla="*/ 81 w 181"/>
              <a:gd name="T15" fmla="*/ 162 h 289"/>
              <a:gd name="T16" fmla="*/ 36 w 181"/>
              <a:gd name="T17" fmla="*/ 135 h 289"/>
              <a:gd name="T18" fmla="*/ 0 w 181"/>
              <a:gd name="T19" fmla="*/ 90 h 289"/>
              <a:gd name="T20" fmla="*/ 36 w 181"/>
              <a:gd name="T21" fmla="*/ 27 h 289"/>
              <a:gd name="T22" fmla="*/ 162 w 181"/>
              <a:gd name="T23" fmla="*/ 27 h 289"/>
              <a:gd name="T24" fmla="*/ 171 w 181"/>
              <a:gd name="T25" fmla="*/ 45 h 289"/>
              <a:gd name="T26" fmla="*/ 153 w 181"/>
              <a:gd name="T27" fmla="*/ 54 h 289"/>
              <a:gd name="T28" fmla="*/ 54 w 181"/>
              <a:gd name="T29" fmla="*/ 54 h 289"/>
              <a:gd name="T30" fmla="*/ 36 w 181"/>
              <a:gd name="T31" fmla="*/ 90 h 289"/>
              <a:gd name="T32" fmla="*/ 99 w 181"/>
              <a:gd name="T33" fmla="*/ 135 h 289"/>
              <a:gd name="T34" fmla="*/ 144 w 181"/>
              <a:gd name="T35" fmla="*/ 162 h 289"/>
              <a:gd name="T36" fmla="*/ 180 w 181"/>
              <a:gd name="T37" fmla="*/ 216 h 289"/>
              <a:gd name="T38" fmla="*/ 144 w 181"/>
              <a:gd name="T39" fmla="*/ 279 h 289"/>
              <a:gd name="T40" fmla="*/ 81 w 181"/>
              <a:gd name="T41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1" h="289">
                <a:moveTo>
                  <a:pt x="81" y="288"/>
                </a:moveTo>
                <a:lnTo>
                  <a:pt x="81" y="288"/>
                </a:lnTo>
                <a:cubicBezTo>
                  <a:pt x="63" y="288"/>
                  <a:pt x="36" y="288"/>
                  <a:pt x="18" y="279"/>
                </a:cubicBezTo>
                <a:cubicBezTo>
                  <a:pt x="9" y="270"/>
                  <a:pt x="0" y="261"/>
                  <a:pt x="9" y="252"/>
                </a:cubicBezTo>
                <a:cubicBezTo>
                  <a:pt x="9" y="243"/>
                  <a:pt x="18" y="243"/>
                  <a:pt x="27" y="243"/>
                </a:cubicBezTo>
                <a:cubicBezTo>
                  <a:pt x="63" y="261"/>
                  <a:pt x="99" y="261"/>
                  <a:pt x="126" y="243"/>
                </a:cubicBezTo>
                <a:cubicBezTo>
                  <a:pt x="135" y="234"/>
                  <a:pt x="144" y="225"/>
                  <a:pt x="144" y="216"/>
                </a:cubicBezTo>
                <a:cubicBezTo>
                  <a:pt x="144" y="198"/>
                  <a:pt x="108" y="180"/>
                  <a:pt x="81" y="162"/>
                </a:cubicBezTo>
                <a:cubicBezTo>
                  <a:pt x="63" y="162"/>
                  <a:pt x="45" y="153"/>
                  <a:pt x="36" y="135"/>
                </a:cubicBezTo>
                <a:cubicBezTo>
                  <a:pt x="9" y="126"/>
                  <a:pt x="0" y="108"/>
                  <a:pt x="0" y="90"/>
                </a:cubicBezTo>
                <a:cubicBezTo>
                  <a:pt x="0" y="63"/>
                  <a:pt x="18" y="36"/>
                  <a:pt x="36" y="27"/>
                </a:cubicBezTo>
                <a:cubicBezTo>
                  <a:pt x="72" y="0"/>
                  <a:pt x="117" y="0"/>
                  <a:pt x="162" y="27"/>
                </a:cubicBezTo>
                <a:cubicBezTo>
                  <a:pt x="171" y="27"/>
                  <a:pt x="180" y="36"/>
                  <a:pt x="171" y="45"/>
                </a:cubicBezTo>
                <a:cubicBezTo>
                  <a:pt x="171" y="54"/>
                  <a:pt x="162" y="63"/>
                  <a:pt x="153" y="54"/>
                </a:cubicBezTo>
                <a:cubicBezTo>
                  <a:pt x="117" y="45"/>
                  <a:pt x="81" y="45"/>
                  <a:pt x="54" y="54"/>
                </a:cubicBezTo>
                <a:cubicBezTo>
                  <a:pt x="45" y="63"/>
                  <a:pt x="36" y="72"/>
                  <a:pt x="36" y="90"/>
                </a:cubicBezTo>
                <a:cubicBezTo>
                  <a:pt x="36" y="108"/>
                  <a:pt x="72" y="117"/>
                  <a:pt x="99" y="135"/>
                </a:cubicBezTo>
                <a:cubicBezTo>
                  <a:pt x="117" y="144"/>
                  <a:pt x="135" y="153"/>
                  <a:pt x="144" y="162"/>
                </a:cubicBezTo>
                <a:cubicBezTo>
                  <a:pt x="171" y="180"/>
                  <a:pt x="180" y="198"/>
                  <a:pt x="180" y="216"/>
                </a:cubicBezTo>
                <a:cubicBezTo>
                  <a:pt x="180" y="243"/>
                  <a:pt x="162" y="261"/>
                  <a:pt x="144" y="279"/>
                </a:cubicBezTo>
                <a:cubicBezTo>
                  <a:pt x="126" y="288"/>
                  <a:pt x="108" y="288"/>
                  <a:pt x="81" y="2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1">
            <a:extLst>
              <a:ext uri="{FF2B5EF4-FFF2-40B4-BE49-F238E27FC236}">
                <a16:creationId xmlns:a16="http://schemas.microsoft.com/office/drawing/2014/main" id="{D0D2F526-60A8-7043-80CC-132404A54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132" y="9514909"/>
            <a:ext cx="35485" cy="6653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2">
            <a:extLst>
              <a:ext uri="{FF2B5EF4-FFF2-40B4-BE49-F238E27FC236}">
                <a16:creationId xmlns:a16="http://schemas.microsoft.com/office/drawing/2014/main" id="{CA279079-4F0A-AA4E-B5F3-8C60FF14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132" y="9878626"/>
            <a:ext cx="35485" cy="66532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3">
            <a:extLst>
              <a:ext uri="{FF2B5EF4-FFF2-40B4-BE49-F238E27FC236}">
                <a16:creationId xmlns:a16="http://schemas.microsoft.com/office/drawing/2014/main" id="{C252FFB5-0087-694E-B2CD-7A663295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096" y="1655077"/>
            <a:ext cx="625417" cy="749610"/>
          </a:xfrm>
          <a:custGeom>
            <a:avLst/>
            <a:gdLst>
              <a:gd name="T0" fmla="*/ 315 w 622"/>
              <a:gd name="T1" fmla="*/ 746 h 747"/>
              <a:gd name="T2" fmla="*/ 315 w 622"/>
              <a:gd name="T3" fmla="*/ 746 h 747"/>
              <a:gd name="T4" fmla="*/ 0 w 622"/>
              <a:gd name="T5" fmla="*/ 440 h 747"/>
              <a:gd name="T6" fmla="*/ 36 w 622"/>
              <a:gd name="T7" fmla="*/ 233 h 747"/>
              <a:gd name="T8" fmla="*/ 144 w 622"/>
              <a:gd name="T9" fmla="*/ 36 h 747"/>
              <a:gd name="T10" fmla="*/ 171 w 622"/>
              <a:gd name="T11" fmla="*/ 8 h 747"/>
              <a:gd name="T12" fmla="*/ 198 w 622"/>
              <a:gd name="T13" fmla="*/ 8 h 747"/>
              <a:gd name="T14" fmla="*/ 198 w 622"/>
              <a:gd name="T15" fmla="*/ 36 h 747"/>
              <a:gd name="T16" fmla="*/ 180 w 622"/>
              <a:gd name="T17" fmla="*/ 63 h 747"/>
              <a:gd name="T18" fmla="*/ 81 w 622"/>
              <a:gd name="T19" fmla="*/ 251 h 747"/>
              <a:gd name="T20" fmla="*/ 45 w 622"/>
              <a:gd name="T21" fmla="*/ 440 h 747"/>
              <a:gd name="T22" fmla="*/ 315 w 622"/>
              <a:gd name="T23" fmla="*/ 701 h 747"/>
              <a:gd name="T24" fmla="*/ 576 w 622"/>
              <a:gd name="T25" fmla="*/ 440 h 747"/>
              <a:gd name="T26" fmla="*/ 540 w 622"/>
              <a:gd name="T27" fmla="*/ 251 h 747"/>
              <a:gd name="T28" fmla="*/ 441 w 622"/>
              <a:gd name="T29" fmla="*/ 63 h 747"/>
              <a:gd name="T30" fmla="*/ 423 w 622"/>
              <a:gd name="T31" fmla="*/ 36 h 747"/>
              <a:gd name="T32" fmla="*/ 423 w 622"/>
              <a:gd name="T33" fmla="*/ 8 h 747"/>
              <a:gd name="T34" fmla="*/ 459 w 622"/>
              <a:gd name="T35" fmla="*/ 8 h 747"/>
              <a:gd name="T36" fmla="*/ 477 w 622"/>
              <a:gd name="T37" fmla="*/ 36 h 747"/>
              <a:gd name="T38" fmla="*/ 585 w 622"/>
              <a:gd name="T39" fmla="*/ 233 h 747"/>
              <a:gd name="T40" fmla="*/ 621 w 622"/>
              <a:gd name="T41" fmla="*/ 440 h 747"/>
              <a:gd name="T42" fmla="*/ 315 w 622"/>
              <a:gd name="T43" fmla="*/ 74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2" h="747">
                <a:moveTo>
                  <a:pt x="315" y="746"/>
                </a:moveTo>
                <a:lnTo>
                  <a:pt x="315" y="746"/>
                </a:lnTo>
                <a:cubicBezTo>
                  <a:pt x="144" y="746"/>
                  <a:pt x="0" y="611"/>
                  <a:pt x="0" y="440"/>
                </a:cubicBezTo>
                <a:cubicBezTo>
                  <a:pt x="0" y="377"/>
                  <a:pt x="18" y="305"/>
                  <a:pt x="36" y="233"/>
                </a:cubicBezTo>
                <a:cubicBezTo>
                  <a:pt x="63" y="161"/>
                  <a:pt x="108" y="80"/>
                  <a:pt x="144" y="36"/>
                </a:cubicBezTo>
                <a:cubicBezTo>
                  <a:pt x="153" y="27"/>
                  <a:pt x="162" y="17"/>
                  <a:pt x="171" y="8"/>
                </a:cubicBezTo>
                <a:cubicBezTo>
                  <a:pt x="171" y="0"/>
                  <a:pt x="189" y="0"/>
                  <a:pt x="198" y="8"/>
                </a:cubicBezTo>
                <a:cubicBezTo>
                  <a:pt x="207" y="17"/>
                  <a:pt x="207" y="27"/>
                  <a:pt x="198" y="36"/>
                </a:cubicBezTo>
                <a:cubicBezTo>
                  <a:pt x="198" y="44"/>
                  <a:pt x="189" y="53"/>
                  <a:pt x="180" y="63"/>
                </a:cubicBezTo>
                <a:cubicBezTo>
                  <a:pt x="144" y="107"/>
                  <a:pt x="108" y="179"/>
                  <a:pt x="81" y="251"/>
                </a:cubicBezTo>
                <a:cubicBezTo>
                  <a:pt x="63" y="323"/>
                  <a:pt x="45" y="386"/>
                  <a:pt x="45" y="440"/>
                </a:cubicBezTo>
                <a:cubicBezTo>
                  <a:pt x="45" y="584"/>
                  <a:pt x="162" y="701"/>
                  <a:pt x="315" y="701"/>
                </a:cubicBezTo>
                <a:cubicBezTo>
                  <a:pt x="459" y="701"/>
                  <a:pt x="576" y="584"/>
                  <a:pt x="576" y="440"/>
                </a:cubicBezTo>
                <a:cubicBezTo>
                  <a:pt x="576" y="386"/>
                  <a:pt x="567" y="323"/>
                  <a:pt x="540" y="251"/>
                </a:cubicBezTo>
                <a:cubicBezTo>
                  <a:pt x="513" y="179"/>
                  <a:pt x="477" y="107"/>
                  <a:pt x="441" y="63"/>
                </a:cubicBezTo>
                <a:cubicBezTo>
                  <a:pt x="432" y="53"/>
                  <a:pt x="432" y="44"/>
                  <a:pt x="423" y="36"/>
                </a:cubicBezTo>
                <a:cubicBezTo>
                  <a:pt x="414" y="27"/>
                  <a:pt x="414" y="17"/>
                  <a:pt x="423" y="8"/>
                </a:cubicBezTo>
                <a:cubicBezTo>
                  <a:pt x="432" y="0"/>
                  <a:pt x="450" y="0"/>
                  <a:pt x="459" y="8"/>
                </a:cubicBezTo>
                <a:cubicBezTo>
                  <a:pt x="468" y="17"/>
                  <a:pt x="468" y="27"/>
                  <a:pt x="477" y="36"/>
                </a:cubicBezTo>
                <a:cubicBezTo>
                  <a:pt x="522" y="80"/>
                  <a:pt x="558" y="152"/>
                  <a:pt x="585" y="233"/>
                </a:cubicBezTo>
                <a:cubicBezTo>
                  <a:pt x="612" y="305"/>
                  <a:pt x="621" y="377"/>
                  <a:pt x="621" y="440"/>
                </a:cubicBezTo>
                <a:cubicBezTo>
                  <a:pt x="621" y="611"/>
                  <a:pt x="486" y="746"/>
                  <a:pt x="315" y="7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4">
            <a:extLst>
              <a:ext uri="{FF2B5EF4-FFF2-40B4-BE49-F238E27FC236}">
                <a16:creationId xmlns:a16="http://schemas.microsoft.com/office/drawing/2014/main" id="{C5F4A77F-B01A-5848-884F-93F272B1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421" y="1393377"/>
            <a:ext cx="390330" cy="190731"/>
          </a:xfrm>
          <a:custGeom>
            <a:avLst/>
            <a:gdLst>
              <a:gd name="T0" fmla="*/ 315 w 388"/>
              <a:gd name="T1" fmla="*/ 189 h 190"/>
              <a:gd name="T2" fmla="*/ 315 w 388"/>
              <a:gd name="T3" fmla="*/ 189 h 190"/>
              <a:gd name="T4" fmla="*/ 297 w 388"/>
              <a:gd name="T5" fmla="*/ 189 h 190"/>
              <a:gd name="T6" fmla="*/ 288 w 388"/>
              <a:gd name="T7" fmla="*/ 153 h 190"/>
              <a:gd name="T8" fmla="*/ 333 w 388"/>
              <a:gd name="T9" fmla="*/ 63 h 190"/>
              <a:gd name="T10" fmla="*/ 333 w 388"/>
              <a:gd name="T11" fmla="*/ 54 h 190"/>
              <a:gd name="T12" fmla="*/ 324 w 388"/>
              <a:gd name="T13" fmla="*/ 45 h 190"/>
              <a:gd name="T14" fmla="*/ 72 w 388"/>
              <a:gd name="T15" fmla="*/ 45 h 190"/>
              <a:gd name="T16" fmla="*/ 54 w 388"/>
              <a:gd name="T17" fmla="*/ 54 h 190"/>
              <a:gd name="T18" fmla="*/ 54 w 388"/>
              <a:gd name="T19" fmla="*/ 63 h 190"/>
              <a:gd name="T20" fmla="*/ 99 w 388"/>
              <a:gd name="T21" fmla="*/ 153 h 190"/>
              <a:gd name="T22" fmla="*/ 90 w 388"/>
              <a:gd name="T23" fmla="*/ 189 h 190"/>
              <a:gd name="T24" fmla="*/ 54 w 388"/>
              <a:gd name="T25" fmla="*/ 170 h 190"/>
              <a:gd name="T26" fmla="*/ 9 w 388"/>
              <a:gd name="T27" fmla="*/ 81 h 190"/>
              <a:gd name="T28" fmla="*/ 18 w 388"/>
              <a:gd name="T29" fmla="*/ 27 h 190"/>
              <a:gd name="T30" fmla="*/ 72 w 388"/>
              <a:gd name="T31" fmla="*/ 0 h 190"/>
              <a:gd name="T32" fmla="*/ 324 w 388"/>
              <a:gd name="T33" fmla="*/ 0 h 190"/>
              <a:gd name="T34" fmla="*/ 378 w 388"/>
              <a:gd name="T35" fmla="*/ 27 h 190"/>
              <a:gd name="T36" fmla="*/ 378 w 388"/>
              <a:gd name="T37" fmla="*/ 81 h 190"/>
              <a:gd name="T38" fmla="*/ 333 w 388"/>
              <a:gd name="T39" fmla="*/ 180 h 190"/>
              <a:gd name="T40" fmla="*/ 315 w 388"/>
              <a:gd name="T4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8" h="190">
                <a:moveTo>
                  <a:pt x="315" y="189"/>
                </a:moveTo>
                <a:lnTo>
                  <a:pt x="315" y="189"/>
                </a:lnTo>
                <a:cubicBezTo>
                  <a:pt x="306" y="189"/>
                  <a:pt x="306" y="189"/>
                  <a:pt x="297" y="189"/>
                </a:cubicBezTo>
                <a:cubicBezTo>
                  <a:pt x="288" y="180"/>
                  <a:pt x="288" y="170"/>
                  <a:pt x="288" y="153"/>
                </a:cubicBezTo>
                <a:cubicBezTo>
                  <a:pt x="333" y="63"/>
                  <a:pt x="333" y="63"/>
                  <a:pt x="333" y="63"/>
                </a:cubicBezTo>
                <a:cubicBezTo>
                  <a:pt x="342" y="63"/>
                  <a:pt x="333" y="54"/>
                  <a:pt x="333" y="54"/>
                </a:cubicBezTo>
                <a:cubicBezTo>
                  <a:pt x="333" y="45"/>
                  <a:pt x="333" y="45"/>
                  <a:pt x="324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45"/>
                  <a:pt x="54" y="54"/>
                </a:cubicBezTo>
                <a:lnTo>
                  <a:pt x="54" y="63"/>
                </a:lnTo>
                <a:cubicBezTo>
                  <a:pt x="99" y="153"/>
                  <a:pt x="99" y="153"/>
                  <a:pt x="99" y="153"/>
                </a:cubicBezTo>
                <a:cubicBezTo>
                  <a:pt x="108" y="162"/>
                  <a:pt x="99" y="180"/>
                  <a:pt x="90" y="189"/>
                </a:cubicBezTo>
                <a:cubicBezTo>
                  <a:pt x="72" y="189"/>
                  <a:pt x="63" y="189"/>
                  <a:pt x="54" y="170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63"/>
                  <a:pt x="9" y="45"/>
                  <a:pt x="18" y="27"/>
                </a:cubicBezTo>
                <a:cubicBezTo>
                  <a:pt x="27" y="9"/>
                  <a:pt x="45" y="0"/>
                  <a:pt x="72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2" y="0"/>
                  <a:pt x="360" y="9"/>
                  <a:pt x="378" y="27"/>
                </a:cubicBezTo>
                <a:cubicBezTo>
                  <a:pt x="387" y="45"/>
                  <a:pt x="387" y="63"/>
                  <a:pt x="378" y="81"/>
                </a:cubicBezTo>
                <a:cubicBezTo>
                  <a:pt x="333" y="180"/>
                  <a:pt x="333" y="180"/>
                  <a:pt x="333" y="180"/>
                </a:cubicBezTo>
                <a:cubicBezTo>
                  <a:pt x="324" y="189"/>
                  <a:pt x="324" y="189"/>
                  <a:pt x="315" y="1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5">
            <a:extLst>
              <a:ext uri="{FF2B5EF4-FFF2-40B4-BE49-F238E27FC236}">
                <a16:creationId xmlns:a16="http://schemas.microsoft.com/office/drawing/2014/main" id="{017D7677-E27D-7244-9FF1-8DDC68381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90" y="1610722"/>
            <a:ext cx="243958" cy="44356"/>
          </a:xfrm>
          <a:custGeom>
            <a:avLst/>
            <a:gdLst>
              <a:gd name="T0" fmla="*/ 216 w 244"/>
              <a:gd name="T1" fmla="*/ 45 h 46"/>
              <a:gd name="T2" fmla="*/ 216 w 244"/>
              <a:gd name="T3" fmla="*/ 45 h 46"/>
              <a:gd name="T4" fmla="*/ 27 w 244"/>
              <a:gd name="T5" fmla="*/ 45 h 46"/>
              <a:gd name="T6" fmla="*/ 0 w 244"/>
              <a:gd name="T7" fmla="*/ 17 h 46"/>
              <a:gd name="T8" fmla="*/ 27 w 244"/>
              <a:gd name="T9" fmla="*/ 0 h 46"/>
              <a:gd name="T10" fmla="*/ 216 w 244"/>
              <a:gd name="T11" fmla="*/ 0 h 46"/>
              <a:gd name="T12" fmla="*/ 243 w 244"/>
              <a:gd name="T13" fmla="*/ 17 h 46"/>
              <a:gd name="T14" fmla="*/ 216 w 2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16" y="45"/>
                </a:moveTo>
                <a:lnTo>
                  <a:pt x="216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7"/>
                </a:cubicBezTo>
                <a:cubicBezTo>
                  <a:pt x="0" y="9"/>
                  <a:pt x="18" y="0"/>
                  <a:pt x="27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4" y="0"/>
                  <a:pt x="243" y="9"/>
                  <a:pt x="243" y="17"/>
                </a:cubicBezTo>
                <a:cubicBezTo>
                  <a:pt x="243" y="36"/>
                  <a:pt x="234" y="45"/>
                  <a:pt x="216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6">
            <a:extLst>
              <a:ext uri="{FF2B5EF4-FFF2-40B4-BE49-F238E27FC236}">
                <a16:creationId xmlns:a16="http://schemas.microsoft.com/office/drawing/2014/main" id="{AF8B5BC8-E86B-DB45-A79D-9DC74253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183" y="1899032"/>
            <a:ext cx="155244" cy="252829"/>
          </a:xfrm>
          <a:custGeom>
            <a:avLst/>
            <a:gdLst>
              <a:gd name="T0" fmla="*/ 72 w 154"/>
              <a:gd name="T1" fmla="*/ 252 h 253"/>
              <a:gd name="T2" fmla="*/ 72 w 154"/>
              <a:gd name="T3" fmla="*/ 252 h 253"/>
              <a:gd name="T4" fmla="*/ 9 w 154"/>
              <a:gd name="T5" fmla="*/ 243 h 253"/>
              <a:gd name="T6" fmla="*/ 0 w 154"/>
              <a:gd name="T7" fmla="*/ 225 h 253"/>
              <a:gd name="T8" fmla="*/ 27 w 154"/>
              <a:gd name="T9" fmla="*/ 216 h 253"/>
              <a:gd name="T10" fmla="*/ 108 w 154"/>
              <a:gd name="T11" fmla="*/ 216 h 253"/>
              <a:gd name="T12" fmla="*/ 126 w 154"/>
              <a:gd name="T13" fmla="*/ 189 h 253"/>
              <a:gd name="T14" fmla="*/ 72 w 154"/>
              <a:gd name="T15" fmla="*/ 144 h 253"/>
              <a:gd name="T16" fmla="*/ 27 w 154"/>
              <a:gd name="T17" fmla="*/ 117 h 253"/>
              <a:gd name="T18" fmla="*/ 0 w 154"/>
              <a:gd name="T19" fmla="*/ 81 h 253"/>
              <a:gd name="T20" fmla="*/ 36 w 154"/>
              <a:gd name="T21" fmla="*/ 18 h 253"/>
              <a:gd name="T22" fmla="*/ 144 w 154"/>
              <a:gd name="T23" fmla="*/ 18 h 253"/>
              <a:gd name="T24" fmla="*/ 153 w 154"/>
              <a:gd name="T25" fmla="*/ 36 h 253"/>
              <a:gd name="T26" fmla="*/ 135 w 154"/>
              <a:gd name="T27" fmla="*/ 45 h 253"/>
              <a:gd name="T28" fmla="*/ 54 w 154"/>
              <a:gd name="T29" fmla="*/ 45 h 253"/>
              <a:gd name="T30" fmla="*/ 36 w 154"/>
              <a:gd name="T31" fmla="*/ 81 h 253"/>
              <a:gd name="T32" fmla="*/ 81 w 154"/>
              <a:gd name="T33" fmla="*/ 117 h 253"/>
              <a:gd name="T34" fmla="*/ 126 w 154"/>
              <a:gd name="T35" fmla="*/ 144 h 253"/>
              <a:gd name="T36" fmla="*/ 153 w 154"/>
              <a:gd name="T37" fmla="*/ 189 h 253"/>
              <a:gd name="T38" fmla="*/ 126 w 154"/>
              <a:gd name="T39" fmla="*/ 243 h 253"/>
              <a:gd name="T40" fmla="*/ 72 w 154"/>
              <a:gd name="T4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4" h="253">
                <a:moveTo>
                  <a:pt x="72" y="252"/>
                </a:moveTo>
                <a:lnTo>
                  <a:pt x="72" y="252"/>
                </a:lnTo>
                <a:cubicBezTo>
                  <a:pt x="54" y="252"/>
                  <a:pt x="36" y="252"/>
                  <a:pt x="9" y="243"/>
                </a:cubicBezTo>
                <a:cubicBezTo>
                  <a:pt x="0" y="243"/>
                  <a:pt x="0" y="234"/>
                  <a:pt x="0" y="225"/>
                </a:cubicBezTo>
                <a:cubicBezTo>
                  <a:pt x="9" y="216"/>
                  <a:pt x="18" y="207"/>
                  <a:pt x="27" y="216"/>
                </a:cubicBezTo>
                <a:cubicBezTo>
                  <a:pt x="54" y="225"/>
                  <a:pt x="90" y="225"/>
                  <a:pt x="108" y="216"/>
                </a:cubicBezTo>
                <a:cubicBezTo>
                  <a:pt x="117" y="207"/>
                  <a:pt x="126" y="198"/>
                  <a:pt x="126" y="189"/>
                </a:cubicBezTo>
                <a:cubicBezTo>
                  <a:pt x="126" y="171"/>
                  <a:pt x="99" y="162"/>
                  <a:pt x="72" y="144"/>
                </a:cubicBezTo>
                <a:cubicBezTo>
                  <a:pt x="54" y="135"/>
                  <a:pt x="36" y="126"/>
                  <a:pt x="27" y="117"/>
                </a:cubicBezTo>
                <a:cubicBezTo>
                  <a:pt x="9" y="108"/>
                  <a:pt x="0" y="90"/>
                  <a:pt x="0" y="81"/>
                </a:cubicBezTo>
                <a:cubicBezTo>
                  <a:pt x="0" y="54"/>
                  <a:pt x="9" y="36"/>
                  <a:pt x="36" y="18"/>
                </a:cubicBezTo>
                <a:cubicBezTo>
                  <a:pt x="63" y="0"/>
                  <a:pt x="108" y="0"/>
                  <a:pt x="144" y="18"/>
                </a:cubicBezTo>
                <a:cubicBezTo>
                  <a:pt x="153" y="18"/>
                  <a:pt x="153" y="36"/>
                  <a:pt x="153" y="36"/>
                </a:cubicBezTo>
                <a:cubicBezTo>
                  <a:pt x="153" y="45"/>
                  <a:pt x="144" y="54"/>
                  <a:pt x="135" y="45"/>
                </a:cubicBezTo>
                <a:cubicBezTo>
                  <a:pt x="99" y="36"/>
                  <a:pt x="72" y="36"/>
                  <a:pt x="54" y="45"/>
                </a:cubicBezTo>
                <a:cubicBezTo>
                  <a:pt x="36" y="54"/>
                  <a:pt x="36" y="63"/>
                  <a:pt x="36" y="81"/>
                </a:cubicBezTo>
                <a:cubicBezTo>
                  <a:pt x="36" y="90"/>
                  <a:pt x="63" y="108"/>
                  <a:pt x="81" y="117"/>
                </a:cubicBezTo>
                <a:cubicBezTo>
                  <a:pt x="99" y="126"/>
                  <a:pt x="117" y="135"/>
                  <a:pt x="126" y="144"/>
                </a:cubicBezTo>
                <a:cubicBezTo>
                  <a:pt x="144" y="153"/>
                  <a:pt x="153" y="171"/>
                  <a:pt x="153" y="189"/>
                </a:cubicBezTo>
                <a:cubicBezTo>
                  <a:pt x="153" y="207"/>
                  <a:pt x="144" y="225"/>
                  <a:pt x="126" y="243"/>
                </a:cubicBezTo>
                <a:cubicBezTo>
                  <a:pt x="108" y="252"/>
                  <a:pt x="90" y="252"/>
                  <a:pt x="72" y="2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7">
            <a:extLst>
              <a:ext uri="{FF2B5EF4-FFF2-40B4-BE49-F238E27FC236}">
                <a16:creationId xmlns:a16="http://schemas.microsoft.com/office/drawing/2014/main" id="{38CF6C9C-A61C-C940-A8C1-BBD2D127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281" y="1845806"/>
            <a:ext cx="26613" cy="5322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8">
            <a:extLst>
              <a:ext uri="{FF2B5EF4-FFF2-40B4-BE49-F238E27FC236}">
                <a16:creationId xmlns:a16="http://schemas.microsoft.com/office/drawing/2014/main" id="{2F8C97DC-7958-0B47-8163-9DA3B16A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281" y="2160732"/>
            <a:ext cx="26613" cy="53227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45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45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54"/>
                  <a:pt x="27" y="54"/>
                  <a:pt x="18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Google Shape;264;p9">
            <a:extLst>
              <a:ext uri="{FF2B5EF4-FFF2-40B4-BE49-F238E27FC236}">
                <a16:creationId xmlns:a16="http://schemas.microsoft.com/office/drawing/2014/main" id="{EBD4AAA4-DCD5-8C45-A46F-96D2396A0333}"/>
              </a:ext>
            </a:extLst>
          </p:cNvPr>
          <p:cNvSpPr txBox="1"/>
          <p:nvPr/>
        </p:nvSpPr>
        <p:spPr>
          <a:xfrm>
            <a:off x="7601764" y="2571339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265;p9">
            <a:extLst>
              <a:ext uri="{FF2B5EF4-FFF2-40B4-BE49-F238E27FC236}">
                <a16:creationId xmlns:a16="http://schemas.microsoft.com/office/drawing/2014/main" id="{272F4390-DC49-BD4F-A244-155BA28A160C}"/>
              </a:ext>
            </a:extLst>
          </p:cNvPr>
          <p:cNvSpPr/>
          <p:nvPr/>
        </p:nvSpPr>
        <p:spPr>
          <a:xfrm>
            <a:off x="7386310" y="3121821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28" name="Google Shape;264;p9">
            <a:extLst>
              <a:ext uri="{FF2B5EF4-FFF2-40B4-BE49-F238E27FC236}">
                <a16:creationId xmlns:a16="http://schemas.microsoft.com/office/drawing/2014/main" id="{78B0BC4F-2477-AF42-9CF1-6CEAFF88CF3C}"/>
              </a:ext>
            </a:extLst>
          </p:cNvPr>
          <p:cNvSpPr txBox="1"/>
          <p:nvPr/>
        </p:nvSpPr>
        <p:spPr>
          <a:xfrm>
            <a:off x="10818473" y="428523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265;p9">
            <a:extLst>
              <a:ext uri="{FF2B5EF4-FFF2-40B4-BE49-F238E27FC236}">
                <a16:creationId xmlns:a16="http://schemas.microsoft.com/office/drawing/2014/main" id="{70056398-9188-6946-B733-F6CEB0869A92}"/>
              </a:ext>
            </a:extLst>
          </p:cNvPr>
          <p:cNvSpPr/>
          <p:nvPr/>
        </p:nvSpPr>
        <p:spPr>
          <a:xfrm>
            <a:off x="10603019" y="483571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0" name="Google Shape;264;p9">
            <a:extLst>
              <a:ext uri="{FF2B5EF4-FFF2-40B4-BE49-F238E27FC236}">
                <a16:creationId xmlns:a16="http://schemas.microsoft.com/office/drawing/2014/main" id="{C22628A3-9AF1-5441-804F-61D526A4E746}"/>
              </a:ext>
            </a:extLst>
          </p:cNvPr>
          <p:cNvSpPr txBox="1"/>
          <p:nvPr/>
        </p:nvSpPr>
        <p:spPr>
          <a:xfrm>
            <a:off x="10938216" y="8323835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265;p9">
            <a:extLst>
              <a:ext uri="{FF2B5EF4-FFF2-40B4-BE49-F238E27FC236}">
                <a16:creationId xmlns:a16="http://schemas.microsoft.com/office/drawing/2014/main" id="{9CB5B6B8-D796-FE45-8D92-0435F5896EBC}"/>
              </a:ext>
            </a:extLst>
          </p:cNvPr>
          <p:cNvSpPr/>
          <p:nvPr/>
        </p:nvSpPr>
        <p:spPr>
          <a:xfrm>
            <a:off x="10722762" y="8874317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2" name="Google Shape;264;p9">
            <a:extLst>
              <a:ext uri="{FF2B5EF4-FFF2-40B4-BE49-F238E27FC236}">
                <a16:creationId xmlns:a16="http://schemas.microsoft.com/office/drawing/2014/main" id="{AE87C299-B8E0-D349-A975-EE1CE9B430B1}"/>
              </a:ext>
            </a:extLst>
          </p:cNvPr>
          <p:cNvSpPr txBox="1"/>
          <p:nvPr/>
        </p:nvSpPr>
        <p:spPr>
          <a:xfrm>
            <a:off x="7498330" y="10221839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265;p9">
            <a:extLst>
              <a:ext uri="{FF2B5EF4-FFF2-40B4-BE49-F238E27FC236}">
                <a16:creationId xmlns:a16="http://schemas.microsoft.com/office/drawing/2014/main" id="{48B2E8A2-030E-8548-8A50-01EDA0895196}"/>
              </a:ext>
            </a:extLst>
          </p:cNvPr>
          <p:cNvSpPr/>
          <p:nvPr/>
        </p:nvSpPr>
        <p:spPr>
          <a:xfrm>
            <a:off x="7282876" y="10772321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4" name="Google Shape;264;p9">
            <a:extLst>
              <a:ext uri="{FF2B5EF4-FFF2-40B4-BE49-F238E27FC236}">
                <a16:creationId xmlns:a16="http://schemas.microsoft.com/office/drawing/2014/main" id="{42D30CB4-6ED1-2C48-B477-A079854D9D0D}"/>
              </a:ext>
            </a:extLst>
          </p:cNvPr>
          <p:cNvSpPr txBox="1"/>
          <p:nvPr/>
        </p:nvSpPr>
        <p:spPr>
          <a:xfrm>
            <a:off x="4123759" y="8251524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5" name="Google Shape;265;p9">
            <a:extLst>
              <a:ext uri="{FF2B5EF4-FFF2-40B4-BE49-F238E27FC236}">
                <a16:creationId xmlns:a16="http://schemas.microsoft.com/office/drawing/2014/main" id="{6BDCA9AC-4630-9D44-9B39-07201ABDE156}"/>
              </a:ext>
            </a:extLst>
          </p:cNvPr>
          <p:cNvSpPr/>
          <p:nvPr/>
        </p:nvSpPr>
        <p:spPr>
          <a:xfrm>
            <a:off x="3908305" y="8802006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536" name="Google Shape;264;p9">
            <a:extLst>
              <a:ext uri="{FF2B5EF4-FFF2-40B4-BE49-F238E27FC236}">
                <a16:creationId xmlns:a16="http://schemas.microsoft.com/office/drawing/2014/main" id="{E423B4AF-46D1-7949-83A0-D8091201B999}"/>
              </a:ext>
            </a:extLst>
          </p:cNvPr>
          <p:cNvSpPr txBox="1"/>
          <p:nvPr/>
        </p:nvSpPr>
        <p:spPr>
          <a:xfrm>
            <a:off x="4014902" y="4542633"/>
            <a:ext cx="2211274" cy="46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6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7" name="Google Shape;265;p9">
            <a:extLst>
              <a:ext uri="{FF2B5EF4-FFF2-40B4-BE49-F238E27FC236}">
                <a16:creationId xmlns:a16="http://schemas.microsoft.com/office/drawing/2014/main" id="{88D2D099-E2F6-0740-98A7-12CC3D38C04C}"/>
              </a:ext>
            </a:extLst>
          </p:cNvPr>
          <p:cNvSpPr/>
          <p:nvPr/>
        </p:nvSpPr>
        <p:spPr>
          <a:xfrm>
            <a:off x="3799448" y="5093115"/>
            <a:ext cx="2642182" cy="133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good or service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being offered</a:t>
            </a:r>
            <a:endParaRPr sz="28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44" name="Google Shape;207;p7">
            <a:extLst>
              <a:ext uri="{FF2B5EF4-FFF2-40B4-BE49-F238E27FC236}">
                <a16:creationId xmlns:a16="http://schemas.microsoft.com/office/drawing/2014/main" id="{F103E45F-6FCB-D240-8719-7CC1BBFF3809}"/>
              </a:ext>
            </a:extLst>
          </p:cNvPr>
          <p:cNvSpPr txBox="1"/>
          <p:nvPr/>
        </p:nvSpPr>
        <p:spPr>
          <a:xfrm>
            <a:off x="16242171" y="4163644"/>
            <a:ext cx="503573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Geometric</a:t>
            </a:r>
            <a:r>
              <a:rPr lang="es-ES" sz="80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5" name="Google Shape;208;p7">
            <a:extLst>
              <a:ext uri="{FF2B5EF4-FFF2-40B4-BE49-F238E27FC236}">
                <a16:creationId xmlns:a16="http://schemas.microsoft.com/office/drawing/2014/main" id="{52CE6274-C7C7-6D45-86EE-25D9B2D07FE0}"/>
              </a:ext>
            </a:extLst>
          </p:cNvPr>
          <p:cNvSpPr txBox="1"/>
          <p:nvPr/>
        </p:nvSpPr>
        <p:spPr>
          <a:xfrm>
            <a:off x="16207173" y="5721997"/>
            <a:ext cx="6414306" cy="333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1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20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182330"/>
      </a:accent1>
      <a:accent2>
        <a:srgbClr val="638E68"/>
      </a:accent2>
      <a:accent3>
        <a:srgbClr val="90DC9F"/>
      </a:accent3>
      <a:accent4>
        <a:srgbClr val="6E8884"/>
      </a:accent4>
      <a:accent5>
        <a:srgbClr val="87B9B8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620</Words>
  <Application>Microsoft Macintosh PowerPoint</Application>
  <PresentationFormat>Personalizado</PresentationFormat>
  <Paragraphs>142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176</cp:revision>
  <dcterms:modified xsi:type="dcterms:W3CDTF">2019-07-11T16:25:26Z</dcterms:modified>
</cp:coreProperties>
</file>