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24" r:id="rId2"/>
    <p:sldId id="4419" r:id="rId3"/>
    <p:sldId id="4420" r:id="rId4"/>
    <p:sldId id="4425" r:id="rId5"/>
    <p:sldId id="4435" r:id="rId6"/>
    <p:sldId id="4418" r:id="rId7"/>
    <p:sldId id="4421" r:id="rId8"/>
    <p:sldId id="4422" r:id="rId9"/>
    <p:sldId id="4423" r:id="rId10"/>
    <p:sldId id="4430" r:id="rId11"/>
    <p:sldId id="4426" r:id="rId12"/>
    <p:sldId id="4427" r:id="rId13"/>
    <p:sldId id="4428" r:id="rId14"/>
    <p:sldId id="4429" r:id="rId15"/>
    <p:sldId id="4431" r:id="rId16"/>
    <p:sldId id="4432" r:id="rId17"/>
    <p:sldId id="4436" r:id="rId18"/>
    <p:sldId id="4437" r:id="rId19"/>
    <p:sldId id="4438" r:id="rId20"/>
    <p:sldId id="4439" r:id="rId21"/>
    <p:sldId id="4433" r:id="rId22"/>
    <p:sldId id="4434" r:id="rId23"/>
    <p:sldId id="4440" r:id="rId24"/>
    <p:sldId id="4441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2600"/>
    <a:srgbClr val="FABB85"/>
    <a:srgbClr val="F5F8F9"/>
    <a:srgbClr val="FFCD99"/>
    <a:srgbClr val="FFD39E"/>
    <a:srgbClr val="FFD579"/>
    <a:srgbClr val="E5EAEF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 autoAdjust="0"/>
    <p:restoredTop sz="95986" autoAdjust="0"/>
  </p:normalViewPr>
  <p:slideViewPr>
    <p:cSldViewPr snapToGrid="0" snapToObjects="1">
      <p:cViewPr varScale="1">
        <p:scale>
          <a:sx n="59" d="100"/>
          <a:sy n="59" d="100"/>
        </p:scale>
        <p:origin x="864" y="200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666666666666666E-3"/>
          <c:y val="1.4384035454393963E-2"/>
          <c:w val="0.96625115510484016"/>
          <c:h val="0.9853555768109099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51-1647-AF38-981C10F1AFE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51-1647-AF38-981C10F1AFE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351-1647-AF38-981C10F1AFE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351-1647-AF38-981C10F1AFE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Idea</c:v>
                </c:pt>
                <c:pt idx="1">
                  <c:v>Success</c:v>
                </c:pt>
                <c:pt idx="2">
                  <c:v>Business</c:v>
                </c:pt>
                <c:pt idx="3">
                  <c:v>Research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35</c:v>
                </c:pt>
                <c:pt idx="2">
                  <c:v>30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351-1647-AF38-981C10F1AFE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6-344C-A863-3B4731B304E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6-344C-A863-3B4731B304E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2F6-344C-A863-3B4731B304E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2F6-344C-A863-3B4731B304E9}"/>
              </c:ext>
            </c:extLst>
          </c:dPt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2F6-344C-A863-3B4731B30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MX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4996058712594834E-2"/>
          <c:y val="0.9337713346448635"/>
          <c:w val="0.88866912039080581"/>
          <c:h val="6.622866535513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0F-8C4C-9797-3A4205172610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B0F-8C4C-9797-3A4205172610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B0F-8C4C-9797-3A4205172610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5.8</c:v>
                </c:pt>
                <c:pt idx="1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B0F-8C4C-9797-3A420517261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64-B145-91F0-467FFA5B11D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64-B145-91F0-467FFA5B11D8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64-B145-91F0-467FFA5B11D8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5.3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64-B145-91F0-467FFA5B11D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B4D-0845-B4D4-46707F0A29B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B4D-0845-B4D4-46707F0A29BA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B4D-0845-B4D4-46707F0A29BA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5.3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B4D-0845-B4D4-46707F0A29B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0A-484F-9921-94DACF1FFA71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B0A-484F-9921-94DACF1FFA71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B0A-484F-9921-94DACF1FFA71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1.2</c:v>
                </c:pt>
                <c:pt idx="1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B0A-484F-9921-94DACF1FFA7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973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72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01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32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21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03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03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34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21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1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090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09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87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48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87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8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1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2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7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73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9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4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AD1D29-0F12-794B-A0FE-AD78177A3CAA}"/>
              </a:ext>
            </a:extLst>
          </p:cNvPr>
          <p:cNvGrpSpPr/>
          <p:nvPr/>
        </p:nvGrpSpPr>
        <p:grpSpPr>
          <a:xfrm>
            <a:off x="8165548" y="4993936"/>
            <a:ext cx="8046553" cy="6815232"/>
            <a:chOff x="8165548" y="4993936"/>
            <a:chExt cx="8046553" cy="6815232"/>
          </a:xfrm>
        </p:grpSpPr>
        <p:sp>
          <p:nvSpPr>
            <p:cNvPr id="36" name="Donut 35">
              <a:extLst>
                <a:ext uri="{FF2B5EF4-FFF2-40B4-BE49-F238E27FC236}">
                  <a16:creationId xmlns:a16="http://schemas.microsoft.com/office/drawing/2014/main" id="{1FD7D2AB-B49A-2D4A-94B9-BDF8FC45AE65}"/>
                </a:ext>
              </a:extLst>
            </p:cNvPr>
            <p:cNvSpPr/>
            <p:nvPr/>
          </p:nvSpPr>
          <p:spPr>
            <a:xfrm>
              <a:off x="8819019" y="4993936"/>
              <a:ext cx="6815232" cy="6815232"/>
            </a:xfrm>
            <a:prstGeom prst="donut">
              <a:avLst>
                <a:gd name="adj" fmla="val 241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B9E186F-ADE7-F042-BDCD-50FAB8131F4E}"/>
                </a:ext>
              </a:extLst>
            </p:cNvPr>
            <p:cNvSpPr/>
            <p:nvPr/>
          </p:nvSpPr>
          <p:spPr>
            <a:xfrm>
              <a:off x="13507849" y="5049306"/>
              <a:ext cx="1629729" cy="1629729"/>
            </a:xfrm>
            <a:prstGeom prst="ellipse">
              <a:avLst/>
            </a:prstGeom>
            <a:solidFill>
              <a:schemeClr val="accent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CF20E76-6290-A045-B7A6-11171087C6E7}"/>
                </a:ext>
              </a:extLst>
            </p:cNvPr>
            <p:cNvSpPr/>
            <p:nvPr/>
          </p:nvSpPr>
          <p:spPr>
            <a:xfrm>
              <a:off x="14582372" y="7584712"/>
              <a:ext cx="1629729" cy="1629729"/>
            </a:xfrm>
            <a:prstGeom prst="ellipse">
              <a:avLst/>
            </a:prstGeom>
            <a:solidFill>
              <a:schemeClr val="accent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E962C63-990D-414F-8DB8-FB11739C918B}"/>
                </a:ext>
              </a:extLst>
            </p:cNvPr>
            <p:cNvSpPr/>
            <p:nvPr/>
          </p:nvSpPr>
          <p:spPr>
            <a:xfrm>
              <a:off x="13507849" y="10120121"/>
              <a:ext cx="1629729" cy="1629729"/>
            </a:xfrm>
            <a:prstGeom prst="ellipse">
              <a:avLst/>
            </a:prstGeom>
            <a:solidFill>
              <a:schemeClr val="accent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6B19FB4-07E6-7644-A220-428956530E85}"/>
                </a:ext>
              </a:extLst>
            </p:cNvPr>
            <p:cNvSpPr/>
            <p:nvPr/>
          </p:nvSpPr>
          <p:spPr>
            <a:xfrm>
              <a:off x="9396104" y="5049306"/>
              <a:ext cx="1629729" cy="1629729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8E8D716-7B47-6541-B907-761075901D85}"/>
                </a:ext>
              </a:extLst>
            </p:cNvPr>
            <p:cNvSpPr/>
            <p:nvPr/>
          </p:nvSpPr>
          <p:spPr>
            <a:xfrm>
              <a:off x="8165548" y="7584712"/>
              <a:ext cx="1629729" cy="1629729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530B982-E026-2A47-AE33-4121B78E70D0}"/>
                </a:ext>
              </a:extLst>
            </p:cNvPr>
            <p:cNvSpPr/>
            <p:nvPr/>
          </p:nvSpPr>
          <p:spPr>
            <a:xfrm>
              <a:off x="9396104" y="10120121"/>
              <a:ext cx="1629729" cy="1629729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Forma libre 6">
            <a:extLst>
              <a:ext uri="{FF2B5EF4-FFF2-40B4-BE49-F238E27FC236}">
                <a16:creationId xmlns:a16="http://schemas.microsoft.com/office/drawing/2014/main" id="{E4C4413A-7BB5-FC40-87B0-A940ECF561BB}"/>
              </a:ext>
            </a:extLst>
          </p:cNvPr>
          <p:cNvSpPr/>
          <p:nvPr/>
        </p:nvSpPr>
        <p:spPr>
          <a:xfrm>
            <a:off x="8688667" y="8089331"/>
            <a:ext cx="634894" cy="694717"/>
          </a:xfrm>
          <a:custGeom>
            <a:avLst/>
            <a:gdLst>
              <a:gd name="connsiteX0" fmla="*/ 486909 w 486792"/>
              <a:gd name="connsiteY0" fmla="*/ 240184 h 532660"/>
              <a:gd name="connsiteX1" fmla="*/ 449327 w 486792"/>
              <a:gd name="connsiteY1" fmla="*/ 151111 h 532660"/>
              <a:gd name="connsiteX2" fmla="*/ 360254 w 486792"/>
              <a:gd name="connsiteY2" fmla="*/ 113529 h 532660"/>
              <a:gd name="connsiteX3" fmla="*/ 358553 w 486792"/>
              <a:gd name="connsiteY3" fmla="*/ 113529 h 532660"/>
              <a:gd name="connsiteX4" fmla="*/ 270516 w 486792"/>
              <a:gd name="connsiteY4" fmla="*/ 148596 h 532660"/>
              <a:gd name="connsiteX5" fmla="*/ 267927 w 486792"/>
              <a:gd name="connsiteY5" fmla="*/ 151111 h 532660"/>
              <a:gd name="connsiteX6" fmla="*/ 256608 w 486792"/>
              <a:gd name="connsiteY6" fmla="*/ 162430 h 532660"/>
              <a:gd name="connsiteX7" fmla="*/ 256608 w 486792"/>
              <a:gd name="connsiteY7" fmla="*/ 128325 h 532660"/>
              <a:gd name="connsiteX8" fmla="*/ 256608 w 486792"/>
              <a:gd name="connsiteY8" fmla="*/ 125884 h 532660"/>
              <a:gd name="connsiteX9" fmla="*/ 218286 w 486792"/>
              <a:gd name="connsiteY9" fmla="*/ 36811 h 532660"/>
              <a:gd name="connsiteX10" fmla="*/ 128325 w 486792"/>
              <a:gd name="connsiteY10" fmla="*/ 43 h 532660"/>
              <a:gd name="connsiteX11" fmla="*/ 38365 w 486792"/>
              <a:gd name="connsiteY11" fmla="*/ 36811 h 532660"/>
              <a:gd name="connsiteX12" fmla="*/ 43 w 486792"/>
              <a:gd name="connsiteY12" fmla="*/ 125884 h 532660"/>
              <a:gd name="connsiteX13" fmla="*/ 43 w 486792"/>
              <a:gd name="connsiteY13" fmla="*/ 128325 h 532660"/>
              <a:gd name="connsiteX14" fmla="*/ 43 w 486792"/>
              <a:gd name="connsiteY14" fmla="*/ 243809 h 532660"/>
              <a:gd name="connsiteX15" fmla="*/ 43 w 486792"/>
              <a:gd name="connsiteY15" fmla="*/ 358257 h 532660"/>
              <a:gd name="connsiteX16" fmla="*/ 117 w 486792"/>
              <a:gd name="connsiteY16" fmla="*/ 361882 h 532660"/>
              <a:gd name="connsiteX17" fmla="*/ 93703 w 486792"/>
              <a:gd name="connsiteY17" fmla="*/ 481805 h 532660"/>
              <a:gd name="connsiteX18" fmla="*/ 105317 w 486792"/>
              <a:gd name="connsiteY18" fmla="*/ 495121 h 532660"/>
              <a:gd name="connsiteX19" fmla="*/ 194908 w 486792"/>
              <a:gd name="connsiteY19" fmla="*/ 532703 h 532660"/>
              <a:gd name="connsiteX20" fmla="*/ 196018 w 486792"/>
              <a:gd name="connsiteY20" fmla="*/ 532703 h 532660"/>
              <a:gd name="connsiteX21" fmla="*/ 284942 w 486792"/>
              <a:gd name="connsiteY21" fmla="*/ 496823 h 532660"/>
              <a:gd name="connsiteX22" fmla="*/ 286718 w 486792"/>
              <a:gd name="connsiteY22" fmla="*/ 495121 h 532660"/>
              <a:gd name="connsiteX23" fmla="*/ 368392 w 486792"/>
              <a:gd name="connsiteY23" fmla="*/ 413447 h 532660"/>
              <a:gd name="connsiteX24" fmla="*/ 368392 w 486792"/>
              <a:gd name="connsiteY24" fmla="*/ 413447 h 532660"/>
              <a:gd name="connsiteX25" fmla="*/ 368392 w 486792"/>
              <a:gd name="connsiteY25" fmla="*/ 413447 h 532660"/>
              <a:gd name="connsiteX26" fmla="*/ 449327 w 486792"/>
              <a:gd name="connsiteY26" fmla="*/ 332512 h 532660"/>
              <a:gd name="connsiteX27" fmla="*/ 451842 w 486792"/>
              <a:gd name="connsiteY27" fmla="*/ 329923 h 532660"/>
              <a:gd name="connsiteX28" fmla="*/ 486909 w 486792"/>
              <a:gd name="connsiteY28" fmla="*/ 240184 h 532660"/>
              <a:gd name="connsiteX29" fmla="*/ 26676 w 486792"/>
              <a:gd name="connsiteY29" fmla="*/ 128325 h 532660"/>
              <a:gd name="connsiteX30" fmla="*/ 26676 w 486792"/>
              <a:gd name="connsiteY30" fmla="*/ 126624 h 532660"/>
              <a:gd name="connsiteX31" fmla="*/ 26676 w 486792"/>
              <a:gd name="connsiteY31" fmla="*/ 126476 h 532660"/>
              <a:gd name="connsiteX32" fmla="*/ 57008 w 486792"/>
              <a:gd name="connsiteY32" fmla="*/ 55824 h 532660"/>
              <a:gd name="connsiteX33" fmla="*/ 128251 w 486792"/>
              <a:gd name="connsiteY33" fmla="*/ 26676 h 532660"/>
              <a:gd name="connsiteX34" fmla="*/ 199495 w 486792"/>
              <a:gd name="connsiteY34" fmla="*/ 55824 h 532660"/>
              <a:gd name="connsiteX35" fmla="*/ 229827 w 486792"/>
              <a:gd name="connsiteY35" fmla="*/ 126476 h 532660"/>
              <a:gd name="connsiteX36" fmla="*/ 229827 w 486792"/>
              <a:gd name="connsiteY36" fmla="*/ 126624 h 532660"/>
              <a:gd name="connsiteX37" fmla="*/ 229827 w 486792"/>
              <a:gd name="connsiteY37" fmla="*/ 128325 h 532660"/>
              <a:gd name="connsiteX38" fmla="*/ 229827 w 486792"/>
              <a:gd name="connsiteY38" fmla="*/ 189063 h 532660"/>
              <a:gd name="connsiteX39" fmla="*/ 188398 w 486792"/>
              <a:gd name="connsiteY39" fmla="*/ 230493 h 532660"/>
              <a:gd name="connsiteX40" fmla="*/ 26528 w 486792"/>
              <a:gd name="connsiteY40" fmla="*/ 230493 h 532660"/>
              <a:gd name="connsiteX41" fmla="*/ 26528 w 486792"/>
              <a:gd name="connsiteY41" fmla="*/ 128325 h 532660"/>
              <a:gd name="connsiteX42" fmla="*/ 26750 w 486792"/>
              <a:gd name="connsiteY42" fmla="*/ 361142 h 532660"/>
              <a:gd name="connsiteX43" fmla="*/ 26750 w 486792"/>
              <a:gd name="connsiteY43" fmla="*/ 360920 h 532660"/>
              <a:gd name="connsiteX44" fmla="*/ 26676 w 486792"/>
              <a:gd name="connsiteY44" fmla="*/ 358257 h 532660"/>
              <a:gd name="connsiteX45" fmla="*/ 26676 w 486792"/>
              <a:gd name="connsiteY45" fmla="*/ 257126 h 532660"/>
              <a:gd name="connsiteX46" fmla="*/ 161912 w 486792"/>
              <a:gd name="connsiteY46" fmla="*/ 257126 h 532660"/>
              <a:gd name="connsiteX47" fmla="*/ 105317 w 486792"/>
              <a:gd name="connsiteY47" fmla="*/ 313721 h 532660"/>
              <a:gd name="connsiteX48" fmla="*/ 105243 w 486792"/>
              <a:gd name="connsiteY48" fmla="*/ 313795 h 532660"/>
              <a:gd name="connsiteX49" fmla="*/ 103690 w 486792"/>
              <a:gd name="connsiteY49" fmla="*/ 315422 h 532660"/>
              <a:gd name="connsiteX50" fmla="*/ 103690 w 486792"/>
              <a:gd name="connsiteY50" fmla="*/ 315422 h 532660"/>
              <a:gd name="connsiteX51" fmla="*/ 100953 w 486792"/>
              <a:gd name="connsiteY51" fmla="*/ 318382 h 532660"/>
              <a:gd name="connsiteX52" fmla="*/ 100361 w 486792"/>
              <a:gd name="connsiteY52" fmla="*/ 319047 h 532660"/>
              <a:gd name="connsiteX53" fmla="*/ 97772 w 486792"/>
              <a:gd name="connsiteY53" fmla="*/ 322007 h 532660"/>
              <a:gd name="connsiteX54" fmla="*/ 97402 w 486792"/>
              <a:gd name="connsiteY54" fmla="*/ 322450 h 532660"/>
              <a:gd name="connsiteX55" fmla="*/ 95182 w 486792"/>
              <a:gd name="connsiteY55" fmla="*/ 325188 h 532660"/>
              <a:gd name="connsiteX56" fmla="*/ 94738 w 486792"/>
              <a:gd name="connsiteY56" fmla="*/ 325780 h 532660"/>
              <a:gd name="connsiteX57" fmla="*/ 92445 w 486792"/>
              <a:gd name="connsiteY57" fmla="*/ 328887 h 532660"/>
              <a:gd name="connsiteX58" fmla="*/ 91927 w 486792"/>
              <a:gd name="connsiteY58" fmla="*/ 329553 h 532660"/>
              <a:gd name="connsiteX59" fmla="*/ 89855 w 486792"/>
              <a:gd name="connsiteY59" fmla="*/ 332512 h 532660"/>
              <a:gd name="connsiteX60" fmla="*/ 89634 w 486792"/>
              <a:gd name="connsiteY60" fmla="*/ 332882 h 532660"/>
              <a:gd name="connsiteX61" fmla="*/ 87562 w 486792"/>
              <a:gd name="connsiteY61" fmla="*/ 336137 h 532660"/>
              <a:gd name="connsiteX62" fmla="*/ 87118 w 486792"/>
              <a:gd name="connsiteY62" fmla="*/ 336877 h 532660"/>
              <a:gd name="connsiteX63" fmla="*/ 85121 w 486792"/>
              <a:gd name="connsiteY63" fmla="*/ 340206 h 532660"/>
              <a:gd name="connsiteX64" fmla="*/ 84973 w 486792"/>
              <a:gd name="connsiteY64" fmla="*/ 340502 h 532660"/>
              <a:gd name="connsiteX65" fmla="*/ 83197 w 486792"/>
              <a:gd name="connsiteY65" fmla="*/ 343609 h 532660"/>
              <a:gd name="connsiteX66" fmla="*/ 82827 w 486792"/>
              <a:gd name="connsiteY66" fmla="*/ 344349 h 532660"/>
              <a:gd name="connsiteX67" fmla="*/ 81126 w 486792"/>
              <a:gd name="connsiteY67" fmla="*/ 347678 h 532660"/>
              <a:gd name="connsiteX68" fmla="*/ 80830 w 486792"/>
              <a:gd name="connsiteY68" fmla="*/ 348344 h 532660"/>
              <a:gd name="connsiteX69" fmla="*/ 79424 w 486792"/>
              <a:gd name="connsiteY69" fmla="*/ 351451 h 532660"/>
              <a:gd name="connsiteX70" fmla="*/ 79128 w 486792"/>
              <a:gd name="connsiteY70" fmla="*/ 352043 h 532660"/>
              <a:gd name="connsiteX71" fmla="*/ 77649 w 486792"/>
              <a:gd name="connsiteY71" fmla="*/ 355520 h 532660"/>
              <a:gd name="connsiteX72" fmla="*/ 77353 w 486792"/>
              <a:gd name="connsiteY72" fmla="*/ 356334 h 532660"/>
              <a:gd name="connsiteX73" fmla="*/ 76021 w 486792"/>
              <a:gd name="connsiteY73" fmla="*/ 359737 h 532660"/>
              <a:gd name="connsiteX74" fmla="*/ 75947 w 486792"/>
              <a:gd name="connsiteY74" fmla="*/ 359885 h 532660"/>
              <a:gd name="connsiteX75" fmla="*/ 74689 w 486792"/>
              <a:gd name="connsiteY75" fmla="*/ 363510 h 532660"/>
              <a:gd name="connsiteX76" fmla="*/ 74394 w 486792"/>
              <a:gd name="connsiteY76" fmla="*/ 364324 h 532660"/>
              <a:gd name="connsiteX77" fmla="*/ 73284 w 486792"/>
              <a:gd name="connsiteY77" fmla="*/ 367875 h 532660"/>
              <a:gd name="connsiteX78" fmla="*/ 73136 w 486792"/>
              <a:gd name="connsiteY78" fmla="*/ 368392 h 532660"/>
              <a:gd name="connsiteX79" fmla="*/ 72248 w 486792"/>
              <a:gd name="connsiteY79" fmla="*/ 371722 h 532660"/>
              <a:gd name="connsiteX80" fmla="*/ 72026 w 486792"/>
              <a:gd name="connsiteY80" fmla="*/ 372461 h 532660"/>
              <a:gd name="connsiteX81" fmla="*/ 71139 w 486792"/>
              <a:gd name="connsiteY81" fmla="*/ 376086 h 532660"/>
              <a:gd name="connsiteX82" fmla="*/ 70990 w 486792"/>
              <a:gd name="connsiteY82" fmla="*/ 376826 h 532660"/>
              <a:gd name="connsiteX83" fmla="*/ 70325 w 486792"/>
              <a:gd name="connsiteY83" fmla="*/ 380229 h 532660"/>
              <a:gd name="connsiteX84" fmla="*/ 70251 w 486792"/>
              <a:gd name="connsiteY84" fmla="*/ 380673 h 532660"/>
              <a:gd name="connsiteX85" fmla="*/ 69585 w 486792"/>
              <a:gd name="connsiteY85" fmla="*/ 384372 h 532660"/>
              <a:gd name="connsiteX86" fmla="*/ 69437 w 486792"/>
              <a:gd name="connsiteY86" fmla="*/ 385186 h 532660"/>
              <a:gd name="connsiteX87" fmla="*/ 68919 w 486792"/>
              <a:gd name="connsiteY87" fmla="*/ 388959 h 532660"/>
              <a:gd name="connsiteX88" fmla="*/ 68919 w 486792"/>
              <a:gd name="connsiteY88" fmla="*/ 389107 h 532660"/>
              <a:gd name="connsiteX89" fmla="*/ 68549 w 486792"/>
              <a:gd name="connsiteY89" fmla="*/ 392806 h 532660"/>
              <a:gd name="connsiteX90" fmla="*/ 68475 w 486792"/>
              <a:gd name="connsiteY90" fmla="*/ 393620 h 532660"/>
              <a:gd name="connsiteX91" fmla="*/ 68179 w 486792"/>
              <a:gd name="connsiteY91" fmla="*/ 397393 h 532660"/>
              <a:gd name="connsiteX92" fmla="*/ 68179 w 486792"/>
              <a:gd name="connsiteY92" fmla="*/ 397985 h 532660"/>
              <a:gd name="connsiteX93" fmla="*/ 68031 w 486792"/>
              <a:gd name="connsiteY93" fmla="*/ 401462 h 532660"/>
              <a:gd name="connsiteX94" fmla="*/ 68031 w 486792"/>
              <a:gd name="connsiteY94" fmla="*/ 402054 h 532660"/>
              <a:gd name="connsiteX95" fmla="*/ 68031 w 486792"/>
              <a:gd name="connsiteY95" fmla="*/ 405827 h 532660"/>
              <a:gd name="connsiteX96" fmla="*/ 68031 w 486792"/>
              <a:gd name="connsiteY96" fmla="*/ 406566 h 532660"/>
              <a:gd name="connsiteX97" fmla="*/ 68105 w 486792"/>
              <a:gd name="connsiteY97" fmla="*/ 410339 h 532660"/>
              <a:gd name="connsiteX98" fmla="*/ 68105 w 486792"/>
              <a:gd name="connsiteY98" fmla="*/ 410487 h 532660"/>
              <a:gd name="connsiteX99" fmla="*/ 68327 w 486792"/>
              <a:gd name="connsiteY99" fmla="*/ 414334 h 532660"/>
              <a:gd name="connsiteX100" fmla="*/ 68401 w 486792"/>
              <a:gd name="connsiteY100" fmla="*/ 415074 h 532660"/>
              <a:gd name="connsiteX101" fmla="*/ 68771 w 486792"/>
              <a:gd name="connsiteY101" fmla="*/ 418921 h 532660"/>
              <a:gd name="connsiteX102" fmla="*/ 68771 w 486792"/>
              <a:gd name="connsiteY102" fmla="*/ 419217 h 532660"/>
              <a:gd name="connsiteX103" fmla="*/ 69215 w 486792"/>
              <a:gd name="connsiteY103" fmla="*/ 422842 h 532660"/>
              <a:gd name="connsiteX104" fmla="*/ 69289 w 486792"/>
              <a:gd name="connsiteY104" fmla="*/ 423508 h 532660"/>
              <a:gd name="connsiteX105" fmla="*/ 69881 w 486792"/>
              <a:gd name="connsiteY105" fmla="*/ 427281 h 532660"/>
              <a:gd name="connsiteX106" fmla="*/ 69955 w 486792"/>
              <a:gd name="connsiteY106" fmla="*/ 427873 h 532660"/>
              <a:gd name="connsiteX107" fmla="*/ 70695 w 486792"/>
              <a:gd name="connsiteY107" fmla="*/ 431424 h 532660"/>
              <a:gd name="connsiteX108" fmla="*/ 70769 w 486792"/>
              <a:gd name="connsiteY108" fmla="*/ 431794 h 532660"/>
              <a:gd name="connsiteX109" fmla="*/ 71656 w 486792"/>
              <a:gd name="connsiteY109" fmla="*/ 435567 h 532660"/>
              <a:gd name="connsiteX110" fmla="*/ 71804 w 486792"/>
              <a:gd name="connsiteY110" fmla="*/ 436307 h 532660"/>
              <a:gd name="connsiteX111" fmla="*/ 73950 w 486792"/>
              <a:gd name="connsiteY111" fmla="*/ 443853 h 532660"/>
              <a:gd name="connsiteX112" fmla="*/ 74098 w 486792"/>
              <a:gd name="connsiteY112" fmla="*/ 444223 h 532660"/>
              <a:gd name="connsiteX113" fmla="*/ 26750 w 486792"/>
              <a:gd name="connsiteY113" fmla="*/ 361142 h 532660"/>
              <a:gd name="connsiteX114" fmla="*/ 267927 w 486792"/>
              <a:gd name="connsiteY114" fmla="*/ 476330 h 532660"/>
              <a:gd name="connsiteX115" fmla="*/ 266669 w 486792"/>
              <a:gd name="connsiteY115" fmla="*/ 477514 h 532660"/>
              <a:gd name="connsiteX116" fmla="*/ 266521 w 486792"/>
              <a:gd name="connsiteY116" fmla="*/ 477662 h 532660"/>
              <a:gd name="connsiteX117" fmla="*/ 195130 w 486792"/>
              <a:gd name="connsiteY117" fmla="*/ 506144 h 532660"/>
              <a:gd name="connsiteX118" fmla="*/ 124108 w 486792"/>
              <a:gd name="connsiteY118" fmla="*/ 476404 h 532660"/>
              <a:gd name="connsiteX119" fmla="*/ 112568 w 486792"/>
              <a:gd name="connsiteY119" fmla="*/ 462570 h 532660"/>
              <a:gd name="connsiteX120" fmla="*/ 122851 w 486792"/>
              <a:gd name="connsiteY120" fmla="*/ 333917 h 532660"/>
              <a:gd name="connsiteX121" fmla="*/ 124182 w 486792"/>
              <a:gd name="connsiteY121" fmla="*/ 332586 h 532660"/>
              <a:gd name="connsiteX122" fmla="*/ 196387 w 486792"/>
              <a:gd name="connsiteY122" fmla="*/ 260381 h 532660"/>
              <a:gd name="connsiteX123" fmla="*/ 340132 w 486792"/>
              <a:gd name="connsiteY123" fmla="*/ 404125 h 532660"/>
              <a:gd name="connsiteX124" fmla="*/ 267927 w 486792"/>
              <a:gd name="connsiteY124" fmla="*/ 476330 h 532660"/>
              <a:gd name="connsiteX125" fmla="*/ 432460 w 486792"/>
              <a:gd name="connsiteY125" fmla="*/ 311723 h 532660"/>
              <a:gd name="connsiteX126" fmla="*/ 432312 w 486792"/>
              <a:gd name="connsiteY126" fmla="*/ 311871 h 532660"/>
              <a:gd name="connsiteX127" fmla="*/ 430462 w 486792"/>
              <a:gd name="connsiteY127" fmla="*/ 313795 h 532660"/>
              <a:gd name="connsiteX128" fmla="*/ 358997 w 486792"/>
              <a:gd name="connsiteY128" fmla="*/ 385334 h 532660"/>
              <a:gd name="connsiteX129" fmla="*/ 215253 w 486792"/>
              <a:gd name="connsiteY129" fmla="*/ 241590 h 532660"/>
              <a:gd name="connsiteX130" fmla="*/ 286718 w 486792"/>
              <a:gd name="connsiteY130" fmla="*/ 170050 h 532660"/>
              <a:gd name="connsiteX131" fmla="*/ 288641 w 486792"/>
              <a:gd name="connsiteY131" fmla="*/ 168201 h 532660"/>
              <a:gd name="connsiteX132" fmla="*/ 288789 w 486792"/>
              <a:gd name="connsiteY132" fmla="*/ 168053 h 532660"/>
              <a:gd name="connsiteX133" fmla="*/ 358627 w 486792"/>
              <a:gd name="connsiteY133" fmla="*/ 140236 h 532660"/>
              <a:gd name="connsiteX134" fmla="*/ 359959 w 486792"/>
              <a:gd name="connsiteY134" fmla="*/ 140236 h 532660"/>
              <a:gd name="connsiteX135" fmla="*/ 430536 w 486792"/>
              <a:gd name="connsiteY135" fmla="*/ 169976 h 532660"/>
              <a:gd name="connsiteX136" fmla="*/ 460276 w 486792"/>
              <a:gd name="connsiteY136" fmla="*/ 240554 h 532660"/>
              <a:gd name="connsiteX137" fmla="*/ 432460 w 486792"/>
              <a:gd name="connsiteY137" fmla="*/ 311723 h 532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486792" h="532660">
                <a:moveTo>
                  <a:pt x="486909" y="240184"/>
                </a:moveTo>
                <a:cubicBezTo>
                  <a:pt x="486465" y="206523"/>
                  <a:pt x="473149" y="174933"/>
                  <a:pt x="449327" y="151111"/>
                </a:cubicBezTo>
                <a:cubicBezTo>
                  <a:pt x="425506" y="127290"/>
                  <a:pt x="393916" y="113973"/>
                  <a:pt x="360254" y="113529"/>
                </a:cubicBezTo>
                <a:cubicBezTo>
                  <a:pt x="359663" y="113529"/>
                  <a:pt x="359145" y="113529"/>
                  <a:pt x="358553" y="113529"/>
                </a:cubicBezTo>
                <a:cubicBezTo>
                  <a:pt x="325632" y="113529"/>
                  <a:pt x="294412" y="125958"/>
                  <a:pt x="270516" y="148596"/>
                </a:cubicBezTo>
                <a:cubicBezTo>
                  <a:pt x="269702" y="149336"/>
                  <a:pt x="268888" y="150076"/>
                  <a:pt x="267927" y="151111"/>
                </a:cubicBezTo>
                <a:lnTo>
                  <a:pt x="256608" y="162430"/>
                </a:lnTo>
                <a:lnTo>
                  <a:pt x="256608" y="128325"/>
                </a:lnTo>
                <a:cubicBezTo>
                  <a:pt x="256608" y="127512"/>
                  <a:pt x="256608" y="126698"/>
                  <a:pt x="256608" y="125884"/>
                </a:cubicBezTo>
                <a:cubicBezTo>
                  <a:pt x="256016" y="92149"/>
                  <a:pt x="242404" y="60485"/>
                  <a:pt x="218286" y="36811"/>
                </a:cubicBezTo>
                <a:cubicBezTo>
                  <a:pt x="194168" y="13064"/>
                  <a:pt x="162208" y="43"/>
                  <a:pt x="128325" y="43"/>
                </a:cubicBezTo>
                <a:cubicBezTo>
                  <a:pt x="94442" y="43"/>
                  <a:pt x="62557" y="13138"/>
                  <a:pt x="38365" y="36811"/>
                </a:cubicBezTo>
                <a:cubicBezTo>
                  <a:pt x="14247" y="60485"/>
                  <a:pt x="635" y="92149"/>
                  <a:pt x="43" y="125884"/>
                </a:cubicBezTo>
                <a:cubicBezTo>
                  <a:pt x="43" y="126698"/>
                  <a:pt x="43" y="127512"/>
                  <a:pt x="43" y="128325"/>
                </a:cubicBezTo>
                <a:lnTo>
                  <a:pt x="43" y="243809"/>
                </a:lnTo>
                <a:lnTo>
                  <a:pt x="43" y="358257"/>
                </a:lnTo>
                <a:cubicBezTo>
                  <a:pt x="43" y="359293"/>
                  <a:pt x="43" y="360624"/>
                  <a:pt x="117" y="361882"/>
                </a:cubicBezTo>
                <a:cubicBezTo>
                  <a:pt x="1670" y="418181"/>
                  <a:pt x="39919" y="466713"/>
                  <a:pt x="93703" y="481805"/>
                </a:cubicBezTo>
                <a:cubicBezTo>
                  <a:pt x="97254" y="486465"/>
                  <a:pt x="101101" y="490978"/>
                  <a:pt x="105317" y="495121"/>
                </a:cubicBezTo>
                <a:cubicBezTo>
                  <a:pt x="129287" y="519091"/>
                  <a:pt x="161099" y="532407"/>
                  <a:pt x="194908" y="532703"/>
                </a:cubicBezTo>
                <a:cubicBezTo>
                  <a:pt x="195278" y="532703"/>
                  <a:pt x="195648" y="532703"/>
                  <a:pt x="196018" y="532703"/>
                </a:cubicBezTo>
                <a:cubicBezTo>
                  <a:pt x="229383" y="532703"/>
                  <a:pt x="260899" y="519979"/>
                  <a:pt x="284942" y="496823"/>
                </a:cubicBezTo>
                <a:cubicBezTo>
                  <a:pt x="285534" y="496231"/>
                  <a:pt x="286126" y="495713"/>
                  <a:pt x="286718" y="495121"/>
                </a:cubicBezTo>
                <a:lnTo>
                  <a:pt x="368392" y="413447"/>
                </a:lnTo>
                <a:cubicBezTo>
                  <a:pt x="368392" y="413447"/>
                  <a:pt x="368392" y="413447"/>
                  <a:pt x="368392" y="413447"/>
                </a:cubicBezTo>
                <a:cubicBezTo>
                  <a:pt x="368392" y="413447"/>
                  <a:pt x="368392" y="413447"/>
                  <a:pt x="368392" y="413447"/>
                </a:cubicBezTo>
                <a:lnTo>
                  <a:pt x="449327" y="332512"/>
                </a:lnTo>
                <a:cubicBezTo>
                  <a:pt x="449993" y="331846"/>
                  <a:pt x="450955" y="330884"/>
                  <a:pt x="451842" y="329923"/>
                </a:cubicBezTo>
                <a:cubicBezTo>
                  <a:pt x="474924" y="305583"/>
                  <a:pt x="487353" y="273771"/>
                  <a:pt x="486909" y="240184"/>
                </a:cubicBezTo>
                <a:close/>
                <a:moveTo>
                  <a:pt x="26676" y="128325"/>
                </a:moveTo>
                <a:cubicBezTo>
                  <a:pt x="26676" y="127734"/>
                  <a:pt x="26676" y="127216"/>
                  <a:pt x="26676" y="126624"/>
                </a:cubicBezTo>
                <a:cubicBezTo>
                  <a:pt x="26676" y="126550"/>
                  <a:pt x="26676" y="126476"/>
                  <a:pt x="26676" y="126476"/>
                </a:cubicBezTo>
                <a:cubicBezTo>
                  <a:pt x="27120" y="99695"/>
                  <a:pt x="37921" y="74616"/>
                  <a:pt x="57008" y="55824"/>
                </a:cubicBezTo>
                <a:cubicBezTo>
                  <a:pt x="76169" y="37033"/>
                  <a:pt x="101471" y="26676"/>
                  <a:pt x="128251" y="26676"/>
                </a:cubicBezTo>
                <a:cubicBezTo>
                  <a:pt x="155106" y="26676"/>
                  <a:pt x="180408" y="37033"/>
                  <a:pt x="199495" y="55824"/>
                </a:cubicBezTo>
                <a:cubicBezTo>
                  <a:pt x="218582" y="74616"/>
                  <a:pt x="229383" y="99695"/>
                  <a:pt x="229827" y="126476"/>
                </a:cubicBezTo>
                <a:cubicBezTo>
                  <a:pt x="229827" y="126550"/>
                  <a:pt x="229827" y="126624"/>
                  <a:pt x="229827" y="126624"/>
                </a:cubicBezTo>
                <a:cubicBezTo>
                  <a:pt x="229827" y="127216"/>
                  <a:pt x="229827" y="127734"/>
                  <a:pt x="229827" y="128325"/>
                </a:cubicBezTo>
                <a:lnTo>
                  <a:pt x="229827" y="189063"/>
                </a:lnTo>
                <a:lnTo>
                  <a:pt x="188398" y="230493"/>
                </a:lnTo>
                <a:lnTo>
                  <a:pt x="26528" y="230493"/>
                </a:lnTo>
                <a:lnTo>
                  <a:pt x="26528" y="128325"/>
                </a:lnTo>
                <a:close/>
                <a:moveTo>
                  <a:pt x="26750" y="361142"/>
                </a:moveTo>
                <a:cubicBezTo>
                  <a:pt x="26750" y="361068"/>
                  <a:pt x="26750" y="360994"/>
                  <a:pt x="26750" y="360920"/>
                </a:cubicBezTo>
                <a:cubicBezTo>
                  <a:pt x="26750" y="360033"/>
                  <a:pt x="26676" y="359145"/>
                  <a:pt x="26676" y="358257"/>
                </a:cubicBezTo>
                <a:lnTo>
                  <a:pt x="26676" y="257126"/>
                </a:lnTo>
                <a:lnTo>
                  <a:pt x="161912" y="257126"/>
                </a:lnTo>
                <a:lnTo>
                  <a:pt x="105317" y="313721"/>
                </a:lnTo>
                <a:cubicBezTo>
                  <a:pt x="105317" y="313721"/>
                  <a:pt x="105243" y="313795"/>
                  <a:pt x="105243" y="313795"/>
                </a:cubicBezTo>
                <a:cubicBezTo>
                  <a:pt x="104726" y="314313"/>
                  <a:pt x="104134" y="314904"/>
                  <a:pt x="103690" y="315422"/>
                </a:cubicBezTo>
                <a:cubicBezTo>
                  <a:pt x="103690" y="315422"/>
                  <a:pt x="103690" y="315422"/>
                  <a:pt x="103690" y="315422"/>
                </a:cubicBezTo>
                <a:cubicBezTo>
                  <a:pt x="102728" y="316384"/>
                  <a:pt x="101840" y="317346"/>
                  <a:pt x="100953" y="318382"/>
                </a:cubicBezTo>
                <a:cubicBezTo>
                  <a:pt x="100731" y="318604"/>
                  <a:pt x="100583" y="318825"/>
                  <a:pt x="100361" y="319047"/>
                </a:cubicBezTo>
                <a:cubicBezTo>
                  <a:pt x="99473" y="320009"/>
                  <a:pt x="98659" y="320971"/>
                  <a:pt x="97772" y="322007"/>
                </a:cubicBezTo>
                <a:cubicBezTo>
                  <a:pt x="97623" y="322155"/>
                  <a:pt x="97549" y="322303"/>
                  <a:pt x="97402" y="322450"/>
                </a:cubicBezTo>
                <a:cubicBezTo>
                  <a:pt x="96662" y="323338"/>
                  <a:pt x="95922" y="324300"/>
                  <a:pt x="95182" y="325188"/>
                </a:cubicBezTo>
                <a:cubicBezTo>
                  <a:pt x="95034" y="325410"/>
                  <a:pt x="94886" y="325558"/>
                  <a:pt x="94738" y="325780"/>
                </a:cubicBezTo>
                <a:cubicBezTo>
                  <a:pt x="93924" y="326815"/>
                  <a:pt x="93185" y="327851"/>
                  <a:pt x="92445" y="328887"/>
                </a:cubicBezTo>
                <a:cubicBezTo>
                  <a:pt x="92297" y="329109"/>
                  <a:pt x="92149" y="329331"/>
                  <a:pt x="91927" y="329553"/>
                </a:cubicBezTo>
                <a:cubicBezTo>
                  <a:pt x="91261" y="330514"/>
                  <a:pt x="90521" y="331476"/>
                  <a:pt x="89855" y="332512"/>
                </a:cubicBezTo>
                <a:cubicBezTo>
                  <a:pt x="89781" y="332660"/>
                  <a:pt x="89707" y="332734"/>
                  <a:pt x="89634" y="332882"/>
                </a:cubicBezTo>
                <a:cubicBezTo>
                  <a:pt x="88894" y="333917"/>
                  <a:pt x="88228" y="335027"/>
                  <a:pt x="87562" y="336137"/>
                </a:cubicBezTo>
                <a:cubicBezTo>
                  <a:pt x="87414" y="336359"/>
                  <a:pt x="87266" y="336655"/>
                  <a:pt x="87118" y="336877"/>
                </a:cubicBezTo>
                <a:cubicBezTo>
                  <a:pt x="86452" y="337986"/>
                  <a:pt x="85787" y="339096"/>
                  <a:pt x="85121" y="340206"/>
                </a:cubicBezTo>
                <a:cubicBezTo>
                  <a:pt x="85047" y="340280"/>
                  <a:pt x="84973" y="340428"/>
                  <a:pt x="84973" y="340502"/>
                </a:cubicBezTo>
                <a:cubicBezTo>
                  <a:pt x="84381" y="341537"/>
                  <a:pt x="83789" y="342573"/>
                  <a:pt x="83197" y="343609"/>
                </a:cubicBezTo>
                <a:cubicBezTo>
                  <a:pt x="83049" y="343831"/>
                  <a:pt x="82901" y="344127"/>
                  <a:pt x="82827" y="344349"/>
                </a:cubicBezTo>
                <a:cubicBezTo>
                  <a:pt x="82236" y="345458"/>
                  <a:pt x="81644" y="346568"/>
                  <a:pt x="81126" y="347678"/>
                </a:cubicBezTo>
                <a:cubicBezTo>
                  <a:pt x="81052" y="347900"/>
                  <a:pt x="80904" y="348122"/>
                  <a:pt x="80830" y="348344"/>
                </a:cubicBezTo>
                <a:cubicBezTo>
                  <a:pt x="80312" y="349379"/>
                  <a:pt x="79868" y="350415"/>
                  <a:pt x="79424" y="351451"/>
                </a:cubicBezTo>
                <a:cubicBezTo>
                  <a:pt x="79350" y="351673"/>
                  <a:pt x="79202" y="351821"/>
                  <a:pt x="79128" y="352043"/>
                </a:cubicBezTo>
                <a:cubicBezTo>
                  <a:pt x="78610" y="353152"/>
                  <a:pt x="78093" y="354336"/>
                  <a:pt x="77649" y="355520"/>
                </a:cubicBezTo>
                <a:cubicBezTo>
                  <a:pt x="77575" y="355816"/>
                  <a:pt x="77427" y="356038"/>
                  <a:pt x="77353" y="356334"/>
                </a:cubicBezTo>
                <a:cubicBezTo>
                  <a:pt x="76909" y="357443"/>
                  <a:pt x="76465" y="358627"/>
                  <a:pt x="76021" y="359737"/>
                </a:cubicBezTo>
                <a:cubicBezTo>
                  <a:pt x="76021" y="359811"/>
                  <a:pt x="75947" y="359885"/>
                  <a:pt x="75947" y="359885"/>
                </a:cubicBezTo>
                <a:cubicBezTo>
                  <a:pt x="75503" y="361068"/>
                  <a:pt x="75059" y="362252"/>
                  <a:pt x="74689" y="363510"/>
                </a:cubicBezTo>
                <a:cubicBezTo>
                  <a:pt x="74615" y="363806"/>
                  <a:pt x="74468" y="364102"/>
                  <a:pt x="74394" y="364324"/>
                </a:cubicBezTo>
                <a:cubicBezTo>
                  <a:pt x="74024" y="365507"/>
                  <a:pt x="73654" y="366691"/>
                  <a:pt x="73284" y="367875"/>
                </a:cubicBezTo>
                <a:cubicBezTo>
                  <a:pt x="73210" y="368023"/>
                  <a:pt x="73210" y="368244"/>
                  <a:pt x="73136" y="368392"/>
                </a:cubicBezTo>
                <a:cubicBezTo>
                  <a:pt x="72840" y="369502"/>
                  <a:pt x="72544" y="370612"/>
                  <a:pt x="72248" y="371722"/>
                </a:cubicBezTo>
                <a:cubicBezTo>
                  <a:pt x="72174" y="371943"/>
                  <a:pt x="72100" y="372239"/>
                  <a:pt x="72026" y="372461"/>
                </a:cubicBezTo>
                <a:cubicBezTo>
                  <a:pt x="71730" y="373645"/>
                  <a:pt x="71434" y="374903"/>
                  <a:pt x="71139" y="376086"/>
                </a:cubicBezTo>
                <a:cubicBezTo>
                  <a:pt x="71064" y="376308"/>
                  <a:pt x="71064" y="376604"/>
                  <a:pt x="70990" y="376826"/>
                </a:cubicBezTo>
                <a:cubicBezTo>
                  <a:pt x="70769" y="377936"/>
                  <a:pt x="70472" y="379120"/>
                  <a:pt x="70325" y="380229"/>
                </a:cubicBezTo>
                <a:cubicBezTo>
                  <a:pt x="70325" y="380377"/>
                  <a:pt x="70251" y="380525"/>
                  <a:pt x="70251" y="380673"/>
                </a:cubicBezTo>
                <a:cubicBezTo>
                  <a:pt x="70029" y="381931"/>
                  <a:pt x="69807" y="383115"/>
                  <a:pt x="69585" y="384372"/>
                </a:cubicBezTo>
                <a:cubicBezTo>
                  <a:pt x="69511" y="384668"/>
                  <a:pt x="69511" y="384890"/>
                  <a:pt x="69437" y="385186"/>
                </a:cubicBezTo>
                <a:cubicBezTo>
                  <a:pt x="69215" y="386444"/>
                  <a:pt x="69067" y="387701"/>
                  <a:pt x="68919" y="388959"/>
                </a:cubicBezTo>
                <a:cubicBezTo>
                  <a:pt x="68919" y="389033"/>
                  <a:pt x="68919" y="389033"/>
                  <a:pt x="68919" y="389107"/>
                </a:cubicBezTo>
                <a:cubicBezTo>
                  <a:pt x="68771" y="390365"/>
                  <a:pt x="68623" y="391548"/>
                  <a:pt x="68549" y="392806"/>
                </a:cubicBezTo>
                <a:cubicBezTo>
                  <a:pt x="68549" y="393102"/>
                  <a:pt x="68475" y="393324"/>
                  <a:pt x="68475" y="393620"/>
                </a:cubicBezTo>
                <a:cubicBezTo>
                  <a:pt x="68401" y="394877"/>
                  <a:pt x="68253" y="396135"/>
                  <a:pt x="68179" y="397393"/>
                </a:cubicBezTo>
                <a:cubicBezTo>
                  <a:pt x="68179" y="397615"/>
                  <a:pt x="68179" y="397763"/>
                  <a:pt x="68179" y="397985"/>
                </a:cubicBezTo>
                <a:cubicBezTo>
                  <a:pt x="68105" y="399168"/>
                  <a:pt x="68105" y="400278"/>
                  <a:pt x="68031" y="401462"/>
                </a:cubicBezTo>
                <a:cubicBezTo>
                  <a:pt x="68031" y="401684"/>
                  <a:pt x="68031" y="401832"/>
                  <a:pt x="68031" y="402054"/>
                </a:cubicBezTo>
                <a:cubicBezTo>
                  <a:pt x="68031" y="403311"/>
                  <a:pt x="68031" y="404569"/>
                  <a:pt x="68031" y="405827"/>
                </a:cubicBezTo>
                <a:cubicBezTo>
                  <a:pt x="68031" y="406049"/>
                  <a:pt x="68031" y="406344"/>
                  <a:pt x="68031" y="406566"/>
                </a:cubicBezTo>
                <a:cubicBezTo>
                  <a:pt x="68031" y="407824"/>
                  <a:pt x="68105" y="409082"/>
                  <a:pt x="68105" y="410339"/>
                </a:cubicBezTo>
                <a:cubicBezTo>
                  <a:pt x="68105" y="410413"/>
                  <a:pt x="68105" y="410413"/>
                  <a:pt x="68105" y="410487"/>
                </a:cubicBezTo>
                <a:cubicBezTo>
                  <a:pt x="68179" y="411745"/>
                  <a:pt x="68253" y="413077"/>
                  <a:pt x="68327" y="414334"/>
                </a:cubicBezTo>
                <a:cubicBezTo>
                  <a:pt x="68327" y="414556"/>
                  <a:pt x="68401" y="414852"/>
                  <a:pt x="68401" y="415074"/>
                </a:cubicBezTo>
                <a:cubicBezTo>
                  <a:pt x="68475" y="416332"/>
                  <a:pt x="68623" y="417663"/>
                  <a:pt x="68771" y="418921"/>
                </a:cubicBezTo>
                <a:cubicBezTo>
                  <a:pt x="68771" y="418995"/>
                  <a:pt x="68771" y="419143"/>
                  <a:pt x="68771" y="419217"/>
                </a:cubicBezTo>
                <a:cubicBezTo>
                  <a:pt x="68919" y="420401"/>
                  <a:pt x="69067" y="421658"/>
                  <a:pt x="69215" y="422842"/>
                </a:cubicBezTo>
                <a:cubicBezTo>
                  <a:pt x="69215" y="423064"/>
                  <a:pt x="69289" y="423286"/>
                  <a:pt x="69289" y="423508"/>
                </a:cubicBezTo>
                <a:cubicBezTo>
                  <a:pt x="69511" y="424766"/>
                  <a:pt x="69659" y="426023"/>
                  <a:pt x="69881" y="427281"/>
                </a:cubicBezTo>
                <a:cubicBezTo>
                  <a:pt x="69881" y="427503"/>
                  <a:pt x="69955" y="427651"/>
                  <a:pt x="69955" y="427873"/>
                </a:cubicBezTo>
                <a:cubicBezTo>
                  <a:pt x="70177" y="429057"/>
                  <a:pt x="70399" y="430240"/>
                  <a:pt x="70695" y="431424"/>
                </a:cubicBezTo>
                <a:cubicBezTo>
                  <a:pt x="70695" y="431572"/>
                  <a:pt x="70769" y="431646"/>
                  <a:pt x="70769" y="431794"/>
                </a:cubicBezTo>
                <a:cubicBezTo>
                  <a:pt x="71064" y="433051"/>
                  <a:pt x="71360" y="434309"/>
                  <a:pt x="71656" y="435567"/>
                </a:cubicBezTo>
                <a:cubicBezTo>
                  <a:pt x="71730" y="435789"/>
                  <a:pt x="71804" y="436011"/>
                  <a:pt x="71804" y="436307"/>
                </a:cubicBezTo>
                <a:cubicBezTo>
                  <a:pt x="72470" y="438822"/>
                  <a:pt x="73210" y="441337"/>
                  <a:pt x="73950" y="443853"/>
                </a:cubicBezTo>
                <a:cubicBezTo>
                  <a:pt x="74024" y="444001"/>
                  <a:pt x="74024" y="444075"/>
                  <a:pt x="74098" y="444223"/>
                </a:cubicBezTo>
                <a:cubicBezTo>
                  <a:pt x="45985" y="426541"/>
                  <a:pt x="27638" y="395617"/>
                  <a:pt x="26750" y="361142"/>
                </a:cubicBezTo>
                <a:close/>
                <a:moveTo>
                  <a:pt x="267927" y="476330"/>
                </a:moveTo>
                <a:cubicBezTo>
                  <a:pt x="267557" y="476700"/>
                  <a:pt x="267113" y="477144"/>
                  <a:pt x="266669" y="477514"/>
                </a:cubicBezTo>
                <a:cubicBezTo>
                  <a:pt x="266595" y="477514"/>
                  <a:pt x="266595" y="477588"/>
                  <a:pt x="266521" y="477662"/>
                </a:cubicBezTo>
                <a:cubicBezTo>
                  <a:pt x="247286" y="496231"/>
                  <a:pt x="221911" y="506366"/>
                  <a:pt x="195130" y="506144"/>
                </a:cubicBezTo>
                <a:cubicBezTo>
                  <a:pt x="168275" y="505922"/>
                  <a:pt x="143121" y="495343"/>
                  <a:pt x="124108" y="476404"/>
                </a:cubicBezTo>
                <a:cubicBezTo>
                  <a:pt x="119818" y="472113"/>
                  <a:pt x="115970" y="467452"/>
                  <a:pt x="112568" y="462570"/>
                </a:cubicBezTo>
                <a:cubicBezTo>
                  <a:pt x="84899" y="422916"/>
                  <a:pt x="89190" y="368836"/>
                  <a:pt x="122851" y="333917"/>
                </a:cubicBezTo>
                <a:cubicBezTo>
                  <a:pt x="123295" y="333474"/>
                  <a:pt x="123738" y="333030"/>
                  <a:pt x="124182" y="332586"/>
                </a:cubicBezTo>
                <a:lnTo>
                  <a:pt x="196387" y="260381"/>
                </a:lnTo>
                <a:lnTo>
                  <a:pt x="340132" y="404125"/>
                </a:lnTo>
                <a:lnTo>
                  <a:pt x="267927" y="476330"/>
                </a:lnTo>
                <a:close/>
                <a:moveTo>
                  <a:pt x="432460" y="311723"/>
                </a:moveTo>
                <a:cubicBezTo>
                  <a:pt x="432386" y="311797"/>
                  <a:pt x="432386" y="311797"/>
                  <a:pt x="432312" y="311871"/>
                </a:cubicBezTo>
                <a:cubicBezTo>
                  <a:pt x="431720" y="312537"/>
                  <a:pt x="430980" y="313277"/>
                  <a:pt x="430462" y="313795"/>
                </a:cubicBezTo>
                <a:lnTo>
                  <a:pt x="358997" y="385334"/>
                </a:lnTo>
                <a:lnTo>
                  <a:pt x="215253" y="241590"/>
                </a:lnTo>
                <a:lnTo>
                  <a:pt x="286718" y="170050"/>
                </a:lnTo>
                <a:cubicBezTo>
                  <a:pt x="287532" y="169237"/>
                  <a:pt x="288123" y="168719"/>
                  <a:pt x="288641" y="168201"/>
                </a:cubicBezTo>
                <a:cubicBezTo>
                  <a:pt x="288715" y="168127"/>
                  <a:pt x="288715" y="168127"/>
                  <a:pt x="288789" y="168053"/>
                </a:cubicBezTo>
                <a:cubicBezTo>
                  <a:pt x="307728" y="150076"/>
                  <a:pt x="332512" y="140236"/>
                  <a:pt x="358627" y="140236"/>
                </a:cubicBezTo>
                <a:cubicBezTo>
                  <a:pt x="359071" y="140236"/>
                  <a:pt x="359515" y="140236"/>
                  <a:pt x="359959" y="140236"/>
                </a:cubicBezTo>
                <a:cubicBezTo>
                  <a:pt x="386592" y="140606"/>
                  <a:pt x="411671" y="151185"/>
                  <a:pt x="430536" y="169976"/>
                </a:cubicBezTo>
                <a:cubicBezTo>
                  <a:pt x="449401" y="188842"/>
                  <a:pt x="459980" y="213921"/>
                  <a:pt x="460276" y="240554"/>
                </a:cubicBezTo>
                <a:cubicBezTo>
                  <a:pt x="460646" y="267113"/>
                  <a:pt x="450733" y="292414"/>
                  <a:pt x="432460" y="311723"/>
                </a:cubicBezTo>
                <a:close/>
              </a:path>
            </a:pathLst>
          </a:custGeom>
          <a:solidFill>
            <a:schemeClr val="bg1"/>
          </a:solidFill>
          <a:ln w="74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75" name="Grupo 294">
            <a:extLst>
              <a:ext uri="{FF2B5EF4-FFF2-40B4-BE49-F238E27FC236}">
                <a16:creationId xmlns:a16="http://schemas.microsoft.com/office/drawing/2014/main" id="{ECD0CCAF-9050-F743-835B-6E2EDB47174A}"/>
              </a:ext>
            </a:extLst>
          </p:cNvPr>
          <p:cNvGrpSpPr/>
          <p:nvPr/>
        </p:nvGrpSpPr>
        <p:grpSpPr>
          <a:xfrm>
            <a:off x="15068921" y="8089331"/>
            <a:ext cx="695682" cy="600158"/>
            <a:chOff x="7566919" y="89258"/>
            <a:chExt cx="533400" cy="460159"/>
          </a:xfrm>
          <a:solidFill>
            <a:schemeClr val="bg1"/>
          </a:solidFill>
        </p:grpSpPr>
        <p:sp>
          <p:nvSpPr>
            <p:cNvPr id="81" name="Forma libre 20">
              <a:extLst>
                <a:ext uri="{FF2B5EF4-FFF2-40B4-BE49-F238E27FC236}">
                  <a16:creationId xmlns:a16="http://schemas.microsoft.com/office/drawing/2014/main" id="{E96140DF-5368-8242-8726-684DAEFD6E76}"/>
                </a:ext>
              </a:extLst>
            </p:cNvPr>
            <p:cNvSpPr/>
            <p:nvPr/>
          </p:nvSpPr>
          <p:spPr>
            <a:xfrm>
              <a:off x="7566919" y="89258"/>
              <a:ext cx="533400" cy="460159"/>
            </a:xfrm>
            <a:custGeom>
              <a:avLst/>
              <a:gdLst>
                <a:gd name="connsiteX0" fmla="*/ 499184 w 533400"/>
                <a:gd name="connsiteY0" fmla="*/ 93253 h 460159"/>
                <a:gd name="connsiteX1" fmla="*/ 445992 w 533400"/>
                <a:gd name="connsiteY1" fmla="*/ 93253 h 460159"/>
                <a:gd name="connsiteX2" fmla="*/ 390802 w 533400"/>
                <a:gd name="connsiteY2" fmla="*/ 29259 h 460159"/>
                <a:gd name="connsiteX3" fmla="*/ 264666 w 533400"/>
                <a:gd name="connsiteY3" fmla="*/ 555 h 460159"/>
                <a:gd name="connsiteX4" fmla="*/ 138529 w 533400"/>
                <a:gd name="connsiteY4" fmla="*/ 29259 h 460159"/>
                <a:gd name="connsiteX5" fmla="*/ 83339 w 533400"/>
                <a:gd name="connsiteY5" fmla="*/ 93253 h 460159"/>
                <a:gd name="connsiteX6" fmla="*/ 34586 w 533400"/>
                <a:gd name="connsiteY6" fmla="*/ 93253 h 460159"/>
                <a:gd name="connsiteX7" fmla="*/ 555 w 533400"/>
                <a:gd name="connsiteY7" fmla="*/ 127284 h 460159"/>
                <a:gd name="connsiteX8" fmla="*/ 555 w 533400"/>
                <a:gd name="connsiteY8" fmla="*/ 426017 h 460159"/>
                <a:gd name="connsiteX9" fmla="*/ 34586 w 533400"/>
                <a:gd name="connsiteY9" fmla="*/ 460048 h 460159"/>
                <a:gd name="connsiteX10" fmla="*/ 499184 w 533400"/>
                <a:gd name="connsiteY10" fmla="*/ 460048 h 460159"/>
                <a:gd name="connsiteX11" fmla="*/ 533215 w 533400"/>
                <a:gd name="connsiteY11" fmla="*/ 426017 h 460159"/>
                <a:gd name="connsiteX12" fmla="*/ 533215 w 533400"/>
                <a:gd name="connsiteY12" fmla="*/ 127284 h 460159"/>
                <a:gd name="connsiteX13" fmla="*/ 499184 w 533400"/>
                <a:gd name="connsiteY13" fmla="*/ 93253 h 460159"/>
                <a:gd name="connsiteX14" fmla="*/ 151179 w 533400"/>
                <a:gd name="connsiteY14" fmla="*/ 52711 h 460159"/>
                <a:gd name="connsiteX15" fmla="*/ 264591 w 533400"/>
                <a:gd name="connsiteY15" fmla="*/ 27262 h 460159"/>
                <a:gd name="connsiteX16" fmla="*/ 378004 w 533400"/>
                <a:gd name="connsiteY16" fmla="*/ 52711 h 460159"/>
                <a:gd name="connsiteX17" fmla="*/ 418397 w 533400"/>
                <a:gd name="connsiteY17" fmla="*/ 93327 h 460159"/>
                <a:gd name="connsiteX18" fmla="*/ 110786 w 533400"/>
                <a:gd name="connsiteY18" fmla="*/ 93327 h 460159"/>
                <a:gd name="connsiteX19" fmla="*/ 151179 w 533400"/>
                <a:gd name="connsiteY19" fmla="*/ 52711 h 460159"/>
                <a:gd name="connsiteX20" fmla="*/ 506582 w 533400"/>
                <a:gd name="connsiteY20" fmla="*/ 426017 h 460159"/>
                <a:gd name="connsiteX21" fmla="*/ 499184 w 533400"/>
                <a:gd name="connsiteY21" fmla="*/ 433415 h 460159"/>
                <a:gd name="connsiteX22" fmla="*/ 34586 w 533400"/>
                <a:gd name="connsiteY22" fmla="*/ 433415 h 460159"/>
                <a:gd name="connsiteX23" fmla="*/ 27188 w 533400"/>
                <a:gd name="connsiteY23" fmla="*/ 426017 h 460159"/>
                <a:gd name="connsiteX24" fmla="*/ 27188 w 533400"/>
                <a:gd name="connsiteY24" fmla="*/ 127284 h 460159"/>
                <a:gd name="connsiteX25" fmla="*/ 34586 w 533400"/>
                <a:gd name="connsiteY25" fmla="*/ 119886 h 460159"/>
                <a:gd name="connsiteX26" fmla="*/ 499184 w 533400"/>
                <a:gd name="connsiteY26" fmla="*/ 119886 h 460159"/>
                <a:gd name="connsiteX27" fmla="*/ 506582 w 533400"/>
                <a:gd name="connsiteY27" fmla="*/ 127284 h 460159"/>
                <a:gd name="connsiteX28" fmla="*/ 506582 w 533400"/>
                <a:gd name="connsiteY28" fmla="*/ 426017 h 46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3400" h="460159">
                  <a:moveTo>
                    <a:pt x="499184" y="93253"/>
                  </a:moveTo>
                  <a:lnTo>
                    <a:pt x="445992" y="93253"/>
                  </a:lnTo>
                  <a:cubicBezTo>
                    <a:pt x="440961" y="68617"/>
                    <a:pt x="421800" y="46201"/>
                    <a:pt x="390802" y="29259"/>
                  </a:cubicBezTo>
                  <a:cubicBezTo>
                    <a:pt x="356919" y="10764"/>
                    <a:pt x="312087" y="555"/>
                    <a:pt x="264666" y="555"/>
                  </a:cubicBezTo>
                  <a:cubicBezTo>
                    <a:pt x="217244" y="555"/>
                    <a:pt x="172412" y="10764"/>
                    <a:pt x="138529" y="29259"/>
                  </a:cubicBezTo>
                  <a:cubicBezTo>
                    <a:pt x="107457" y="46201"/>
                    <a:pt x="88296" y="68543"/>
                    <a:pt x="83339" y="93253"/>
                  </a:cubicBezTo>
                  <a:lnTo>
                    <a:pt x="34586" y="93253"/>
                  </a:lnTo>
                  <a:cubicBezTo>
                    <a:pt x="15795" y="93253"/>
                    <a:pt x="555" y="108493"/>
                    <a:pt x="555" y="127284"/>
                  </a:cubicBezTo>
                  <a:lnTo>
                    <a:pt x="555" y="426017"/>
                  </a:lnTo>
                  <a:cubicBezTo>
                    <a:pt x="555" y="444808"/>
                    <a:pt x="15795" y="460048"/>
                    <a:pt x="34586" y="460048"/>
                  </a:cubicBezTo>
                  <a:lnTo>
                    <a:pt x="499184" y="460048"/>
                  </a:lnTo>
                  <a:cubicBezTo>
                    <a:pt x="517975" y="460048"/>
                    <a:pt x="533215" y="444808"/>
                    <a:pt x="533215" y="426017"/>
                  </a:cubicBezTo>
                  <a:lnTo>
                    <a:pt x="533215" y="127284"/>
                  </a:lnTo>
                  <a:cubicBezTo>
                    <a:pt x="533215" y="108567"/>
                    <a:pt x="517975" y="93253"/>
                    <a:pt x="499184" y="93253"/>
                  </a:cubicBezTo>
                  <a:close/>
                  <a:moveTo>
                    <a:pt x="151179" y="52711"/>
                  </a:moveTo>
                  <a:cubicBezTo>
                    <a:pt x="181216" y="36287"/>
                    <a:pt x="221535" y="27262"/>
                    <a:pt x="264591" y="27262"/>
                  </a:cubicBezTo>
                  <a:cubicBezTo>
                    <a:pt x="307648" y="27262"/>
                    <a:pt x="347894" y="36287"/>
                    <a:pt x="378004" y="52711"/>
                  </a:cubicBezTo>
                  <a:cubicBezTo>
                    <a:pt x="399310" y="64326"/>
                    <a:pt x="413218" y="78456"/>
                    <a:pt x="418397" y="93327"/>
                  </a:cubicBezTo>
                  <a:lnTo>
                    <a:pt x="110786" y="93327"/>
                  </a:lnTo>
                  <a:cubicBezTo>
                    <a:pt x="115965" y="78382"/>
                    <a:pt x="129873" y="64326"/>
                    <a:pt x="151179" y="52711"/>
                  </a:cubicBezTo>
                  <a:close/>
                  <a:moveTo>
                    <a:pt x="506582" y="426017"/>
                  </a:moveTo>
                  <a:cubicBezTo>
                    <a:pt x="506582" y="430086"/>
                    <a:pt x="503253" y="433415"/>
                    <a:pt x="499184" y="433415"/>
                  </a:cubicBezTo>
                  <a:lnTo>
                    <a:pt x="34586" y="433415"/>
                  </a:lnTo>
                  <a:cubicBezTo>
                    <a:pt x="30517" y="433415"/>
                    <a:pt x="27188" y="430086"/>
                    <a:pt x="27188" y="426017"/>
                  </a:cubicBezTo>
                  <a:lnTo>
                    <a:pt x="27188" y="127284"/>
                  </a:lnTo>
                  <a:cubicBezTo>
                    <a:pt x="27188" y="123215"/>
                    <a:pt x="30517" y="119886"/>
                    <a:pt x="34586" y="119886"/>
                  </a:cubicBezTo>
                  <a:lnTo>
                    <a:pt x="499184" y="119886"/>
                  </a:lnTo>
                  <a:cubicBezTo>
                    <a:pt x="503253" y="119886"/>
                    <a:pt x="506582" y="123215"/>
                    <a:pt x="506582" y="127284"/>
                  </a:cubicBezTo>
                  <a:lnTo>
                    <a:pt x="506582" y="4260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2" name="Forma libre 21">
              <a:extLst>
                <a:ext uri="{FF2B5EF4-FFF2-40B4-BE49-F238E27FC236}">
                  <a16:creationId xmlns:a16="http://schemas.microsoft.com/office/drawing/2014/main" id="{21BF6863-C63F-574A-921F-BD9B595AC2FD}"/>
                </a:ext>
              </a:extLst>
            </p:cNvPr>
            <p:cNvSpPr/>
            <p:nvPr/>
          </p:nvSpPr>
          <p:spPr>
            <a:xfrm>
              <a:off x="7732931" y="265775"/>
              <a:ext cx="196788" cy="196788"/>
            </a:xfrm>
            <a:custGeom>
              <a:avLst/>
              <a:gdLst>
                <a:gd name="connsiteX0" fmla="*/ 183287 w 196788"/>
                <a:gd name="connsiteY0" fmla="*/ 43390 h 196788"/>
                <a:gd name="connsiteX1" fmla="*/ 153769 w 196788"/>
                <a:gd name="connsiteY1" fmla="*/ 43390 h 196788"/>
                <a:gd name="connsiteX2" fmla="*/ 153769 w 196788"/>
                <a:gd name="connsiteY2" fmla="*/ 13871 h 196788"/>
                <a:gd name="connsiteX3" fmla="*/ 140452 w 196788"/>
                <a:gd name="connsiteY3" fmla="*/ 555 h 196788"/>
                <a:gd name="connsiteX4" fmla="*/ 56706 w 196788"/>
                <a:gd name="connsiteY4" fmla="*/ 555 h 196788"/>
                <a:gd name="connsiteX5" fmla="*/ 43390 w 196788"/>
                <a:gd name="connsiteY5" fmla="*/ 13871 h 196788"/>
                <a:gd name="connsiteX6" fmla="*/ 43390 w 196788"/>
                <a:gd name="connsiteY6" fmla="*/ 43390 h 196788"/>
                <a:gd name="connsiteX7" fmla="*/ 13871 w 196788"/>
                <a:gd name="connsiteY7" fmla="*/ 43390 h 196788"/>
                <a:gd name="connsiteX8" fmla="*/ 555 w 196788"/>
                <a:gd name="connsiteY8" fmla="*/ 56706 h 196788"/>
                <a:gd name="connsiteX9" fmla="*/ 555 w 196788"/>
                <a:gd name="connsiteY9" fmla="*/ 140452 h 196788"/>
                <a:gd name="connsiteX10" fmla="*/ 13871 w 196788"/>
                <a:gd name="connsiteY10" fmla="*/ 153769 h 196788"/>
                <a:gd name="connsiteX11" fmla="*/ 43390 w 196788"/>
                <a:gd name="connsiteY11" fmla="*/ 153769 h 196788"/>
                <a:gd name="connsiteX12" fmla="*/ 43390 w 196788"/>
                <a:gd name="connsiteY12" fmla="*/ 183287 h 196788"/>
                <a:gd name="connsiteX13" fmla="*/ 56706 w 196788"/>
                <a:gd name="connsiteY13" fmla="*/ 196603 h 196788"/>
                <a:gd name="connsiteX14" fmla="*/ 140452 w 196788"/>
                <a:gd name="connsiteY14" fmla="*/ 196603 h 196788"/>
                <a:gd name="connsiteX15" fmla="*/ 153769 w 196788"/>
                <a:gd name="connsiteY15" fmla="*/ 183287 h 196788"/>
                <a:gd name="connsiteX16" fmla="*/ 153769 w 196788"/>
                <a:gd name="connsiteY16" fmla="*/ 153769 h 196788"/>
                <a:gd name="connsiteX17" fmla="*/ 183287 w 196788"/>
                <a:gd name="connsiteY17" fmla="*/ 153769 h 196788"/>
                <a:gd name="connsiteX18" fmla="*/ 196603 w 196788"/>
                <a:gd name="connsiteY18" fmla="*/ 140452 h 196788"/>
                <a:gd name="connsiteX19" fmla="*/ 196603 w 196788"/>
                <a:gd name="connsiteY19" fmla="*/ 56706 h 196788"/>
                <a:gd name="connsiteX20" fmla="*/ 183287 w 196788"/>
                <a:gd name="connsiteY20" fmla="*/ 43390 h 196788"/>
                <a:gd name="connsiteX21" fmla="*/ 169970 w 196788"/>
                <a:gd name="connsiteY21" fmla="*/ 127136 h 196788"/>
                <a:gd name="connsiteX22" fmla="*/ 140452 w 196788"/>
                <a:gd name="connsiteY22" fmla="*/ 127136 h 196788"/>
                <a:gd name="connsiteX23" fmla="*/ 127136 w 196788"/>
                <a:gd name="connsiteY23" fmla="*/ 140452 h 196788"/>
                <a:gd name="connsiteX24" fmla="*/ 127136 w 196788"/>
                <a:gd name="connsiteY24" fmla="*/ 169970 h 196788"/>
                <a:gd name="connsiteX25" fmla="*/ 70023 w 196788"/>
                <a:gd name="connsiteY25" fmla="*/ 169970 h 196788"/>
                <a:gd name="connsiteX26" fmla="*/ 70023 w 196788"/>
                <a:gd name="connsiteY26" fmla="*/ 140452 h 196788"/>
                <a:gd name="connsiteX27" fmla="*/ 56706 w 196788"/>
                <a:gd name="connsiteY27" fmla="*/ 127136 h 196788"/>
                <a:gd name="connsiteX28" fmla="*/ 27188 w 196788"/>
                <a:gd name="connsiteY28" fmla="*/ 127136 h 196788"/>
                <a:gd name="connsiteX29" fmla="*/ 27188 w 196788"/>
                <a:gd name="connsiteY29" fmla="*/ 70023 h 196788"/>
                <a:gd name="connsiteX30" fmla="*/ 56706 w 196788"/>
                <a:gd name="connsiteY30" fmla="*/ 70023 h 196788"/>
                <a:gd name="connsiteX31" fmla="*/ 70023 w 196788"/>
                <a:gd name="connsiteY31" fmla="*/ 56706 h 196788"/>
                <a:gd name="connsiteX32" fmla="*/ 70023 w 196788"/>
                <a:gd name="connsiteY32" fmla="*/ 27188 h 196788"/>
                <a:gd name="connsiteX33" fmla="*/ 127136 w 196788"/>
                <a:gd name="connsiteY33" fmla="*/ 27188 h 196788"/>
                <a:gd name="connsiteX34" fmla="*/ 127136 w 196788"/>
                <a:gd name="connsiteY34" fmla="*/ 56706 h 196788"/>
                <a:gd name="connsiteX35" fmla="*/ 140452 w 196788"/>
                <a:gd name="connsiteY35" fmla="*/ 70023 h 196788"/>
                <a:gd name="connsiteX36" fmla="*/ 169970 w 196788"/>
                <a:gd name="connsiteY36" fmla="*/ 70023 h 196788"/>
                <a:gd name="connsiteX37" fmla="*/ 169970 w 196788"/>
                <a:gd name="connsiteY37" fmla="*/ 127136 h 19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788" h="196788">
                  <a:moveTo>
                    <a:pt x="183287" y="43390"/>
                  </a:moveTo>
                  <a:lnTo>
                    <a:pt x="153769" y="43390"/>
                  </a:lnTo>
                  <a:lnTo>
                    <a:pt x="153769" y="13871"/>
                  </a:lnTo>
                  <a:cubicBezTo>
                    <a:pt x="153769" y="6547"/>
                    <a:pt x="147776" y="555"/>
                    <a:pt x="140452" y="555"/>
                  </a:cubicBezTo>
                  <a:lnTo>
                    <a:pt x="56706" y="555"/>
                  </a:lnTo>
                  <a:cubicBezTo>
                    <a:pt x="49382" y="555"/>
                    <a:pt x="43390" y="6547"/>
                    <a:pt x="43390" y="13871"/>
                  </a:cubicBezTo>
                  <a:lnTo>
                    <a:pt x="43390" y="43390"/>
                  </a:lnTo>
                  <a:lnTo>
                    <a:pt x="13871" y="43390"/>
                  </a:lnTo>
                  <a:cubicBezTo>
                    <a:pt x="6547" y="43390"/>
                    <a:pt x="555" y="49382"/>
                    <a:pt x="555" y="56706"/>
                  </a:cubicBezTo>
                  <a:lnTo>
                    <a:pt x="555" y="140452"/>
                  </a:lnTo>
                  <a:cubicBezTo>
                    <a:pt x="555" y="147776"/>
                    <a:pt x="6547" y="153769"/>
                    <a:pt x="13871" y="153769"/>
                  </a:cubicBezTo>
                  <a:lnTo>
                    <a:pt x="43390" y="153769"/>
                  </a:lnTo>
                  <a:lnTo>
                    <a:pt x="43390" y="183287"/>
                  </a:lnTo>
                  <a:cubicBezTo>
                    <a:pt x="43390" y="190611"/>
                    <a:pt x="49382" y="196603"/>
                    <a:pt x="56706" y="196603"/>
                  </a:cubicBezTo>
                  <a:lnTo>
                    <a:pt x="140452" y="196603"/>
                  </a:lnTo>
                  <a:cubicBezTo>
                    <a:pt x="147776" y="196603"/>
                    <a:pt x="153769" y="190611"/>
                    <a:pt x="153769" y="183287"/>
                  </a:cubicBezTo>
                  <a:lnTo>
                    <a:pt x="153769" y="153769"/>
                  </a:lnTo>
                  <a:lnTo>
                    <a:pt x="183287" y="153769"/>
                  </a:lnTo>
                  <a:cubicBezTo>
                    <a:pt x="190611" y="153769"/>
                    <a:pt x="196603" y="147776"/>
                    <a:pt x="196603" y="140452"/>
                  </a:cubicBezTo>
                  <a:lnTo>
                    <a:pt x="196603" y="56706"/>
                  </a:lnTo>
                  <a:cubicBezTo>
                    <a:pt x="196603" y="49308"/>
                    <a:pt x="190611" y="43390"/>
                    <a:pt x="183287" y="43390"/>
                  </a:cubicBezTo>
                  <a:close/>
                  <a:moveTo>
                    <a:pt x="169970" y="127136"/>
                  </a:moveTo>
                  <a:lnTo>
                    <a:pt x="140452" y="127136"/>
                  </a:lnTo>
                  <a:cubicBezTo>
                    <a:pt x="133128" y="127136"/>
                    <a:pt x="127136" y="133128"/>
                    <a:pt x="127136" y="140452"/>
                  </a:cubicBezTo>
                  <a:lnTo>
                    <a:pt x="127136" y="169970"/>
                  </a:lnTo>
                  <a:lnTo>
                    <a:pt x="70023" y="169970"/>
                  </a:lnTo>
                  <a:lnTo>
                    <a:pt x="70023" y="140452"/>
                  </a:lnTo>
                  <a:cubicBezTo>
                    <a:pt x="70023" y="133128"/>
                    <a:pt x="64030" y="127136"/>
                    <a:pt x="56706" y="127136"/>
                  </a:cubicBezTo>
                  <a:lnTo>
                    <a:pt x="27188" y="127136"/>
                  </a:lnTo>
                  <a:lnTo>
                    <a:pt x="27188" y="70023"/>
                  </a:lnTo>
                  <a:lnTo>
                    <a:pt x="56706" y="70023"/>
                  </a:lnTo>
                  <a:cubicBezTo>
                    <a:pt x="64030" y="70023"/>
                    <a:pt x="70023" y="64030"/>
                    <a:pt x="70023" y="56706"/>
                  </a:cubicBezTo>
                  <a:lnTo>
                    <a:pt x="70023" y="27188"/>
                  </a:lnTo>
                  <a:lnTo>
                    <a:pt x="127136" y="27188"/>
                  </a:lnTo>
                  <a:lnTo>
                    <a:pt x="127136" y="56706"/>
                  </a:lnTo>
                  <a:cubicBezTo>
                    <a:pt x="127136" y="64030"/>
                    <a:pt x="133128" y="70023"/>
                    <a:pt x="140452" y="70023"/>
                  </a:cubicBezTo>
                  <a:lnTo>
                    <a:pt x="169970" y="70023"/>
                  </a:lnTo>
                  <a:lnTo>
                    <a:pt x="169970" y="1271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3" name="Grupo 299">
            <a:extLst>
              <a:ext uri="{FF2B5EF4-FFF2-40B4-BE49-F238E27FC236}">
                <a16:creationId xmlns:a16="http://schemas.microsoft.com/office/drawing/2014/main" id="{276F97CC-0D86-634E-9A60-F096C6CFBD0A}"/>
              </a:ext>
            </a:extLst>
          </p:cNvPr>
          <p:cNvGrpSpPr/>
          <p:nvPr/>
        </p:nvGrpSpPr>
        <p:grpSpPr>
          <a:xfrm>
            <a:off x="14071949" y="5473911"/>
            <a:ext cx="510423" cy="700505"/>
            <a:chOff x="4175723" y="1434373"/>
            <a:chExt cx="391357" cy="537099"/>
          </a:xfrm>
          <a:solidFill>
            <a:schemeClr val="bg1"/>
          </a:solidFill>
        </p:grpSpPr>
        <p:sp>
          <p:nvSpPr>
            <p:cNvPr id="84" name="Forma libre 41">
              <a:extLst>
                <a:ext uri="{FF2B5EF4-FFF2-40B4-BE49-F238E27FC236}">
                  <a16:creationId xmlns:a16="http://schemas.microsoft.com/office/drawing/2014/main" id="{63F4FBAC-049E-8147-AE8C-B02E84BBCD1E}"/>
                </a:ext>
              </a:extLst>
            </p:cNvPr>
            <p:cNvSpPr/>
            <p:nvPr/>
          </p:nvSpPr>
          <p:spPr>
            <a:xfrm>
              <a:off x="4175723" y="1434373"/>
              <a:ext cx="391357" cy="537099"/>
            </a:xfrm>
            <a:custGeom>
              <a:avLst/>
              <a:gdLst>
                <a:gd name="connsiteX0" fmla="*/ 370976 w 391357"/>
                <a:gd name="connsiteY0" fmla="*/ 56336 h 537099"/>
                <a:gd name="connsiteX1" fmla="*/ 288487 w 391357"/>
                <a:gd name="connsiteY1" fmla="*/ 56336 h 537099"/>
                <a:gd name="connsiteX2" fmla="*/ 254752 w 391357"/>
                <a:gd name="connsiteY2" fmla="*/ 18458 h 537099"/>
                <a:gd name="connsiteX3" fmla="*/ 195790 w 391357"/>
                <a:gd name="connsiteY3" fmla="*/ 555 h 537099"/>
                <a:gd name="connsiteX4" fmla="*/ 136827 w 391357"/>
                <a:gd name="connsiteY4" fmla="*/ 18458 h 537099"/>
                <a:gd name="connsiteX5" fmla="*/ 103092 w 391357"/>
                <a:gd name="connsiteY5" fmla="*/ 56336 h 537099"/>
                <a:gd name="connsiteX6" fmla="*/ 20604 w 391357"/>
                <a:gd name="connsiteY6" fmla="*/ 56336 h 537099"/>
                <a:gd name="connsiteX7" fmla="*/ 555 w 391357"/>
                <a:gd name="connsiteY7" fmla="*/ 83783 h 537099"/>
                <a:gd name="connsiteX8" fmla="*/ 555 w 391357"/>
                <a:gd name="connsiteY8" fmla="*/ 523302 h 537099"/>
                <a:gd name="connsiteX9" fmla="*/ 13871 w 391357"/>
                <a:gd name="connsiteY9" fmla="*/ 536618 h 537099"/>
                <a:gd name="connsiteX10" fmla="*/ 377782 w 391357"/>
                <a:gd name="connsiteY10" fmla="*/ 536618 h 537099"/>
                <a:gd name="connsiteX11" fmla="*/ 391098 w 391357"/>
                <a:gd name="connsiteY11" fmla="*/ 523302 h 537099"/>
                <a:gd name="connsiteX12" fmla="*/ 391098 w 391357"/>
                <a:gd name="connsiteY12" fmla="*/ 83783 h 537099"/>
                <a:gd name="connsiteX13" fmla="*/ 370976 w 391357"/>
                <a:gd name="connsiteY13" fmla="*/ 56336 h 537099"/>
                <a:gd name="connsiteX14" fmla="*/ 267625 w 391357"/>
                <a:gd name="connsiteY14" fmla="*/ 74609 h 537099"/>
                <a:gd name="connsiteX15" fmla="*/ 268735 w 391357"/>
                <a:gd name="connsiteY15" fmla="*/ 74166 h 537099"/>
                <a:gd name="connsiteX16" fmla="*/ 276872 w 391357"/>
                <a:gd name="connsiteY16" fmla="*/ 82155 h 537099"/>
                <a:gd name="connsiteX17" fmla="*/ 276872 w 391357"/>
                <a:gd name="connsiteY17" fmla="*/ 82895 h 537099"/>
                <a:gd name="connsiteX18" fmla="*/ 266811 w 391357"/>
                <a:gd name="connsiteY18" fmla="*/ 72612 h 537099"/>
                <a:gd name="connsiteX19" fmla="*/ 267625 w 391357"/>
                <a:gd name="connsiteY19" fmla="*/ 74609 h 537099"/>
                <a:gd name="connsiteX20" fmla="*/ 151697 w 391357"/>
                <a:gd name="connsiteY20" fmla="*/ 40578 h 537099"/>
                <a:gd name="connsiteX21" fmla="*/ 195790 w 391357"/>
                <a:gd name="connsiteY21" fmla="*/ 27188 h 537099"/>
                <a:gd name="connsiteX22" fmla="*/ 239882 w 391357"/>
                <a:gd name="connsiteY22" fmla="*/ 40578 h 537099"/>
                <a:gd name="connsiteX23" fmla="*/ 266663 w 391357"/>
                <a:gd name="connsiteY23" fmla="*/ 72390 h 537099"/>
                <a:gd name="connsiteX24" fmla="*/ 266663 w 391357"/>
                <a:gd name="connsiteY24" fmla="*/ 103906 h 537099"/>
                <a:gd name="connsiteX25" fmla="*/ 124842 w 391357"/>
                <a:gd name="connsiteY25" fmla="*/ 103906 h 537099"/>
                <a:gd name="connsiteX26" fmla="*/ 124842 w 391357"/>
                <a:gd name="connsiteY26" fmla="*/ 72390 h 537099"/>
                <a:gd name="connsiteX27" fmla="*/ 151697 w 391357"/>
                <a:gd name="connsiteY27" fmla="*/ 40578 h 537099"/>
                <a:gd name="connsiteX28" fmla="*/ 123954 w 391357"/>
                <a:gd name="connsiteY28" fmla="*/ 74609 h 537099"/>
                <a:gd name="connsiteX29" fmla="*/ 124842 w 391357"/>
                <a:gd name="connsiteY29" fmla="*/ 72538 h 537099"/>
                <a:gd name="connsiteX30" fmla="*/ 114781 w 391357"/>
                <a:gd name="connsiteY30" fmla="*/ 82969 h 537099"/>
                <a:gd name="connsiteX31" fmla="*/ 114781 w 391357"/>
                <a:gd name="connsiteY31" fmla="*/ 82599 h 537099"/>
                <a:gd name="connsiteX32" fmla="*/ 123954 w 391357"/>
                <a:gd name="connsiteY32" fmla="*/ 74609 h 537099"/>
                <a:gd name="connsiteX33" fmla="*/ 123954 w 391357"/>
                <a:gd name="connsiteY33" fmla="*/ 74609 h 537099"/>
                <a:gd name="connsiteX34" fmla="*/ 364465 w 391357"/>
                <a:gd name="connsiteY34" fmla="*/ 509911 h 537099"/>
                <a:gd name="connsiteX35" fmla="*/ 27114 w 391357"/>
                <a:gd name="connsiteY35" fmla="*/ 509911 h 537099"/>
                <a:gd name="connsiteX36" fmla="*/ 27114 w 391357"/>
                <a:gd name="connsiteY36" fmla="*/ 83709 h 537099"/>
                <a:gd name="connsiteX37" fmla="*/ 27114 w 391357"/>
                <a:gd name="connsiteY37" fmla="*/ 82895 h 537099"/>
                <a:gd name="connsiteX38" fmla="*/ 91773 w 391357"/>
                <a:gd name="connsiteY38" fmla="*/ 82895 h 537099"/>
                <a:gd name="connsiteX39" fmla="*/ 91773 w 391357"/>
                <a:gd name="connsiteY39" fmla="*/ 82895 h 537099"/>
                <a:gd name="connsiteX40" fmla="*/ 98209 w 391357"/>
                <a:gd name="connsiteY40" fmla="*/ 82895 h 537099"/>
                <a:gd name="connsiteX41" fmla="*/ 98209 w 391357"/>
                <a:gd name="connsiteY41" fmla="*/ 115817 h 537099"/>
                <a:gd name="connsiteX42" fmla="*/ 114633 w 391357"/>
                <a:gd name="connsiteY42" fmla="*/ 130465 h 537099"/>
                <a:gd name="connsiteX43" fmla="*/ 276798 w 391357"/>
                <a:gd name="connsiteY43" fmla="*/ 130465 h 537099"/>
                <a:gd name="connsiteX44" fmla="*/ 293222 w 391357"/>
                <a:gd name="connsiteY44" fmla="*/ 115817 h 537099"/>
                <a:gd name="connsiteX45" fmla="*/ 293222 w 391357"/>
                <a:gd name="connsiteY45" fmla="*/ 82969 h 537099"/>
                <a:gd name="connsiteX46" fmla="*/ 299658 w 391357"/>
                <a:gd name="connsiteY46" fmla="*/ 82969 h 537099"/>
                <a:gd name="connsiteX47" fmla="*/ 299658 w 391357"/>
                <a:gd name="connsiteY47" fmla="*/ 82969 h 537099"/>
                <a:gd name="connsiteX48" fmla="*/ 364317 w 391357"/>
                <a:gd name="connsiteY48" fmla="*/ 82969 h 537099"/>
                <a:gd name="connsiteX49" fmla="*/ 364317 w 391357"/>
                <a:gd name="connsiteY49" fmla="*/ 83783 h 537099"/>
                <a:gd name="connsiteX50" fmla="*/ 364317 w 391357"/>
                <a:gd name="connsiteY50" fmla="*/ 509911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1357" h="537099">
                  <a:moveTo>
                    <a:pt x="370976" y="56336"/>
                  </a:moveTo>
                  <a:lnTo>
                    <a:pt x="288487" y="56336"/>
                  </a:lnTo>
                  <a:cubicBezTo>
                    <a:pt x="280719" y="41170"/>
                    <a:pt x="269178" y="28224"/>
                    <a:pt x="254752" y="18458"/>
                  </a:cubicBezTo>
                  <a:cubicBezTo>
                    <a:pt x="237367" y="6769"/>
                    <a:pt x="216948" y="555"/>
                    <a:pt x="195790" y="555"/>
                  </a:cubicBezTo>
                  <a:cubicBezTo>
                    <a:pt x="174557" y="555"/>
                    <a:pt x="154213" y="6769"/>
                    <a:pt x="136827" y="18458"/>
                  </a:cubicBezTo>
                  <a:cubicBezTo>
                    <a:pt x="122401" y="28224"/>
                    <a:pt x="110860" y="41170"/>
                    <a:pt x="103092" y="56336"/>
                  </a:cubicBezTo>
                  <a:lnTo>
                    <a:pt x="20604" y="56336"/>
                  </a:lnTo>
                  <a:cubicBezTo>
                    <a:pt x="8989" y="56336"/>
                    <a:pt x="555" y="67877"/>
                    <a:pt x="555" y="83783"/>
                  </a:cubicBezTo>
                  <a:lnTo>
                    <a:pt x="555" y="523302"/>
                  </a:lnTo>
                  <a:cubicBezTo>
                    <a:pt x="555" y="530626"/>
                    <a:pt x="6547" y="536618"/>
                    <a:pt x="13871" y="536618"/>
                  </a:cubicBezTo>
                  <a:lnTo>
                    <a:pt x="377782" y="536618"/>
                  </a:lnTo>
                  <a:cubicBezTo>
                    <a:pt x="385106" y="536618"/>
                    <a:pt x="391098" y="530626"/>
                    <a:pt x="391098" y="523302"/>
                  </a:cubicBezTo>
                  <a:lnTo>
                    <a:pt x="391098" y="83783"/>
                  </a:lnTo>
                  <a:cubicBezTo>
                    <a:pt x="391098" y="67877"/>
                    <a:pt x="382591" y="56336"/>
                    <a:pt x="370976" y="56336"/>
                  </a:cubicBezTo>
                  <a:close/>
                  <a:moveTo>
                    <a:pt x="267625" y="74609"/>
                  </a:moveTo>
                  <a:lnTo>
                    <a:pt x="268735" y="74166"/>
                  </a:lnTo>
                  <a:cubicBezTo>
                    <a:pt x="270066" y="77939"/>
                    <a:pt x="273099" y="80898"/>
                    <a:pt x="276872" y="82155"/>
                  </a:cubicBezTo>
                  <a:lnTo>
                    <a:pt x="276872" y="82895"/>
                  </a:lnTo>
                  <a:cubicBezTo>
                    <a:pt x="271324" y="82895"/>
                    <a:pt x="267625" y="77273"/>
                    <a:pt x="266811" y="72612"/>
                  </a:cubicBezTo>
                  <a:cubicBezTo>
                    <a:pt x="267107" y="73352"/>
                    <a:pt x="267403" y="73944"/>
                    <a:pt x="267625" y="74609"/>
                  </a:cubicBezTo>
                  <a:close/>
                  <a:moveTo>
                    <a:pt x="151697" y="40578"/>
                  </a:moveTo>
                  <a:cubicBezTo>
                    <a:pt x="164644" y="31849"/>
                    <a:pt x="179884" y="27188"/>
                    <a:pt x="195790" y="27188"/>
                  </a:cubicBezTo>
                  <a:cubicBezTo>
                    <a:pt x="211695" y="27188"/>
                    <a:pt x="226936" y="31775"/>
                    <a:pt x="239882" y="40578"/>
                  </a:cubicBezTo>
                  <a:cubicBezTo>
                    <a:pt x="251793" y="48642"/>
                    <a:pt x="261040" y="59591"/>
                    <a:pt x="266663" y="72390"/>
                  </a:cubicBezTo>
                  <a:lnTo>
                    <a:pt x="266663" y="103906"/>
                  </a:lnTo>
                  <a:lnTo>
                    <a:pt x="124842" y="103906"/>
                  </a:lnTo>
                  <a:lnTo>
                    <a:pt x="124842" y="72390"/>
                  </a:lnTo>
                  <a:cubicBezTo>
                    <a:pt x="130539" y="59517"/>
                    <a:pt x="139786" y="48568"/>
                    <a:pt x="151697" y="40578"/>
                  </a:cubicBezTo>
                  <a:close/>
                  <a:moveTo>
                    <a:pt x="123954" y="74609"/>
                  </a:moveTo>
                  <a:cubicBezTo>
                    <a:pt x="124250" y="73944"/>
                    <a:pt x="124546" y="73204"/>
                    <a:pt x="124842" y="72538"/>
                  </a:cubicBezTo>
                  <a:cubicBezTo>
                    <a:pt x="124028" y="78974"/>
                    <a:pt x="118628" y="82969"/>
                    <a:pt x="114781" y="82969"/>
                  </a:cubicBezTo>
                  <a:lnTo>
                    <a:pt x="114781" y="82599"/>
                  </a:lnTo>
                  <a:cubicBezTo>
                    <a:pt x="118924" y="81564"/>
                    <a:pt x="122327" y="78604"/>
                    <a:pt x="123954" y="74609"/>
                  </a:cubicBezTo>
                  <a:lnTo>
                    <a:pt x="123954" y="74609"/>
                  </a:lnTo>
                  <a:close/>
                  <a:moveTo>
                    <a:pt x="364465" y="509911"/>
                  </a:moveTo>
                  <a:lnTo>
                    <a:pt x="27114" y="509911"/>
                  </a:lnTo>
                  <a:lnTo>
                    <a:pt x="27114" y="83709"/>
                  </a:lnTo>
                  <a:cubicBezTo>
                    <a:pt x="27114" y="83413"/>
                    <a:pt x="27114" y="83191"/>
                    <a:pt x="27114" y="82895"/>
                  </a:cubicBezTo>
                  <a:lnTo>
                    <a:pt x="91773" y="82895"/>
                  </a:lnTo>
                  <a:lnTo>
                    <a:pt x="91773" y="82895"/>
                  </a:lnTo>
                  <a:lnTo>
                    <a:pt x="98209" y="82895"/>
                  </a:lnTo>
                  <a:lnTo>
                    <a:pt x="98209" y="115817"/>
                  </a:lnTo>
                  <a:cubicBezTo>
                    <a:pt x="98209" y="124176"/>
                    <a:pt x="105311" y="130465"/>
                    <a:pt x="114633" y="130465"/>
                  </a:cubicBezTo>
                  <a:lnTo>
                    <a:pt x="276798" y="130465"/>
                  </a:lnTo>
                  <a:cubicBezTo>
                    <a:pt x="286194" y="130465"/>
                    <a:pt x="293222" y="124176"/>
                    <a:pt x="293222" y="115817"/>
                  </a:cubicBezTo>
                  <a:lnTo>
                    <a:pt x="293222" y="82969"/>
                  </a:lnTo>
                  <a:lnTo>
                    <a:pt x="299658" y="82969"/>
                  </a:lnTo>
                  <a:lnTo>
                    <a:pt x="299658" y="82969"/>
                  </a:lnTo>
                  <a:lnTo>
                    <a:pt x="364317" y="82969"/>
                  </a:lnTo>
                  <a:cubicBezTo>
                    <a:pt x="364317" y="83191"/>
                    <a:pt x="364317" y="83487"/>
                    <a:pt x="364317" y="83783"/>
                  </a:cubicBezTo>
                  <a:lnTo>
                    <a:pt x="364317" y="5099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5" name="Forma libre 42">
              <a:extLst>
                <a:ext uri="{FF2B5EF4-FFF2-40B4-BE49-F238E27FC236}">
                  <a16:creationId xmlns:a16="http://schemas.microsoft.com/office/drawing/2014/main" id="{68AF9D60-949F-ED49-9B83-D5F214E081B3}"/>
                </a:ext>
              </a:extLst>
            </p:cNvPr>
            <p:cNvSpPr/>
            <p:nvPr/>
          </p:nvSpPr>
          <p:spPr>
            <a:xfrm>
              <a:off x="4230765" y="1656461"/>
              <a:ext cx="281126" cy="186431"/>
            </a:xfrm>
            <a:custGeom>
              <a:avLst/>
              <a:gdLst>
                <a:gd name="connsiteX0" fmla="*/ 267699 w 281126"/>
                <a:gd name="connsiteY0" fmla="*/ 96953 h 186431"/>
                <a:gd name="connsiteX1" fmla="*/ 241140 w 281126"/>
                <a:gd name="connsiteY1" fmla="*/ 96953 h 186431"/>
                <a:gd name="connsiteX2" fmla="*/ 213767 w 281126"/>
                <a:gd name="connsiteY2" fmla="*/ 69654 h 186431"/>
                <a:gd name="connsiteX3" fmla="*/ 201264 w 281126"/>
                <a:gd name="connsiteY3" fmla="*/ 66103 h 186431"/>
                <a:gd name="connsiteX4" fmla="*/ 191721 w 281126"/>
                <a:gd name="connsiteY4" fmla="*/ 74832 h 186431"/>
                <a:gd name="connsiteX5" fmla="*/ 176185 w 281126"/>
                <a:gd name="connsiteY5" fmla="*/ 121662 h 186431"/>
                <a:gd name="connsiteX6" fmla="*/ 153399 w 281126"/>
                <a:gd name="connsiteY6" fmla="*/ 11209 h 186431"/>
                <a:gd name="connsiteX7" fmla="*/ 140600 w 281126"/>
                <a:gd name="connsiteY7" fmla="*/ 556 h 186431"/>
                <a:gd name="connsiteX8" fmla="*/ 127432 w 281126"/>
                <a:gd name="connsiteY8" fmla="*/ 10765 h 186431"/>
                <a:gd name="connsiteX9" fmla="*/ 104867 w 281126"/>
                <a:gd name="connsiteY9" fmla="*/ 104721 h 186431"/>
                <a:gd name="connsiteX10" fmla="*/ 87852 w 281126"/>
                <a:gd name="connsiteY10" fmla="*/ 72021 h 186431"/>
                <a:gd name="connsiteX11" fmla="*/ 77865 w 281126"/>
                <a:gd name="connsiteY11" fmla="*/ 64993 h 186431"/>
                <a:gd name="connsiteX12" fmla="*/ 66324 w 281126"/>
                <a:gd name="connsiteY12" fmla="*/ 69062 h 186431"/>
                <a:gd name="connsiteX13" fmla="*/ 40134 w 281126"/>
                <a:gd name="connsiteY13" fmla="*/ 96879 h 186431"/>
                <a:gd name="connsiteX14" fmla="*/ 13871 w 281126"/>
                <a:gd name="connsiteY14" fmla="*/ 96879 h 186431"/>
                <a:gd name="connsiteX15" fmla="*/ 555 w 281126"/>
                <a:gd name="connsiteY15" fmla="*/ 110195 h 186431"/>
                <a:gd name="connsiteX16" fmla="*/ 13871 w 281126"/>
                <a:gd name="connsiteY16" fmla="*/ 123512 h 186431"/>
                <a:gd name="connsiteX17" fmla="*/ 45905 w 281126"/>
                <a:gd name="connsiteY17" fmla="*/ 123512 h 186431"/>
                <a:gd name="connsiteX18" fmla="*/ 55596 w 281126"/>
                <a:gd name="connsiteY18" fmla="*/ 119295 h 186431"/>
                <a:gd name="connsiteX19" fmla="*/ 72834 w 281126"/>
                <a:gd name="connsiteY19" fmla="*/ 100947 h 186431"/>
                <a:gd name="connsiteX20" fmla="*/ 97617 w 281126"/>
                <a:gd name="connsiteY20" fmla="*/ 148517 h 186431"/>
                <a:gd name="connsiteX21" fmla="*/ 111082 w 281126"/>
                <a:gd name="connsiteY21" fmla="*/ 155545 h 186431"/>
                <a:gd name="connsiteX22" fmla="*/ 122401 w 281126"/>
                <a:gd name="connsiteY22" fmla="*/ 145410 h 186431"/>
                <a:gd name="connsiteX23" fmla="*/ 139343 w 281126"/>
                <a:gd name="connsiteY23" fmla="*/ 74832 h 186431"/>
                <a:gd name="connsiteX24" fmla="*/ 160131 w 281126"/>
                <a:gd name="connsiteY24" fmla="*/ 175520 h 186431"/>
                <a:gd name="connsiteX25" fmla="*/ 172412 w 281126"/>
                <a:gd name="connsiteY25" fmla="*/ 186099 h 186431"/>
                <a:gd name="connsiteX26" fmla="*/ 173225 w 281126"/>
                <a:gd name="connsiteY26" fmla="*/ 186099 h 186431"/>
                <a:gd name="connsiteX27" fmla="*/ 185876 w 281126"/>
                <a:gd name="connsiteY27" fmla="*/ 177000 h 186431"/>
                <a:gd name="connsiteX28" fmla="*/ 210290 w 281126"/>
                <a:gd name="connsiteY28" fmla="*/ 103537 h 186431"/>
                <a:gd name="connsiteX29" fmla="*/ 226344 w 281126"/>
                <a:gd name="connsiteY29" fmla="*/ 119517 h 186431"/>
                <a:gd name="connsiteX30" fmla="*/ 235739 w 281126"/>
                <a:gd name="connsiteY30" fmla="*/ 123437 h 186431"/>
                <a:gd name="connsiteX31" fmla="*/ 267773 w 281126"/>
                <a:gd name="connsiteY31" fmla="*/ 123437 h 186431"/>
                <a:gd name="connsiteX32" fmla="*/ 281089 w 281126"/>
                <a:gd name="connsiteY32" fmla="*/ 110121 h 186431"/>
                <a:gd name="connsiteX33" fmla="*/ 267699 w 281126"/>
                <a:gd name="connsiteY33" fmla="*/ 96953 h 18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1126" h="186431">
                  <a:moveTo>
                    <a:pt x="267699" y="96953"/>
                  </a:moveTo>
                  <a:lnTo>
                    <a:pt x="241140" y="96953"/>
                  </a:lnTo>
                  <a:lnTo>
                    <a:pt x="213767" y="69654"/>
                  </a:lnTo>
                  <a:cubicBezTo>
                    <a:pt x="210512" y="66399"/>
                    <a:pt x="205777" y="65067"/>
                    <a:pt x="201264" y="66103"/>
                  </a:cubicBezTo>
                  <a:cubicBezTo>
                    <a:pt x="196751" y="67138"/>
                    <a:pt x="193126" y="70467"/>
                    <a:pt x="191721" y="74832"/>
                  </a:cubicBezTo>
                  <a:lnTo>
                    <a:pt x="176185" y="121662"/>
                  </a:lnTo>
                  <a:lnTo>
                    <a:pt x="153399" y="11209"/>
                  </a:lnTo>
                  <a:cubicBezTo>
                    <a:pt x="152141" y="5069"/>
                    <a:pt x="146814" y="704"/>
                    <a:pt x="140600" y="556"/>
                  </a:cubicBezTo>
                  <a:cubicBezTo>
                    <a:pt x="134386" y="482"/>
                    <a:pt x="128911" y="4699"/>
                    <a:pt x="127432" y="10765"/>
                  </a:cubicBezTo>
                  <a:lnTo>
                    <a:pt x="104867" y="104721"/>
                  </a:lnTo>
                  <a:lnTo>
                    <a:pt x="87852" y="72021"/>
                  </a:lnTo>
                  <a:cubicBezTo>
                    <a:pt x="85855" y="68174"/>
                    <a:pt x="82155" y="65585"/>
                    <a:pt x="77865" y="64993"/>
                  </a:cubicBezTo>
                  <a:cubicBezTo>
                    <a:pt x="73574" y="64401"/>
                    <a:pt x="69283" y="65955"/>
                    <a:pt x="66324" y="69062"/>
                  </a:cubicBezTo>
                  <a:lnTo>
                    <a:pt x="40134" y="96879"/>
                  </a:lnTo>
                  <a:lnTo>
                    <a:pt x="13871" y="96879"/>
                  </a:lnTo>
                  <a:cubicBezTo>
                    <a:pt x="6547" y="96879"/>
                    <a:pt x="555" y="102871"/>
                    <a:pt x="555" y="110195"/>
                  </a:cubicBezTo>
                  <a:cubicBezTo>
                    <a:pt x="555" y="117519"/>
                    <a:pt x="6547" y="123512"/>
                    <a:pt x="13871" y="123512"/>
                  </a:cubicBezTo>
                  <a:lnTo>
                    <a:pt x="45905" y="123512"/>
                  </a:lnTo>
                  <a:cubicBezTo>
                    <a:pt x="49604" y="123512"/>
                    <a:pt x="53081" y="121958"/>
                    <a:pt x="55596" y="119295"/>
                  </a:cubicBezTo>
                  <a:lnTo>
                    <a:pt x="72834" y="100947"/>
                  </a:lnTo>
                  <a:lnTo>
                    <a:pt x="97617" y="148517"/>
                  </a:lnTo>
                  <a:cubicBezTo>
                    <a:pt x="100207" y="153474"/>
                    <a:pt x="105533" y="156285"/>
                    <a:pt x="111082" y="155545"/>
                  </a:cubicBezTo>
                  <a:cubicBezTo>
                    <a:pt x="116630" y="154879"/>
                    <a:pt x="121143" y="150810"/>
                    <a:pt x="122401" y="145410"/>
                  </a:cubicBezTo>
                  <a:lnTo>
                    <a:pt x="139343" y="74832"/>
                  </a:lnTo>
                  <a:lnTo>
                    <a:pt x="160131" y="175520"/>
                  </a:lnTo>
                  <a:cubicBezTo>
                    <a:pt x="161315" y="181438"/>
                    <a:pt x="166345" y="185803"/>
                    <a:pt x="172412" y="186099"/>
                  </a:cubicBezTo>
                  <a:cubicBezTo>
                    <a:pt x="172708" y="186099"/>
                    <a:pt x="172930" y="186099"/>
                    <a:pt x="173225" y="186099"/>
                  </a:cubicBezTo>
                  <a:cubicBezTo>
                    <a:pt x="178922" y="186099"/>
                    <a:pt x="184027" y="182474"/>
                    <a:pt x="185876" y="177000"/>
                  </a:cubicBezTo>
                  <a:lnTo>
                    <a:pt x="210290" y="103537"/>
                  </a:lnTo>
                  <a:lnTo>
                    <a:pt x="226344" y="119517"/>
                  </a:lnTo>
                  <a:cubicBezTo>
                    <a:pt x="228859" y="122032"/>
                    <a:pt x="232188" y="123437"/>
                    <a:pt x="235739" y="123437"/>
                  </a:cubicBezTo>
                  <a:lnTo>
                    <a:pt x="267773" y="123437"/>
                  </a:lnTo>
                  <a:cubicBezTo>
                    <a:pt x="275097" y="123437"/>
                    <a:pt x="281089" y="117445"/>
                    <a:pt x="281089" y="110121"/>
                  </a:cubicBezTo>
                  <a:cubicBezTo>
                    <a:pt x="281089" y="102797"/>
                    <a:pt x="275023" y="96953"/>
                    <a:pt x="267699" y="96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6" name="Grupo 309">
            <a:extLst>
              <a:ext uri="{FF2B5EF4-FFF2-40B4-BE49-F238E27FC236}">
                <a16:creationId xmlns:a16="http://schemas.microsoft.com/office/drawing/2014/main" id="{B5CD3225-614A-C045-AEBF-297731711753}"/>
              </a:ext>
            </a:extLst>
          </p:cNvPr>
          <p:cNvGrpSpPr/>
          <p:nvPr/>
        </p:nvGrpSpPr>
        <p:grpSpPr>
          <a:xfrm>
            <a:off x="9943866" y="5513498"/>
            <a:ext cx="558669" cy="678310"/>
            <a:chOff x="2772311" y="2130234"/>
            <a:chExt cx="428348" cy="520080"/>
          </a:xfrm>
          <a:solidFill>
            <a:schemeClr val="bg1"/>
          </a:solidFill>
        </p:grpSpPr>
        <p:sp>
          <p:nvSpPr>
            <p:cNvPr id="87" name="Forma libre 60">
              <a:extLst>
                <a:ext uri="{FF2B5EF4-FFF2-40B4-BE49-F238E27FC236}">
                  <a16:creationId xmlns:a16="http://schemas.microsoft.com/office/drawing/2014/main" id="{31194A91-D78D-0B4C-B247-77D036D80053}"/>
                </a:ext>
              </a:extLst>
            </p:cNvPr>
            <p:cNvSpPr/>
            <p:nvPr/>
          </p:nvSpPr>
          <p:spPr>
            <a:xfrm>
              <a:off x="2863529" y="2130234"/>
              <a:ext cx="244876" cy="244876"/>
            </a:xfrm>
            <a:custGeom>
              <a:avLst/>
              <a:gdLst>
                <a:gd name="connsiteX0" fmla="*/ 122771 w 244875"/>
                <a:gd name="connsiteY0" fmla="*/ 244987 h 244875"/>
                <a:gd name="connsiteX1" fmla="*/ 244987 w 244875"/>
                <a:gd name="connsiteY1" fmla="*/ 122771 h 244875"/>
                <a:gd name="connsiteX2" fmla="*/ 122771 w 244875"/>
                <a:gd name="connsiteY2" fmla="*/ 555 h 244875"/>
                <a:gd name="connsiteX3" fmla="*/ 555 w 244875"/>
                <a:gd name="connsiteY3" fmla="*/ 122771 h 244875"/>
                <a:gd name="connsiteX4" fmla="*/ 122771 w 244875"/>
                <a:gd name="connsiteY4" fmla="*/ 244987 h 244875"/>
                <a:gd name="connsiteX5" fmla="*/ 122771 w 244875"/>
                <a:gd name="connsiteY5" fmla="*/ 27114 h 244875"/>
                <a:gd name="connsiteX6" fmla="*/ 218354 w 244875"/>
                <a:gd name="connsiteY6" fmla="*/ 122697 h 244875"/>
                <a:gd name="connsiteX7" fmla="*/ 122771 w 244875"/>
                <a:gd name="connsiteY7" fmla="*/ 218280 h 244875"/>
                <a:gd name="connsiteX8" fmla="*/ 27188 w 244875"/>
                <a:gd name="connsiteY8" fmla="*/ 122697 h 244875"/>
                <a:gd name="connsiteX9" fmla="*/ 122771 w 244875"/>
                <a:gd name="connsiteY9" fmla="*/ 27114 h 24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875" h="244875">
                  <a:moveTo>
                    <a:pt x="122771" y="244987"/>
                  </a:moveTo>
                  <a:cubicBezTo>
                    <a:pt x="190167" y="244987"/>
                    <a:pt x="244987" y="190167"/>
                    <a:pt x="244987" y="122771"/>
                  </a:cubicBezTo>
                  <a:cubicBezTo>
                    <a:pt x="244987" y="55375"/>
                    <a:pt x="190167" y="555"/>
                    <a:pt x="122771" y="555"/>
                  </a:cubicBezTo>
                  <a:cubicBezTo>
                    <a:pt x="55374" y="555"/>
                    <a:pt x="555" y="55375"/>
                    <a:pt x="555" y="122771"/>
                  </a:cubicBezTo>
                  <a:cubicBezTo>
                    <a:pt x="555" y="190167"/>
                    <a:pt x="55374" y="244987"/>
                    <a:pt x="122771" y="244987"/>
                  </a:cubicBezTo>
                  <a:close/>
                  <a:moveTo>
                    <a:pt x="122771" y="27114"/>
                  </a:moveTo>
                  <a:cubicBezTo>
                    <a:pt x="175519" y="27114"/>
                    <a:pt x="218354" y="70023"/>
                    <a:pt x="218354" y="122697"/>
                  </a:cubicBezTo>
                  <a:cubicBezTo>
                    <a:pt x="218354" y="175371"/>
                    <a:pt x="175445" y="218280"/>
                    <a:pt x="122771" y="218280"/>
                  </a:cubicBezTo>
                  <a:cubicBezTo>
                    <a:pt x="70023" y="218280"/>
                    <a:pt x="27188" y="175371"/>
                    <a:pt x="27188" y="122697"/>
                  </a:cubicBezTo>
                  <a:cubicBezTo>
                    <a:pt x="27188" y="70023"/>
                    <a:pt x="70023" y="27114"/>
                    <a:pt x="122771" y="271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8" name="Forma libre 61">
              <a:extLst>
                <a:ext uri="{FF2B5EF4-FFF2-40B4-BE49-F238E27FC236}">
                  <a16:creationId xmlns:a16="http://schemas.microsoft.com/office/drawing/2014/main" id="{B3FC1CB4-0A4C-3B43-B40A-A1E5992083A3}"/>
                </a:ext>
              </a:extLst>
            </p:cNvPr>
            <p:cNvSpPr/>
            <p:nvPr/>
          </p:nvSpPr>
          <p:spPr>
            <a:xfrm>
              <a:off x="2772311" y="2426893"/>
              <a:ext cx="428348" cy="223421"/>
            </a:xfrm>
            <a:custGeom>
              <a:avLst/>
              <a:gdLst>
                <a:gd name="connsiteX0" fmla="*/ 427645 w 428347"/>
                <a:gd name="connsiteY0" fmla="*/ 116781 h 223421"/>
                <a:gd name="connsiteX1" fmla="*/ 391024 w 428347"/>
                <a:gd name="connsiteY1" fmla="*/ 46278 h 223421"/>
                <a:gd name="connsiteX2" fmla="*/ 289153 w 428347"/>
                <a:gd name="connsiteY2" fmla="*/ 928 h 223421"/>
                <a:gd name="connsiteX3" fmla="*/ 276576 w 428347"/>
                <a:gd name="connsiteY3" fmla="*/ 4627 h 223421"/>
                <a:gd name="connsiteX4" fmla="*/ 214063 w 428347"/>
                <a:gd name="connsiteY4" fmla="*/ 68842 h 223421"/>
                <a:gd name="connsiteX5" fmla="*/ 151919 w 428347"/>
                <a:gd name="connsiteY5" fmla="*/ 4627 h 223421"/>
                <a:gd name="connsiteX6" fmla="*/ 139268 w 428347"/>
                <a:gd name="connsiteY6" fmla="*/ 928 h 223421"/>
                <a:gd name="connsiteX7" fmla="*/ 38063 w 428347"/>
                <a:gd name="connsiteY7" fmla="*/ 45538 h 223421"/>
                <a:gd name="connsiteX8" fmla="*/ 555 w 428347"/>
                <a:gd name="connsiteY8" fmla="*/ 117299 h 223421"/>
                <a:gd name="connsiteX9" fmla="*/ 555 w 428347"/>
                <a:gd name="connsiteY9" fmla="*/ 209997 h 223421"/>
                <a:gd name="connsiteX10" fmla="*/ 13871 w 428347"/>
                <a:gd name="connsiteY10" fmla="*/ 223313 h 223421"/>
                <a:gd name="connsiteX11" fmla="*/ 414698 w 428347"/>
                <a:gd name="connsiteY11" fmla="*/ 223313 h 223421"/>
                <a:gd name="connsiteX12" fmla="*/ 428015 w 428347"/>
                <a:gd name="connsiteY12" fmla="*/ 209997 h 223421"/>
                <a:gd name="connsiteX13" fmla="*/ 427645 w 428347"/>
                <a:gd name="connsiteY13" fmla="*/ 116781 h 223421"/>
                <a:gd name="connsiteX14" fmla="*/ 27188 w 428347"/>
                <a:gd name="connsiteY14" fmla="*/ 196533 h 223421"/>
                <a:gd name="connsiteX15" fmla="*/ 27188 w 428347"/>
                <a:gd name="connsiteY15" fmla="*/ 117151 h 223421"/>
                <a:gd name="connsiteX16" fmla="*/ 53303 w 428347"/>
                <a:gd name="connsiteY16" fmla="*/ 67214 h 223421"/>
                <a:gd name="connsiteX17" fmla="*/ 138085 w 428347"/>
                <a:gd name="connsiteY17" fmla="*/ 28449 h 223421"/>
                <a:gd name="connsiteX18" fmla="*/ 204445 w 428347"/>
                <a:gd name="connsiteY18" fmla="*/ 97029 h 223421"/>
                <a:gd name="connsiteX19" fmla="*/ 213989 w 428347"/>
                <a:gd name="connsiteY19" fmla="*/ 101098 h 223421"/>
                <a:gd name="connsiteX20" fmla="*/ 213989 w 428347"/>
                <a:gd name="connsiteY20" fmla="*/ 101098 h 223421"/>
                <a:gd name="connsiteX21" fmla="*/ 223532 w 428347"/>
                <a:gd name="connsiteY21" fmla="*/ 97103 h 223421"/>
                <a:gd name="connsiteX22" fmla="*/ 290263 w 428347"/>
                <a:gd name="connsiteY22" fmla="*/ 28597 h 223421"/>
                <a:gd name="connsiteX23" fmla="*/ 375710 w 428347"/>
                <a:gd name="connsiteY23" fmla="*/ 67954 h 223421"/>
                <a:gd name="connsiteX24" fmla="*/ 401012 w 428347"/>
                <a:gd name="connsiteY24" fmla="*/ 116929 h 223421"/>
                <a:gd name="connsiteX25" fmla="*/ 401382 w 428347"/>
                <a:gd name="connsiteY25" fmla="*/ 196533 h 223421"/>
                <a:gd name="connsiteX26" fmla="*/ 27188 w 428347"/>
                <a:gd name="connsiteY26" fmla="*/ 196533 h 22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347" h="223421">
                  <a:moveTo>
                    <a:pt x="427645" y="116781"/>
                  </a:moveTo>
                  <a:cubicBezTo>
                    <a:pt x="427497" y="88669"/>
                    <a:pt x="413810" y="62258"/>
                    <a:pt x="391024" y="46278"/>
                  </a:cubicBezTo>
                  <a:cubicBezTo>
                    <a:pt x="361062" y="25119"/>
                    <a:pt x="326735" y="9880"/>
                    <a:pt x="289153" y="928"/>
                  </a:cubicBezTo>
                  <a:cubicBezTo>
                    <a:pt x="284566" y="-182"/>
                    <a:pt x="279832" y="1224"/>
                    <a:pt x="276576" y="4627"/>
                  </a:cubicBezTo>
                  <a:lnTo>
                    <a:pt x="214063" y="68842"/>
                  </a:lnTo>
                  <a:lnTo>
                    <a:pt x="151919" y="4627"/>
                  </a:lnTo>
                  <a:cubicBezTo>
                    <a:pt x="148664" y="1224"/>
                    <a:pt x="143855" y="-182"/>
                    <a:pt x="139268" y="928"/>
                  </a:cubicBezTo>
                  <a:cubicBezTo>
                    <a:pt x="101982" y="9732"/>
                    <a:pt x="67951" y="24749"/>
                    <a:pt x="38063" y="45538"/>
                  </a:cubicBezTo>
                  <a:cubicBezTo>
                    <a:pt x="14537" y="61962"/>
                    <a:pt x="555" y="88743"/>
                    <a:pt x="555" y="117299"/>
                  </a:cubicBezTo>
                  <a:lnTo>
                    <a:pt x="555" y="209997"/>
                  </a:lnTo>
                  <a:cubicBezTo>
                    <a:pt x="555" y="217321"/>
                    <a:pt x="6547" y="223313"/>
                    <a:pt x="13871" y="223313"/>
                  </a:cubicBezTo>
                  <a:lnTo>
                    <a:pt x="414698" y="223313"/>
                  </a:lnTo>
                  <a:cubicBezTo>
                    <a:pt x="422022" y="223313"/>
                    <a:pt x="428015" y="217321"/>
                    <a:pt x="428015" y="209997"/>
                  </a:cubicBezTo>
                  <a:cubicBezTo>
                    <a:pt x="428015" y="179221"/>
                    <a:pt x="427793" y="142305"/>
                    <a:pt x="427645" y="116781"/>
                  </a:cubicBezTo>
                  <a:close/>
                  <a:moveTo>
                    <a:pt x="27188" y="196533"/>
                  </a:moveTo>
                  <a:lnTo>
                    <a:pt x="27188" y="117151"/>
                  </a:lnTo>
                  <a:cubicBezTo>
                    <a:pt x="27188" y="97325"/>
                    <a:pt x="36953" y="78681"/>
                    <a:pt x="53303" y="67214"/>
                  </a:cubicBezTo>
                  <a:cubicBezTo>
                    <a:pt x="78456" y="49681"/>
                    <a:pt x="106939" y="36660"/>
                    <a:pt x="138085" y="28449"/>
                  </a:cubicBezTo>
                  <a:lnTo>
                    <a:pt x="204445" y="97029"/>
                  </a:lnTo>
                  <a:cubicBezTo>
                    <a:pt x="206961" y="99618"/>
                    <a:pt x="210364" y="101098"/>
                    <a:pt x="213989" y="101098"/>
                  </a:cubicBezTo>
                  <a:cubicBezTo>
                    <a:pt x="213989" y="101098"/>
                    <a:pt x="213989" y="101098"/>
                    <a:pt x="213989" y="101098"/>
                  </a:cubicBezTo>
                  <a:cubicBezTo>
                    <a:pt x="217614" y="101098"/>
                    <a:pt x="221017" y="99618"/>
                    <a:pt x="223532" y="97103"/>
                  </a:cubicBezTo>
                  <a:lnTo>
                    <a:pt x="290263" y="28597"/>
                  </a:lnTo>
                  <a:cubicBezTo>
                    <a:pt x="321705" y="36882"/>
                    <a:pt x="350409" y="50125"/>
                    <a:pt x="375710" y="67954"/>
                  </a:cubicBezTo>
                  <a:cubicBezTo>
                    <a:pt x="391468" y="79051"/>
                    <a:pt x="400938" y="97325"/>
                    <a:pt x="401012" y="116929"/>
                  </a:cubicBezTo>
                  <a:cubicBezTo>
                    <a:pt x="401160" y="138828"/>
                    <a:pt x="401308" y="169086"/>
                    <a:pt x="401382" y="196533"/>
                  </a:cubicBezTo>
                  <a:lnTo>
                    <a:pt x="27188" y="1965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9" name="Forma libre 62">
              <a:extLst>
                <a:ext uri="{FF2B5EF4-FFF2-40B4-BE49-F238E27FC236}">
                  <a16:creationId xmlns:a16="http://schemas.microsoft.com/office/drawing/2014/main" id="{FEC520A9-8404-7C41-BE9E-A01110EC3BBB}"/>
                </a:ext>
              </a:extLst>
            </p:cNvPr>
            <p:cNvSpPr/>
            <p:nvPr/>
          </p:nvSpPr>
          <p:spPr>
            <a:xfrm>
              <a:off x="3039381" y="2516339"/>
              <a:ext cx="80639" cy="80639"/>
            </a:xfrm>
            <a:custGeom>
              <a:avLst/>
              <a:gdLst>
                <a:gd name="connsiteX0" fmla="*/ 50418 w 80638"/>
                <a:gd name="connsiteY0" fmla="*/ 555 h 80638"/>
                <a:gd name="connsiteX1" fmla="*/ 30665 w 80638"/>
                <a:gd name="connsiteY1" fmla="*/ 555 h 80638"/>
                <a:gd name="connsiteX2" fmla="*/ 30665 w 80638"/>
                <a:gd name="connsiteY2" fmla="*/ 30665 h 80638"/>
                <a:gd name="connsiteX3" fmla="*/ 555 w 80638"/>
                <a:gd name="connsiteY3" fmla="*/ 30665 h 80638"/>
                <a:gd name="connsiteX4" fmla="*/ 555 w 80638"/>
                <a:gd name="connsiteY4" fmla="*/ 50418 h 80638"/>
                <a:gd name="connsiteX5" fmla="*/ 30665 w 80638"/>
                <a:gd name="connsiteY5" fmla="*/ 50418 h 80638"/>
                <a:gd name="connsiteX6" fmla="*/ 30665 w 80638"/>
                <a:gd name="connsiteY6" fmla="*/ 80454 h 80638"/>
                <a:gd name="connsiteX7" fmla="*/ 50418 w 80638"/>
                <a:gd name="connsiteY7" fmla="*/ 80454 h 80638"/>
                <a:gd name="connsiteX8" fmla="*/ 50418 w 80638"/>
                <a:gd name="connsiteY8" fmla="*/ 50418 h 80638"/>
                <a:gd name="connsiteX9" fmla="*/ 80528 w 80638"/>
                <a:gd name="connsiteY9" fmla="*/ 50418 h 80638"/>
                <a:gd name="connsiteX10" fmla="*/ 80528 w 80638"/>
                <a:gd name="connsiteY10" fmla="*/ 30665 h 80638"/>
                <a:gd name="connsiteX11" fmla="*/ 50418 w 80638"/>
                <a:gd name="connsiteY11" fmla="*/ 30665 h 8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38" h="80638">
                  <a:moveTo>
                    <a:pt x="50418" y="555"/>
                  </a:moveTo>
                  <a:lnTo>
                    <a:pt x="30665" y="555"/>
                  </a:lnTo>
                  <a:lnTo>
                    <a:pt x="30665" y="30665"/>
                  </a:lnTo>
                  <a:lnTo>
                    <a:pt x="555" y="30665"/>
                  </a:lnTo>
                  <a:lnTo>
                    <a:pt x="555" y="50418"/>
                  </a:lnTo>
                  <a:lnTo>
                    <a:pt x="30665" y="50418"/>
                  </a:lnTo>
                  <a:lnTo>
                    <a:pt x="30665" y="80454"/>
                  </a:lnTo>
                  <a:lnTo>
                    <a:pt x="50418" y="80454"/>
                  </a:lnTo>
                  <a:lnTo>
                    <a:pt x="50418" y="50418"/>
                  </a:lnTo>
                  <a:lnTo>
                    <a:pt x="80528" y="50418"/>
                  </a:lnTo>
                  <a:lnTo>
                    <a:pt x="80528" y="30665"/>
                  </a:lnTo>
                  <a:lnTo>
                    <a:pt x="50418" y="30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90" name="Forma libre 25">
            <a:extLst>
              <a:ext uri="{FF2B5EF4-FFF2-40B4-BE49-F238E27FC236}">
                <a16:creationId xmlns:a16="http://schemas.microsoft.com/office/drawing/2014/main" id="{1EBEBB07-8A49-DD48-9AF3-1FC8384ADDB4}"/>
              </a:ext>
            </a:extLst>
          </p:cNvPr>
          <p:cNvSpPr/>
          <p:nvPr/>
        </p:nvSpPr>
        <p:spPr>
          <a:xfrm>
            <a:off x="9959039" y="10640813"/>
            <a:ext cx="521574" cy="660877"/>
          </a:xfrm>
          <a:custGeom>
            <a:avLst/>
            <a:gdLst>
              <a:gd name="connsiteX0" fmla="*/ 348344 w 357326"/>
              <a:gd name="connsiteY0" fmla="*/ 13508 h 452761"/>
              <a:gd name="connsiteX1" fmla="*/ 318382 w 357326"/>
              <a:gd name="connsiteY1" fmla="*/ 43 h 452761"/>
              <a:gd name="connsiteX2" fmla="*/ 305065 w 357326"/>
              <a:gd name="connsiteY2" fmla="*/ 13360 h 452761"/>
              <a:gd name="connsiteX3" fmla="*/ 318382 w 357326"/>
              <a:gd name="connsiteY3" fmla="*/ 26676 h 452761"/>
              <a:gd name="connsiteX4" fmla="*/ 328443 w 357326"/>
              <a:gd name="connsiteY4" fmla="*/ 31115 h 452761"/>
              <a:gd name="connsiteX5" fmla="*/ 330662 w 357326"/>
              <a:gd name="connsiteY5" fmla="*/ 37329 h 452761"/>
              <a:gd name="connsiteX6" fmla="*/ 303142 w 357326"/>
              <a:gd name="connsiteY6" fmla="*/ 169829 h 452761"/>
              <a:gd name="connsiteX7" fmla="*/ 236041 w 357326"/>
              <a:gd name="connsiteY7" fmla="*/ 216732 h 452761"/>
              <a:gd name="connsiteX8" fmla="*/ 169607 w 357326"/>
              <a:gd name="connsiteY8" fmla="*/ 170864 h 452761"/>
              <a:gd name="connsiteX9" fmla="*/ 141420 w 357326"/>
              <a:gd name="connsiteY9" fmla="*/ 39031 h 452761"/>
              <a:gd name="connsiteX10" fmla="*/ 143935 w 357326"/>
              <a:gd name="connsiteY10" fmla="*/ 31855 h 452761"/>
              <a:gd name="connsiteX11" fmla="*/ 155402 w 357326"/>
              <a:gd name="connsiteY11" fmla="*/ 26750 h 452761"/>
              <a:gd name="connsiteX12" fmla="*/ 168719 w 357326"/>
              <a:gd name="connsiteY12" fmla="*/ 13434 h 452761"/>
              <a:gd name="connsiteX13" fmla="*/ 155402 w 357326"/>
              <a:gd name="connsiteY13" fmla="*/ 117 h 452761"/>
              <a:gd name="connsiteX14" fmla="*/ 123961 w 357326"/>
              <a:gd name="connsiteY14" fmla="*/ 14247 h 452761"/>
              <a:gd name="connsiteX15" fmla="*/ 115009 w 357326"/>
              <a:gd name="connsiteY15" fmla="*/ 42434 h 452761"/>
              <a:gd name="connsiteX16" fmla="*/ 145341 w 357326"/>
              <a:gd name="connsiteY16" fmla="*/ 181961 h 452761"/>
              <a:gd name="connsiteX17" fmla="*/ 222725 w 357326"/>
              <a:gd name="connsiteY17" fmla="*/ 242699 h 452761"/>
              <a:gd name="connsiteX18" fmla="*/ 222651 w 357326"/>
              <a:gd name="connsiteY18" fmla="*/ 345754 h 452761"/>
              <a:gd name="connsiteX19" fmla="*/ 141716 w 357326"/>
              <a:gd name="connsiteY19" fmla="*/ 426689 h 452761"/>
              <a:gd name="connsiteX20" fmla="*/ 60781 w 357326"/>
              <a:gd name="connsiteY20" fmla="*/ 345754 h 452761"/>
              <a:gd name="connsiteX21" fmla="*/ 60781 w 357326"/>
              <a:gd name="connsiteY21" fmla="*/ 295818 h 452761"/>
              <a:gd name="connsiteX22" fmla="*/ 94886 w 357326"/>
              <a:gd name="connsiteY22" fmla="*/ 250319 h 452761"/>
              <a:gd name="connsiteX23" fmla="*/ 47465 w 357326"/>
              <a:gd name="connsiteY23" fmla="*/ 202898 h 452761"/>
              <a:gd name="connsiteX24" fmla="*/ 43 w 357326"/>
              <a:gd name="connsiteY24" fmla="*/ 250319 h 452761"/>
              <a:gd name="connsiteX25" fmla="*/ 34148 w 357326"/>
              <a:gd name="connsiteY25" fmla="*/ 295818 h 452761"/>
              <a:gd name="connsiteX26" fmla="*/ 34148 w 357326"/>
              <a:gd name="connsiteY26" fmla="*/ 345754 h 452761"/>
              <a:gd name="connsiteX27" fmla="*/ 141716 w 357326"/>
              <a:gd name="connsiteY27" fmla="*/ 453322 h 452761"/>
              <a:gd name="connsiteX28" fmla="*/ 249284 w 357326"/>
              <a:gd name="connsiteY28" fmla="*/ 345754 h 452761"/>
              <a:gd name="connsiteX29" fmla="*/ 249358 w 357326"/>
              <a:gd name="connsiteY29" fmla="*/ 242699 h 452761"/>
              <a:gd name="connsiteX30" fmla="*/ 327481 w 357326"/>
              <a:gd name="connsiteY30" fmla="*/ 180704 h 452761"/>
              <a:gd name="connsiteX31" fmla="*/ 357073 w 357326"/>
              <a:gd name="connsiteY31" fmla="*/ 40584 h 452761"/>
              <a:gd name="connsiteX32" fmla="*/ 348344 w 357326"/>
              <a:gd name="connsiteY32" fmla="*/ 13508 h 452761"/>
              <a:gd name="connsiteX33" fmla="*/ 26676 w 357326"/>
              <a:gd name="connsiteY33" fmla="*/ 250319 h 452761"/>
              <a:gd name="connsiteX34" fmla="*/ 47465 w 357326"/>
              <a:gd name="connsiteY34" fmla="*/ 229531 h 452761"/>
              <a:gd name="connsiteX35" fmla="*/ 68253 w 357326"/>
              <a:gd name="connsiteY35" fmla="*/ 250319 h 452761"/>
              <a:gd name="connsiteX36" fmla="*/ 47465 w 357326"/>
              <a:gd name="connsiteY36" fmla="*/ 271108 h 452761"/>
              <a:gd name="connsiteX37" fmla="*/ 26676 w 357326"/>
              <a:gd name="connsiteY37" fmla="*/ 250319 h 45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57326" h="452761">
                <a:moveTo>
                  <a:pt x="348344" y="13508"/>
                </a:moveTo>
                <a:cubicBezTo>
                  <a:pt x="340872" y="5074"/>
                  <a:pt x="329701" y="43"/>
                  <a:pt x="318382" y="43"/>
                </a:cubicBezTo>
                <a:cubicBezTo>
                  <a:pt x="311057" y="43"/>
                  <a:pt x="305065" y="6036"/>
                  <a:pt x="305065" y="13360"/>
                </a:cubicBezTo>
                <a:cubicBezTo>
                  <a:pt x="305065" y="20684"/>
                  <a:pt x="311057" y="26676"/>
                  <a:pt x="318382" y="26676"/>
                </a:cubicBezTo>
                <a:cubicBezTo>
                  <a:pt x="322155" y="26676"/>
                  <a:pt x="326002" y="28378"/>
                  <a:pt x="328443" y="31115"/>
                </a:cubicBezTo>
                <a:cubicBezTo>
                  <a:pt x="330144" y="33038"/>
                  <a:pt x="330884" y="35110"/>
                  <a:pt x="330662" y="37329"/>
                </a:cubicBezTo>
                <a:cubicBezTo>
                  <a:pt x="324226" y="90447"/>
                  <a:pt x="317716" y="137129"/>
                  <a:pt x="303142" y="169829"/>
                </a:cubicBezTo>
                <a:cubicBezTo>
                  <a:pt x="288715" y="202232"/>
                  <a:pt x="268001" y="216732"/>
                  <a:pt x="236041" y="216732"/>
                </a:cubicBezTo>
                <a:cubicBezTo>
                  <a:pt x="204525" y="216732"/>
                  <a:pt x="184033" y="202602"/>
                  <a:pt x="169607" y="170864"/>
                </a:cubicBezTo>
                <a:cubicBezTo>
                  <a:pt x="154810" y="138313"/>
                  <a:pt x="147856" y="89930"/>
                  <a:pt x="141420" y="39031"/>
                </a:cubicBezTo>
                <a:cubicBezTo>
                  <a:pt x="141050" y="35850"/>
                  <a:pt x="142530" y="33334"/>
                  <a:pt x="143935" y="31855"/>
                </a:cubicBezTo>
                <a:cubicBezTo>
                  <a:pt x="146747" y="28674"/>
                  <a:pt x="151111" y="26750"/>
                  <a:pt x="155402" y="26750"/>
                </a:cubicBezTo>
                <a:cubicBezTo>
                  <a:pt x="162726" y="26750"/>
                  <a:pt x="168719" y="20758"/>
                  <a:pt x="168719" y="13434"/>
                </a:cubicBezTo>
                <a:cubicBezTo>
                  <a:pt x="168719" y="6109"/>
                  <a:pt x="162726" y="117"/>
                  <a:pt x="155402" y="117"/>
                </a:cubicBezTo>
                <a:cubicBezTo>
                  <a:pt x="143491" y="117"/>
                  <a:pt x="131803" y="5370"/>
                  <a:pt x="123961" y="14247"/>
                </a:cubicBezTo>
                <a:cubicBezTo>
                  <a:pt x="116932" y="22237"/>
                  <a:pt x="113751" y="32225"/>
                  <a:pt x="115009" y="42434"/>
                </a:cubicBezTo>
                <a:cubicBezTo>
                  <a:pt x="121667" y="95478"/>
                  <a:pt x="128991" y="146007"/>
                  <a:pt x="145341" y="181961"/>
                </a:cubicBezTo>
                <a:cubicBezTo>
                  <a:pt x="162061" y="218878"/>
                  <a:pt x="187510" y="238852"/>
                  <a:pt x="222725" y="242699"/>
                </a:cubicBezTo>
                <a:lnTo>
                  <a:pt x="222651" y="345754"/>
                </a:lnTo>
                <a:cubicBezTo>
                  <a:pt x="222651" y="390365"/>
                  <a:pt x="186326" y="426689"/>
                  <a:pt x="141716" y="426689"/>
                </a:cubicBezTo>
                <a:cubicBezTo>
                  <a:pt x="97106" y="426689"/>
                  <a:pt x="60781" y="390365"/>
                  <a:pt x="60781" y="345754"/>
                </a:cubicBezTo>
                <a:lnTo>
                  <a:pt x="60781" y="295818"/>
                </a:lnTo>
                <a:cubicBezTo>
                  <a:pt x="80460" y="290047"/>
                  <a:pt x="94886" y="271848"/>
                  <a:pt x="94886" y="250319"/>
                </a:cubicBezTo>
                <a:cubicBezTo>
                  <a:pt x="94886" y="224204"/>
                  <a:pt x="73654" y="202898"/>
                  <a:pt x="47465" y="202898"/>
                </a:cubicBezTo>
                <a:cubicBezTo>
                  <a:pt x="21350" y="202898"/>
                  <a:pt x="43" y="224130"/>
                  <a:pt x="43" y="250319"/>
                </a:cubicBezTo>
                <a:cubicBezTo>
                  <a:pt x="43" y="271848"/>
                  <a:pt x="14469" y="290047"/>
                  <a:pt x="34148" y="295818"/>
                </a:cubicBezTo>
                <a:lnTo>
                  <a:pt x="34148" y="345754"/>
                </a:lnTo>
                <a:cubicBezTo>
                  <a:pt x="34148" y="405087"/>
                  <a:pt x="82384" y="453322"/>
                  <a:pt x="141716" y="453322"/>
                </a:cubicBezTo>
                <a:cubicBezTo>
                  <a:pt x="201048" y="453322"/>
                  <a:pt x="249284" y="405087"/>
                  <a:pt x="249284" y="345754"/>
                </a:cubicBezTo>
                <a:lnTo>
                  <a:pt x="249358" y="242699"/>
                </a:lnTo>
                <a:cubicBezTo>
                  <a:pt x="285090" y="238778"/>
                  <a:pt x="310762" y="218360"/>
                  <a:pt x="327481" y="180704"/>
                </a:cubicBezTo>
                <a:cubicBezTo>
                  <a:pt x="343535" y="144601"/>
                  <a:pt x="350415" y="95922"/>
                  <a:pt x="357073" y="40584"/>
                </a:cubicBezTo>
                <a:cubicBezTo>
                  <a:pt x="358257" y="30819"/>
                  <a:pt x="355150" y="21202"/>
                  <a:pt x="348344" y="13508"/>
                </a:cubicBezTo>
                <a:close/>
                <a:moveTo>
                  <a:pt x="26676" y="250319"/>
                </a:moveTo>
                <a:cubicBezTo>
                  <a:pt x="26676" y="238852"/>
                  <a:pt x="35998" y="229531"/>
                  <a:pt x="47465" y="229531"/>
                </a:cubicBezTo>
                <a:cubicBezTo>
                  <a:pt x="58932" y="229531"/>
                  <a:pt x="68253" y="238852"/>
                  <a:pt x="68253" y="250319"/>
                </a:cubicBezTo>
                <a:cubicBezTo>
                  <a:pt x="68253" y="261786"/>
                  <a:pt x="58932" y="271108"/>
                  <a:pt x="47465" y="271108"/>
                </a:cubicBezTo>
                <a:cubicBezTo>
                  <a:pt x="35998" y="271108"/>
                  <a:pt x="26676" y="261786"/>
                  <a:pt x="26676" y="250319"/>
                </a:cubicBezTo>
                <a:close/>
              </a:path>
            </a:pathLst>
          </a:custGeom>
          <a:solidFill>
            <a:schemeClr val="bg1"/>
          </a:solidFill>
          <a:ln w="74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1" name="Forma libre 33">
            <a:extLst>
              <a:ext uri="{FF2B5EF4-FFF2-40B4-BE49-F238E27FC236}">
                <a16:creationId xmlns:a16="http://schemas.microsoft.com/office/drawing/2014/main" id="{15033EE7-83D7-7F4A-829D-A810BF1E952C}"/>
              </a:ext>
            </a:extLst>
          </p:cNvPr>
          <p:cNvSpPr/>
          <p:nvPr/>
        </p:nvSpPr>
        <p:spPr>
          <a:xfrm>
            <a:off x="13973377" y="10607124"/>
            <a:ext cx="698671" cy="698671"/>
          </a:xfrm>
          <a:custGeom>
            <a:avLst/>
            <a:gdLst>
              <a:gd name="connsiteX0" fmla="*/ 474962 w 478654"/>
              <a:gd name="connsiteY0" fmla="*/ 156697 h 478654"/>
              <a:gd name="connsiteX1" fmla="*/ 450326 w 478654"/>
              <a:gd name="connsiteY1" fmla="*/ 132061 h 478654"/>
              <a:gd name="connsiteX2" fmla="*/ 449438 w 478654"/>
              <a:gd name="connsiteY2" fmla="*/ 131100 h 478654"/>
              <a:gd name="connsiteX3" fmla="*/ 408009 w 478654"/>
              <a:gd name="connsiteY3" fmla="*/ 89671 h 478654"/>
              <a:gd name="connsiteX4" fmla="*/ 438563 w 478654"/>
              <a:gd name="connsiteY4" fmla="*/ 59117 h 478654"/>
              <a:gd name="connsiteX5" fmla="*/ 454691 w 478654"/>
              <a:gd name="connsiteY5" fmla="*/ 75244 h 478654"/>
              <a:gd name="connsiteX6" fmla="*/ 464086 w 478654"/>
              <a:gd name="connsiteY6" fmla="*/ 79165 h 478654"/>
              <a:gd name="connsiteX7" fmla="*/ 473482 w 478654"/>
              <a:gd name="connsiteY7" fmla="*/ 75244 h 478654"/>
              <a:gd name="connsiteX8" fmla="*/ 473482 w 478654"/>
              <a:gd name="connsiteY8" fmla="*/ 56379 h 478654"/>
              <a:gd name="connsiteX9" fmla="*/ 422435 w 478654"/>
              <a:gd name="connsiteY9" fmla="*/ 5333 h 478654"/>
              <a:gd name="connsiteX10" fmla="*/ 403570 w 478654"/>
              <a:gd name="connsiteY10" fmla="*/ 5333 h 478654"/>
              <a:gd name="connsiteX11" fmla="*/ 403570 w 478654"/>
              <a:gd name="connsiteY11" fmla="*/ 24198 h 478654"/>
              <a:gd name="connsiteX12" fmla="*/ 419698 w 478654"/>
              <a:gd name="connsiteY12" fmla="*/ 40325 h 478654"/>
              <a:gd name="connsiteX13" fmla="*/ 389144 w 478654"/>
              <a:gd name="connsiteY13" fmla="*/ 70880 h 478654"/>
              <a:gd name="connsiteX14" fmla="*/ 347715 w 478654"/>
              <a:gd name="connsiteY14" fmla="*/ 29450 h 478654"/>
              <a:gd name="connsiteX15" fmla="*/ 346753 w 478654"/>
              <a:gd name="connsiteY15" fmla="*/ 28563 h 478654"/>
              <a:gd name="connsiteX16" fmla="*/ 322118 w 478654"/>
              <a:gd name="connsiteY16" fmla="*/ 3927 h 478654"/>
              <a:gd name="connsiteX17" fmla="*/ 303253 w 478654"/>
              <a:gd name="connsiteY17" fmla="*/ 3927 h 478654"/>
              <a:gd name="connsiteX18" fmla="*/ 303253 w 478654"/>
              <a:gd name="connsiteY18" fmla="*/ 22792 h 478654"/>
              <a:gd name="connsiteX19" fmla="*/ 319454 w 478654"/>
              <a:gd name="connsiteY19" fmla="*/ 38994 h 478654"/>
              <a:gd name="connsiteX20" fmla="*/ 86637 w 478654"/>
              <a:gd name="connsiteY20" fmla="*/ 271811 h 478654"/>
              <a:gd name="connsiteX21" fmla="*/ 82716 w 478654"/>
              <a:gd name="connsiteY21" fmla="*/ 281206 h 478654"/>
              <a:gd name="connsiteX22" fmla="*/ 86637 w 478654"/>
              <a:gd name="connsiteY22" fmla="*/ 290602 h 478654"/>
              <a:gd name="connsiteX23" fmla="*/ 102839 w 478654"/>
              <a:gd name="connsiteY23" fmla="*/ 306804 h 478654"/>
              <a:gd name="connsiteX24" fmla="*/ 70954 w 478654"/>
              <a:gd name="connsiteY24" fmla="*/ 338689 h 478654"/>
              <a:gd name="connsiteX25" fmla="*/ 67032 w 478654"/>
              <a:gd name="connsiteY25" fmla="*/ 348085 h 478654"/>
              <a:gd name="connsiteX26" fmla="*/ 70954 w 478654"/>
              <a:gd name="connsiteY26" fmla="*/ 357480 h 478654"/>
              <a:gd name="connsiteX27" fmla="*/ 86711 w 478654"/>
              <a:gd name="connsiteY27" fmla="*/ 373238 h 478654"/>
              <a:gd name="connsiteX28" fmla="*/ 3927 w 478654"/>
              <a:gd name="connsiteY28" fmla="*/ 456022 h 478654"/>
              <a:gd name="connsiteX29" fmla="*/ 3927 w 478654"/>
              <a:gd name="connsiteY29" fmla="*/ 474887 h 478654"/>
              <a:gd name="connsiteX30" fmla="*/ 13323 w 478654"/>
              <a:gd name="connsiteY30" fmla="*/ 478808 h 478654"/>
              <a:gd name="connsiteX31" fmla="*/ 22718 w 478654"/>
              <a:gd name="connsiteY31" fmla="*/ 474887 h 478654"/>
              <a:gd name="connsiteX32" fmla="*/ 105502 w 478654"/>
              <a:gd name="connsiteY32" fmla="*/ 392103 h 478654"/>
              <a:gd name="connsiteX33" fmla="*/ 121260 w 478654"/>
              <a:gd name="connsiteY33" fmla="*/ 407861 h 478654"/>
              <a:gd name="connsiteX34" fmla="*/ 130656 w 478654"/>
              <a:gd name="connsiteY34" fmla="*/ 411782 h 478654"/>
              <a:gd name="connsiteX35" fmla="*/ 140051 w 478654"/>
              <a:gd name="connsiteY35" fmla="*/ 407861 h 478654"/>
              <a:gd name="connsiteX36" fmla="*/ 171937 w 478654"/>
              <a:gd name="connsiteY36" fmla="*/ 375975 h 478654"/>
              <a:gd name="connsiteX37" fmla="*/ 188139 w 478654"/>
              <a:gd name="connsiteY37" fmla="*/ 392177 h 478654"/>
              <a:gd name="connsiteX38" fmla="*/ 197534 w 478654"/>
              <a:gd name="connsiteY38" fmla="*/ 396098 h 478654"/>
              <a:gd name="connsiteX39" fmla="*/ 206930 w 478654"/>
              <a:gd name="connsiteY39" fmla="*/ 392177 h 478654"/>
              <a:gd name="connsiteX40" fmla="*/ 439747 w 478654"/>
              <a:gd name="connsiteY40" fmla="*/ 159360 h 478654"/>
              <a:gd name="connsiteX41" fmla="*/ 455948 w 478654"/>
              <a:gd name="connsiteY41" fmla="*/ 175562 h 478654"/>
              <a:gd name="connsiteX42" fmla="*/ 465344 w 478654"/>
              <a:gd name="connsiteY42" fmla="*/ 179483 h 478654"/>
              <a:gd name="connsiteX43" fmla="*/ 474739 w 478654"/>
              <a:gd name="connsiteY43" fmla="*/ 175562 h 478654"/>
              <a:gd name="connsiteX44" fmla="*/ 474962 w 478654"/>
              <a:gd name="connsiteY44" fmla="*/ 156697 h 478654"/>
              <a:gd name="connsiteX45" fmla="*/ 130804 w 478654"/>
              <a:gd name="connsiteY45" fmla="*/ 379526 h 478654"/>
              <a:gd name="connsiteX46" fmla="*/ 99288 w 478654"/>
              <a:gd name="connsiteY46" fmla="*/ 348011 h 478654"/>
              <a:gd name="connsiteX47" fmla="*/ 121778 w 478654"/>
              <a:gd name="connsiteY47" fmla="*/ 325521 h 478654"/>
              <a:gd name="connsiteX48" fmla="*/ 153294 w 478654"/>
              <a:gd name="connsiteY48" fmla="*/ 357036 h 478654"/>
              <a:gd name="connsiteX49" fmla="*/ 130804 w 478654"/>
              <a:gd name="connsiteY49" fmla="*/ 379526 h 478654"/>
              <a:gd name="connsiteX50" fmla="*/ 197756 w 478654"/>
              <a:gd name="connsiteY50" fmla="*/ 363917 h 478654"/>
              <a:gd name="connsiteX51" fmla="*/ 114972 w 478654"/>
              <a:gd name="connsiteY51" fmla="*/ 281132 h 478654"/>
              <a:gd name="connsiteX52" fmla="*/ 338393 w 478654"/>
              <a:gd name="connsiteY52" fmla="*/ 57711 h 478654"/>
              <a:gd name="connsiteX53" fmla="*/ 421178 w 478654"/>
              <a:gd name="connsiteY53" fmla="*/ 140495 h 478654"/>
              <a:gd name="connsiteX54" fmla="*/ 197756 w 478654"/>
              <a:gd name="connsiteY54" fmla="*/ 363917 h 47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78654" h="478654">
                <a:moveTo>
                  <a:pt x="474962" y="156697"/>
                </a:moveTo>
                <a:lnTo>
                  <a:pt x="450326" y="132061"/>
                </a:lnTo>
                <a:cubicBezTo>
                  <a:pt x="450030" y="131692"/>
                  <a:pt x="449734" y="131396"/>
                  <a:pt x="449438" y="131100"/>
                </a:cubicBezTo>
                <a:lnTo>
                  <a:pt x="408009" y="89671"/>
                </a:lnTo>
                <a:lnTo>
                  <a:pt x="438563" y="59117"/>
                </a:lnTo>
                <a:lnTo>
                  <a:pt x="454691" y="75244"/>
                </a:lnTo>
                <a:cubicBezTo>
                  <a:pt x="457280" y="77834"/>
                  <a:pt x="460683" y="79165"/>
                  <a:pt x="464086" y="79165"/>
                </a:cubicBezTo>
                <a:cubicBezTo>
                  <a:pt x="467489" y="79165"/>
                  <a:pt x="470893" y="77834"/>
                  <a:pt x="473482" y="75244"/>
                </a:cubicBezTo>
                <a:cubicBezTo>
                  <a:pt x="478661" y="70066"/>
                  <a:pt x="478661" y="61632"/>
                  <a:pt x="473482" y="56379"/>
                </a:cubicBezTo>
                <a:lnTo>
                  <a:pt x="422435" y="5333"/>
                </a:lnTo>
                <a:cubicBezTo>
                  <a:pt x="417257" y="154"/>
                  <a:pt x="408823" y="154"/>
                  <a:pt x="403570" y="5333"/>
                </a:cubicBezTo>
                <a:cubicBezTo>
                  <a:pt x="398392" y="10511"/>
                  <a:pt x="398392" y="18945"/>
                  <a:pt x="403570" y="24198"/>
                </a:cubicBezTo>
                <a:lnTo>
                  <a:pt x="419698" y="40325"/>
                </a:lnTo>
                <a:lnTo>
                  <a:pt x="389144" y="70880"/>
                </a:lnTo>
                <a:lnTo>
                  <a:pt x="347715" y="29450"/>
                </a:lnTo>
                <a:cubicBezTo>
                  <a:pt x="347419" y="29154"/>
                  <a:pt x="347049" y="28858"/>
                  <a:pt x="346753" y="28563"/>
                </a:cubicBezTo>
                <a:lnTo>
                  <a:pt x="322118" y="3927"/>
                </a:lnTo>
                <a:cubicBezTo>
                  <a:pt x="316939" y="-1252"/>
                  <a:pt x="308505" y="-1252"/>
                  <a:pt x="303253" y="3927"/>
                </a:cubicBezTo>
                <a:cubicBezTo>
                  <a:pt x="298074" y="9106"/>
                  <a:pt x="298074" y="17539"/>
                  <a:pt x="303253" y="22792"/>
                </a:cubicBezTo>
                <a:lnTo>
                  <a:pt x="319454" y="38994"/>
                </a:lnTo>
                <a:lnTo>
                  <a:pt x="86637" y="271811"/>
                </a:lnTo>
                <a:cubicBezTo>
                  <a:pt x="84122" y="274326"/>
                  <a:pt x="82716" y="277729"/>
                  <a:pt x="82716" y="281206"/>
                </a:cubicBezTo>
                <a:cubicBezTo>
                  <a:pt x="82716" y="284683"/>
                  <a:pt x="84122" y="288160"/>
                  <a:pt x="86637" y="290602"/>
                </a:cubicBezTo>
                <a:lnTo>
                  <a:pt x="102839" y="306804"/>
                </a:lnTo>
                <a:lnTo>
                  <a:pt x="70954" y="338689"/>
                </a:lnTo>
                <a:cubicBezTo>
                  <a:pt x="68438" y="341204"/>
                  <a:pt x="67032" y="344608"/>
                  <a:pt x="67032" y="348085"/>
                </a:cubicBezTo>
                <a:cubicBezTo>
                  <a:pt x="67032" y="351562"/>
                  <a:pt x="68438" y="355039"/>
                  <a:pt x="70954" y="357480"/>
                </a:cubicBezTo>
                <a:lnTo>
                  <a:pt x="86711" y="373238"/>
                </a:lnTo>
                <a:lnTo>
                  <a:pt x="3927" y="456022"/>
                </a:lnTo>
                <a:cubicBezTo>
                  <a:pt x="-1252" y="461201"/>
                  <a:pt x="-1252" y="469635"/>
                  <a:pt x="3927" y="474887"/>
                </a:cubicBezTo>
                <a:cubicBezTo>
                  <a:pt x="6516" y="477477"/>
                  <a:pt x="9920" y="478808"/>
                  <a:pt x="13323" y="478808"/>
                </a:cubicBezTo>
                <a:cubicBezTo>
                  <a:pt x="16726" y="478808"/>
                  <a:pt x="20129" y="477477"/>
                  <a:pt x="22718" y="474887"/>
                </a:cubicBezTo>
                <a:lnTo>
                  <a:pt x="105502" y="392103"/>
                </a:lnTo>
                <a:lnTo>
                  <a:pt x="121260" y="407861"/>
                </a:lnTo>
                <a:cubicBezTo>
                  <a:pt x="123850" y="410450"/>
                  <a:pt x="127253" y="411782"/>
                  <a:pt x="130656" y="411782"/>
                </a:cubicBezTo>
                <a:cubicBezTo>
                  <a:pt x="134059" y="411782"/>
                  <a:pt x="137462" y="410450"/>
                  <a:pt x="140051" y="407861"/>
                </a:cubicBezTo>
                <a:lnTo>
                  <a:pt x="171937" y="375975"/>
                </a:lnTo>
                <a:lnTo>
                  <a:pt x="188139" y="392177"/>
                </a:lnTo>
                <a:cubicBezTo>
                  <a:pt x="190728" y="394766"/>
                  <a:pt x="194131" y="396098"/>
                  <a:pt x="197534" y="396098"/>
                </a:cubicBezTo>
                <a:cubicBezTo>
                  <a:pt x="200937" y="396098"/>
                  <a:pt x="204340" y="394766"/>
                  <a:pt x="206930" y="392177"/>
                </a:cubicBezTo>
                <a:lnTo>
                  <a:pt x="439747" y="159360"/>
                </a:lnTo>
                <a:lnTo>
                  <a:pt x="455948" y="175562"/>
                </a:lnTo>
                <a:cubicBezTo>
                  <a:pt x="458538" y="178151"/>
                  <a:pt x="461941" y="179483"/>
                  <a:pt x="465344" y="179483"/>
                </a:cubicBezTo>
                <a:cubicBezTo>
                  <a:pt x="468747" y="179483"/>
                  <a:pt x="472150" y="178151"/>
                  <a:pt x="474739" y="175562"/>
                </a:cubicBezTo>
                <a:cubicBezTo>
                  <a:pt x="480214" y="170309"/>
                  <a:pt x="480214" y="161876"/>
                  <a:pt x="474962" y="156697"/>
                </a:cubicBezTo>
                <a:close/>
                <a:moveTo>
                  <a:pt x="130804" y="379526"/>
                </a:moveTo>
                <a:lnTo>
                  <a:pt x="99288" y="348011"/>
                </a:lnTo>
                <a:lnTo>
                  <a:pt x="121778" y="325521"/>
                </a:lnTo>
                <a:lnTo>
                  <a:pt x="153294" y="357036"/>
                </a:lnTo>
                <a:lnTo>
                  <a:pt x="130804" y="379526"/>
                </a:lnTo>
                <a:close/>
                <a:moveTo>
                  <a:pt x="197756" y="363917"/>
                </a:moveTo>
                <a:lnTo>
                  <a:pt x="114972" y="281132"/>
                </a:lnTo>
                <a:lnTo>
                  <a:pt x="338393" y="57711"/>
                </a:lnTo>
                <a:lnTo>
                  <a:pt x="421178" y="140495"/>
                </a:lnTo>
                <a:lnTo>
                  <a:pt x="197756" y="363917"/>
                </a:lnTo>
                <a:close/>
              </a:path>
            </a:pathLst>
          </a:custGeom>
          <a:solidFill>
            <a:schemeClr val="bg1"/>
          </a:solidFill>
          <a:ln w="74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7" name="Forma libre 331">
            <a:extLst>
              <a:ext uri="{FF2B5EF4-FFF2-40B4-BE49-F238E27FC236}">
                <a16:creationId xmlns:a16="http://schemas.microsoft.com/office/drawing/2014/main" id="{1717AEEF-6779-A748-B2F9-B5529E53F132}"/>
              </a:ext>
            </a:extLst>
          </p:cNvPr>
          <p:cNvSpPr/>
          <p:nvPr/>
        </p:nvSpPr>
        <p:spPr>
          <a:xfrm>
            <a:off x="11372998" y="6143504"/>
            <a:ext cx="1707274" cy="4512144"/>
          </a:xfrm>
          <a:custGeom>
            <a:avLst/>
            <a:gdLst>
              <a:gd name="connsiteX0" fmla="*/ 316584 w 320440"/>
              <a:gd name="connsiteY0" fmla="*/ 347989 h 846892"/>
              <a:gd name="connsiteX1" fmla="*/ 285989 w 320440"/>
              <a:gd name="connsiteY1" fmla="*/ 199821 h 846892"/>
              <a:gd name="connsiteX2" fmla="*/ 225640 w 320440"/>
              <a:gd name="connsiteY2" fmla="*/ 154958 h 846892"/>
              <a:gd name="connsiteX3" fmla="*/ 213661 w 320440"/>
              <a:gd name="connsiteY3" fmla="*/ 150228 h 846892"/>
              <a:gd name="connsiteX4" fmla="*/ 194435 w 320440"/>
              <a:gd name="connsiteY4" fmla="*/ 127873 h 846892"/>
              <a:gd name="connsiteX5" fmla="*/ 225716 w 320440"/>
              <a:gd name="connsiteY5" fmla="*/ 68743 h 846892"/>
              <a:gd name="connsiteX6" fmla="*/ 162009 w 320440"/>
              <a:gd name="connsiteY6" fmla="*/ 0 h 846892"/>
              <a:gd name="connsiteX7" fmla="*/ 98303 w 320440"/>
              <a:gd name="connsiteY7" fmla="*/ 68743 h 846892"/>
              <a:gd name="connsiteX8" fmla="*/ 132330 w 320440"/>
              <a:gd name="connsiteY8" fmla="*/ 129552 h 846892"/>
              <a:gd name="connsiteX9" fmla="*/ 118368 w 320440"/>
              <a:gd name="connsiteY9" fmla="*/ 150076 h 846892"/>
              <a:gd name="connsiteX10" fmla="*/ 40700 w 320440"/>
              <a:gd name="connsiteY10" fmla="*/ 201881 h 846892"/>
              <a:gd name="connsiteX11" fmla="*/ 10105 w 320440"/>
              <a:gd name="connsiteY11" fmla="*/ 350049 h 846892"/>
              <a:gd name="connsiteX12" fmla="*/ 9571 w 320440"/>
              <a:gd name="connsiteY12" fmla="*/ 463349 h 846892"/>
              <a:gd name="connsiteX13" fmla="*/ 44438 w 320440"/>
              <a:gd name="connsiteY13" fmla="*/ 428482 h 846892"/>
              <a:gd name="connsiteX14" fmla="*/ 63206 w 320440"/>
              <a:gd name="connsiteY14" fmla="*/ 337765 h 846892"/>
              <a:gd name="connsiteX15" fmla="*/ 75414 w 320440"/>
              <a:gd name="connsiteY15" fmla="*/ 291453 h 846892"/>
              <a:gd name="connsiteX16" fmla="*/ 75033 w 320440"/>
              <a:gd name="connsiteY16" fmla="*/ 358899 h 846892"/>
              <a:gd name="connsiteX17" fmla="*/ 68242 w 320440"/>
              <a:gd name="connsiteY17" fmla="*/ 504931 h 846892"/>
              <a:gd name="connsiteX18" fmla="*/ 76864 w 320440"/>
              <a:gd name="connsiteY18" fmla="*/ 808515 h 846892"/>
              <a:gd name="connsiteX19" fmla="*/ 107305 w 320440"/>
              <a:gd name="connsiteY19" fmla="*/ 847503 h 846892"/>
              <a:gd name="connsiteX20" fmla="*/ 139197 w 320440"/>
              <a:gd name="connsiteY20" fmla="*/ 810651 h 846892"/>
              <a:gd name="connsiteX21" fmla="*/ 152777 w 320440"/>
              <a:gd name="connsiteY21" fmla="*/ 508135 h 846892"/>
              <a:gd name="connsiteX22" fmla="*/ 178565 w 320440"/>
              <a:gd name="connsiteY22" fmla="*/ 517825 h 846892"/>
              <a:gd name="connsiteX23" fmla="*/ 187873 w 320440"/>
              <a:gd name="connsiteY23" fmla="*/ 809202 h 846892"/>
              <a:gd name="connsiteX24" fmla="*/ 214729 w 320440"/>
              <a:gd name="connsiteY24" fmla="*/ 844298 h 846892"/>
              <a:gd name="connsiteX25" fmla="*/ 247994 w 320440"/>
              <a:gd name="connsiteY25" fmla="*/ 803479 h 846892"/>
              <a:gd name="connsiteX26" fmla="*/ 257989 w 320440"/>
              <a:gd name="connsiteY26" fmla="*/ 485628 h 846892"/>
              <a:gd name="connsiteX27" fmla="*/ 250130 w 320440"/>
              <a:gd name="connsiteY27" fmla="*/ 351422 h 846892"/>
              <a:gd name="connsiteX28" fmla="*/ 254479 w 320440"/>
              <a:gd name="connsiteY28" fmla="*/ 301677 h 846892"/>
              <a:gd name="connsiteX29" fmla="*/ 263482 w 320440"/>
              <a:gd name="connsiteY29" fmla="*/ 335705 h 846892"/>
              <a:gd name="connsiteX30" fmla="*/ 282251 w 320440"/>
              <a:gd name="connsiteY30" fmla="*/ 426422 h 846892"/>
              <a:gd name="connsiteX31" fmla="*/ 317118 w 320440"/>
              <a:gd name="connsiteY31" fmla="*/ 461289 h 846892"/>
              <a:gd name="connsiteX32" fmla="*/ 316584 w 320440"/>
              <a:gd name="connsiteY32" fmla="*/ 347989 h 84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0440" h="846892">
                <a:moveTo>
                  <a:pt x="316584" y="347989"/>
                </a:moveTo>
                <a:cubicBezTo>
                  <a:pt x="307962" y="287333"/>
                  <a:pt x="301019" y="232018"/>
                  <a:pt x="285989" y="199821"/>
                </a:cubicBezTo>
                <a:cubicBezTo>
                  <a:pt x="276147" y="178687"/>
                  <a:pt x="245323" y="164801"/>
                  <a:pt x="225640" y="154958"/>
                </a:cubicBezTo>
                <a:cubicBezTo>
                  <a:pt x="221519" y="152898"/>
                  <a:pt x="215797" y="151220"/>
                  <a:pt x="213661" y="150228"/>
                </a:cubicBezTo>
                <a:cubicBezTo>
                  <a:pt x="206337" y="146795"/>
                  <a:pt x="193824" y="145803"/>
                  <a:pt x="194435" y="127873"/>
                </a:cubicBezTo>
                <a:cubicBezTo>
                  <a:pt x="213127" y="115895"/>
                  <a:pt x="225716" y="93921"/>
                  <a:pt x="225716" y="68743"/>
                </a:cubicBezTo>
                <a:cubicBezTo>
                  <a:pt x="225716" y="30748"/>
                  <a:pt x="197181" y="0"/>
                  <a:pt x="162009" y="0"/>
                </a:cubicBezTo>
                <a:cubicBezTo>
                  <a:pt x="126837" y="0"/>
                  <a:pt x="98303" y="30824"/>
                  <a:pt x="98303" y="68743"/>
                </a:cubicBezTo>
                <a:cubicBezTo>
                  <a:pt x="98303" y="95142"/>
                  <a:pt x="112112" y="118031"/>
                  <a:pt x="132330" y="129552"/>
                </a:cubicBezTo>
                <a:cubicBezTo>
                  <a:pt x="134009" y="136876"/>
                  <a:pt x="130575" y="144277"/>
                  <a:pt x="118368" y="150076"/>
                </a:cubicBezTo>
                <a:cubicBezTo>
                  <a:pt x="108221" y="153509"/>
                  <a:pt x="54280" y="172736"/>
                  <a:pt x="40700" y="201881"/>
                </a:cubicBezTo>
                <a:cubicBezTo>
                  <a:pt x="25669" y="234078"/>
                  <a:pt x="18650" y="289393"/>
                  <a:pt x="10105" y="350049"/>
                </a:cubicBezTo>
                <a:cubicBezTo>
                  <a:pt x="6138" y="378279"/>
                  <a:pt x="-10190" y="454957"/>
                  <a:pt x="9571" y="463349"/>
                </a:cubicBezTo>
                <a:cubicBezTo>
                  <a:pt x="27272" y="470903"/>
                  <a:pt x="40776" y="448166"/>
                  <a:pt x="44438" y="428482"/>
                </a:cubicBezTo>
                <a:cubicBezTo>
                  <a:pt x="51381" y="391402"/>
                  <a:pt x="63206" y="337765"/>
                  <a:pt x="63206" y="337765"/>
                </a:cubicBezTo>
                <a:lnTo>
                  <a:pt x="75414" y="291453"/>
                </a:lnTo>
                <a:cubicBezTo>
                  <a:pt x="76558" y="319759"/>
                  <a:pt x="77092" y="349896"/>
                  <a:pt x="75033" y="358899"/>
                </a:cubicBezTo>
                <a:cubicBezTo>
                  <a:pt x="70760" y="377134"/>
                  <a:pt x="68242" y="460908"/>
                  <a:pt x="68242" y="504931"/>
                </a:cubicBezTo>
                <a:cubicBezTo>
                  <a:pt x="68242" y="548954"/>
                  <a:pt x="71446" y="785931"/>
                  <a:pt x="76864" y="808515"/>
                </a:cubicBezTo>
                <a:cubicBezTo>
                  <a:pt x="82204" y="831099"/>
                  <a:pt x="87926" y="845366"/>
                  <a:pt x="107305" y="847503"/>
                </a:cubicBezTo>
                <a:cubicBezTo>
                  <a:pt x="126608" y="849639"/>
                  <a:pt x="134848" y="826750"/>
                  <a:pt x="139197" y="810651"/>
                </a:cubicBezTo>
                <a:cubicBezTo>
                  <a:pt x="143546" y="794553"/>
                  <a:pt x="138815" y="524310"/>
                  <a:pt x="152777" y="508135"/>
                </a:cubicBezTo>
                <a:cubicBezTo>
                  <a:pt x="166739" y="492037"/>
                  <a:pt x="177497" y="511340"/>
                  <a:pt x="178565" y="517825"/>
                </a:cubicBezTo>
                <a:cubicBezTo>
                  <a:pt x="179633" y="524234"/>
                  <a:pt x="184669" y="796308"/>
                  <a:pt x="187873" y="809202"/>
                </a:cubicBezTo>
                <a:cubicBezTo>
                  <a:pt x="191078" y="822096"/>
                  <a:pt x="193214" y="842162"/>
                  <a:pt x="214729" y="844298"/>
                </a:cubicBezTo>
                <a:cubicBezTo>
                  <a:pt x="236244" y="846434"/>
                  <a:pt x="246926" y="818510"/>
                  <a:pt x="247994" y="803479"/>
                </a:cubicBezTo>
                <a:cubicBezTo>
                  <a:pt x="249062" y="788449"/>
                  <a:pt x="256921" y="521030"/>
                  <a:pt x="257989" y="485628"/>
                </a:cubicBezTo>
                <a:cubicBezTo>
                  <a:pt x="259057" y="450226"/>
                  <a:pt x="249062" y="367521"/>
                  <a:pt x="250130" y="351422"/>
                </a:cubicBezTo>
                <a:cubicBezTo>
                  <a:pt x="250588" y="344174"/>
                  <a:pt x="253029" y="323879"/>
                  <a:pt x="254479" y="301677"/>
                </a:cubicBezTo>
                <a:lnTo>
                  <a:pt x="263482" y="335705"/>
                </a:lnTo>
                <a:cubicBezTo>
                  <a:pt x="263482" y="335705"/>
                  <a:pt x="275308" y="389418"/>
                  <a:pt x="282251" y="426422"/>
                </a:cubicBezTo>
                <a:cubicBezTo>
                  <a:pt x="285989" y="446106"/>
                  <a:pt x="299417" y="468843"/>
                  <a:pt x="317118" y="461289"/>
                </a:cubicBezTo>
                <a:cubicBezTo>
                  <a:pt x="336878" y="452897"/>
                  <a:pt x="320551" y="376219"/>
                  <a:pt x="316584" y="347989"/>
                </a:cubicBezTo>
                <a:close/>
              </a:path>
            </a:pathLst>
          </a:custGeom>
          <a:solidFill>
            <a:schemeClr val="accent1"/>
          </a:solidFill>
          <a:ln w="763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D8EAF40-1EAC-B946-94AD-28F9141610E7}"/>
              </a:ext>
            </a:extLst>
          </p:cNvPr>
          <p:cNvGrpSpPr/>
          <p:nvPr/>
        </p:nvGrpSpPr>
        <p:grpSpPr>
          <a:xfrm>
            <a:off x="15585291" y="4885012"/>
            <a:ext cx="5709296" cy="1538882"/>
            <a:chOff x="1893579" y="10282419"/>
            <a:chExt cx="5709296" cy="1538882"/>
          </a:xfrm>
        </p:grpSpPr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126ABC03-10E8-4746-8936-306AD9568419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Success</a:t>
              </a:r>
            </a:p>
          </p:txBody>
        </p:sp>
        <p:sp>
          <p:nvSpPr>
            <p:cNvPr id="111" name="Rectangle 56">
              <a:extLst>
                <a:ext uri="{FF2B5EF4-FFF2-40B4-BE49-F238E27FC236}">
                  <a16:creationId xmlns:a16="http://schemas.microsoft.com/office/drawing/2014/main" id="{8D47FAD7-37C0-BA45-9AD6-25C87CAABEF0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A13EFE9-A7EC-5443-BD75-B0BE898D773F}"/>
              </a:ext>
            </a:extLst>
          </p:cNvPr>
          <p:cNvGrpSpPr/>
          <p:nvPr/>
        </p:nvGrpSpPr>
        <p:grpSpPr>
          <a:xfrm>
            <a:off x="15585291" y="10163051"/>
            <a:ext cx="5709296" cy="1538882"/>
            <a:chOff x="1893579" y="10282419"/>
            <a:chExt cx="5709296" cy="1538882"/>
          </a:xfrm>
        </p:grpSpPr>
        <p:sp>
          <p:nvSpPr>
            <p:cNvPr id="113" name="CuadroTexto 395">
              <a:extLst>
                <a:ext uri="{FF2B5EF4-FFF2-40B4-BE49-F238E27FC236}">
                  <a16:creationId xmlns:a16="http://schemas.microsoft.com/office/drawing/2014/main" id="{5B18B116-8E0E-A443-9775-0F75F048853E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Business</a:t>
              </a: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F2841A0C-524B-2942-ABF6-0999B0B3A032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B4C69BF-1886-A247-AA08-C2BDD3A45E8D}"/>
              </a:ext>
            </a:extLst>
          </p:cNvPr>
          <p:cNvGrpSpPr/>
          <p:nvPr/>
        </p:nvGrpSpPr>
        <p:grpSpPr>
          <a:xfrm flipH="1">
            <a:off x="3280040" y="4885012"/>
            <a:ext cx="5709296" cy="1538882"/>
            <a:chOff x="1893579" y="10282419"/>
            <a:chExt cx="5709296" cy="1538882"/>
          </a:xfrm>
        </p:grpSpPr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07E05956-3D52-BC4F-A1E3-5EFFD9BBADA4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Idea</a:t>
              </a:r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13274425-1D56-DA49-9D81-97D444B24F7E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0679878-A799-C741-85CE-5A7EA4DDB917}"/>
              </a:ext>
            </a:extLst>
          </p:cNvPr>
          <p:cNvGrpSpPr/>
          <p:nvPr/>
        </p:nvGrpSpPr>
        <p:grpSpPr>
          <a:xfrm flipH="1">
            <a:off x="3280040" y="10187018"/>
            <a:ext cx="5709296" cy="1538882"/>
            <a:chOff x="1893579" y="10282419"/>
            <a:chExt cx="5709296" cy="1538882"/>
          </a:xfrm>
        </p:grpSpPr>
        <p:sp>
          <p:nvSpPr>
            <p:cNvPr id="119" name="CuadroTexto 395">
              <a:extLst>
                <a:ext uri="{FF2B5EF4-FFF2-40B4-BE49-F238E27FC236}">
                  <a16:creationId xmlns:a16="http://schemas.microsoft.com/office/drawing/2014/main" id="{1A263AB4-5333-F44B-9944-AC40C30CE95F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Research</a:t>
              </a:r>
            </a:p>
          </p:txBody>
        </p: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7E08036C-2EB9-6341-8791-5710AB7A8112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8627E53-2097-8F49-82D9-BFDA30667BEF}"/>
              </a:ext>
            </a:extLst>
          </p:cNvPr>
          <p:cNvGrpSpPr/>
          <p:nvPr/>
        </p:nvGrpSpPr>
        <p:grpSpPr>
          <a:xfrm flipH="1">
            <a:off x="2047636" y="7616098"/>
            <a:ext cx="5709296" cy="1538882"/>
            <a:chOff x="1893579" y="10282419"/>
            <a:chExt cx="5709296" cy="1538882"/>
          </a:xfrm>
        </p:grpSpPr>
        <p:sp>
          <p:nvSpPr>
            <p:cNvPr id="122" name="CuadroTexto 395">
              <a:extLst>
                <a:ext uri="{FF2B5EF4-FFF2-40B4-BE49-F238E27FC236}">
                  <a16:creationId xmlns:a16="http://schemas.microsoft.com/office/drawing/2014/main" id="{05ECFB3C-BB57-FB4A-B38D-5BF91F12A5C9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Research</a:t>
              </a:r>
            </a:p>
          </p:txBody>
        </p:sp>
        <p:sp>
          <p:nvSpPr>
            <p:cNvPr id="123" name="Rectangle 56">
              <a:extLst>
                <a:ext uri="{FF2B5EF4-FFF2-40B4-BE49-F238E27FC236}">
                  <a16:creationId xmlns:a16="http://schemas.microsoft.com/office/drawing/2014/main" id="{0B8A86CB-975C-8042-9802-54612837743C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6F3BACC-F532-3E48-B8F8-1C662774B6DC}"/>
              </a:ext>
            </a:extLst>
          </p:cNvPr>
          <p:cNvGrpSpPr/>
          <p:nvPr/>
        </p:nvGrpSpPr>
        <p:grpSpPr>
          <a:xfrm>
            <a:off x="16641500" y="7619969"/>
            <a:ext cx="5709296" cy="1538882"/>
            <a:chOff x="1893579" y="10282419"/>
            <a:chExt cx="5709296" cy="1538882"/>
          </a:xfrm>
        </p:grpSpPr>
        <p:sp>
          <p:nvSpPr>
            <p:cNvPr id="125" name="CuadroTexto 395">
              <a:extLst>
                <a:ext uri="{FF2B5EF4-FFF2-40B4-BE49-F238E27FC236}">
                  <a16:creationId xmlns:a16="http://schemas.microsoft.com/office/drawing/2014/main" id="{7188765F-E8DC-674E-A396-9EC7D2C91159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Business</a:t>
              </a:r>
            </a:p>
          </p:txBody>
        </p:sp>
        <p:sp>
          <p:nvSpPr>
            <p:cNvPr id="126" name="Rectangle 56">
              <a:extLst>
                <a:ext uri="{FF2B5EF4-FFF2-40B4-BE49-F238E27FC236}">
                  <a16:creationId xmlns:a16="http://schemas.microsoft.com/office/drawing/2014/main" id="{6CDEE862-E8E8-DA47-A217-ACD738844587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47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84E608-A478-E44C-9A04-11C28976F3D4}"/>
              </a:ext>
            </a:extLst>
          </p:cNvPr>
          <p:cNvSpPr/>
          <p:nvPr/>
        </p:nvSpPr>
        <p:spPr>
          <a:xfrm>
            <a:off x="2003424" y="6730806"/>
            <a:ext cx="7996596" cy="3620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1C560718-43D5-D14C-B461-C427291BEA4A}"/>
              </a:ext>
            </a:extLst>
          </p:cNvPr>
          <p:cNvSpPr/>
          <p:nvPr/>
        </p:nvSpPr>
        <p:spPr>
          <a:xfrm rot="18900000">
            <a:off x="10831688" y="6783133"/>
            <a:ext cx="1061576" cy="693898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234304-CFF8-B842-BFEE-53A3DED213CA}"/>
              </a:ext>
            </a:extLst>
          </p:cNvPr>
          <p:cNvSpPr/>
          <p:nvPr/>
        </p:nvSpPr>
        <p:spPr>
          <a:xfrm>
            <a:off x="12715497" y="5272645"/>
            <a:ext cx="9658729" cy="19622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1186D6-5DD3-8F40-8B96-2B8125B64B06}"/>
              </a:ext>
            </a:extLst>
          </p:cNvPr>
          <p:cNvSpPr/>
          <p:nvPr/>
        </p:nvSpPr>
        <p:spPr>
          <a:xfrm>
            <a:off x="12715497" y="7559798"/>
            <a:ext cx="9658729" cy="19622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141DB8-29DF-E045-A835-39F26F97E3C3}"/>
              </a:ext>
            </a:extLst>
          </p:cNvPr>
          <p:cNvSpPr/>
          <p:nvPr/>
        </p:nvSpPr>
        <p:spPr>
          <a:xfrm>
            <a:off x="12715497" y="9846951"/>
            <a:ext cx="9658729" cy="19622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A3F5C42A-3128-EF49-B87C-34EBD6E6CA3F}"/>
              </a:ext>
            </a:extLst>
          </p:cNvPr>
          <p:cNvSpPr/>
          <p:nvPr/>
        </p:nvSpPr>
        <p:spPr>
          <a:xfrm>
            <a:off x="10950513" y="8193957"/>
            <a:ext cx="1061576" cy="693898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57D2C4E-35DB-904A-992F-697821DA2002}"/>
              </a:ext>
            </a:extLst>
          </p:cNvPr>
          <p:cNvSpPr/>
          <p:nvPr/>
        </p:nvSpPr>
        <p:spPr>
          <a:xfrm rot="2700000">
            <a:off x="10878921" y="9570892"/>
            <a:ext cx="967110" cy="761677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FDF112C5-5BFD-E64C-9D16-522AC00ACE65}"/>
              </a:ext>
            </a:extLst>
          </p:cNvPr>
          <p:cNvSpPr txBox="1"/>
          <p:nvPr/>
        </p:nvSpPr>
        <p:spPr>
          <a:xfrm flipH="1">
            <a:off x="13300990" y="5930586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Idea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1A9D6030-DBFB-7D40-BCC0-93C2A640ED04}"/>
              </a:ext>
            </a:extLst>
          </p:cNvPr>
          <p:cNvSpPr/>
          <p:nvPr/>
        </p:nvSpPr>
        <p:spPr>
          <a:xfrm flipH="1">
            <a:off x="16079436" y="5776699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AF23E5BF-7995-164A-9307-99AAE543A9C1}"/>
              </a:ext>
            </a:extLst>
          </p:cNvPr>
          <p:cNvSpPr txBox="1"/>
          <p:nvPr/>
        </p:nvSpPr>
        <p:spPr>
          <a:xfrm flipH="1">
            <a:off x="13300990" y="8217739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Success</a:t>
            </a:r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3D482FE7-D34B-C441-AE2B-E4AD3A20CA8A}"/>
              </a:ext>
            </a:extLst>
          </p:cNvPr>
          <p:cNvSpPr/>
          <p:nvPr/>
        </p:nvSpPr>
        <p:spPr>
          <a:xfrm flipH="1">
            <a:off x="16079436" y="8063852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3D1E1168-DAE0-1B43-BBD1-5BF575280E38}"/>
              </a:ext>
            </a:extLst>
          </p:cNvPr>
          <p:cNvSpPr txBox="1"/>
          <p:nvPr/>
        </p:nvSpPr>
        <p:spPr>
          <a:xfrm flipH="1">
            <a:off x="13300990" y="10504892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Business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484A46F3-FDE1-8B47-801F-1D9156E20C76}"/>
              </a:ext>
            </a:extLst>
          </p:cNvPr>
          <p:cNvSpPr/>
          <p:nvPr/>
        </p:nvSpPr>
        <p:spPr>
          <a:xfrm flipH="1">
            <a:off x="16079436" y="10351005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64" name="Grupo 299">
            <a:extLst>
              <a:ext uri="{FF2B5EF4-FFF2-40B4-BE49-F238E27FC236}">
                <a16:creationId xmlns:a16="http://schemas.microsoft.com/office/drawing/2014/main" id="{73CEB96A-F3C0-6E45-BA7A-51B8276F05AB}"/>
              </a:ext>
            </a:extLst>
          </p:cNvPr>
          <p:cNvGrpSpPr/>
          <p:nvPr/>
        </p:nvGrpSpPr>
        <p:grpSpPr>
          <a:xfrm>
            <a:off x="3002663" y="7559799"/>
            <a:ext cx="1429770" cy="1962210"/>
            <a:chOff x="4175723" y="1434373"/>
            <a:chExt cx="391357" cy="537099"/>
          </a:xfrm>
          <a:solidFill>
            <a:schemeClr val="accent1"/>
          </a:solidFill>
        </p:grpSpPr>
        <p:sp>
          <p:nvSpPr>
            <p:cNvPr id="65" name="Forma libre 41">
              <a:extLst>
                <a:ext uri="{FF2B5EF4-FFF2-40B4-BE49-F238E27FC236}">
                  <a16:creationId xmlns:a16="http://schemas.microsoft.com/office/drawing/2014/main" id="{1D4BB1F5-CB20-8742-A23E-A6B74F1A0F21}"/>
                </a:ext>
              </a:extLst>
            </p:cNvPr>
            <p:cNvSpPr/>
            <p:nvPr/>
          </p:nvSpPr>
          <p:spPr>
            <a:xfrm>
              <a:off x="4175723" y="1434373"/>
              <a:ext cx="391357" cy="537099"/>
            </a:xfrm>
            <a:custGeom>
              <a:avLst/>
              <a:gdLst>
                <a:gd name="connsiteX0" fmla="*/ 370976 w 391357"/>
                <a:gd name="connsiteY0" fmla="*/ 56336 h 537099"/>
                <a:gd name="connsiteX1" fmla="*/ 288487 w 391357"/>
                <a:gd name="connsiteY1" fmla="*/ 56336 h 537099"/>
                <a:gd name="connsiteX2" fmla="*/ 254752 w 391357"/>
                <a:gd name="connsiteY2" fmla="*/ 18458 h 537099"/>
                <a:gd name="connsiteX3" fmla="*/ 195790 w 391357"/>
                <a:gd name="connsiteY3" fmla="*/ 555 h 537099"/>
                <a:gd name="connsiteX4" fmla="*/ 136827 w 391357"/>
                <a:gd name="connsiteY4" fmla="*/ 18458 h 537099"/>
                <a:gd name="connsiteX5" fmla="*/ 103092 w 391357"/>
                <a:gd name="connsiteY5" fmla="*/ 56336 h 537099"/>
                <a:gd name="connsiteX6" fmla="*/ 20604 w 391357"/>
                <a:gd name="connsiteY6" fmla="*/ 56336 h 537099"/>
                <a:gd name="connsiteX7" fmla="*/ 555 w 391357"/>
                <a:gd name="connsiteY7" fmla="*/ 83783 h 537099"/>
                <a:gd name="connsiteX8" fmla="*/ 555 w 391357"/>
                <a:gd name="connsiteY8" fmla="*/ 523302 h 537099"/>
                <a:gd name="connsiteX9" fmla="*/ 13871 w 391357"/>
                <a:gd name="connsiteY9" fmla="*/ 536618 h 537099"/>
                <a:gd name="connsiteX10" fmla="*/ 377782 w 391357"/>
                <a:gd name="connsiteY10" fmla="*/ 536618 h 537099"/>
                <a:gd name="connsiteX11" fmla="*/ 391098 w 391357"/>
                <a:gd name="connsiteY11" fmla="*/ 523302 h 537099"/>
                <a:gd name="connsiteX12" fmla="*/ 391098 w 391357"/>
                <a:gd name="connsiteY12" fmla="*/ 83783 h 537099"/>
                <a:gd name="connsiteX13" fmla="*/ 370976 w 391357"/>
                <a:gd name="connsiteY13" fmla="*/ 56336 h 537099"/>
                <a:gd name="connsiteX14" fmla="*/ 267625 w 391357"/>
                <a:gd name="connsiteY14" fmla="*/ 74609 h 537099"/>
                <a:gd name="connsiteX15" fmla="*/ 268735 w 391357"/>
                <a:gd name="connsiteY15" fmla="*/ 74166 h 537099"/>
                <a:gd name="connsiteX16" fmla="*/ 276872 w 391357"/>
                <a:gd name="connsiteY16" fmla="*/ 82155 h 537099"/>
                <a:gd name="connsiteX17" fmla="*/ 276872 w 391357"/>
                <a:gd name="connsiteY17" fmla="*/ 82895 h 537099"/>
                <a:gd name="connsiteX18" fmla="*/ 266811 w 391357"/>
                <a:gd name="connsiteY18" fmla="*/ 72612 h 537099"/>
                <a:gd name="connsiteX19" fmla="*/ 267625 w 391357"/>
                <a:gd name="connsiteY19" fmla="*/ 74609 h 537099"/>
                <a:gd name="connsiteX20" fmla="*/ 151697 w 391357"/>
                <a:gd name="connsiteY20" fmla="*/ 40578 h 537099"/>
                <a:gd name="connsiteX21" fmla="*/ 195790 w 391357"/>
                <a:gd name="connsiteY21" fmla="*/ 27188 h 537099"/>
                <a:gd name="connsiteX22" fmla="*/ 239882 w 391357"/>
                <a:gd name="connsiteY22" fmla="*/ 40578 h 537099"/>
                <a:gd name="connsiteX23" fmla="*/ 266663 w 391357"/>
                <a:gd name="connsiteY23" fmla="*/ 72390 h 537099"/>
                <a:gd name="connsiteX24" fmla="*/ 266663 w 391357"/>
                <a:gd name="connsiteY24" fmla="*/ 103906 h 537099"/>
                <a:gd name="connsiteX25" fmla="*/ 124842 w 391357"/>
                <a:gd name="connsiteY25" fmla="*/ 103906 h 537099"/>
                <a:gd name="connsiteX26" fmla="*/ 124842 w 391357"/>
                <a:gd name="connsiteY26" fmla="*/ 72390 h 537099"/>
                <a:gd name="connsiteX27" fmla="*/ 151697 w 391357"/>
                <a:gd name="connsiteY27" fmla="*/ 40578 h 537099"/>
                <a:gd name="connsiteX28" fmla="*/ 123954 w 391357"/>
                <a:gd name="connsiteY28" fmla="*/ 74609 h 537099"/>
                <a:gd name="connsiteX29" fmla="*/ 124842 w 391357"/>
                <a:gd name="connsiteY29" fmla="*/ 72538 h 537099"/>
                <a:gd name="connsiteX30" fmla="*/ 114781 w 391357"/>
                <a:gd name="connsiteY30" fmla="*/ 82969 h 537099"/>
                <a:gd name="connsiteX31" fmla="*/ 114781 w 391357"/>
                <a:gd name="connsiteY31" fmla="*/ 82599 h 537099"/>
                <a:gd name="connsiteX32" fmla="*/ 123954 w 391357"/>
                <a:gd name="connsiteY32" fmla="*/ 74609 h 537099"/>
                <a:gd name="connsiteX33" fmla="*/ 123954 w 391357"/>
                <a:gd name="connsiteY33" fmla="*/ 74609 h 537099"/>
                <a:gd name="connsiteX34" fmla="*/ 364465 w 391357"/>
                <a:gd name="connsiteY34" fmla="*/ 509911 h 537099"/>
                <a:gd name="connsiteX35" fmla="*/ 27114 w 391357"/>
                <a:gd name="connsiteY35" fmla="*/ 509911 h 537099"/>
                <a:gd name="connsiteX36" fmla="*/ 27114 w 391357"/>
                <a:gd name="connsiteY36" fmla="*/ 83709 h 537099"/>
                <a:gd name="connsiteX37" fmla="*/ 27114 w 391357"/>
                <a:gd name="connsiteY37" fmla="*/ 82895 h 537099"/>
                <a:gd name="connsiteX38" fmla="*/ 91773 w 391357"/>
                <a:gd name="connsiteY38" fmla="*/ 82895 h 537099"/>
                <a:gd name="connsiteX39" fmla="*/ 91773 w 391357"/>
                <a:gd name="connsiteY39" fmla="*/ 82895 h 537099"/>
                <a:gd name="connsiteX40" fmla="*/ 98209 w 391357"/>
                <a:gd name="connsiteY40" fmla="*/ 82895 h 537099"/>
                <a:gd name="connsiteX41" fmla="*/ 98209 w 391357"/>
                <a:gd name="connsiteY41" fmla="*/ 115817 h 537099"/>
                <a:gd name="connsiteX42" fmla="*/ 114633 w 391357"/>
                <a:gd name="connsiteY42" fmla="*/ 130465 h 537099"/>
                <a:gd name="connsiteX43" fmla="*/ 276798 w 391357"/>
                <a:gd name="connsiteY43" fmla="*/ 130465 h 537099"/>
                <a:gd name="connsiteX44" fmla="*/ 293222 w 391357"/>
                <a:gd name="connsiteY44" fmla="*/ 115817 h 537099"/>
                <a:gd name="connsiteX45" fmla="*/ 293222 w 391357"/>
                <a:gd name="connsiteY45" fmla="*/ 82969 h 537099"/>
                <a:gd name="connsiteX46" fmla="*/ 299658 w 391357"/>
                <a:gd name="connsiteY46" fmla="*/ 82969 h 537099"/>
                <a:gd name="connsiteX47" fmla="*/ 299658 w 391357"/>
                <a:gd name="connsiteY47" fmla="*/ 82969 h 537099"/>
                <a:gd name="connsiteX48" fmla="*/ 364317 w 391357"/>
                <a:gd name="connsiteY48" fmla="*/ 82969 h 537099"/>
                <a:gd name="connsiteX49" fmla="*/ 364317 w 391357"/>
                <a:gd name="connsiteY49" fmla="*/ 83783 h 537099"/>
                <a:gd name="connsiteX50" fmla="*/ 364317 w 391357"/>
                <a:gd name="connsiteY50" fmla="*/ 509911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1357" h="537099">
                  <a:moveTo>
                    <a:pt x="370976" y="56336"/>
                  </a:moveTo>
                  <a:lnTo>
                    <a:pt x="288487" y="56336"/>
                  </a:lnTo>
                  <a:cubicBezTo>
                    <a:pt x="280719" y="41170"/>
                    <a:pt x="269178" y="28224"/>
                    <a:pt x="254752" y="18458"/>
                  </a:cubicBezTo>
                  <a:cubicBezTo>
                    <a:pt x="237367" y="6769"/>
                    <a:pt x="216948" y="555"/>
                    <a:pt x="195790" y="555"/>
                  </a:cubicBezTo>
                  <a:cubicBezTo>
                    <a:pt x="174557" y="555"/>
                    <a:pt x="154213" y="6769"/>
                    <a:pt x="136827" y="18458"/>
                  </a:cubicBezTo>
                  <a:cubicBezTo>
                    <a:pt x="122401" y="28224"/>
                    <a:pt x="110860" y="41170"/>
                    <a:pt x="103092" y="56336"/>
                  </a:cubicBezTo>
                  <a:lnTo>
                    <a:pt x="20604" y="56336"/>
                  </a:lnTo>
                  <a:cubicBezTo>
                    <a:pt x="8989" y="56336"/>
                    <a:pt x="555" y="67877"/>
                    <a:pt x="555" y="83783"/>
                  </a:cubicBezTo>
                  <a:lnTo>
                    <a:pt x="555" y="523302"/>
                  </a:lnTo>
                  <a:cubicBezTo>
                    <a:pt x="555" y="530626"/>
                    <a:pt x="6547" y="536618"/>
                    <a:pt x="13871" y="536618"/>
                  </a:cubicBezTo>
                  <a:lnTo>
                    <a:pt x="377782" y="536618"/>
                  </a:lnTo>
                  <a:cubicBezTo>
                    <a:pt x="385106" y="536618"/>
                    <a:pt x="391098" y="530626"/>
                    <a:pt x="391098" y="523302"/>
                  </a:cubicBezTo>
                  <a:lnTo>
                    <a:pt x="391098" y="83783"/>
                  </a:lnTo>
                  <a:cubicBezTo>
                    <a:pt x="391098" y="67877"/>
                    <a:pt x="382591" y="56336"/>
                    <a:pt x="370976" y="56336"/>
                  </a:cubicBezTo>
                  <a:close/>
                  <a:moveTo>
                    <a:pt x="267625" y="74609"/>
                  </a:moveTo>
                  <a:lnTo>
                    <a:pt x="268735" y="74166"/>
                  </a:lnTo>
                  <a:cubicBezTo>
                    <a:pt x="270066" y="77939"/>
                    <a:pt x="273099" y="80898"/>
                    <a:pt x="276872" y="82155"/>
                  </a:cubicBezTo>
                  <a:lnTo>
                    <a:pt x="276872" y="82895"/>
                  </a:lnTo>
                  <a:cubicBezTo>
                    <a:pt x="271324" y="82895"/>
                    <a:pt x="267625" y="77273"/>
                    <a:pt x="266811" y="72612"/>
                  </a:cubicBezTo>
                  <a:cubicBezTo>
                    <a:pt x="267107" y="73352"/>
                    <a:pt x="267403" y="73944"/>
                    <a:pt x="267625" y="74609"/>
                  </a:cubicBezTo>
                  <a:close/>
                  <a:moveTo>
                    <a:pt x="151697" y="40578"/>
                  </a:moveTo>
                  <a:cubicBezTo>
                    <a:pt x="164644" y="31849"/>
                    <a:pt x="179884" y="27188"/>
                    <a:pt x="195790" y="27188"/>
                  </a:cubicBezTo>
                  <a:cubicBezTo>
                    <a:pt x="211695" y="27188"/>
                    <a:pt x="226936" y="31775"/>
                    <a:pt x="239882" y="40578"/>
                  </a:cubicBezTo>
                  <a:cubicBezTo>
                    <a:pt x="251793" y="48642"/>
                    <a:pt x="261040" y="59591"/>
                    <a:pt x="266663" y="72390"/>
                  </a:cubicBezTo>
                  <a:lnTo>
                    <a:pt x="266663" y="103906"/>
                  </a:lnTo>
                  <a:lnTo>
                    <a:pt x="124842" y="103906"/>
                  </a:lnTo>
                  <a:lnTo>
                    <a:pt x="124842" y="72390"/>
                  </a:lnTo>
                  <a:cubicBezTo>
                    <a:pt x="130539" y="59517"/>
                    <a:pt x="139786" y="48568"/>
                    <a:pt x="151697" y="40578"/>
                  </a:cubicBezTo>
                  <a:close/>
                  <a:moveTo>
                    <a:pt x="123954" y="74609"/>
                  </a:moveTo>
                  <a:cubicBezTo>
                    <a:pt x="124250" y="73944"/>
                    <a:pt x="124546" y="73204"/>
                    <a:pt x="124842" y="72538"/>
                  </a:cubicBezTo>
                  <a:cubicBezTo>
                    <a:pt x="124028" y="78974"/>
                    <a:pt x="118628" y="82969"/>
                    <a:pt x="114781" y="82969"/>
                  </a:cubicBezTo>
                  <a:lnTo>
                    <a:pt x="114781" y="82599"/>
                  </a:lnTo>
                  <a:cubicBezTo>
                    <a:pt x="118924" y="81564"/>
                    <a:pt x="122327" y="78604"/>
                    <a:pt x="123954" y="74609"/>
                  </a:cubicBezTo>
                  <a:lnTo>
                    <a:pt x="123954" y="74609"/>
                  </a:lnTo>
                  <a:close/>
                  <a:moveTo>
                    <a:pt x="364465" y="509911"/>
                  </a:moveTo>
                  <a:lnTo>
                    <a:pt x="27114" y="509911"/>
                  </a:lnTo>
                  <a:lnTo>
                    <a:pt x="27114" y="83709"/>
                  </a:lnTo>
                  <a:cubicBezTo>
                    <a:pt x="27114" y="83413"/>
                    <a:pt x="27114" y="83191"/>
                    <a:pt x="27114" y="82895"/>
                  </a:cubicBezTo>
                  <a:lnTo>
                    <a:pt x="91773" y="82895"/>
                  </a:lnTo>
                  <a:lnTo>
                    <a:pt x="91773" y="82895"/>
                  </a:lnTo>
                  <a:lnTo>
                    <a:pt x="98209" y="82895"/>
                  </a:lnTo>
                  <a:lnTo>
                    <a:pt x="98209" y="115817"/>
                  </a:lnTo>
                  <a:cubicBezTo>
                    <a:pt x="98209" y="124176"/>
                    <a:pt x="105311" y="130465"/>
                    <a:pt x="114633" y="130465"/>
                  </a:cubicBezTo>
                  <a:lnTo>
                    <a:pt x="276798" y="130465"/>
                  </a:lnTo>
                  <a:cubicBezTo>
                    <a:pt x="286194" y="130465"/>
                    <a:pt x="293222" y="124176"/>
                    <a:pt x="293222" y="115817"/>
                  </a:cubicBezTo>
                  <a:lnTo>
                    <a:pt x="293222" y="82969"/>
                  </a:lnTo>
                  <a:lnTo>
                    <a:pt x="299658" y="82969"/>
                  </a:lnTo>
                  <a:lnTo>
                    <a:pt x="299658" y="82969"/>
                  </a:lnTo>
                  <a:lnTo>
                    <a:pt x="364317" y="82969"/>
                  </a:lnTo>
                  <a:cubicBezTo>
                    <a:pt x="364317" y="83191"/>
                    <a:pt x="364317" y="83487"/>
                    <a:pt x="364317" y="83783"/>
                  </a:cubicBezTo>
                  <a:lnTo>
                    <a:pt x="364317" y="5099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6" name="Forma libre 42">
              <a:extLst>
                <a:ext uri="{FF2B5EF4-FFF2-40B4-BE49-F238E27FC236}">
                  <a16:creationId xmlns:a16="http://schemas.microsoft.com/office/drawing/2014/main" id="{97578190-20C2-5B45-8DDC-0A515D698DCE}"/>
                </a:ext>
              </a:extLst>
            </p:cNvPr>
            <p:cNvSpPr/>
            <p:nvPr/>
          </p:nvSpPr>
          <p:spPr>
            <a:xfrm>
              <a:off x="4230765" y="1656461"/>
              <a:ext cx="281126" cy="186431"/>
            </a:xfrm>
            <a:custGeom>
              <a:avLst/>
              <a:gdLst>
                <a:gd name="connsiteX0" fmla="*/ 267699 w 281126"/>
                <a:gd name="connsiteY0" fmla="*/ 96953 h 186431"/>
                <a:gd name="connsiteX1" fmla="*/ 241140 w 281126"/>
                <a:gd name="connsiteY1" fmla="*/ 96953 h 186431"/>
                <a:gd name="connsiteX2" fmla="*/ 213767 w 281126"/>
                <a:gd name="connsiteY2" fmla="*/ 69654 h 186431"/>
                <a:gd name="connsiteX3" fmla="*/ 201264 w 281126"/>
                <a:gd name="connsiteY3" fmla="*/ 66103 h 186431"/>
                <a:gd name="connsiteX4" fmla="*/ 191721 w 281126"/>
                <a:gd name="connsiteY4" fmla="*/ 74832 h 186431"/>
                <a:gd name="connsiteX5" fmla="*/ 176185 w 281126"/>
                <a:gd name="connsiteY5" fmla="*/ 121662 h 186431"/>
                <a:gd name="connsiteX6" fmla="*/ 153399 w 281126"/>
                <a:gd name="connsiteY6" fmla="*/ 11209 h 186431"/>
                <a:gd name="connsiteX7" fmla="*/ 140600 w 281126"/>
                <a:gd name="connsiteY7" fmla="*/ 556 h 186431"/>
                <a:gd name="connsiteX8" fmla="*/ 127432 w 281126"/>
                <a:gd name="connsiteY8" fmla="*/ 10765 h 186431"/>
                <a:gd name="connsiteX9" fmla="*/ 104867 w 281126"/>
                <a:gd name="connsiteY9" fmla="*/ 104721 h 186431"/>
                <a:gd name="connsiteX10" fmla="*/ 87852 w 281126"/>
                <a:gd name="connsiteY10" fmla="*/ 72021 h 186431"/>
                <a:gd name="connsiteX11" fmla="*/ 77865 w 281126"/>
                <a:gd name="connsiteY11" fmla="*/ 64993 h 186431"/>
                <a:gd name="connsiteX12" fmla="*/ 66324 w 281126"/>
                <a:gd name="connsiteY12" fmla="*/ 69062 h 186431"/>
                <a:gd name="connsiteX13" fmla="*/ 40134 w 281126"/>
                <a:gd name="connsiteY13" fmla="*/ 96879 h 186431"/>
                <a:gd name="connsiteX14" fmla="*/ 13871 w 281126"/>
                <a:gd name="connsiteY14" fmla="*/ 96879 h 186431"/>
                <a:gd name="connsiteX15" fmla="*/ 555 w 281126"/>
                <a:gd name="connsiteY15" fmla="*/ 110195 h 186431"/>
                <a:gd name="connsiteX16" fmla="*/ 13871 w 281126"/>
                <a:gd name="connsiteY16" fmla="*/ 123512 h 186431"/>
                <a:gd name="connsiteX17" fmla="*/ 45905 w 281126"/>
                <a:gd name="connsiteY17" fmla="*/ 123512 h 186431"/>
                <a:gd name="connsiteX18" fmla="*/ 55596 w 281126"/>
                <a:gd name="connsiteY18" fmla="*/ 119295 h 186431"/>
                <a:gd name="connsiteX19" fmla="*/ 72834 w 281126"/>
                <a:gd name="connsiteY19" fmla="*/ 100947 h 186431"/>
                <a:gd name="connsiteX20" fmla="*/ 97617 w 281126"/>
                <a:gd name="connsiteY20" fmla="*/ 148517 h 186431"/>
                <a:gd name="connsiteX21" fmla="*/ 111082 w 281126"/>
                <a:gd name="connsiteY21" fmla="*/ 155545 h 186431"/>
                <a:gd name="connsiteX22" fmla="*/ 122401 w 281126"/>
                <a:gd name="connsiteY22" fmla="*/ 145410 h 186431"/>
                <a:gd name="connsiteX23" fmla="*/ 139343 w 281126"/>
                <a:gd name="connsiteY23" fmla="*/ 74832 h 186431"/>
                <a:gd name="connsiteX24" fmla="*/ 160131 w 281126"/>
                <a:gd name="connsiteY24" fmla="*/ 175520 h 186431"/>
                <a:gd name="connsiteX25" fmla="*/ 172412 w 281126"/>
                <a:gd name="connsiteY25" fmla="*/ 186099 h 186431"/>
                <a:gd name="connsiteX26" fmla="*/ 173225 w 281126"/>
                <a:gd name="connsiteY26" fmla="*/ 186099 h 186431"/>
                <a:gd name="connsiteX27" fmla="*/ 185876 w 281126"/>
                <a:gd name="connsiteY27" fmla="*/ 177000 h 186431"/>
                <a:gd name="connsiteX28" fmla="*/ 210290 w 281126"/>
                <a:gd name="connsiteY28" fmla="*/ 103537 h 186431"/>
                <a:gd name="connsiteX29" fmla="*/ 226344 w 281126"/>
                <a:gd name="connsiteY29" fmla="*/ 119517 h 186431"/>
                <a:gd name="connsiteX30" fmla="*/ 235739 w 281126"/>
                <a:gd name="connsiteY30" fmla="*/ 123437 h 186431"/>
                <a:gd name="connsiteX31" fmla="*/ 267773 w 281126"/>
                <a:gd name="connsiteY31" fmla="*/ 123437 h 186431"/>
                <a:gd name="connsiteX32" fmla="*/ 281089 w 281126"/>
                <a:gd name="connsiteY32" fmla="*/ 110121 h 186431"/>
                <a:gd name="connsiteX33" fmla="*/ 267699 w 281126"/>
                <a:gd name="connsiteY33" fmla="*/ 96953 h 18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1126" h="186431">
                  <a:moveTo>
                    <a:pt x="267699" y="96953"/>
                  </a:moveTo>
                  <a:lnTo>
                    <a:pt x="241140" y="96953"/>
                  </a:lnTo>
                  <a:lnTo>
                    <a:pt x="213767" y="69654"/>
                  </a:lnTo>
                  <a:cubicBezTo>
                    <a:pt x="210512" y="66399"/>
                    <a:pt x="205777" y="65067"/>
                    <a:pt x="201264" y="66103"/>
                  </a:cubicBezTo>
                  <a:cubicBezTo>
                    <a:pt x="196751" y="67138"/>
                    <a:pt x="193126" y="70467"/>
                    <a:pt x="191721" y="74832"/>
                  </a:cubicBezTo>
                  <a:lnTo>
                    <a:pt x="176185" y="121662"/>
                  </a:lnTo>
                  <a:lnTo>
                    <a:pt x="153399" y="11209"/>
                  </a:lnTo>
                  <a:cubicBezTo>
                    <a:pt x="152141" y="5069"/>
                    <a:pt x="146814" y="704"/>
                    <a:pt x="140600" y="556"/>
                  </a:cubicBezTo>
                  <a:cubicBezTo>
                    <a:pt x="134386" y="482"/>
                    <a:pt x="128911" y="4699"/>
                    <a:pt x="127432" y="10765"/>
                  </a:cubicBezTo>
                  <a:lnTo>
                    <a:pt x="104867" y="104721"/>
                  </a:lnTo>
                  <a:lnTo>
                    <a:pt x="87852" y="72021"/>
                  </a:lnTo>
                  <a:cubicBezTo>
                    <a:pt x="85855" y="68174"/>
                    <a:pt x="82155" y="65585"/>
                    <a:pt x="77865" y="64993"/>
                  </a:cubicBezTo>
                  <a:cubicBezTo>
                    <a:pt x="73574" y="64401"/>
                    <a:pt x="69283" y="65955"/>
                    <a:pt x="66324" y="69062"/>
                  </a:cubicBezTo>
                  <a:lnTo>
                    <a:pt x="40134" y="96879"/>
                  </a:lnTo>
                  <a:lnTo>
                    <a:pt x="13871" y="96879"/>
                  </a:lnTo>
                  <a:cubicBezTo>
                    <a:pt x="6547" y="96879"/>
                    <a:pt x="555" y="102871"/>
                    <a:pt x="555" y="110195"/>
                  </a:cubicBezTo>
                  <a:cubicBezTo>
                    <a:pt x="555" y="117519"/>
                    <a:pt x="6547" y="123512"/>
                    <a:pt x="13871" y="123512"/>
                  </a:cubicBezTo>
                  <a:lnTo>
                    <a:pt x="45905" y="123512"/>
                  </a:lnTo>
                  <a:cubicBezTo>
                    <a:pt x="49604" y="123512"/>
                    <a:pt x="53081" y="121958"/>
                    <a:pt x="55596" y="119295"/>
                  </a:cubicBezTo>
                  <a:lnTo>
                    <a:pt x="72834" y="100947"/>
                  </a:lnTo>
                  <a:lnTo>
                    <a:pt x="97617" y="148517"/>
                  </a:lnTo>
                  <a:cubicBezTo>
                    <a:pt x="100207" y="153474"/>
                    <a:pt x="105533" y="156285"/>
                    <a:pt x="111082" y="155545"/>
                  </a:cubicBezTo>
                  <a:cubicBezTo>
                    <a:pt x="116630" y="154879"/>
                    <a:pt x="121143" y="150810"/>
                    <a:pt x="122401" y="145410"/>
                  </a:cubicBezTo>
                  <a:lnTo>
                    <a:pt x="139343" y="74832"/>
                  </a:lnTo>
                  <a:lnTo>
                    <a:pt x="160131" y="175520"/>
                  </a:lnTo>
                  <a:cubicBezTo>
                    <a:pt x="161315" y="181438"/>
                    <a:pt x="166345" y="185803"/>
                    <a:pt x="172412" y="186099"/>
                  </a:cubicBezTo>
                  <a:cubicBezTo>
                    <a:pt x="172708" y="186099"/>
                    <a:pt x="172930" y="186099"/>
                    <a:pt x="173225" y="186099"/>
                  </a:cubicBezTo>
                  <a:cubicBezTo>
                    <a:pt x="178922" y="186099"/>
                    <a:pt x="184027" y="182474"/>
                    <a:pt x="185876" y="177000"/>
                  </a:cubicBezTo>
                  <a:lnTo>
                    <a:pt x="210290" y="103537"/>
                  </a:lnTo>
                  <a:lnTo>
                    <a:pt x="226344" y="119517"/>
                  </a:lnTo>
                  <a:cubicBezTo>
                    <a:pt x="228859" y="122032"/>
                    <a:pt x="232188" y="123437"/>
                    <a:pt x="235739" y="123437"/>
                  </a:cubicBezTo>
                  <a:lnTo>
                    <a:pt x="267773" y="123437"/>
                  </a:lnTo>
                  <a:cubicBezTo>
                    <a:pt x="275097" y="123437"/>
                    <a:pt x="281089" y="117445"/>
                    <a:pt x="281089" y="110121"/>
                  </a:cubicBezTo>
                  <a:cubicBezTo>
                    <a:pt x="281089" y="102797"/>
                    <a:pt x="275023" y="96953"/>
                    <a:pt x="267699" y="96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3AF9C7AD-72C0-4149-91B3-3F9E0CF929A0}"/>
              </a:ext>
            </a:extLst>
          </p:cNvPr>
          <p:cNvSpPr txBox="1"/>
          <p:nvPr/>
        </p:nvSpPr>
        <p:spPr>
          <a:xfrm flipH="1">
            <a:off x="5399517" y="7770851"/>
            <a:ext cx="3741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Health Care Consumer</a:t>
            </a:r>
          </a:p>
        </p:txBody>
      </p:sp>
    </p:spTree>
    <p:extLst>
      <p:ext uri="{BB962C8B-B14F-4D97-AF65-F5344CB8AC3E}">
        <p14:creationId xmlns:p14="http://schemas.microsoft.com/office/powerpoint/2010/main" val="1664328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Donut 1">
            <a:extLst>
              <a:ext uri="{FF2B5EF4-FFF2-40B4-BE49-F238E27FC236}">
                <a16:creationId xmlns:a16="http://schemas.microsoft.com/office/drawing/2014/main" id="{C7C52058-A6FA-FB48-BAB6-5B782C41C3B7}"/>
              </a:ext>
            </a:extLst>
          </p:cNvPr>
          <p:cNvSpPr/>
          <p:nvPr/>
        </p:nvSpPr>
        <p:spPr>
          <a:xfrm>
            <a:off x="7629059" y="5765348"/>
            <a:ext cx="5382302" cy="5382302"/>
          </a:xfrm>
          <a:prstGeom prst="donut">
            <a:avLst>
              <a:gd name="adj" fmla="val 28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437D4E-7616-D846-8395-B8AFD584B090}"/>
              </a:ext>
            </a:extLst>
          </p:cNvPr>
          <p:cNvCxnSpPr>
            <a:cxnSpLocks/>
          </p:cNvCxnSpPr>
          <p:nvPr/>
        </p:nvCxnSpPr>
        <p:spPr>
          <a:xfrm>
            <a:off x="1953378" y="5841910"/>
            <a:ext cx="5382302" cy="29270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E2A19F7-6E35-C144-8903-11CB5753EFF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307971" y="5871180"/>
            <a:ext cx="1109308" cy="6823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onut 66">
            <a:extLst>
              <a:ext uri="{FF2B5EF4-FFF2-40B4-BE49-F238E27FC236}">
                <a16:creationId xmlns:a16="http://schemas.microsoft.com/office/drawing/2014/main" id="{C8A32BCC-CF4D-D441-B3BD-ADBC3A9B1499}"/>
              </a:ext>
            </a:extLst>
          </p:cNvPr>
          <p:cNvSpPr/>
          <p:nvPr/>
        </p:nvSpPr>
        <p:spPr>
          <a:xfrm>
            <a:off x="14319926" y="8798971"/>
            <a:ext cx="1347734" cy="1347734"/>
          </a:xfrm>
          <a:prstGeom prst="donut">
            <a:avLst>
              <a:gd name="adj" fmla="val 873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0616AD-624D-A747-A3BF-4B29ED82EDE5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15667660" y="9472836"/>
            <a:ext cx="6041683" cy="7825"/>
          </a:xfrm>
          <a:prstGeom prst="line">
            <a:avLst/>
          </a:prstGeom>
          <a:ln w="381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onut 59">
            <a:extLst>
              <a:ext uri="{FF2B5EF4-FFF2-40B4-BE49-F238E27FC236}">
                <a16:creationId xmlns:a16="http://schemas.microsoft.com/office/drawing/2014/main" id="{04667790-346D-A842-BCAD-63C1AB08ACC1}"/>
              </a:ext>
            </a:extLst>
          </p:cNvPr>
          <p:cNvSpPr/>
          <p:nvPr/>
        </p:nvSpPr>
        <p:spPr>
          <a:xfrm>
            <a:off x="12393556" y="4379181"/>
            <a:ext cx="1347734" cy="1347734"/>
          </a:xfrm>
          <a:prstGeom prst="donut">
            <a:avLst>
              <a:gd name="adj" fmla="val 873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4430193-E9E1-474A-90AC-2E05244594E6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13741290" y="5053048"/>
            <a:ext cx="7968053" cy="0"/>
          </a:xfrm>
          <a:prstGeom prst="line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nut 60">
            <a:extLst>
              <a:ext uri="{FF2B5EF4-FFF2-40B4-BE49-F238E27FC236}">
                <a16:creationId xmlns:a16="http://schemas.microsoft.com/office/drawing/2014/main" id="{20CEEEAD-17F1-6441-8F35-1A5C6827DE98}"/>
              </a:ext>
            </a:extLst>
          </p:cNvPr>
          <p:cNvSpPr/>
          <p:nvPr/>
        </p:nvSpPr>
        <p:spPr>
          <a:xfrm>
            <a:off x="12393556" y="11140214"/>
            <a:ext cx="1347734" cy="1347734"/>
          </a:xfrm>
          <a:prstGeom prst="donut">
            <a:avLst>
              <a:gd name="adj" fmla="val 873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1C5ECF8-E50E-B74F-8B3A-5C646B7E850B}"/>
              </a:ext>
            </a:extLst>
          </p:cNvPr>
          <p:cNvCxnSpPr>
            <a:cxnSpLocks/>
            <a:stCxn id="72" idx="6"/>
          </p:cNvCxnSpPr>
          <p:nvPr/>
        </p:nvCxnSpPr>
        <p:spPr>
          <a:xfrm>
            <a:off x="13741290" y="11814081"/>
            <a:ext cx="7968053" cy="0"/>
          </a:xfrm>
          <a:prstGeom prst="line">
            <a:avLst/>
          </a:prstGeom>
          <a:ln w="38100">
            <a:solidFill>
              <a:schemeClr val="accent4">
                <a:lumMod val="9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onut 61">
            <a:extLst>
              <a:ext uri="{FF2B5EF4-FFF2-40B4-BE49-F238E27FC236}">
                <a16:creationId xmlns:a16="http://schemas.microsoft.com/office/drawing/2014/main" id="{9997A519-6BAE-A94C-B933-3FF9B58210FB}"/>
              </a:ext>
            </a:extLst>
          </p:cNvPr>
          <p:cNvSpPr/>
          <p:nvPr/>
        </p:nvSpPr>
        <p:spPr>
          <a:xfrm>
            <a:off x="14319926" y="6431590"/>
            <a:ext cx="1347734" cy="1347734"/>
          </a:xfrm>
          <a:prstGeom prst="donut">
            <a:avLst>
              <a:gd name="adj" fmla="val 873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9466DFA-9731-5649-854C-5A2152A10B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5667660" y="7105459"/>
            <a:ext cx="6041683" cy="7825"/>
          </a:xfrm>
          <a:prstGeom prst="line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395">
            <a:extLst>
              <a:ext uri="{FF2B5EF4-FFF2-40B4-BE49-F238E27FC236}">
                <a16:creationId xmlns:a16="http://schemas.microsoft.com/office/drawing/2014/main" id="{9248EDD5-98BA-6840-ACF7-274EF4F62CF2}"/>
              </a:ext>
            </a:extLst>
          </p:cNvPr>
          <p:cNvSpPr txBox="1"/>
          <p:nvPr/>
        </p:nvSpPr>
        <p:spPr>
          <a:xfrm flipH="1">
            <a:off x="12576681" y="4724033"/>
            <a:ext cx="981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1</a:t>
            </a:r>
          </a:p>
        </p:txBody>
      </p:sp>
      <p:sp>
        <p:nvSpPr>
          <p:cNvPr id="88" name="CuadroTexto 395">
            <a:extLst>
              <a:ext uri="{FF2B5EF4-FFF2-40B4-BE49-F238E27FC236}">
                <a16:creationId xmlns:a16="http://schemas.microsoft.com/office/drawing/2014/main" id="{3F065FAA-FD22-BF42-9D33-141ED21098A1}"/>
              </a:ext>
            </a:extLst>
          </p:cNvPr>
          <p:cNvSpPr txBox="1"/>
          <p:nvPr/>
        </p:nvSpPr>
        <p:spPr>
          <a:xfrm flipH="1">
            <a:off x="14513058" y="6785916"/>
            <a:ext cx="981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2</a:t>
            </a:r>
          </a:p>
        </p:txBody>
      </p:sp>
      <p:sp>
        <p:nvSpPr>
          <p:cNvPr id="89" name="CuadroTexto 395">
            <a:extLst>
              <a:ext uri="{FF2B5EF4-FFF2-40B4-BE49-F238E27FC236}">
                <a16:creationId xmlns:a16="http://schemas.microsoft.com/office/drawing/2014/main" id="{6AD61F4D-1E79-5A49-90B0-32598D211EDF}"/>
              </a:ext>
            </a:extLst>
          </p:cNvPr>
          <p:cNvSpPr txBox="1"/>
          <p:nvPr/>
        </p:nvSpPr>
        <p:spPr>
          <a:xfrm flipH="1">
            <a:off x="14513058" y="9152599"/>
            <a:ext cx="981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3</a:t>
            </a:r>
          </a:p>
        </p:txBody>
      </p:sp>
      <p:sp>
        <p:nvSpPr>
          <p:cNvPr id="90" name="CuadroTexto 395">
            <a:extLst>
              <a:ext uri="{FF2B5EF4-FFF2-40B4-BE49-F238E27FC236}">
                <a16:creationId xmlns:a16="http://schemas.microsoft.com/office/drawing/2014/main" id="{27B19DB4-8E63-B940-B6C1-8088416FF6FE}"/>
              </a:ext>
            </a:extLst>
          </p:cNvPr>
          <p:cNvSpPr txBox="1"/>
          <p:nvPr/>
        </p:nvSpPr>
        <p:spPr>
          <a:xfrm flipH="1">
            <a:off x="12576681" y="11501350"/>
            <a:ext cx="981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4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538D166-1B72-6048-B232-0E869582DA50}"/>
              </a:ext>
            </a:extLst>
          </p:cNvPr>
          <p:cNvGrpSpPr/>
          <p:nvPr/>
        </p:nvGrpSpPr>
        <p:grpSpPr>
          <a:xfrm>
            <a:off x="2150376" y="5135689"/>
            <a:ext cx="5709296" cy="1864500"/>
            <a:chOff x="1893579" y="9956801"/>
            <a:chExt cx="5709296" cy="1864500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FCE56967-7A88-EB49-B45F-B5EBB0BE3B84}"/>
                </a:ext>
              </a:extLst>
            </p:cNvPr>
            <p:cNvSpPr txBox="1"/>
            <p:nvPr/>
          </p:nvSpPr>
          <p:spPr>
            <a:xfrm flipH="1">
              <a:off x="1893579" y="9956801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Idea</a:t>
              </a:r>
            </a:p>
          </p:txBody>
        </p:sp>
        <p:sp>
          <p:nvSpPr>
            <p:cNvPr id="93" name="Rectangle 56">
              <a:extLst>
                <a:ext uri="{FF2B5EF4-FFF2-40B4-BE49-F238E27FC236}">
                  <a16:creationId xmlns:a16="http://schemas.microsoft.com/office/drawing/2014/main" id="{134106A1-BC52-0B44-AD9A-E77181FC28BD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8AA1E08-2195-6D44-AC4B-FEC61910314C}"/>
              </a:ext>
            </a:extLst>
          </p:cNvPr>
          <p:cNvGrpSpPr/>
          <p:nvPr/>
        </p:nvGrpSpPr>
        <p:grpSpPr>
          <a:xfrm flipH="1">
            <a:off x="15948159" y="4257505"/>
            <a:ext cx="5709296" cy="1864500"/>
            <a:chOff x="1893579" y="9956801"/>
            <a:chExt cx="5709296" cy="1864500"/>
          </a:xfrm>
        </p:grpSpPr>
        <p:sp>
          <p:nvSpPr>
            <p:cNvPr id="97" name="CuadroTexto 395">
              <a:extLst>
                <a:ext uri="{FF2B5EF4-FFF2-40B4-BE49-F238E27FC236}">
                  <a16:creationId xmlns:a16="http://schemas.microsoft.com/office/drawing/2014/main" id="{F3560DB7-3341-054B-B9F2-224EFB57AA93}"/>
                </a:ext>
              </a:extLst>
            </p:cNvPr>
            <p:cNvSpPr txBox="1"/>
            <p:nvPr/>
          </p:nvSpPr>
          <p:spPr>
            <a:xfrm flipH="1">
              <a:off x="1893579" y="9956801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Success</a:t>
              </a: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B6BCB87D-CDA8-F449-8423-51B78C10B227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0955144-D621-1546-9AAE-4449199DE696}"/>
              </a:ext>
            </a:extLst>
          </p:cNvPr>
          <p:cNvGrpSpPr/>
          <p:nvPr/>
        </p:nvGrpSpPr>
        <p:grpSpPr>
          <a:xfrm flipH="1">
            <a:off x="15948159" y="6347562"/>
            <a:ext cx="5709296" cy="1864500"/>
            <a:chOff x="1893579" y="9956801"/>
            <a:chExt cx="5709296" cy="1864500"/>
          </a:xfrm>
        </p:grpSpPr>
        <p:sp>
          <p:nvSpPr>
            <p:cNvPr id="105" name="CuadroTexto 395">
              <a:extLst>
                <a:ext uri="{FF2B5EF4-FFF2-40B4-BE49-F238E27FC236}">
                  <a16:creationId xmlns:a16="http://schemas.microsoft.com/office/drawing/2014/main" id="{24E0EF90-353D-7942-A215-6733F035455B}"/>
                </a:ext>
              </a:extLst>
            </p:cNvPr>
            <p:cNvSpPr txBox="1"/>
            <p:nvPr/>
          </p:nvSpPr>
          <p:spPr>
            <a:xfrm flipH="1">
              <a:off x="1893579" y="9956801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Business</a:t>
              </a:r>
            </a:p>
          </p:txBody>
        </p:sp>
        <p:sp>
          <p:nvSpPr>
            <p:cNvPr id="106" name="Rectangle 56">
              <a:extLst>
                <a:ext uri="{FF2B5EF4-FFF2-40B4-BE49-F238E27FC236}">
                  <a16:creationId xmlns:a16="http://schemas.microsoft.com/office/drawing/2014/main" id="{82D9A157-5D30-824C-8004-1EA74219237C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19C4070-F2A3-B641-AFE4-AAC9EB89F7D6}"/>
              </a:ext>
            </a:extLst>
          </p:cNvPr>
          <p:cNvGrpSpPr/>
          <p:nvPr/>
        </p:nvGrpSpPr>
        <p:grpSpPr>
          <a:xfrm flipH="1">
            <a:off x="15948159" y="8736199"/>
            <a:ext cx="5709296" cy="1864500"/>
            <a:chOff x="1893579" y="9956801"/>
            <a:chExt cx="5709296" cy="1864500"/>
          </a:xfrm>
        </p:grpSpPr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74D509AA-F1D1-0843-B7D5-0CD257AEC284}"/>
                </a:ext>
              </a:extLst>
            </p:cNvPr>
            <p:cNvSpPr txBox="1"/>
            <p:nvPr/>
          </p:nvSpPr>
          <p:spPr>
            <a:xfrm flipH="1">
              <a:off x="1893579" y="9956801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Research</a:t>
              </a:r>
            </a:p>
          </p:txBody>
        </p:sp>
        <p:sp>
          <p:nvSpPr>
            <p:cNvPr id="109" name="Rectangle 56">
              <a:extLst>
                <a:ext uri="{FF2B5EF4-FFF2-40B4-BE49-F238E27FC236}">
                  <a16:creationId xmlns:a16="http://schemas.microsoft.com/office/drawing/2014/main" id="{3D335157-A2CC-C54E-A2BC-FF5422D11372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E277569-B9C5-FB43-8AF9-ABE239869DC2}"/>
              </a:ext>
            </a:extLst>
          </p:cNvPr>
          <p:cNvGrpSpPr/>
          <p:nvPr/>
        </p:nvGrpSpPr>
        <p:grpSpPr>
          <a:xfrm flipH="1">
            <a:off x="15948159" y="11070500"/>
            <a:ext cx="5709296" cy="1864500"/>
            <a:chOff x="1893579" y="9956801"/>
            <a:chExt cx="5709296" cy="1864500"/>
          </a:xfrm>
        </p:grpSpPr>
        <p:sp>
          <p:nvSpPr>
            <p:cNvPr id="111" name="CuadroTexto 395">
              <a:extLst>
                <a:ext uri="{FF2B5EF4-FFF2-40B4-BE49-F238E27FC236}">
                  <a16:creationId xmlns:a16="http://schemas.microsoft.com/office/drawing/2014/main" id="{6FFD41C8-B759-B74B-8427-9E074DD88457}"/>
                </a:ext>
              </a:extLst>
            </p:cNvPr>
            <p:cNvSpPr txBox="1"/>
            <p:nvPr/>
          </p:nvSpPr>
          <p:spPr>
            <a:xfrm flipH="1">
              <a:off x="1893579" y="9956801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Success</a:t>
              </a:r>
            </a:p>
          </p:txBody>
        </p:sp>
        <p:sp>
          <p:nvSpPr>
            <p:cNvPr id="112" name="Rectangle 56">
              <a:extLst>
                <a:ext uri="{FF2B5EF4-FFF2-40B4-BE49-F238E27FC236}">
                  <a16:creationId xmlns:a16="http://schemas.microsoft.com/office/drawing/2014/main" id="{4DB71B04-5A7C-BF48-886F-CFEE5B37DD0A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18" name="Grupo 299">
            <a:extLst>
              <a:ext uri="{FF2B5EF4-FFF2-40B4-BE49-F238E27FC236}">
                <a16:creationId xmlns:a16="http://schemas.microsoft.com/office/drawing/2014/main" id="{D43DA5B4-3210-9D41-9796-CD668742580A}"/>
              </a:ext>
            </a:extLst>
          </p:cNvPr>
          <p:cNvGrpSpPr/>
          <p:nvPr/>
        </p:nvGrpSpPr>
        <p:grpSpPr>
          <a:xfrm>
            <a:off x="9218410" y="6858000"/>
            <a:ext cx="2203600" cy="3024212"/>
            <a:chOff x="4175723" y="1434373"/>
            <a:chExt cx="391357" cy="537099"/>
          </a:xfrm>
          <a:solidFill>
            <a:schemeClr val="accent1"/>
          </a:solidFill>
        </p:grpSpPr>
        <p:sp>
          <p:nvSpPr>
            <p:cNvPr id="119" name="Forma libre 41">
              <a:extLst>
                <a:ext uri="{FF2B5EF4-FFF2-40B4-BE49-F238E27FC236}">
                  <a16:creationId xmlns:a16="http://schemas.microsoft.com/office/drawing/2014/main" id="{80C3403D-17C6-904E-8CDB-C786B89AE899}"/>
                </a:ext>
              </a:extLst>
            </p:cNvPr>
            <p:cNvSpPr/>
            <p:nvPr/>
          </p:nvSpPr>
          <p:spPr>
            <a:xfrm>
              <a:off x="4175723" y="1434373"/>
              <a:ext cx="391357" cy="537099"/>
            </a:xfrm>
            <a:custGeom>
              <a:avLst/>
              <a:gdLst>
                <a:gd name="connsiteX0" fmla="*/ 370976 w 391357"/>
                <a:gd name="connsiteY0" fmla="*/ 56336 h 537099"/>
                <a:gd name="connsiteX1" fmla="*/ 288487 w 391357"/>
                <a:gd name="connsiteY1" fmla="*/ 56336 h 537099"/>
                <a:gd name="connsiteX2" fmla="*/ 254752 w 391357"/>
                <a:gd name="connsiteY2" fmla="*/ 18458 h 537099"/>
                <a:gd name="connsiteX3" fmla="*/ 195790 w 391357"/>
                <a:gd name="connsiteY3" fmla="*/ 555 h 537099"/>
                <a:gd name="connsiteX4" fmla="*/ 136827 w 391357"/>
                <a:gd name="connsiteY4" fmla="*/ 18458 h 537099"/>
                <a:gd name="connsiteX5" fmla="*/ 103092 w 391357"/>
                <a:gd name="connsiteY5" fmla="*/ 56336 h 537099"/>
                <a:gd name="connsiteX6" fmla="*/ 20604 w 391357"/>
                <a:gd name="connsiteY6" fmla="*/ 56336 h 537099"/>
                <a:gd name="connsiteX7" fmla="*/ 555 w 391357"/>
                <a:gd name="connsiteY7" fmla="*/ 83783 h 537099"/>
                <a:gd name="connsiteX8" fmla="*/ 555 w 391357"/>
                <a:gd name="connsiteY8" fmla="*/ 523302 h 537099"/>
                <a:gd name="connsiteX9" fmla="*/ 13871 w 391357"/>
                <a:gd name="connsiteY9" fmla="*/ 536618 h 537099"/>
                <a:gd name="connsiteX10" fmla="*/ 377782 w 391357"/>
                <a:gd name="connsiteY10" fmla="*/ 536618 h 537099"/>
                <a:gd name="connsiteX11" fmla="*/ 391098 w 391357"/>
                <a:gd name="connsiteY11" fmla="*/ 523302 h 537099"/>
                <a:gd name="connsiteX12" fmla="*/ 391098 w 391357"/>
                <a:gd name="connsiteY12" fmla="*/ 83783 h 537099"/>
                <a:gd name="connsiteX13" fmla="*/ 370976 w 391357"/>
                <a:gd name="connsiteY13" fmla="*/ 56336 h 537099"/>
                <a:gd name="connsiteX14" fmla="*/ 267625 w 391357"/>
                <a:gd name="connsiteY14" fmla="*/ 74609 h 537099"/>
                <a:gd name="connsiteX15" fmla="*/ 268735 w 391357"/>
                <a:gd name="connsiteY15" fmla="*/ 74166 h 537099"/>
                <a:gd name="connsiteX16" fmla="*/ 276872 w 391357"/>
                <a:gd name="connsiteY16" fmla="*/ 82155 h 537099"/>
                <a:gd name="connsiteX17" fmla="*/ 276872 w 391357"/>
                <a:gd name="connsiteY17" fmla="*/ 82895 h 537099"/>
                <a:gd name="connsiteX18" fmla="*/ 266811 w 391357"/>
                <a:gd name="connsiteY18" fmla="*/ 72612 h 537099"/>
                <a:gd name="connsiteX19" fmla="*/ 267625 w 391357"/>
                <a:gd name="connsiteY19" fmla="*/ 74609 h 537099"/>
                <a:gd name="connsiteX20" fmla="*/ 151697 w 391357"/>
                <a:gd name="connsiteY20" fmla="*/ 40578 h 537099"/>
                <a:gd name="connsiteX21" fmla="*/ 195790 w 391357"/>
                <a:gd name="connsiteY21" fmla="*/ 27188 h 537099"/>
                <a:gd name="connsiteX22" fmla="*/ 239882 w 391357"/>
                <a:gd name="connsiteY22" fmla="*/ 40578 h 537099"/>
                <a:gd name="connsiteX23" fmla="*/ 266663 w 391357"/>
                <a:gd name="connsiteY23" fmla="*/ 72390 h 537099"/>
                <a:gd name="connsiteX24" fmla="*/ 266663 w 391357"/>
                <a:gd name="connsiteY24" fmla="*/ 103906 h 537099"/>
                <a:gd name="connsiteX25" fmla="*/ 124842 w 391357"/>
                <a:gd name="connsiteY25" fmla="*/ 103906 h 537099"/>
                <a:gd name="connsiteX26" fmla="*/ 124842 w 391357"/>
                <a:gd name="connsiteY26" fmla="*/ 72390 h 537099"/>
                <a:gd name="connsiteX27" fmla="*/ 151697 w 391357"/>
                <a:gd name="connsiteY27" fmla="*/ 40578 h 537099"/>
                <a:gd name="connsiteX28" fmla="*/ 123954 w 391357"/>
                <a:gd name="connsiteY28" fmla="*/ 74609 h 537099"/>
                <a:gd name="connsiteX29" fmla="*/ 124842 w 391357"/>
                <a:gd name="connsiteY29" fmla="*/ 72538 h 537099"/>
                <a:gd name="connsiteX30" fmla="*/ 114781 w 391357"/>
                <a:gd name="connsiteY30" fmla="*/ 82969 h 537099"/>
                <a:gd name="connsiteX31" fmla="*/ 114781 w 391357"/>
                <a:gd name="connsiteY31" fmla="*/ 82599 h 537099"/>
                <a:gd name="connsiteX32" fmla="*/ 123954 w 391357"/>
                <a:gd name="connsiteY32" fmla="*/ 74609 h 537099"/>
                <a:gd name="connsiteX33" fmla="*/ 123954 w 391357"/>
                <a:gd name="connsiteY33" fmla="*/ 74609 h 537099"/>
                <a:gd name="connsiteX34" fmla="*/ 364465 w 391357"/>
                <a:gd name="connsiteY34" fmla="*/ 509911 h 537099"/>
                <a:gd name="connsiteX35" fmla="*/ 27114 w 391357"/>
                <a:gd name="connsiteY35" fmla="*/ 509911 h 537099"/>
                <a:gd name="connsiteX36" fmla="*/ 27114 w 391357"/>
                <a:gd name="connsiteY36" fmla="*/ 83709 h 537099"/>
                <a:gd name="connsiteX37" fmla="*/ 27114 w 391357"/>
                <a:gd name="connsiteY37" fmla="*/ 82895 h 537099"/>
                <a:gd name="connsiteX38" fmla="*/ 91773 w 391357"/>
                <a:gd name="connsiteY38" fmla="*/ 82895 h 537099"/>
                <a:gd name="connsiteX39" fmla="*/ 91773 w 391357"/>
                <a:gd name="connsiteY39" fmla="*/ 82895 h 537099"/>
                <a:gd name="connsiteX40" fmla="*/ 98209 w 391357"/>
                <a:gd name="connsiteY40" fmla="*/ 82895 h 537099"/>
                <a:gd name="connsiteX41" fmla="*/ 98209 w 391357"/>
                <a:gd name="connsiteY41" fmla="*/ 115817 h 537099"/>
                <a:gd name="connsiteX42" fmla="*/ 114633 w 391357"/>
                <a:gd name="connsiteY42" fmla="*/ 130465 h 537099"/>
                <a:gd name="connsiteX43" fmla="*/ 276798 w 391357"/>
                <a:gd name="connsiteY43" fmla="*/ 130465 h 537099"/>
                <a:gd name="connsiteX44" fmla="*/ 293222 w 391357"/>
                <a:gd name="connsiteY44" fmla="*/ 115817 h 537099"/>
                <a:gd name="connsiteX45" fmla="*/ 293222 w 391357"/>
                <a:gd name="connsiteY45" fmla="*/ 82969 h 537099"/>
                <a:gd name="connsiteX46" fmla="*/ 299658 w 391357"/>
                <a:gd name="connsiteY46" fmla="*/ 82969 h 537099"/>
                <a:gd name="connsiteX47" fmla="*/ 299658 w 391357"/>
                <a:gd name="connsiteY47" fmla="*/ 82969 h 537099"/>
                <a:gd name="connsiteX48" fmla="*/ 364317 w 391357"/>
                <a:gd name="connsiteY48" fmla="*/ 82969 h 537099"/>
                <a:gd name="connsiteX49" fmla="*/ 364317 w 391357"/>
                <a:gd name="connsiteY49" fmla="*/ 83783 h 537099"/>
                <a:gd name="connsiteX50" fmla="*/ 364317 w 391357"/>
                <a:gd name="connsiteY50" fmla="*/ 509911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1357" h="537099">
                  <a:moveTo>
                    <a:pt x="370976" y="56336"/>
                  </a:moveTo>
                  <a:lnTo>
                    <a:pt x="288487" y="56336"/>
                  </a:lnTo>
                  <a:cubicBezTo>
                    <a:pt x="280719" y="41170"/>
                    <a:pt x="269178" y="28224"/>
                    <a:pt x="254752" y="18458"/>
                  </a:cubicBezTo>
                  <a:cubicBezTo>
                    <a:pt x="237367" y="6769"/>
                    <a:pt x="216948" y="555"/>
                    <a:pt x="195790" y="555"/>
                  </a:cubicBezTo>
                  <a:cubicBezTo>
                    <a:pt x="174557" y="555"/>
                    <a:pt x="154213" y="6769"/>
                    <a:pt x="136827" y="18458"/>
                  </a:cubicBezTo>
                  <a:cubicBezTo>
                    <a:pt x="122401" y="28224"/>
                    <a:pt x="110860" y="41170"/>
                    <a:pt x="103092" y="56336"/>
                  </a:cubicBezTo>
                  <a:lnTo>
                    <a:pt x="20604" y="56336"/>
                  </a:lnTo>
                  <a:cubicBezTo>
                    <a:pt x="8989" y="56336"/>
                    <a:pt x="555" y="67877"/>
                    <a:pt x="555" y="83783"/>
                  </a:cubicBezTo>
                  <a:lnTo>
                    <a:pt x="555" y="523302"/>
                  </a:lnTo>
                  <a:cubicBezTo>
                    <a:pt x="555" y="530626"/>
                    <a:pt x="6547" y="536618"/>
                    <a:pt x="13871" y="536618"/>
                  </a:cubicBezTo>
                  <a:lnTo>
                    <a:pt x="377782" y="536618"/>
                  </a:lnTo>
                  <a:cubicBezTo>
                    <a:pt x="385106" y="536618"/>
                    <a:pt x="391098" y="530626"/>
                    <a:pt x="391098" y="523302"/>
                  </a:cubicBezTo>
                  <a:lnTo>
                    <a:pt x="391098" y="83783"/>
                  </a:lnTo>
                  <a:cubicBezTo>
                    <a:pt x="391098" y="67877"/>
                    <a:pt x="382591" y="56336"/>
                    <a:pt x="370976" y="56336"/>
                  </a:cubicBezTo>
                  <a:close/>
                  <a:moveTo>
                    <a:pt x="267625" y="74609"/>
                  </a:moveTo>
                  <a:lnTo>
                    <a:pt x="268735" y="74166"/>
                  </a:lnTo>
                  <a:cubicBezTo>
                    <a:pt x="270066" y="77939"/>
                    <a:pt x="273099" y="80898"/>
                    <a:pt x="276872" y="82155"/>
                  </a:cubicBezTo>
                  <a:lnTo>
                    <a:pt x="276872" y="82895"/>
                  </a:lnTo>
                  <a:cubicBezTo>
                    <a:pt x="271324" y="82895"/>
                    <a:pt x="267625" y="77273"/>
                    <a:pt x="266811" y="72612"/>
                  </a:cubicBezTo>
                  <a:cubicBezTo>
                    <a:pt x="267107" y="73352"/>
                    <a:pt x="267403" y="73944"/>
                    <a:pt x="267625" y="74609"/>
                  </a:cubicBezTo>
                  <a:close/>
                  <a:moveTo>
                    <a:pt x="151697" y="40578"/>
                  </a:moveTo>
                  <a:cubicBezTo>
                    <a:pt x="164644" y="31849"/>
                    <a:pt x="179884" y="27188"/>
                    <a:pt x="195790" y="27188"/>
                  </a:cubicBezTo>
                  <a:cubicBezTo>
                    <a:pt x="211695" y="27188"/>
                    <a:pt x="226936" y="31775"/>
                    <a:pt x="239882" y="40578"/>
                  </a:cubicBezTo>
                  <a:cubicBezTo>
                    <a:pt x="251793" y="48642"/>
                    <a:pt x="261040" y="59591"/>
                    <a:pt x="266663" y="72390"/>
                  </a:cubicBezTo>
                  <a:lnTo>
                    <a:pt x="266663" y="103906"/>
                  </a:lnTo>
                  <a:lnTo>
                    <a:pt x="124842" y="103906"/>
                  </a:lnTo>
                  <a:lnTo>
                    <a:pt x="124842" y="72390"/>
                  </a:lnTo>
                  <a:cubicBezTo>
                    <a:pt x="130539" y="59517"/>
                    <a:pt x="139786" y="48568"/>
                    <a:pt x="151697" y="40578"/>
                  </a:cubicBezTo>
                  <a:close/>
                  <a:moveTo>
                    <a:pt x="123954" y="74609"/>
                  </a:moveTo>
                  <a:cubicBezTo>
                    <a:pt x="124250" y="73944"/>
                    <a:pt x="124546" y="73204"/>
                    <a:pt x="124842" y="72538"/>
                  </a:cubicBezTo>
                  <a:cubicBezTo>
                    <a:pt x="124028" y="78974"/>
                    <a:pt x="118628" y="82969"/>
                    <a:pt x="114781" y="82969"/>
                  </a:cubicBezTo>
                  <a:lnTo>
                    <a:pt x="114781" y="82599"/>
                  </a:lnTo>
                  <a:cubicBezTo>
                    <a:pt x="118924" y="81564"/>
                    <a:pt x="122327" y="78604"/>
                    <a:pt x="123954" y="74609"/>
                  </a:cubicBezTo>
                  <a:lnTo>
                    <a:pt x="123954" y="74609"/>
                  </a:lnTo>
                  <a:close/>
                  <a:moveTo>
                    <a:pt x="364465" y="509911"/>
                  </a:moveTo>
                  <a:lnTo>
                    <a:pt x="27114" y="509911"/>
                  </a:lnTo>
                  <a:lnTo>
                    <a:pt x="27114" y="83709"/>
                  </a:lnTo>
                  <a:cubicBezTo>
                    <a:pt x="27114" y="83413"/>
                    <a:pt x="27114" y="83191"/>
                    <a:pt x="27114" y="82895"/>
                  </a:cubicBezTo>
                  <a:lnTo>
                    <a:pt x="91773" y="82895"/>
                  </a:lnTo>
                  <a:lnTo>
                    <a:pt x="91773" y="82895"/>
                  </a:lnTo>
                  <a:lnTo>
                    <a:pt x="98209" y="82895"/>
                  </a:lnTo>
                  <a:lnTo>
                    <a:pt x="98209" y="115817"/>
                  </a:lnTo>
                  <a:cubicBezTo>
                    <a:pt x="98209" y="124176"/>
                    <a:pt x="105311" y="130465"/>
                    <a:pt x="114633" y="130465"/>
                  </a:cubicBezTo>
                  <a:lnTo>
                    <a:pt x="276798" y="130465"/>
                  </a:lnTo>
                  <a:cubicBezTo>
                    <a:pt x="286194" y="130465"/>
                    <a:pt x="293222" y="124176"/>
                    <a:pt x="293222" y="115817"/>
                  </a:cubicBezTo>
                  <a:lnTo>
                    <a:pt x="293222" y="82969"/>
                  </a:lnTo>
                  <a:lnTo>
                    <a:pt x="299658" y="82969"/>
                  </a:lnTo>
                  <a:lnTo>
                    <a:pt x="299658" y="82969"/>
                  </a:lnTo>
                  <a:lnTo>
                    <a:pt x="364317" y="82969"/>
                  </a:lnTo>
                  <a:cubicBezTo>
                    <a:pt x="364317" y="83191"/>
                    <a:pt x="364317" y="83487"/>
                    <a:pt x="364317" y="83783"/>
                  </a:cubicBezTo>
                  <a:lnTo>
                    <a:pt x="364317" y="5099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0" name="Forma libre 42">
              <a:extLst>
                <a:ext uri="{FF2B5EF4-FFF2-40B4-BE49-F238E27FC236}">
                  <a16:creationId xmlns:a16="http://schemas.microsoft.com/office/drawing/2014/main" id="{432A5C6C-9012-F443-B38C-74033723F0B5}"/>
                </a:ext>
              </a:extLst>
            </p:cNvPr>
            <p:cNvSpPr/>
            <p:nvPr/>
          </p:nvSpPr>
          <p:spPr>
            <a:xfrm>
              <a:off x="4230765" y="1656461"/>
              <a:ext cx="281126" cy="186431"/>
            </a:xfrm>
            <a:custGeom>
              <a:avLst/>
              <a:gdLst>
                <a:gd name="connsiteX0" fmla="*/ 267699 w 281126"/>
                <a:gd name="connsiteY0" fmla="*/ 96953 h 186431"/>
                <a:gd name="connsiteX1" fmla="*/ 241140 w 281126"/>
                <a:gd name="connsiteY1" fmla="*/ 96953 h 186431"/>
                <a:gd name="connsiteX2" fmla="*/ 213767 w 281126"/>
                <a:gd name="connsiteY2" fmla="*/ 69654 h 186431"/>
                <a:gd name="connsiteX3" fmla="*/ 201264 w 281126"/>
                <a:gd name="connsiteY3" fmla="*/ 66103 h 186431"/>
                <a:gd name="connsiteX4" fmla="*/ 191721 w 281126"/>
                <a:gd name="connsiteY4" fmla="*/ 74832 h 186431"/>
                <a:gd name="connsiteX5" fmla="*/ 176185 w 281126"/>
                <a:gd name="connsiteY5" fmla="*/ 121662 h 186431"/>
                <a:gd name="connsiteX6" fmla="*/ 153399 w 281126"/>
                <a:gd name="connsiteY6" fmla="*/ 11209 h 186431"/>
                <a:gd name="connsiteX7" fmla="*/ 140600 w 281126"/>
                <a:gd name="connsiteY7" fmla="*/ 556 h 186431"/>
                <a:gd name="connsiteX8" fmla="*/ 127432 w 281126"/>
                <a:gd name="connsiteY8" fmla="*/ 10765 h 186431"/>
                <a:gd name="connsiteX9" fmla="*/ 104867 w 281126"/>
                <a:gd name="connsiteY9" fmla="*/ 104721 h 186431"/>
                <a:gd name="connsiteX10" fmla="*/ 87852 w 281126"/>
                <a:gd name="connsiteY10" fmla="*/ 72021 h 186431"/>
                <a:gd name="connsiteX11" fmla="*/ 77865 w 281126"/>
                <a:gd name="connsiteY11" fmla="*/ 64993 h 186431"/>
                <a:gd name="connsiteX12" fmla="*/ 66324 w 281126"/>
                <a:gd name="connsiteY12" fmla="*/ 69062 h 186431"/>
                <a:gd name="connsiteX13" fmla="*/ 40134 w 281126"/>
                <a:gd name="connsiteY13" fmla="*/ 96879 h 186431"/>
                <a:gd name="connsiteX14" fmla="*/ 13871 w 281126"/>
                <a:gd name="connsiteY14" fmla="*/ 96879 h 186431"/>
                <a:gd name="connsiteX15" fmla="*/ 555 w 281126"/>
                <a:gd name="connsiteY15" fmla="*/ 110195 h 186431"/>
                <a:gd name="connsiteX16" fmla="*/ 13871 w 281126"/>
                <a:gd name="connsiteY16" fmla="*/ 123512 h 186431"/>
                <a:gd name="connsiteX17" fmla="*/ 45905 w 281126"/>
                <a:gd name="connsiteY17" fmla="*/ 123512 h 186431"/>
                <a:gd name="connsiteX18" fmla="*/ 55596 w 281126"/>
                <a:gd name="connsiteY18" fmla="*/ 119295 h 186431"/>
                <a:gd name="connsiteX19" fmla="*/ 72834 w 281126"/>
                <a:gd name="connsiteY19" fmla="*/ 100947 h 186431"/>
                <a:gd name="connsiteX20" fmla="*/ 97617 w 281126"/>
                <a:gd name="connsiteY20" fmla="*/ 148517 h 186431"/>
                <a:gd name="connsiteX21" fmla="*/ 111082 w 281126"/>
                <a:gd name="connsiteY21" fmla="*/ 155545 h 186431"/>
                <a:gd name="connsiteX22" fmla="*/ 122401 w 281126"/>
                <a:gd name="connsiteY22" fmla="*/ 145410 h 186431"/>
                <a:gd name="connsiteX23" fmla="*/ 139343 w 281126"/>
                <a:gd name="connsiteY23" fmla="*/ 74832 h 186431"/>
                <a:gd name="connsiteX24" fmla="*/ 160131 w 281126"/>
                <a:gd name="connsiteY24" fmla="*/ 175520 h 186431"/>
                <a:gd name="connsiteX25" fmla="*/ 172412 w 281126"/>
                <a:gd name="connsiteY25" fmla="*/ 186099 h 186431"/>
                <a:gd name="connsiteX26" fmla="*/ 173225 w 281126"/>
                <a:gd name="connsiteY26" fmla="*/ 186099 h 186431"/>
                <a:gd name="connsiteX27" fmla="*/ 185876 w 281126"/>
                <a:gd name="connsiteY27" fmla="*/ 177000 h 186431"/>
                <a:gd name="connsiteX28" fmla="*/ 210290 w 281126"/>
                <a:gd name="connsiteY28" fmla="*/ 103537 h 186431"/>
                <a:gd name="connsiteX29" fmla="*/ 226344 w 281126"/>
                <a:gd name="connsiteY29" fmla="*/ 119517 h 186431"/>
                <a:gd name="connsiteX30" fmla="*/ 235739 w 281126"/>
                <a:gd name="connsiteY30" fmla="*/ 123437 h 186431"/>
                <a:gd name="connsiteX31" fmla="*/ 267773 w 281126"/>
                <a:gd name="connsiteY31" fmla="*/ 123437 h 186431"/>
                <a:gd name="connsiteX32" fmla="*/ 281089 w 281126"/>
                <a:gd name="connsiteY32" fmla="*/ 110121 h 186431"/>
                <a:gd name="connsiteX33" fmla="*/ 267699 w 281126"/>
                <a:gd name="connsiteY33" fmla="*/ 96953 h 18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1126" h="186431">
                  <a:moveTo>
                    <a:pt x="267699" y="96953"/>
                  </a:moveTo>
                  <a:lnTo>
                    <a:pt x="241140" y="96953"/>
                  </a:lnTo>
                  <a:lnTo>
                    <a:pt x="213767" y="69654"/>
                  </a:lnTo>
                  <a:cubicBezTo>
                    <a:pt x="210512" y="66399"/>
                    <a:pt x="205777" y="65067"/>
                    <a:pt x="201264" y="66103"/>
                  </a:cubicBezTo>
                  <a:cubicBezTo>
                    <a:pt x="196751" y="67138"/>
                    <a:pt x="193126" y="70467"/>
                    <a:pt x="191721" y="74832"/>
                  </a:cubicBezTo>
                  <a:lnTo>
                    <a:pt x="176185" y="121662"/>
                  </a:lnTo>
                  <a:lnTo>
                    <a:pt x="153399" y="11209"/>
                  </a:lnTo>
                  <a:cubicBezTo>
                    <a:pt x="152141" y="5069"/>
                    <a:pt x="146814" y="704"/>
                    <a:pt x="140600" y="556"/>
                  </a:cubicBezTo>
                  <a:cubicBezTo>
                    <a:pt x="134386" y="482"/>
                    <a:pt x="128911" y="4699"/>
                    <a:pt x="127432" y="10765"/>
                  </a:cubicBezTo>
                  <a:lnTo>
                    <a:pt x="104867" y="104721"/>
                  </a:lnTo>
                  <a:lnTo>
                    <a:pt x="87852" y="72021"/>
                  </a:lnTo>
                  <a:cubicBezTo>
                    <a:pt x="85855" y="68174"/>
                    <a:pt x="82155" y="65585"/>
                    <a:pt x="77865" y="64993"/>
                  </a:cubicBezTo>
                  <a:cubicBezTo>
                    <a:pt x="73574" y="64401"/>
                    <a:pt x="69283" y="65955"/>
                    <a:pt x="66324" y="69062"/>
                  </a:cubicBezTo>
                  <a:lnTo>
                    <a:pt x="40134" y="96879"/>
                  </a:lnTo>
                  <a:lnTo>
                    <a:pt x="13871" y="96879"/>
                  </a:lnTo>
                  <a:cubicBezTo>
                    <a:pt x="6547" y="96879"/>
                    <a:pt x="555" y="102871"/>
                    <a:pt x="555" y="110195"/>
                  </a:cubicBezTo>
                  <a:cubicBezTo>
                    <a:pt x="555" y="117519"/>
                    <a:pt x="6547" y="123512"/>
                    <a:pt x="13871" y="123512"/>
                  </a:cubicBezTo>
                  <a:lnTo>
                    <a:pt x="45905" y="123512"/>
                  </a:lnTo>
                  <a:cubicBezTo>
                    <a:pt x="49604" y="123512"/>
                    <a:pt x="53081" y="121958"/>
                    <a:pt x="55596" y="119295"/>
                  </a:cubicBezTo>
                  <a:lnTo>
                    <a:pt x="72834" y="100947"/>
                  </a:lnTo>
                  <a:lnTo>
                    <a:pt x="97617" y="148517"/>
                  </a:lnTo>
                  <a:cubicBezTo>
                    <a:pt x="100207" y="153474"/>
                    <a:pt x="105533" y="156285"/>
                    <a:pt x="111082" y="155545"/>
                  </a:cubicBezTo>
                  <a:cubicBezTo>
                    <a:pt x="116630" y="154879"/>
                    <a:pt x="121143" y="150810"/>
                    <a:pt x="122401" y="145410"/>
                  </a:cubicBezTo>
                  <a:lnTo>
                    <a:pt x="139343" y="74832"/>
                  </a:lnTo>
                  <a:lnTo>
                    <a:pt x="160131" y="175520"/>
                  </a:lnTo>
                  <a:cubicBezTo>
                    <a:pt x="161315" y="181438"/>
                    <a:pt x="166345" y="185803"/>
                    <a:pt x="172412" y="186099"/>
                  </a:cubicBezTo>
                  <a:cubicBezTo>
                    <a:pt x="172708" y="186099"/>
                    <a:pt x="172930" y="186099"/>
                    <a:pt x="173225" y="186099"/>
                  </a:cubicBezTo>
                  <a:cubicBezTo>
                    <a:pt x="178922" y="186099"/>
                    <a:pt x="184027" y="182474"/>
                    <a:pt x="185876" y="177000"/>
                  </a:cubicBezTo>
                  <a:lnTo>
                    <a:pt x="210290" y="103537"/>
                  </a:lnTo>
                  <a:lnTo>
                    <a:pt x="226344" y="119517"/>
                  </a:lnTo>
                  <a:cubicBezTo>
                    <a:pt x="228859" y="122032"/>
                    <a:pt x="232188" y="123437"/>
                    <a:pt x="235739" y="123437"/>
                  </a:cubicBezTo>
                  <a:lnTo>
                    <a:pt x="267773" y="123437"/>
                  </a:lnTo>
                  <a:cubicBezTo>
                    <a:pt x="275097" y="123437"/>
                    <a:pt x="281089" y="117445"/>
                    <a:pt x="281089" y="110121"/>
                  </a:cubicBezTo>
                  <a:cubicBezTo>
                    <a:pt x="281089" y="102797"/>
                    <a:pt x="275023" y="96953"/>
                    <a:pt x="267699" y="96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64187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B10A29-9A6A-FE4B-8297-0796F7932E32}"/>
              </a:ext>
            </a:extLst>
          </p:cNvPr>
          <p:cNvSpPr/>
          <p:nvPr/>
        </p:nvSpPr>
        <p:spPr>
          <a:xfrm>
            <a:off x="15063193" y="7980210"/>
            <a:ext cx="1494163" cy="14941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FF9117-2ABE-2C46-B778-E0550C71915A}"/>
              </a:ext>
            </a:extLst>
          </p:cNvPr>
          <p:cNvSpPr/>
          <p:nvPr/>
        </p:nvSpPr>
        <p:spPr>
          <a:xfrm>
            <a:off x="13662030" y="5200036"/>
            <a:ext cx="1494163" cy="14941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4901B7-60E2-B740-83BE-CD0FE1729BA2}"/>
              </a:ext>
            </a:extLst>
          </p:cNvPr>
          <p:cNvSpPr/>
          <p:nvPr/>
        </p:nvSpPr>
        <p:spPr>
          <a:xfrm>
            <a:off x="8996013" y="5200036"/>
            <a:ext cx="1494163" cy="14941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2B66F6-BAB1-004D-9124-6D85365315BE}"/>
              </a:ext>
            </a:extLst>
          </p:cNvPr>
          <p:cNvSpPr/>
          <p:nvPr/>
        </p:nvSpPr>
        <p:spPr>
          <a:xfrm>
            <a:off x="7820293" y="7961165"/>
            <a:ext cx="1494163" cy="14941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D301EC-353C-DC45-9D9B-8930E065C566}"/>
              </a:ext>
            </a:extLst>
          </p:cNvPr>
          <p:cNvSpPr/>
          <p:nvPr/>
        </p:nvSpPr>
        <p:spPr>
          <a:xfrm>
            <a:off x="8996013" y="10594576"/>
            <a:ext cx="1494163" cy="14941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C74950-BFC3-D74F-AA23-578D23605E08}"/>
              </a:ext>
            </a:extLst>
          </p:cNvPr>
          <p:cNvSpPr/>
          <p:nvPr/>
        </p:nvSpPr>
        <p:spPr>
          <a:xfrm>
            <a:off x="13662030" y="10594576"/>
            <a:ext cx="1494163" cy="14941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Pie 14">
            <a:extLst>
              <a:ext uri="{FF2B5EF4-FFF2-40B4-BE49-F238E27FC236}">
                <a16:creationId xmlns:a16="http://schemas.microsoft.com/office/drawing/2014/main" id="{393EA3EC-F4BE-6F45-B1F0-55E49D01A9A9}"/>
              </a:ext>
            </a:extLst>
          </p:cNvPr>
          <p:cNvSpPr/>
          <p:nvPr/>
        </p:nvSpPr>
        <p:spPr>
          <a:xfrm rot="10800000">
            <a:off x="11615331" y="7544517"/>
            <a:ext cx="2337391" cy="2337391"/>
          </a:xfrm>
          <a:prstGeom prst="pie">
            <a:avLst>
              <a:gd name="adj1" fmla="val 0"/>
              <a:gd name="adj2" fmla="val 180480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Pie 15">
            <a:extLst>
              <a:ext uri="{FF2B5EF4-FFF2-40B4-BE49-F238E27FC236}">
                <a16:creationId xmlns:a16="http://schemas.microsoft.com/office/drawing/2014/main" id="{BD1E8E5D-9B92-8C4A-B1D6-BD95E6CDDC09}"/>
              </a:ext>
            </a:extLst>
          </p:cNvPr>
          <p:cNvSpPr/>
          <p:nvPr/>
        </p:nvSpPr>
        <p:spPr>
          <a:xfrm>
            <a:off x="10446606" y="7544491"/>
            <a:ext cx="2337417" cy="2337523"/>
          </a:xfrm>
          <a:custGeom>
            <a:avLst/>
            <a:gdLst>
              <a:gd name="connsiteX0" fmla="*/ 1430440 w 1430440"/>
              <a:gd name="connsiteY0" fmla="*/ 715220 h 1430440"/>
              <a:gd name="connsiteX1" fmla="*/ 901155 w 1430440"/>
              <a:gd name="connsiteY1" fmla="*/ 1405849 h 1430440"/>
              <a:gd name="connsiteX2" fmla="*/ 96675 w 1430440"/>
              <a:gd name="connsiteY2" fmla="*/ 1074305 h 1430440"/>
              <a:gd name="connsiteX3" fmla="*/ 207679 w 1430440"/>
              <a:gd name="connsiteY3" fmla="*/ 211294 h 1430440"/>
              <a:gd name="connsiteX4" fmla="*/ 1069875 w 1430440"/>
              <a:gd name="connsiteY4" fmla="*/ 94125 h 1430440"/>
              <a:gd name="connsiteX5" fmla="*/ 715220 w 1430440"/>
              <a:gd name="connsiteY5" fmla="*/ 715220 h 1430440"/>
              <a:gd name="connsiteX6" fmla="*/ 1430440 w 1430440"/>
              <a:gd name="connsiteY6" fmla="*/ 715220 h 1430440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0456" h="1430521">
                <a:moveTo>
                  <a:pt x="1430456" y="715237"/>
                </a:moveTo>
                <a:cubicBezTo>
                  <a:pt x="1430456" y="1038633"/>
                  <a:pt x="1213448" y="1321793"/>
                  <a:pt x="901171" y="1405866"/>
                </a:cubicBezTo>
                <a:cubicBezTo>
                  <a:pt x="588894" y="1489939"/>
                  <a:pt x="259055" y="1354005"/>
                  <a:pt x="96691" y="1074322"/>
                </a:cubicBezTo>
                <a:cubicBezTo>
                  <a:pt x="-65674" y="794639"/>
                  <a:pt x="-20162" y="440802"/>
                  <a:pt x="207695" y="211311"/>
                </a:cubicBezTo>
                <a:cubicBezTo>
                  <a:pt x="435552" y="-18180"/>
                  <a:pt x="789055" y="-66220"/>
                  <a:pt x="1069891" y="94142"/>
                </a:cubicBezTo>
                <a:cubicBezTo>
                  <a:pt x="749268" y="310698"/>
                  <a:pt x="726297" y="584404"/>
                  <a:pt x="715236" y="715237"/>
                </a:cubicBezTo>
                <a:lnTo>
                  <a:pt x="1430456" y="7152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EA32D-0C66-884C-9AB7-1D889138EE4B}"/>
              </a:ext>
            </a:extLst>
          </p:cNvPr>
          <p:cNvCxnSpPr>
            <a:cxnSpLocks/>
          </p:cNvCxnSpPr>
          <p:nvPr/>
        </p:nvCxnSpPr>
        <p:spPr>
          <a:xfrm flipH="1" flipV="1">
            <a:off x="10398837" y="6592243"/>
            <a:ext cx="662165" cy="1058855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99BE6C-D3DD-224A-B70B-EAE434B888AE}"/>
              </a:ext>
            </a:extLst>
          </p:cNvPr>
          <p:cNvCxnSpPr/>
          <p:nvPr/>
        </p:nvCxnSpPr>
        <p:spPr>
          <a:xfrm flipH="1">
            <a:off x="9385786" y="8708246"/>
            <a:ext cx="1058856" cy="3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06623B-2E8A-8742-B61E-4EB6816F480B}"/>
              </a:ext>
            </a:extLst>
          </p:cNvPr>
          <p:cNvCxnSpPr/>
          <p:nvPr/>
        </p:nvCxnSpPr>
        <p:spPr>
          <a:xfrm flipH="1">
            <a:off x="10438920" y="9763692"/>
            <a:ext cx="662169" cy="1058855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5253E2-2E1F-5441-8BCE-6EE2580F4CAC}"/>
              </a:ext>
            </a:extLst>
          </p:cNvPr>
          <p:cNvCxnSpPr>
            <a:cxnSpLocks/>
          </p:cNvCxnSpPr>
          <p:nvPr/>
        </p:nvCxnSpPr>
        <p:spPr>
          <a:xfrm flipV="1">
            <a:off x="13322757" y="6589931"/>
            <a:ext cx="552435" cy="1058855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2DD735-C6FC-EE4D-85D3-52C9559E70E4}"/>
              </a:ext>
            </a:extLst>
          </p:cNvPr>
          <p:cNvCxnSpPr/>
          <p:nvPr/>
        </p:nvCxnSpPr>
        <p:spPr>
          <a:xfrm>
            <a:off x="13919126" y="8712665"/>
            <a:ext cx="1058856" cy="3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D84A29-1F4B-FD4E-90C0-F1F003AA3149}"/>
              </a:ext>
            </a:extLst>
          </p:cNvPr>
          <p:cNvCxnSpPr/>
          <p:nvPr/>
        </p:nvCxnSpPr>
        <p:spPr>
          <a:xfrm>
            <a:off x="13144290" y="9737792"/>
            <a:ext cx="589212" cy="1058855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4E103C-D391-7F4F-8546-9A4153EA4338}"/>
              </a:ext>
            </a:extLst>
          </p:cNvPr>
          <p:cNvGrpSpPr/>
          <p:nvPr/>
        </p:nvGrpSpPr>
        <p:grpSpPr>
          <a:xfrm>
            <a:off x="15582619" y="5075149"/>
            <a:ext cx="5709296" cy="1538882"/>
            <a:chOff x="1893579" y="10282419"/>
            <a:chExt cx="5709296" cy="1538882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8ECB6B48-132D-7A4E-BF5F-6D0D10ADD985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Success</a:t>
              </a: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B643096E-24AF-614C-9B38-EF4BAD3E3EF9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181748-8998-B244-A0BB-B828AE962A3B}"/>
              </a:ext>
            </a:extLst>
          </p:cNvPr>
          <p:cNvGrpSpPr/>
          <p:nvPr/>
        </p:nvGrpSpPr>
        <p:grpSpPr>
          <a:xfrm>
            <a:off x="15582619" y="10562228"/>
            <a:ext cx="5709296" cy="1538882"/>
            <a:chOff x="1893579" y="10282419"/>
            <a:chExt cx="5709296" cy="1538882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4A5E35E7-119F-624E-89AE-91916F273575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Business</a:t>
              </a: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C36DEA29-F620-AD4A-98E6-F7F4302EA91D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F49B48-FE7E-D542-A1D7-AFF3876BCFFD}"/>
              </a:ext>
            </a:extLst>
          </p:cNvPr>
          <p:cNvGrpSpPr/>
          <p:nvPr/>
        </p:nvGrpSpPr>
        <p:grpSpPr>
          <a:xfrm flipH="1">
            <a:off x="2873640" y="5075149"/>
            <a:ext cx="5709296" cy="1538882"/>
            <a:chOff x="1893579" y="10282419"/>
            <a:chExt cx="5709296" cy="1538882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EC8AD2DE-B87C-604E-9C29-79D5AD4B8E00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Idea</a:t>
              </a: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E1A54A83-C3F1-314D-82DA-5793D1F6179C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90A6634-380D-1047-8805-C41D88350A18}"/>
              </a:ext>
            </a:extLst>
          </p:cNvPr>
          <p:cNvGrpSpPr/>
          <p:nvPr/>
        </p:nvGrpSpPr>
        <p:grpSpPr>
          <a:xfrm flipH="1">
            <a:off x="2873640" y="10586195"/>
            <a:ext cx="5709296" cy="1538882"/>
            <a:chOff x="1893579" y="10282419"/>
            <a:chExt cx="5709296" cy="1538882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AC460B47-5369-C241-96EB-9FB45EA20CBA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Research</a:t>
              </a: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510110DC-4B26-D340-ACBC-2FB3698080A0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B74F86-FADE-C643-8594-AB99DB9B15B4}"/>
              </a:ext>
            </a:extLst>
          </p:cNvPr>
          <p:cNvGrpSpPr/>
          <p:nvPr/>
        </p:nvGrpSpPr>
        <p:grpSpPr>
          <a:xfrm flipH="1">
            <a:off x="1641236" y="7933235"/>
            <a:ext cx="5709296" cy="1538882"/>
            <a:chOff x="1893579" y="10282419"/>
            <a:chExt cx="5709296" cy="1538882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88A42842-0F90-E348-BF44-A5305546E993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Research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B5059137-A3A9-0243-92F5-C0D3F204FC67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AE5885A-D519-C24B-8B39-2FA97B7B4335}"/>
              </a:ext>
            </a:extLst>
          </p:cNvPr>
          <p:cNvGrpSpPr/>
          <p:nvPr/>
        </p:nvGrpSpPr>
        <p:grpSpPr>
          <a:xfrm>
            <a:off x="17027118" y="7937106"/>
            <a:ext cx="5709296" cy="1538882"/>
            <a:chOff x="1893579" y="10282419"/>
            <a:chExt cx="5709296" cy="1538882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A2EFCF5B-9224-9A44-BA20-1F19BD5B66DF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Business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F7026385-D5AE-EB4E-B418-DC5274533339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51" name="Grupo 294">
            <a:extLst>
              <a:ext uri="{FF2B5EF4-FFF2-40B4-BE49-F238E27FC236}">
                <a16:creationId xmlns:a16="http://schemas.microsoft.com/office/drawing/2014/main" id="{BD2B8FD9-5FEB-324F-9CD9-C3686E0078A4}"/>
              </a:ext>
            </a:extLst>
          </p:cNvPr>
          <p:cNvGrpSpPr/>
          <p:nvPr/>
        </p:nvGrpSpPr>
        <p:grpSpPr>
          <a:xfrm>
            <a:off x="15487833" y="8401812"/>
            <a:ext cx="695682" cy="600158"/>
            <a:chOff x="7566919" y="89258"/>
            <a:chExt cx="533400" cy="460159"/>
          </a:xfrm>
          <a:solidFill>
            <a:schemeClr val="bg1"/>
          </a:solidFill>
        </p:grpSpPr>
        <p:sp>
          <p:nvSpPr>
            <p:cNvPr id="52" name="Forma libre 20">
              <a:extLst>
                <a:ext uri="{FF2B5EF4-FFF2-40B4-BE49-F238E27FC236}">
                  <a16:creationId xmlns:a16="http://schemas.microsoft.com/office/drawing/2014/main" id="{ADB58B77-24E4-974F-8B98-D33C5CE9303F}"/>
                </a:ext>
              </a:extLst>
            </p:cNvPr>
            <p:cNvSpPr/>
            <p:nvPr/>
          </p:nvSpPr>
          <p:spPr>
            <a:xfrm>
              <a:off x="7566919" y="89258"/>
              <a:ext cx="533400" cy="460159"/>
            </a:xfrm>
            <a:custGeom>
              <a:avLst/>
              <a:gdLst>
                <a:gd name="connsiteX0" fmla="*/ 499184 w 533400"/>
                <a:gd name="connsiteY0" fmla="*/ 93253 h 460159"/>
                <a:gd name="connsiteX1" fmla="*/ 445992 w 533400"/>
                <a:gd name="connsiteY1" fmla="*/ 93253 h 460159"/>
                <a:gd name="connsiteX2" fmla="*/ 390802 w 533400"/>
                <a:gd name="connsiteY2" fmla="*/ 29259 h 460159"/>
                <a:gd name="connsiteX3" fmla="*/ 264666 w 533400"/>
                <a:gd name="connsiteY3" fmla="*/ 555 h 460159"/>
                <a:gd name="connsiteX4" fmla="*/ 138529 w 533400"/>
                <a:gd name="connsiteY4" fmla="*/ 29259 h 460159"/>
                <a:gd name="connsiteX5" fmla="*/ 83339 w 533400"/>
                <a:gd name="connsiteY5" fmla="*/ 93253 h 460159"/>
                <a:gd name="connsiteX6" fmla="*/ 34586 w 533400"/>
                <a:gd name="connsiteY6" fmla="*/ 93253 h 460159"/>
                <a:gd name="connsiteX7" fmla="*/ 555 w 533400"/>
                <a:gd name="connsiteY7" fmla="*/ 127284 h 460159"/>
                <a:gd name="connsiteX8" fmla="*/ 555 w 533400"/>
                <a:gd name="connsiteY8" fmla="*/ 426017 h 460159"/>
                <a:gd name="connsiteX9" fmla="*/ 34586 w 533400"/>
                <a:gd name="connsiteY9" fmla="*/ 460048 h 460159"/>
                <a:gd name="connsiteX10" fmla="*/ 499184 w 533400"/>
                <a:gd name="connsiteY10" fmla="*/ 460048 h 460159"/>
                <a:gd name="connsiteX11" fmla="*/ 533215 w 533400"/>
                <a:gd name="connsiteY11" fmla="*/ 426017 h 460159"/>
                <a:gd name="connsiteX12" fmla="*/ 533215 w 533400"/>
                <a:gd name="connsiteY12" fmla="*/ 127284 h 460159"/>
                <a:gd name="connsiteX13" fmla="*/ 499184 w 533400"/>
                <a:gd name="connsiteY13" fmla="*/ 93253 h 460159"/>
                <a:gd name="connsiteX14" fmla="*/ 151179 w 533400"/>
                <a:gd name="connsiteY14" fmla="*/ 52711 h 460159"/>
                <a:gd name="connsiteX15" fmla="*/ 264591 w 533400"/>
                <a:gd name="connsiteY15" fmla="*/ 27262 h 460159"/>
                <a:gd name="connsiteX16" fmla="*/ 378004 w 533400"/>
                <a:gd name="connsiteY16" fmla="*/ 52711 h 460159"/>
                <a:gd name="connsiteX17" fmla="*/ 418397 w 533400"/>
                <a:gd name="connsiteY17" fmla="*/ 93327 h 460159"/>
                <a:gd name="connsiteX18" fmla="*/ 110786 w 533400"/>
                <a:gd name="connsiteY18" fmla="*/ 93327 h 460159"/>
                <a:gd name="connsiteX19" fmla="*/ 151179 w 533400"/>
                <a:gd name="connsiteY19" fmla="*/ 52711 h 460159"/>
                <a:gd name="connsiteX20" fmla="*/ 506582 w 533400"/>
                <a:gd name="connsiteY20" fmla="*/ 426017 h 460159"/>
                <a:gd name="connsiteX21" fmla="*/ 499184 w 533400"/>
                <a:gd name="connsiteY21" fmla="*/ 433415 h 460159"/>
                <a:gd name="connsiteX22" fmla="*/ 34586 w 533400"/>
                <a:gd name="connsiteY22" fmla="*/ 433415 h 460159"/>
                <a:gd name="connsiteX23" fmla="*/ 27188 w 533400"/>
                <a:gd name="connsiteY23" fmla="*/ 426017 h 460159"/>
                <a:gd name="connsiteX24" fmla="*/ 27188 w 533400"/>
                <a:gd name="connsiteY24" fmla="*/ 127284 h 460159"/>
                <a:gd name="connsiteX25" fmla="*/ 34586 w 533400"/>
                <a:gd name="connsiteY25" fmla="*/ 119886 h 460159"/>
                <a:gd name="connsiteX26" fmla="*/ 499184 w 533400"/>
                <a:gd name="connsiteY26" fmla="*/ 119886 h 460159"/>
                <a:gd name="connsiteX27" fmla="*/ 506582 w 533400"/>
                <a:gd name="connsiteY27" fmla="*/ 127284 h 460159"/>
                <a:gd name="connsiteX28" fmla="*/ 506582 w 533400"/>
                <a:gd name="connsiteY28" fmla="*/ 426017 h 46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3400" h="460159">
                  <a:moveTo>
                    <a:pt x="499184" y="93253"/>
                  </a:moveTo>
                  <a:lnTo>
                    <a:pt x="445992" y="93253"/>
                  </a:lnTo>
                  <a:cubicBezTo>
                    <a:pt x="440961" y="68617"/>
                    <a:pt x="421800" y="46201"/>
                    <a:pt x="390802" y="29259"/>
                  </a:cubicBezTo>
                  <a:cubicBezTo>
                    <a:pt x="356919" y="10764"/>
                    <a:pt x="312087" y="555"/>
                    <a:pt x="264666" y="555"/>
                  </a:cubicBezTo>
                  <a:cubicBezTo>
                    <a:pt x="217244" y="555"/>
                    <a:pt x="172412" y="10764"/>
                    <a:pt x="138529" y="29259"/>
                  </a:cubicBezTo>
                  <a:cubicBezTo>
                    <a:pt x="107457" y="46201"/>
                    <a:pt x="88296" y="68543"/>
                    <a:pt x="83339" y="93253"/>
                  </a:cubicBezTo>
                  <a:lnTo>
                    <a:pt x="34586" y="93253"/>
                  </a:lnTo>
                  <a:cubicBezTo>
                    <a:pt x="15795" y="93253"/>
                    <a:pt x="555" y="108493"/>
                    <a:pt x="555" y="127284"/>
                  </a:cubicBezTo>
                  <a:lnTo>
                    <a:pt x="555" y="426017"/>
                  </a:lnTo>
                  <a:cubicBezTo>
                    <a:pt x="555" y="444808"/>
                    <a:pt x="15795" y="460048"/>
                    <a:pt x="34586" y="460048"/>
                  </a:cubicBezTo>
                  <a:lnTo>
                    <a:pt x="499184" y="460048"/>
                  </a:lnTo>
                  <a:cubicBezTo>
                    <a:pt x="517975" y="460048"/>
                    <a:pt x="533215" y="444808"/>
                    <a:pt x="533215" y="426017"/>
                  </a:cubicBezTo>
                  <a:lnTo>
                    <a:pt x="533215" y="127284"/>
                  </a:lnTo>
                  <a:cubicBezTo>
                    <a:pt x="533215" y="108567"/>
                    <a:pt x="517975" y="93253"/>
                    <a:pt x="499184" y="93253"/>
                  </a:cubicBezTo>
                  <a:close/>
                  <a:moveTo>
                    <a:pt x="151179" y="52711"/>
                  </a:moveTo>
                  <a:cubicBezTo>
                    <a:pt x="181216" y="36287"/>
                    <a:pt x="221535" y="27262"/>
                    <a:pt x="264591" y="27262"/>
                  </a:cubicBezTo>
                  <a:cubicBezTo>
                    <a:pt x="307648" y="27262"/>
                    <a:pt x="347894" y="36287"/>
                    <a:pt x="378004" y="52711"/>
                  </a:cubicBezTo>
                  <a:cubicBezTo>
                    <a:pt x="399310" y="64326"/>
                    <a:pt x="413218" y="78456"/>
                    <a:pt x="418397" y="93327"/>
                  </a:cubicBezTo>
                  <a:lnTo>
                    <a:pt x="110786" y="93327"/>
                  </a:lnTo>
                  <a:cubicBezTo>
                    <a:pt x="115965" y="78382"/>
                    <a:pt x="129873" y="64326"/>
                    <a:pt x="151179" y="52711"/>
                  </a:cubicBezTo>
                  <a:close/>
                  <a:moveTo>
                    <a:pt x="506582" y="426017"/>
                  </a:moveTo>
                  <a:cubicBezTo>
                    <a:pt x="506582" y="430086"/>
                    <a:pt x="503253" y="433415"/>
                    <a:pt x="499184" y="433415"/>
                  </a:cubicBezTo>
                  <a:lnTo>
                    <a:pt x="34586" y="433415"/>
                  </a:lnTo>
                  <a:cubicBezTo>
                    <a:pt x="30517" y="433415"/>
                    <a:pt x="27188" y="430086"/>
                    <a:pt x="27188" y="426017"/>
                  </a:cubicBezTo>
                  <a:lnTo>
                    <a:pt x="27188" y="127284"/>
                  </a:lnTo>
                  <a:cubicBezTo>
                    <a:pt x="27188" y="123215"/>
                    <a:pt x="30517" y="119886"/>
                    <a:pt x="34586" y="119886"/>
                  </a:cubicBezTo>
                  <a:lnTo>
                    <a:pt x="499184" y="119886"/>
                  </a:lnTo>
                  <a:cubicBezTo>
                    <a:pt x="503253" y="119886"/>
                    <a:pt x="506582" y="123215"/>
                    <a:pt x="506582" y="127284"/>
                  </a:cubicBezTo>
                  <a:lnTo>
                    <a:pt x="506582" y="4260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21">
              <a:extLst>
                <a:ext uri="{FF2B5EF4-FFF2-40B4-BE49-F238E27FC236}">
                  <a16:creationId xmlns:a16="http://schemas.microsoft.com/office/drawing/2014/main" id="{C4FBBFE3-D057-BE49-8BC9-59635B7DAF59}"/>
                </a:ext>
              </a:extLst>
            </p:cNvPr>
            <p:cNvSpPr/>
            <p:nvPr/>
          </p:nvSpPr>
          <p:spPr>
            <a:xfrm>
              <a:off x="7732931" y="265775"/>
              <a:ext cx="196788" cy="196788"/>
            </a:xfrm>
            <a:custGeom>
              <a:avLst/>
              <a:gdLst>
                <a:gd name="connsiteX0" fmla="*/ 183287 w 196788"/>
                <a:gd name="connsiteY0" fmla="*/ 43390 h 196788"/>
                <a:gd name="connsiteX1" fmla="*/ 153769 w 196788"/>
                <a:gd name="connsiteY1" fmla="*/ 43390 h 196788"/>
                <a:gd name="connsiteX2" fmla="*/ 153769 w 196788"/>
                <a:gd name="connsiteY2" fmla="*/ 13871 h 196788"/>
                <a:gd name="connsiteX3" fmla="*/ 140452 w 196788"/>
                <a:gd name="connsiteY3" fmla="*/ 555 h 196788"/>
                <a:gd name="connsiteX4" fmla="*/ 56706 w 196788"/>
                <a:gd name="connsiteY4" fmla="*/ 555 h 196788"/>
                <a:gd name="connsiteX5" fmla="*/ 43390 w 196788"/>
                <a:gd name="connsiteY5" fmla="*/ 13871 h 196788"/>
                <a:gd name="connsiteX6" fmla="*/ 43390 w 196788"/>
                <a:gd name="connsiteY6" fmla="*/ 43390 h 196788"/>
                <a:gd name="connsiteX7" fmla="*/ 13871 w 196788"/>
                <a:gd name="connsiteY7" fmla="*/ 43390 h 196788"/>
                <a:gd name="connsiteX8" fmla="*/ 555 w 196788"/>
                <a:gd name="connsiteY8" fmla="*/ 56706 h 196788"/>
                <a:gd name="connsiteX9" fmla="*/ 555 w 196788"/>
                <a:gd name="connsiteY9" fmla="*/ 140452 h 196788"/>
                <a:gd name="connsiteX10" fmla="*/ 13871 w 196788"/>
                <a:gd name="connsiteY10" fmla="*/ 153769 h 196788"/>
                <a:gd name="connsiteX11" fmla="*/ 43390 w 196788"/>
                <a:gd name="connsiteY11" fmla="*/ 153769 h 196788"/>
                <a:gd name="connsiteX12" fmla="*/ 43390 w 196788"/>
                <a:gd name="connsiteY12" fmla="*/ 183287 h 196788"/>
                <a:gd name="connsiteX13" fmla="*/ 56706 w 196788"/>
                <a:gd name="connsiteY13" fmla="*/ 196603 h 196788"/>
                <a:gd name="connsiteX14" fmla="*/ 140452 w 196788"/>
                <a:gd name="connsiteY14" fmla="*/ 196603 h 196788"/>
                <a:gd name="connsiteX15" fmla="*/ 153769 w 196788"/>
                <a:gd name="connsiteY15" fmla="*/ 183287 h 196788"/>
                <a:gd name="connsiteX16" fmla="*/ 153769 w 196788"/>
                <a:gd name="connsiteY16" fmla="*/ 153769 h 196788"/>
                <a:gd name="connsiteX17" fmla="*/ 183287 w 196788"/>
                <a:gd name="connsiteY17" fmla="*/ 153769 h 196788"/>
                <a:gd name="connsiteX18" fmla="*/ 196603 w 196788"/>
                <a:gd name="connsiteY18" fmla="*/ 140452 h 196788"/>
                <a:gd name="connsiteX19" fmla="*/ 196603 w 196788"/>
                <a:gd name="connsiteY19" fmla="*/ 56706 h 196788"/>
                <a:gd name="connsiteX20" fmla="*/ 183287 w 196788"/>
                <a:gd name="connsiteY20" fmla="*/ 43390 h 196788"/>
                <a:gd name="connsiteX21" fmla="*/ 169970 w 196788"/>
                <a:gd name="connsiteY21" fmla="*/ 127136 h 196788"/>
                <a:gd name="connsiteX22" fmla="*/ 140452 w 196788"/>
                <a:gd name="connsiteY22" fmla="*/ 127136 h 196788"/>
                <a:gd name="connsiteX23" fmla="*/ 127136 w 196788"/>
                <a:gd name="connsiteY23" fmla="*/ 140452 h 196788"/>
                <a:gd name="connsiteX24" fmla="*/ 127136 w 196788"/>
                <a:gd name="connsiteY24" fmla="*/ 169970 h 196788"/>
                <a:gd name="connsiteX25" fmla="*/ 70023 w 196788"/>
                <a:gd name="connsiteY25" fmla="*/ 169970 h 196788"/>
                <a:gd name="connsiteX26" fmla="*/ 70023 w 196788"/>
                <a:gd name="connsiteY26" fmla="*/ 140452 h 196788"/>
                <a:gd name="connsiteX27" fmla="*/ 56706 w 196788"/>
                <a:gd name="connsiteY27" fmla="*/ 127136 h 196788"/>
                <a:gd name="connsiteX28" fmla="*/ 27188 w 196788"/>
                <a:gd name="connsiteY28" fmla="*/ 127136 h 196788"/>
                <a:gd name="connsiteX29" fmla="*/ 27188 w 196788"/>
                <a:gd name="connsiteY29" fmla="*/ 70023 h 196788"/>
                <a:gd name="connsiteX30" fmla="*/ 56706 w 196788"/>
                <a:gd name="connsiteY30" fmla="*/ 70023 h 196788"/>
                <a:gd name="connsiteX31" fmla="*/ 70023 w 196788"/>
                <a:gd name="connsiteY31" fmla="*/ 56706 h 196788"/>
                <a:gd name="connsiteX32" fmla="*/ 70023 w 196788"/>
                <a:gd name="connsiteY32" fmla="*/ 27188 h 196788"/>
                <a:gd name="connsiteX33" fmla="*/ 127136 w 196788"/>
                <a:gd name="connsiteY33" fmla="*/ 27188 h 196788"/>
                <a:gd name="connsiteX34" fmla="*/ 127136 w 196788"/>
                <a:gd name="connsiteY34" fmla="*/ 56706 h 196788"/>
                <a:gd name="connsiteX35" fmla="*/ 140452 w 196788"/>
                <a:gd name="connsiteY35" fmla="*/ 70023 h 196788"/>
                <a:gd name="connsiteX36" fmla="*/ 169970 w 196788"/>
                <a:gd name="connsiteY36" fmla="*/ 70023 h 196788"/>
                <a:gd name="connsiteX37" fmla="*/ 169970 w 196788"/>
                <a:gd name="connsiteY37" fmla="*/ 127136 h 19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788" h="196788">
                  <a:moveTo>
                    <a:pt x="183287" y="43390"/>
                  </a:moveTo>
                  <a:lnTo>
                    <a:pt x="153769" y="43390"/>
                  </a:lnTo>
                  <a:lnTo>
                    <a:pt x="153769" y="13871"/>
                  </a:lnTo>
                  <a:cubicBezTo>
                    <a:pt x="153769" y="6547"/>
                    <a:pt x="147776" y="555"/>
                    <a:pt x="140452" y="555"/>
                  </a:cubicBezTo>
                  <a:lnTo>
                    <a:pt x="56706" y="555"/>
                  </a:lnTo>
                  <a:cubicBezTo>
                    <a:pt x="49382" y="555"/>
                    <a:pt x="43390" y="6547"/>
                    <a:pt x="43390" y="13871"/>
                  </a:cubicBezTo>
                  <a:lnTo>
                    <a:pt x="43390" y="43390"/>
                  </a:lnTo>
                  <a:lnTo>
                    <a:pt x="13871" y="43390"/>
                  </a:lnTo>
                  <a:cubicBezTo>
                    <a:pt x="6547" y="43390"/>
                    <a:pt x="555" y="49382"/>
                    <a:pt x="555" y="56706"/>
                  </a:cubicBezTo>
                  <a:lnTo>
                    <a:pt x="555" y="140452"/>
                  </a:lnTo>
                  <a:cubicBezTo>
                    <a:pt x="555" y="147776"/>
                    <a:pt x="6547" y="153769"/>
                    <a:pt x="13871" y="153769"/>
                  </a:cubicBezTo>
                  <a:lnTo>
                    <a:pt x="43390" y="153769"/>
                  </a:lnTo>
                  <a:lnTo>
                    <a:pt x="43390" y="183287"/>
                  </a:lnTo>
                  <a:cubicBezTo>
                    <a:pt x="43390" y="190611"/>
                    <a:pt x="49382" y="196603"/>
                    <a:pt x="56706" y="196603"/>
                  </a:cubicBezTo>
                  <a:lnTo>
                    <a:pt x="140452" y="196603"/>
                  </a:lnTo>
                  <a:cubicBezTo>
                    <a:pt x="147776" y="196603"/>
                    <a:pt x="153769" y="190611"/>
                    <a:pt x="153769" y="183287"/>
                  </a:cubicBezTo>
                  <a:lnTo>
                    <a:pt x="153769" y="153769"/>
                  </a:lnTo>
                  <a:lnTo>
                    <a:pt x="183287" y="153769"/>
                  </a:lnTo>
                  <a:cubicBezTo>
                    <a:pt x="190611" y="153769"/>
                    <a:pt x="196603" y="147776"/>
                    <a:pt x="196603" y="140452"/>
                  </a:cubicBezTo>
                  <a:lnTo>
                    <a:pt x="196603" y="56706"/>
                  </a:lnTo>
                  <a:cubicBezTo>
                    <a:pt x="196603" y="49308"/>
                    <a:pt x="190611" y="43390"/>
                    <a:pt x="183287" y="43390"/>
                  </a:cubicBezTo>
                  <a:close/>
                  <a:moveTo>
                    <a:pt x="169970" y="127136"/>
                  </a:moveTo>
                  <a:lnTo>
                    <a:pt x="140452" y="127136"/>
                  </a:lnTo>
                  <a:cubicBezTo>
                    <a:pt x="133128" y="127136"/>
                    <a:pt x="127136" y="133128"/>
                    <a:pt x="127136" y="140452"/>
                  </a:cubicBezTo>
                  <a:lnTo>
                    <a:pt x="127136" y="169970"/>
                  </a:lnTo>
                  <a:lnTo>
                    <a:pt x="70023" y="169970"/>
                  </a:lnTo>
                  <a:lnTo>
                    <a:pt x="70023" y="140452"/>
                  </a:lnTo>
                  <a:cubicBezTo>
                    <a:pt x="70023" y="133128"/>
                    <a:pt x="64030" y="127136"/>
                    <a:pt x="56706" y="127136"/>
                  </a:cubicBezTo>
                  <a:lnTo>
                    <a:pt x="27188" y="127136"/>
                  </a:lnTo>
                  <a:lnTo>
                    <a:pt x="27188" y="70023"/>
                  </a:lnTo>
                  <a:lnTo>
                    <a:pt x="56706" y="70023"/>
                  </a:lnTo>
                  <a:cubicBezTo>
                    <a:pt x="64030" y="70023"/>
                    <a:pt x="70023" y="64030"/>
                    <a:pt x="70023" y="56706"/>
                  </a:cubicBezTo>
                  <a:lnTo>
                    <a:pt x="70023" y="27188"/>
                  </a:lnTo>
                  <a:lnTo>
                    <a:pt x="127136" y="27188"/>
                  </a:lnTo>
                  <a:lnTo>
                    <a:pt x="127136" y="56706"/>
                  </a:lnTo>
                  <a:cubicBezTo>
                    <a:pt x="127136" y="64030"/>
                    <a:pt x="133128" y="70023"/>
                    <a:pt x="140452" y="70023"/>
                  </a:cubicBezTo>
                  <a:lnTo>
                    <a:pt x="169970" y="70023"/>
                  </a:lnTo>
                  <a:lnTo>
                    <a:pt x="169970" y="1271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4" name="Grupo 309">
            <a:extLst>
              <a:ext uri="{FF2B5EF4-FFF2-40B4-BE49-F238E27FC236}">
                <a16:creationId xmlns:a16="http://schemas.microsoft.com/office/drawing/2014/main" id="{5819512B-FD0B-4642-A9DF-055FBFA3B26C}"/>
              </a:ext>
            </a:extLst>
          </p:cNvPr>
          <p:cNvGrpSpPr/>
          <p:nvPr/>
        </p:nvGrpSpPr>
        <p:grpSpPr>
          <a:xfrm>
            <a:off x="9461547" y="5591854"/>
            <a:ext cx="558669" cy="678310"/>
            <a:chOff x="2772311" y="2130234"/>
            <a:chExt cx="428348" cy="520080"/>
          </a:xfrm>
          <a:solidFill>
            <a:schemeClr val="bg1"/>
          </a:solidFill>
        </p:grpSpPr>
        <p:sp>
          <p:nvSpPr>
            <p:cNvPr id="55" name="Forma libre 60">
              <a:extLst>
                <a:ext uri="{FF2B5EF4-FFF2-40B4-BE49-F238E27FC236}">
                  <a16:creationId xmlns:a16="http://schemas.microsoft.com/office/drawing/2014/main" id="{4EC98D56-641F-2D4B-AE23-1534ABEFB618}"/>
                </a:ext>
              </a:extLst>
            </p:cNvPr>
            <p:cNvSpPr/>
            <p:nvPr/>
          </p:nvSpPr>
          <p:spPr>
            <a:xfrm>
              <a:off x="2863529" y="2130234"/>
              <a:ext cx="244876" cy="244876"/>
            </a:xfrm>
            <a:custGeom>
              <a:avLst/>
              <a:gdLst>
                <a:gd name="connsiteX0" fmla="*/ 122771 w 244875"/>
                <a:gd name="connsiteY0" fmla="*/ 244987 h 244875"/>
                <a:gd name="connsiteX1" fmla="*/ 244987 w 244875"/>
                <a:gd name="connsiteY1" fmla="*/ 122771 h 244875"/>
                <a:gd name="connsiteX2" fmla="*/ 122771 w 244875"/>
                <a:gd name="connsiteY2" fmla="*/ 555 h 244875"/>
                <a:gd name="connsiteX3" fmla="*/ 555 w 244875"/>
                <a:gd name="connsiteY3" fmla="*/ 122771 h 244875"/>
                <a:gd name="connsiteX4" fmla="*/ 122771 w 244875"/>
                <a:gd name="connsiteY4" fmla="*/ 244987 h 244875"/>
                <a:gd name="connsiteX5" fmla="*/ 122771 w 244875"/>
                <a:gd name="connsiteY5" fmla="*/ 27114 h 244875"/>
                <a:gd name="connsiteX6" fmla="*/ 218354 w 244875"/>
                <a:gd name="connsiteY6" fmla="*/ 122697 h 244875"/>
                <a:gd name="connsiteX7" fmla="*/ 122771 w 244875"/>
                <a:gd name="connsiteY7" fmla="*/ 218280 h 244875"/>
                <a:gd name="connsiteX8" fmla="*/ 27188 w 244875"/>
                <a:gd name="connsiteY8" fmla="*/ 122697 h 244875"/>
                <a:gd name="connsiteX9" fmla="*/ 122771 w 244875"/>
                <a:gd name="connsiteY9" fmla="*/ 27114 h 24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875" h="244875">
                  <a:moveTo>
                    <a:pt x="122771" y="244987"/>
                  </a:moveTo>
                  <a:cubicBezTo>
                    <a:pt x="190167" y="244987"/>
                    <a:pt x="244987" y="190167"/>
                    <a:pt x="244987" y="122771"/>
                  </a:cubicBezTo>
                  <a:cubicBezTo>
                    <a:pt x="244987" y="55375"/>
                    <a:pt x="190167" y="555"/>
                    <a:pt x="122771" y="555"/>
                  </a:cubicBezTo>
                  <a:cubicBezTo>
                    <a:pt x="55374" y="555"/>
                    <a:pt x="555" y="55375"/>
                    <a:pt x="555" y="122771"/>
                  </a:cubicBezTo>
                  <a:cubicBezTo>
                    <a:pt x="555" y="190167"/>
                    <a:pt x="55374" y="244987"/>
                    <a:pt x="122771" y="244987"/>
                  </a:cubicBezTo>
                  <a:close/>
                  <a:moveTo>
                    <a:pt x="122771" y="27114"/>
                  </a:moveTo>
                  <a:cubicBezTo>
                    <a:pt x="175519" y="27114"/>
                    <a:pt x="218354" y="70023"/>
                    <a:pt x="218354" y="122697"/>
                  </a:cubicBezTo>
                  <a:cubicBezTo>
                    <a:pt x="218354" y="175371"/>
                    <a:pt x="175445" y="218280"/>
                    <a:pt x="122771" y="218280"/>
                  </a:cubicBezTo>
                  <a:cubicBezTo>
                    <a:pt x="70023" y="218280"/>
                    <a:pt x="27188" y="175371"/>
                    <a:pt x="27188" y="122697"/>
                  </a:cubicBezTo>
                  <a:cubicBezTo>
                    <a:pt x="27188" y="70023"/>
                    <a:pt x="70023" y="27114"/>
                    <a:pt x="122771" y="271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61">
              <a:extLst>
                <a:ext uri="{FF2B5EF4-FFF2-40B4-BE49-F238E27FC236}">
                  <a16:creationId xmlns:a16="http://schemas.microsoft.com/office/drawing/2014/main" id="{1E34F465-7DAF-BF4A-9EFC-B6505C54BA16}"/>
                </a:ext>
              </a:extLst>
            </p:cNvPr>
            <p:cNvSpPr/>
            <p:nvPr/>
          </p:nvSpPr>
          <p:spPr>
            <a:xfrm>
              <a:off x="2772311" y="2426893"/>
              <a:ext cx="428348" cy="223421"/>
            </a:xfrm>
            <a:custGeom>
              <a:avLst/>
              <a:gdLst>
                <a:gd name="connsiteX0" fmla="*/ 427645 w 428347"/>
                <a:gd name="connsiteY0" fmla="*/ 116781 h 223421"/>
                <a:gd name="connsiteX1" fmla="*/ 391024 w 428347"/>
                <a:gd name="connsiteY1" fmla="*/ 46278 h 223421"/>
                <a:gd name="connsiteX2" fmla="*/ 289153 w 428347"/>
                <a:gd name="connsiteY2" fmla="*/ 928 h 223421"/>
                <a:gd name="connsiteX3" fmla="*/ 276576 w 428347"/>
                <a:gd name="connsiteY3" fmla="*/ 4627 h 223421"/>
                <a:gd name="connsiteX4" fmla="*/ 214063 w 428347"/>
                <a:gd name="connsiteY4" fmla="*/ 68842 h 223421"/>
                <a:gd name="connsiteX5" fmla="*/ 151919 w 428347"/>
                <a:gd name="connsiteY5" fmla="*/ 4627 h 223421"/>
                <a:gd name="connsiteX6" fmla="*/ 139268 w 428347"/>
                <a:gd name="connsiteY6" fmla="*/ 928 h 223421"/>
                <a:gd name="connsiteX7" fmla="*/ 38063 w 428347"/>
                <a:gd name="connsiteY7" fmla="*/ 45538 h 223421"/>
                <a:gd name="connsiteX8" fmla="*/ 555 w 428347"/>
                <a:gd name="connsiteY8" fmla="*/ 117299 h 223421"/>
                <a:gd name="connsiteX9" fmla="*/ 555 w 428347"/>
                <a:gd name="connsiteY9" fmla="*/ 209997 h 223421"/>
                <a:gd name="connsiteX10" fmla="*/ 13871 w 428347"/>
                <a:gd name="connsiteY10" fmla="*/ 223313 h 223421"/>
                <a:gd name="connsiteX11" fmla="*/ 414698 w 428347"/>
                <a:gd name="connsiteY11" fmla="*/ 223313 h 223421"/>
                <a:gd name="connsiteX12" fmla="*/ 428015 w 428347"/>
                <a:gd name="connsiteY12" fmla="*/ 209997 h 223421"/>
                <a:gd name="connsiteX13" fmla="*/ 427645 w 428347"/>
                <a:gd name="connsiteY13" fmla="*/ 116781 h 223421"/>
                <a:gd name="connsiteX14" fmla="*/ 27188 w 428347"/>
                <a:gd name="connsiteY14" fmla="*/ 196533 h 223421"/>
                <a:gd name="connsiteX15" fmla="*/ 27188 w 428347"/>
                <a:gd name="connsiteY15" fmla="*/ 117151 h 223421"/>
                <a:gd name="connsiteX16" fmla="*/ 53303 w 428347"/>
                <a:gd name="connsiteY16" fmla="*/ 67214 h 223421"/>
                <a:gd name="connsiteX17" fmla="*/ 138085 w 428347"/>
                <a:gd name="connsiteY17" fmla="*/ 28449 h 223421"/>
                <a:gd name="connsiteX18" fmla="*/ 204445 w 428347"/>
                <a:gd name="connsiteY18" fmla="*/ 97029 h 223421"/>
                <a:gd name="connsiteX19" fmla="*/ 213989 w 428347"/>
                <a:gd name="connsiteY19" fmla="*/ 101098 h 223421"/>
                <a:gd name="connsiteX20" fmla="*/ 213989 w 428347"/>
                <a:gd name="connsiteY20" fmla="*/ 101098 h 223421"/>
                <a:gd name="connsiteX21" fmla="*/ 223532 w 428347"/>
                <a:gd name="connsiteY21" fmla="*/ 97103 h 223421"/>
                <a:gd name="connsiteX22" fmla="*/ 290263 w 428347"/>
                <a:gd name="connsiteY22" fmla="*/ 28597 h 223421"/>
                <a:gd name="connsiteX23" fmla="*/ 375710 w 428347"/>
                <a:gd name="connsiteY23" fmla="*/ 67954 h 223421"/>
                <a:gd name="connsiteX24" fmla="*/ 401012 w 428347"/>
                <a:gd name="connsiteY24" fmla="*/ 116929 h 223421"/>
                <a:gd name="connsiteX25" fmla="*/ 401382 w 428347"/>
                <a:gd name="connsiteY25" fmla="*/ 196533 h 223421"/>
                <a:gd name="connsiteX26" fmla="*/ 27188 w 428347"/>
                <a:gd name="connsiteY26" fmla="*/ 196533 h 22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347" h="223421">
                  <a:moveTo>
                    <a:pt x="427645" y="116781"/>
                  </a:moveTo>
                  <a:cubicBezTo>
                    <a:pt x="427497" y="88669"/>
                    <a:pt x="413810" y="62258"/>
                    <a:pt x="391024" y="46278"/>
                  </a:cubicBezTo>
                  <a:cubicBezTo>
                    <a:pt x="361062" y="25119"/>
                    <a:pt x="326735" y="9880"/>
                    <a:pt x="289153" y="928"/>
                  </a:cubicBezTo>
                  <a:cubicBezTo>
                    <a:pt x="284566" y="-182"/>
                    <a:pt x="279832" y="1224"/>
                    <a:pt x="276576" y="4627"/>
                  </a:cubicBezTo>
                  <a:lnTo>
                    <a:pt x="214063" y="68842"/>
                  </a:lnTo>
                  <a:lnTo>
                    <a:pt x="151919" y="4627"/>
                  </a:lnTo>
                  <a:cubicBezTo>
                    <a:pt x="148664" y="1224"/>
                    <a:pt x="143855" y="-182"/>
                    <a:pt x="139268" y="928"/>
                  </a:cubicBezTo>
                  <a:cubicBezTo>
                    <a:pt x="101982" y="9732"/>
                    <a:pt x="67951" y="24749"/>
                    <a:pt x="38063" y="45538"/>
                  </a:cubicBezTo>
                  <a:cubicBezTo>
                    <a:pt x="14537" y="61962"/>
                    <a:pt x="555" y="88743"/>
                    <a:pt x="555" y="117299"/>
                  </a:cubicBezTo>
                  <a:lnTo>
                    <a:pt x="555" y="209997"/>
                  </a:lnTo>
                  <a:cubicBezTo>
                    <a:pt x="555" y="217321"/>
                    <a:pt x="6547" y="223313"/>
                    <a:pt x="13871" y="223313"/>
                  </a:cubicBezTo>
                  <a:lnTo>
                    <a:pt x="414698" y="223313"/>
                  </a:lnTo>
                  <a:cubicBezTo>
                    <a:pt x="422022" y="223313"/>
                    <a:pt x="428015" y="217321"/>
                    <a:pt x="428015" y="209997"/>
                  </a:cubicBezTo>
                  <a:cubicBezTo>
                    <a:pt x="428015" y="179221"/>
                    <a:pt x="427793" y="142305"/>
                    <a:pt x="427645" y="116781"/>
                  </a:cubicBezTo>
                  <a:close/>
                  <a:moveTo>
                    <a:pt x="27188" y="196533"/>
                  </a:moveTo>
                  <a:lnTo>
                    <a:pt x="27188" y="117151"/>
                  </a:lnTo>
                  <a:cubicBezTo>
                    <a:pt x="27188" y="97325"/>
                    <a:pt x="36953" y="78681"/>
                    <a:pt x="53303" y="67214"/>
                  </a:cubicBezTo>
                  <a:cubicBezTo>
                    <a:pt x="78456" y="49681"/>
                    <a:pt x="106939" y="36660"/>
                    <a:pt x="138085" y="28449"/>
                  </a:cubicBezTo>
                  <a:lnTo>
                    <a:pt x="204445" y="97029"/>
                  </a:lnTo>
                  <a:cubicBezTo>
                    <a:pt x="206961" y="99618"/>
                    <a:pt x="210364" y="101098"/>
                    <a:pt x="213989" y="101098"/>
                  </a:cubicBezTo>
                  <a:cubicBezTo>
                    <a:pt x="213989" y="101098"/>
                    <a:pt x="213989" y="101098"/>
                    <a:pt x="213989" y="101098"/>
                  </a:cubicBezTo>
                  <a:cubicBezTo>
                    <a:pt x="217614" y="101098"/>
                    <a:pt x="221017" y="99618"/>
                    <a:pt x="223532" y="97103"/>
                  </a:cubicBezTo>
                  <a:lnTo>
                    <a:pt x="290263" y="28597"/>
                  </a:lnTo>
                  <a:cubicBezTo>
                    <a:pt x="321705" y="36882"/>
                    <a:pt x="350409" y="50125"/>
                    <a:pt x="375710" y="67954"/>
                  </a:cubicBezTo>
                  <a:cubicBezTo>
                    <a:pt x="391468" y="79051"/>
                    <a:pt x="400938" y="97325"/>
                    <a:pt x="401012" y="116929"/>
                  </a:cubicBezTo>
                  <a:cubicBezTo>
                    <a:pt x="401160" y="138828"/>
                    <a:pt x="401308" y="169086"/>
                    <a:pt x="401382" y="196533"/>
                  </a:cubicBezTo>
                  <a:lnTo>
                    <a:pt x="27188" y="1965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7" name="Forma libre 62">
              <a:extLst>
                <a:ext uri="{FF2B5EF4-FFF2-40B4-BE49-F238E27FC236}">
                  <a16:creationId xmlns:a16="http://schemas.microsoft.com/office/drawing/2014/main" id="{ED01AA9F-3D4D-854B-8788-5DDABF85BEEF}"/>
                </a:ext>
              </a:extLst>
            </p:cNvPr>
            <p:cNvSpPr/>
            <p:nvPr/>
          </p:nvSpPr>
          <p:spPr>
            <a:xfrm>
              <a:off x="3039381" y="2516339"/>
              <a:ext cx="80639" cy="80639"/>
            </a:xfrm>
            <a:custGeom>
              <a:avLst/>
              <a:gdLst>
                <a:gd name="connsiteX0" fmla="*/ 50418 w 80638"/>
                <a:gd name="connsiteY0" fmla="*/ 555 h 80638"/>
                <a:gd name="connsiteX1" fmla="*/ 30665 w 80638"/>
                <a:gd name="connsiteY1" fmla="*/ 555 h 80638"/>
                <a:gd name="connsiteX2" fmla="*/ 30665 w 80638"/>
                <a:gd name="connsiteY2" fmla="*/ 30665 h 80638"/>
                <a:gd name="connsiteX3" fmla="*/ 555 w 80638"/>
                <a:gd name="connsiteY3" fmla="*/ 30665 h 80638"/>
                <a:gd name="connsiteX4" fmla="*/ 555 w 80638"/>
                <a:gd name="connsiteY4" fmla="*/ 50418 h 80638"/>
                <a:gd name="connsiteX5" fmla="*/ 30665 w 80638"/>
                <a:gd name="connsiteY5" fmla="*/ 50418 h 80638"/>
                <a:gd name="connsiteX6" fmla="*/ 30665 w 80638"/>
                <a:gd name="connsiteY6" fmla="*/ 80454 h 80638"/>
                <a:gd name="connsiteX7" fmla="*/ 50418 w 80638"/>
                <a:gd name="connsiteY7" fmla="*/ 80454 h 80638"/>
                <a:gd name="connsiteX8" fmla="*/ 50418 w 80638"/>
                <a:gd name="connsiteY8" fmla="*/ 50418 h 80638"/>
                <a:gd name="connsiteX9" fmla="*/ 80528 w 80638"/>
                <a:gd name="connsiteY9" fmla="*/ 50418 h 80638"/>
                <a:gd name="connsiteX10" fmla="*/ 80528 w 80638"/>
                <a:gd name="connsiteY10" fmla="*/ 30665 h 80638"/>
                <a:gd name="connsiteX11" fmla="*/ 50418 w 80638"/>
                <a:gd name="connsiteY11" fmla="*/ 30665 h 8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38" h="80638">
                  <a:moveTo>
                    <a:pt x="50418" y="555"/>
                  </a:moveTo>
                  <a:lnTo>
                    <a:pt x="30665" y="555"/>
                  </a:lnTo>
                  <a:lnTo>
                    <a:pt x="30665" y="30665"/>
                  </a:lnTo>
                  <a:lnTo>
                    <a:pt x="555" y="30665"/>
                  </a:lnTo>
                  <a:lnTo>
                    <a:pt x="555" y="50418"/>
                  </a:lnTo>
                  <a:lnTo>
                    <a:pt x="30665" y="50418"/>
                  </a:lnTo>
                  <a:lnTo>
                    <a:pt x="30665" y="80454"/>
                  </a:lnTo>
                  <a:lnTo>
                    <a:pt x="50418" y="80454"/>
                  </a:lnTo>
                  <a:lnTo>
                    <a:pt x="50418" y="50418"/>
                  </a:lnTo>
                  <a:lnTo>
                    <a:pt x="80528" y="50418"/>
                  </a:lnTo>
                  <a:lnTo>
                    <a:pt x="80528" y="30665"/>
                  </a:lnTo>
                  <a:lnTo>
                    <a:pt x="50418" y="30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8" name="Grupo 294">
            <a:extLst>
              <a:ext uri="{FF2B5EF4-FFF2-40B4-BE49-F238E27FC236}">
                <a16:creationId xmlns:a16="http://schemas.microsoft.com/office/drawing/2014/main" id="{4952B298-2CEB-CF41-906B-5BFEE37A143F}"/>
              </a:ext>
            </a:extLst>
          </p:cNvPr>
          <p:cNvGrpSpPr/>
          <p:nvPr/>
        </p:nvGrpSpPr>
        <p:grpSpPr>
          <a:xfrm>
            <a:off x="9385786" y="11058365"/>
            <a:ext cx="695682" cy="600158"/>
            <a:chOff x="7566919" y="89258"/>
            <a:chExt cx="533400" cy="460159"/>
          </a:xfrm>
          <a:solidFill>
            <a:schemeClr val="bg1"/>
          </a:solidFill>
        </p:grpSpPr>
        <p:sp>
          <p:nvSpPr>
            <p:cNvPr id="59" name="Forma libre 20">
              <a:extLst>
                <a:ext uri="{FF2B5EF4-FFF2-40B4-BE49-F238E27FC236}">
                  <a16:creationId xmlns:a16="http://schemas.microsoft.com/office/drawing/2014/main" id="{3A7662E8-A8CC-314A-A835-D7CF600EB5AF}"/>
                </a:ext>
              </a:extLst>
            </p:cNvPr>
            <p:cNvSpPr/>
            <p:nvPr/>
          </p:nvSpPr>
          <p:spPr>
            <a:xfrm>
              <a:off x="7566919" y="89258"/>
              <a:ext cx="533400" cy="460159"/>
            </a:xfrm>
            <a:custGeom>
              <a:avLst/>
              <a:gdLst>
                <a:gd name="connsiteX0" fmla="*/ 499184 w 533400"/>
                <a:gd name="connsiteY0" fmla="*/ 93253 h 460159"/>
                <a:gd name="connsiteX1" fmla="*/ 445992 w 533400"/>
                <a:gd name="connsiteY1" fmla="*/ 93253 h 460159"/>
                <a:gd name="connsiteX2" fmla="*/ 390802 w 533400"/>
                <a:gd name="connsiteY2" fmla="*/ 29259 h 460159"/>
                <a:gd name="connsiteX3" fmla="*/ 264666 w 533400"/>
                <a:gd name="connsiteY3" fmla="*/ 555 h 460159"/>
                <a:gd name="connsiteX4" fmla="*/ 138529 w 533400"/>
                <a:gd name="connsiteY4" fmla="*/ 29259 h 460159"/>
                <a:gd name="connsiteX5" fmla="*/ 83339 w 533400"/>
                <a:gd name="connsiteY5" fmla="*/ 93253 h 460159"/>
                <a:gd name="connsiteX6" fmla="*/ 34586 w 533400"/>
                <a:gd name="connsiteY6" fmla="*/ 93253 h 460159"/>
                <a:gd name="connsiteX7" fmla="*/ 555 w 533400"/>
                <a:gd name="connsiteY7" fmla="*/ 127284 h 460159"/>
                <a:gd name="connsiteX8" fmla="*/ 555 w 533400"/>
                <a:gd name="connsiteY8" fmla="*/ 426017 h 460159"/>
                <a:gd name="connsiteX9" fmla="*/ 34586 w 533400"/>
                <a:gd name="connsiteY9" fmla="*/ 460048 h 460159"/>
                <a:gd name="connsiteX10" fmla="*/ 499184 w 533400"/>
                <a:gd name="connsiteY10" fmla="*/ 460048 h 460159"/>
                <a:gd name="connsiteX11" fmla="*/ 533215 w 533400"/>
                <a:gd name="connsiteY11" fmla="*/ 426017 h 460159"/>
                <a:gd name="connsiteX12" fmla="*/ 533215 w 533400"/>
                <a:gd name="connsiteY12" fmla="*/ 127284 h 460159"/>
                <a:gd name="connsiteX13" fmla="*/ 499184 w 533400"/>
                <a:gd name="connsiteY13" fmla="*/ 93253 h 460159"/>
                <a:gd name="connsiteX14" fmla="*/ 151179 w 533400"/>
                <a:gd name="connsiteY14" fmla="*/ 52711 h 460159"/>
                <a:gd name="connsiteX15" fmla="*/ 264591 w 533400"/>
                <a:gd name="connsiteY15" fmla="*/ 27262 h 460159"/>
                <a:gd name="connsiteX16" fmla="*/ 378004 w 533400"/>
                <a:gd name="connsiteY16" fmla="*/ 52711 h 460159"/>
                <a:gd name="connsiteX17" fmla="*/ 418397 w 533400"/>
                <a:gd name="connsiteY17" fmla="*/ 93327 h 460159"/>
                <a:gd name="connsiteX18" fmla="*/ 110786 w 533400"/>
                <a:gd name="connsiteY18" fmla="*/ 93327 h 460159"/>
                <a:gd name="connsiteX19" fmla="*/ 151179 w 533400"/>
                <a:gd name="connsiteY19" fmla="*/ 52711 h 460159"/>
                <a:gd name="connsiteX20" fmla="*/ 506582 w 533400"/>
                <a:gd name="connsiteY20" fmla="*/ 426017 h 460159"/>
                <a:gd name="connsiteX21" fmla="*/ 499184 w 533400"/>
                <a:gd name="connsiteY21" fmla="*/ 433415 h 460159"/>
                <a:gd name="connsiteX22" fmla="*/ 34586 w 533400"/>
                <a:gd name="connsiteY22" fmla="*/ 433415 h 460159"/>
                <a:gd name="connsiteX23" fmla="*/ 27188 w 533400"/>
                <a:gd name="connsiteY23" fmla="*/ 426017 h 460159"/>
                <a:gd name="connsiteX24" fmla="*/ 27188 w 533400"/>
                <a:gd name="connsiteY24" fmla="*/ 127284 h 460159"/>
                <a:gd name="connsiteX25" fmla="*/ 34586 w 533400"/>
                <a:gd name="connsiteY25" fmla="*/ 119886 h 460159"/>
                <a:gd name="connsiteX26" fmla="*/ 499184 w 533400"/>
                <a:gd name="connsiteY26" fmla="*/ 119886 h 460159"/>
                <a:gd name="connsiteX27" fmla="*/ 506582 w 533400"/>
                <a:gd name="connsiteY27" fmla="*/ 127284 h 460159"/>
                <a:gd name="connsiteX28" fmla="*/ 506582 w 533400"/>
                <a:gd name="connsiteY28" fmla="*/ 426017 h 46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3400" h="460159">
                  <a:moveTo>
                    <a:pt x="499184" y="93253"/>
                  </a:moveTo>
                  <a:lnTo>
                    <a:pt x="445992" y="93253"/>
                  </a:lnTo>
                  <a:cubicBezTo>
                    <a:pt x="440961" y="68617"/>
                    <a:pt x="421800" y="46201"/>
                    <a:pt x="390802" y="29259"/>
                  </a:cubicBezTo>
                  <a:cubicBezTo>
                    <a:pt x="356919" y="10764"/>
                    <a:pt x="312087" y="555"/>
                    <a:pt x="264666" y="555"/>
                  </a:cubicBezTo>
                  <a:cubicBezTo>
                    <a:pt x="217244" y="555"/>
                    <a:pt x="172412" y="10764"/>
                    <a:pt x="138529" y="29259"/>
                  </a:cubicBezTo>
                  <a:cubicBezTo>
                    <a:pt x="107457" y="46201"/>
                    <a:pt x="88296" y="68543"/>
                    <a:pt x="83339" y="93253"/>
                  </a:cubicBezTo>
                  <a:lnTo>
                    <a:pt x="34586" y="93253"/>
                  </a:lnTo>
                  <a:cubicBezTo>
                    <a:pt x="15795" y="93253"/>
                    <a:pt x="555" y="108493"/>
                    <a:pt x="555" y="127284"/>
                  </a:cubicBezTo>
                  <a:lnTo>
                    <a:pt x="555" y="426017"/>
                  </a:lnTo>
                  <a:cubicBezTo>
                    <a:pt x="555" y="444808"/>
                    <a:pt x="15795" y="460048"/>
                    <a:pt x="34586" y="460048"/>
                  </a:cubicBezTo>
                  <a:lnTo>
                    <a:pt x="499184" y="460048"/>
                  </a:lnTo>
                  <a:cubicBezTo>
                    <a:pt x="517975" y="460048"/>
                    <a:pt x="533215" y="444808"/>
                    <a:pt x="533215" y="426017"/>
                  </a:cubicBezTo>
                  <a:lnTo>
                    <a:pt x="533215" y="127284"/>
                  </a:lnTo>
                  <a:cubicBezTo>
                    <a:pt x="533215" y="108567"/>
                    <a:pt x="517975" y="93253"/>
                    <a:pt x="499184" y="93253"/>
                  </a:cubicBezTo>
                  <a:close/>
                  <a:moveTo>
                    <a:pt x="151179" y="52711"/>
                  </a:moveTo>
                  <a:cubicBezTo>
                    <a:pt x="181216" y="36287"/>
                    <a:pt x="221535" y="27262"/>
                    <a:pt x="264591" y="27262"/>
                  </a:cubicBezTo>
                  <a:cubicBezTo>
                    <a:pt x="307648" y="27262"/>
                    <a:pt x="347894" y="36287"/>
                    <a:pt x="378004" y="52711"/>
                  </a:cubicBezTo>
                  <a:cubicBezTo>
                    <a:pt x="399310" y="64326"/>
                    <a:pt x="413218" y="78456"/>
                    <a:pt x="418397" y="93327"/>
                  </a:cubicBezTo>
                  <a:lnTo>
                    <a:pt x="110786" y="93327"/>
                  </a:lnTo>
                  <a:cubicBezTo>
                    <a:pt x="115965" y="78382"/>
                    <a:pt x="129873" y="64326"/>
                    <a:pt x="151179" y="52711"/>
                  </a:cubicBezTo>
                  <a:close/>
                  <a:moveTo>
                    <a:pt x="506582" y="426017"/>
                  </a:moveTo>
                  <a:cubicBezTo>
                    <a:pt x="506582" y="430086"/>
                    <a:pt x="503253" y="433415"/>
                    <a:pt x="499184" y="433415"/>
                  </a:cubicBezTo>
                  <a:lnTo>
                    <a:pt x="34586" y="433415"/>
                  </a:lnTo>
                  <a:cubicBezTo>
                    <a:pt x="30517" y="433415"/>
                    <a:pt x="27188" y="430086"/>
                    <a:pt x="27188" y="426017"/>
                  </a:cubicBezTo>
                  <a:lnTo>
                    <a:pt x="27188" y="127284"/>
                  </a:lnTo>
                  <a:cubicBezTo>
                    <a:pt x="27188" y="123215"/>
                    <a:pt x="30517" y="119886"/>
                    <a:pt x="34586" y="119886"/>
                  </a:cubicBezTo>
                  <a:lnTo>
                    <a:pt x="499184" y="119886"/>
                  </a:lnTo>
                  <a:cubicBezTo>
                    <a:pt x="503253" y="119886"/>
                    <a:pt x="506582" y="123215"/>
                    <a:pt x="506582" y="127284"/>
                  </a:cubicBezTo>
                  <a:lnTo>
                    <a:pt x="506582" y="4260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0" name="Forma libre 21">
              <a:extLst>
                <a:ext uri="{FF2B5EF4-FFF2-40B4-BE49-F238E27FC236}">
                  <a16:creationId xmlns:a16="http://schemas.microsoft.com/office/drawing/2014/main" id="{81E21EB8-43A2-014D-9E9A-C3060669E566}"/>
                </a:ext>
              </a:extLst>
            </p:cNvPr>
            <p:cNvSpPr/>
            <p:nvPr/>
          </p:nvSpPr>
          <p:spPr>
            <a:xfrm>
              <a:off x="7732931" y="265775"/>
              <a:ext cx="196788" cy="196788"/>
            </a:xfrm>
            <a:custGeom>
              <a:avLst/>
              <a:gdLst>
                <a:gd name="connsiteX0" fmla="*/ 183287 w 196788"/>
                <a:gd name="connsiteY0" fmla="*/ 43390 h 196788"/>
                <a:gd name="connsiteX1" fmla="*/ 153769 w 196788"/>
                <a:gd name="connsiteY1" fmla="*/ 43390 h 196788"/>
                <a:gd name="connsiteX2" fmla="*/ 153769 w 196788"/>
                <a:gd name="connsiteY2" fmla="*/ 13871 h 196788"/>
                <a:gd name="connsiteX3" fmla="*/ 140452 w 196788"/>
                <a:gd name="connsiteY3" fmla="*/ 555 h 196788"/>
                <a:gd name="connsiteX4" fmla="*/ 56706 w 196788"/>
                <a:gd name="connsiteY4" fmla="*/ 555 h 196788"/>
                <a:gd name="connsiteX5" fmla="*/ 43390 w 196788"/>
                <a:gd name="connsiteY5" fmla="*/ 13871 h 196788"/>
                <a:gd name="connsiteX6" fmla="*/ 43390 w 196788"/>
                <a:gd name="connsiteY6" fmla="*/ 43390 h 196788"/>
                <a:gd name="connsiteX7" fmla="*/ 13871 w 196788"/>
                <a:gd name="connsiteY7" fmla="*/ 43390 h 196788"/>
                <a:gd name="connsiteX8" fmla="*/ 555 w 196788"/>
                <a:gd name="connsiteY8" fmla="*/ 56706 h 196788"/>
                <a:gd name="connsiteX9" fmla="*/ 555 w 196788"/>
                <a:gd name="connsiteY9" fmla="*/ 140452 h 196788"/>
                <a:gd name="connsiteX10" fmla="*/ 13871 w 196788"/>
                <a:gd name="connsiteY10" fmla="*/ 153769 h 196788"/>
                <a:gd name="connsiteX11" fmla="*/ 43390 w 196788"/>
                <a:gd name="connsiteY11" fmla="*/ 153769 h 196788"/>
                <a:gd name="connsiteX12" fmla="*/ 43390 w 196788"/>
                <a:gd name="connsiteY12" fmla="*/ 183287 h 196788"/>
                <a:gd name="connsiteX13" fmla="*/ 56706 w 196788"/>
                <a:gd name="connsiteY13" fmla="*/ 196603 h 196788"/>
                <a:gd name="connsiteX14" fmla="*/ 140452 w 196788"/>
                <a:gd name="connsiteY14" fmla="*/ 196603 h 196788"/>
                <a:gd name="connsiteX15" fmla="*/ 153769 w 196788"/>
                <a:gd name="connsiteY15" fmla="*/ 183287 h 196788"/>
                <a:gd name="connsiteX16" fmla="*/ 153769 w 196788"/>
                <a:gd name="connsiteY16" fmla="*/ 153769 h 196788"/>
                <a:gd name="connsiteX17" fmla="*/ 183287 w 196788"/>
                <a:gd name="connsiteY17" fmla="*/ 153769 h 196788"/>
                <a:gd name="connsiteX18" fmla="*/ 196603 w 196788"/>
                <a:gd name="connsiteY18" fmla="*/ 140452 h 196788"/>
                <a:gd name="connsiteX19" fmla="*/ 196603 w 196788"/>
                <a:gd name="connsiteY19" fmla="*/ 56706 h 196788"/>
                <a:gd name="connsiteX20" fmla="*/ 183287 w 196788"/>
                <a:gd name="connsiteY20" fmla="*/ 43390 h 196788"/>
                <a:gd name="connsiteX21" fmla="*/ 169970 w 196788"/>
                <a:gd name="connsiteY21" fmla="*/ 127136 h 196788"/>
                <a:gd name="connsiteX22" fmla="*/ 140452 w 196788"/>
                <a:gd name="connsiteY22" fmla="*/ 127136 h 196788"/>
                <a:gd name="connsiteX23" fmla="*/ 127136 w 196788"/>
                <a:gd name="connsiteY23" fmla="*/ 140452 h 196788"/>
                <a:gd name="connsiteX24" fmla="*/ 127136 w 196788"/>
                <a:gd name="connsiteY24" fmla="*/ 169970 h 196788"/>
                <a:gd name="connsiteX25" fmla="*/ 70023 w 196788"/>
                <a:gd name="connsiteY25" fmla="*/ 169970 h 196788"/>
                <a:gd name="connsiteX26" fmla="*/ 70023 w 196788"/>
                <a:gd name="connsiteY26" fmla="*/ 140452 h 196788"/>
                <a:gd name="connsiteX27" fmla="*/ 56706 w 196788"/>
                <a:gd name="connsiteY27" fmla="*/ 127136 h 196788"/>
                <a:gd name="connsiteX28" fmla="*/ 27188 w 196788"/>
                <a:gd name="connsiteY28" fmla="*/ 127136 h 196788"/>
                <a:gd name="connsiteX29" fmla="*/ 27188 w 196788"/>
                <a:gd name="connsiteY29" fmla="*/ 70023 h 196788"/>
                <a:gd name="connsiteX30" fmla="*/ 56706 w 196788"/>
                <a:gd name="connsiteY30" fmla="*/ 70023 h 196788"/>
                <a:gd name="connsiteX31" fmla="*/ 70023 w 196788"/>
                <a:gd name="connsiteY31" fmla="*/ 56706 h 196788"/>
                <a:gd name="connsiteX32" fmla="*/ 70023 w 196788"/>
                <a:gd name="connsiteY32" fmla="*/ 27188 h 196788"/>
                <a:gd name="connsiteX33" fmla="*/ 127136 w 196788"/>
                <a:gd name="connsiteY33" fmla="*/ 27188 h 196788"/>
                <a:gd name="connsiteX34" fmla="*/ 127136 w 196788"/>
                <a:gd name="connsiteY34" fmla="*/ 56706 h 196788"/>
                <a:gd name="connsiteX35" fmla="*/ 140452 w 196788"/>
                <a:gd name="connsiteY35" fmla="*/ 70023 h 196788"/>
                <a:gd name="connsiteX36" fmla="*/ 169970 w 196788"/>
                <a:gd name="connsiteY36" fmla="*/ 70023 h 196788"/>
                <a:gd name="connsiteX37" fmla="*/ 169970 w 196788"/>
                <a:gd name="connsiteY37" fmla="*/ 127136 h 19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788" h="196788">
                  <a:moveTo>
                    <a:pt x="183287" y="43390"/>
                  </a:moveTo>
                  <a:lnTo>
                    <a:pt x="153769" y="43390"/>
                  </a:lnTo>
                  <a:lnTo>
                    <a:pt x="153769" y="13871"/>
                  </a:lnTo>
                  <a:cubicBezTo>
                    <a:pt x="153769" y="6547"/>
                    <a:pt x="147776" y="555"/>
                    <a:pt x="140452" y="555"/>
                  </a:cubicBezTo>
                  <a:lnTo>
                    <a:pt x="56706" y="555"/>
                  </a:lnTo>
                  <a:cubicBezTo>
                    <a:pt x="49382" y="555"/>
                    <a:pt x="43390" y="6547"/>
                    <a:pt x="43390" y="13871"/>
                  </a:cubicBezTo>
                  <a:lnTo>
                    <a:pt x="43390" y="43390"/>
                  </a:lnTo>
                  <a:lnTo>
                    <a:pt x="13871" y="43390"/>
                  </a:lnTo>
                  <a:cubicBezTo>
                    <a:pt x="6547" y="43390"/>
                    <a:pt x="555" y="49382"/>
                    <a:pt x="555" y="56706"/>
                  </a:cubicBezTo>
                  <a:lnTo>
                    <a:pt x="555" y="140452"/>
                  </a:lnTo>
                  <a:cubicBezTo>
                    <a:pt x="555" y="147776"/>
                    <a:pt x="6547" y="153769"/>
                    <a:pt x="13871" y="153769"/>
                  </a:cubicBezTo>
                  <a:lnTo>
                    <a:pt x="43390" y="153769"/>
                  </a:lnTo>
                  <a:lnTo>
                    <a:pt x="43390" y="183287"/>
                  </a:lnTo>
                  <a:cubicBezTo>
                    <a:pt x="43390" y="190611"/>
                    <a:pt x="49382" y="196603"/>
                    <a:pt x="56706" y="196603"/>
                  </a:cubicBezTo>
                  <a:lnTo>
                    <a:pt x="140452" y="196603"/>
                  </a:lnTo>
                  <a:cubicBezTo>
                    <a:pt x="147776" y="196603"/>
                    <a:pt x="153769" y="190611"/>
                    <a:pt x="153769" y="183287"/>
                  </a:cubicBezTo>
                  <a:lnTo>
                    <a:pt x="153769" y="153769"/>
                  </a:lnTo>
                  <a:lnTo>
                    <a:pt x="183287" y="153769"/>
                  </a:lnTo>
                  <a:cubicBezTo>
                    <a:pt x="190611" y="153769"/>
                    <a:pt x="196603" y="147776"/>
                    <a:pt x="196603" y="140452"/>
                  </a:cubicBezTo>
                  <a:lnTo>
                    <a:pt x="196603" y="56706"/>
                  </a:lnTo>
                  <a:cubicBezTo>
                    <a:pt x="196603" y="49308"/>
                    <a:pt x="190611" y="43390"/>
                    <a:pt x="183287" y="43390"/>
                  </a:cubicBezTo>
                  <a:close/>
                  <a:moveTo>
                    <a:pt x="169970" y="127136"/>
                  </a:moveTo>
                  <a:lnTo>
                    <a:pt x="140452" y="127136"/>
                  </a:lnTo>
                  <a:cubicBezTo>
                    <a:pt x="133128" y="127136"/>
                    <a:pt x="127136" y="133128"/>
                    <a:pt x="127136" y="140452"/>
                  </a:cubicBezTo>
                  <a:lnTo>
                    <a:pt x="127136" y="169970"/>
                  </a:lnTo>
                  <a:lnTo>
                    <a:pt x="70023" y="169970"/>
                  </a:lnTo>
                  <a:lnTo>
                    <a:pt x="70023" y="140452"/>
                  </a:lnTo>
                  <a:cubicBezTo>
                    <a:pt x="70023" y="133128"/>
                    <a:pt x="64030" y="127136"/>
                    <a:pt x="56706" y="127136"/>
                  </a:cubicBezTo>
                  <a:lnTo>
                    <a:pt x="27188" y="127136"/>
                  </a:lnTo>
                  <a:lnTo>
                    <a:pt x="27188" y="70023"/>
                  </a:lnTo>
                  <a:lnTo>
                    <a:pt x="56706" y="70023"/>
                  </a:lnTo>
                  <a:cubicBezTo>
                    <a:pt x="64030" y="70023"/>
                    <a:pt x="70023" y="64030"/>
                    <a:pt x="70023" y="56706"/>
                  </a:cubicBezTo>
                  <a:lnTo>
                    <a:pt x="70023" y="27188"/>
                  </a:lnTo>
                  <a:lnTo>
                    <a:pt x="127136" y="27188"/>
                  </a:lnTo>
                  <a:lnTo>
                    <a:pt x="127136" y="56706"/>
                  </a:lnTo>
                  <a:cubicBezTo>
                    <a:pt x="127136" y="64030"/>
                    <a:pt x="133128" y="70023"/>
                    <a:pt x="140452" y="70023"/>
                  </a:cubicBezTo>
                  <a:lnTo>
                    <a:pt x="169970" y="70023"/>
                  </a:lnTo>
                  <a:lnTo>
                    <a:pt x="169970" y="1271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1" name="Grupo 299">
            <a:extLst>
              <a:ext uri="{FF2B5EF4-FFF2-40B4-BE49-F238E27FC236}">
                <a16:creationId xmlns:a16="http://schemas.microsoft.com/office/drawing/2014/main" id="{A61E9121-80DF-034D-819F-7ECC57F25F40}"/>
              </a:ext>
            </a:extLst>
          </p:cNvPr>
          <p:cNvGrpSpPr/>
          <p:nvPr/>
        </p:nvGrpSpPr>
        <p:grpSpPr>
          <a:xfrm>
            <a:off x="14157859" y="5572042"/>
            <a:ext cx="510423" cy="700505"/>
            <a:chOff x="4175723" y="1434373"/>
            <a:chExt cx="391357" cy="537099"/>
          </a:xfrm>
          <a:solidFill>
            <a:schemeClr val="bg1"/>
          </a:solidFill>
        </p:grpSpPr>
        <p:sp>
          <p:nvSpPr>
            <p:cNvPr id="62" name="Forma libre 41">
              <a:extLst>
                <a:ext uri="{FF2B5EF4-FFF2-40B4-BE49-F238E27FC236}">
                  <a16:creationId xmlns:a16="http://schemas.microsoft.com/office/drawing/2014/main" id="{A9667601-FF14-2A46-94E2-CBF04BF189A8}"/>
                </a:ext>
              </a:extLst>
            </p:cNvPr>
            <p:cNvSpPr/>
            <p:nvPr/>
          </p:nvSpPr>
          <p:spPr>
            <a:xfrm>
              <a:off x="4175723" y="1434373"/>
              <a:ext cx="391357" cy="537099"/>
            </a:xfrm>
            <a:custGeom>
              <a:avLst/>
              <a:gdLst>
                <a:gd name="connsiteX0" fmla="*/ 370976 w 391357"/>
                <a:gd name="connsiteY0" fmla="*/ 56336 h 537099"/>
                <a:gd name="connsiteX1" fmla="*/ 288487 w 391357"/>
                <a:gd name="connsiteY1" fmla="*/ 56336 h 537099"/>
                <a:gd name="connsiteX2" fmla="*/ 254752 w 391357"/>
                <a:gd name="connsiteY2" fmla="*/ 18458 h 537099"/>
                <a:gd name="connsiteX3" fmla="*/ 195790 w 391357"/>
                <a:gd name="connsiteY3" fmla="*/ 555 h 537099"/>
                <a:gd name="connsiteX4" fmla="*/ 136827 w 391357"/>
                <a:gd name="connsiteY4" fmla="*/ 18458 h 537099"/>
                <a:gd name="connsiteX5" fmla="*/ 103092 w 391357"/>
                <a:gd name="connsiteY5" fmla="*/ 56336 h 537099"/>
                <a:gd name="connsiteX6" fmla="*/ 20604 w 391357"/>
                <a:gd name="connsiteY6" fmla="*/ 56336 h 537099"/>
                <a:gd name="connsiteX7" fmla="*/ 555 w 391357"/>
                <a:gd name="connsiteY7" fmla="*/ 83783 h 537099"/>
                <a:gd name="connsiteX8" fmla="*/ 555 w 391357"/>
                <a:gd name="connsiteY8" fmla="*/ 523302 h 537099"/>
                <a:gd name="connsiteX9" fmla="*/ 13871 w 391357"/>
                <a:gd name="connsiteY9" fmla="*/ 536618 h 537099"/>
                <a:gd name="connsiteX10" fmla="*/ 377782 w 391357"/>
                <a:gd name="connsiteY10" fmla="*/ 536618 h 537099"/>
                <a:gd name="connsiteX11" fmla="*/ 391098 w 391357"/>
                <a:gd name="connsiteY11" fmla="*/ 523302 h 537099"/>
                <a:gd name="connsiteX12" fmla="*/ 391098 w 391357"/>
                <a:gd name="connsiteY12" fmla="*/ 83783 h 537099"/>
                <a:gd name="connsiteX13" fmla="*/ 370976 w 391357"/>
                <a:gd name="connsiteY13" fmla="*/ 56336 h 537099"/>
                <a:gd name="connsiteX14" fmla="*/ 267625 w 391357"/>
                <a:gd name="connsiteY14" fmla="*/ 74609 h 537099"/>
                <a:gd name="connsiteX15" fmla="*/ 268735 w 391357"/>
                <a:gd name="connsiteY15" fmla="*/ 74166 h 537099"/>
                <a:gd name="connsiteX16" fmla="*/ 276872 w 391357"/>
                <a:gd name="connsiteY16" fmla="*/ 82155 h 537099"/>
                <a:gd name="connsiteX17" fmla="*/ 276872 w 391357"/>
                <a:gd name="connsiteY17" fmla="*/ 82895 h 537099"/>
                <a:gd name="connsiteX18" fmla="*/ 266811 w 391357"/>
                <a:gd name="connsiteY18" fmla="*/ 72612 h 537099"/>
                <a:gd name="connsiteX19" fmla="*/ 267625 w 391357"/>
                <a:gd name="connsiteY19" fmla="*/ 74609 h 537099"/>
                <a:gd name="connsiteX20" fmla="*/ 151697 w 391357"/>
                <a:gd name="connsiteY20" fmla="*/ 40578 h 537099"/>
                <a:gd name="connsiteX21" fmla="*/ 195790 w 391357"/>
                <a:gd name="connsiteY21" fmla="*/ 27188 h 537099"/>
                <a:gd name="connsiteX22" fmla="*/ 239882 w 391357"/>
                <a:gd name="connsiteY22" fmla="*/ 40578 h 537099"/>
                <a:gd name="connsiteX23" fmla="*/ 266663 w 391357"/>
                <a:gd name="connsiteY23" fmla="*/ 72390 h 537099"/>
                <a:gd name="connsiteX24" fmla="*/ 266663 w 391357"/>
                <a:gd name="connsiteY24" fmla="*/ 103906 h 537099"/>
                <a:gd name="connsiteX25" fmla="*/ 124842 w 391357"/>
                <a:gd name="connsiteY25" fmla="*/ 103906 h 537099"/>
                <a:gd name="connsiteX26" fmla="*/ 124842 w 391357"/>
                <a:gd name="connsiteY26" fmla="*/ 72390 h 537099"/>
                <a:gd name="connsiteX27" fmla="*/ 151697 w 391357"/>
                <a:gd name="connsiteY27" fmla="*/ 40578 h 537099"/>
                <a:gd name="connsiteX28" fmla="*/ 123954 w 391357"/>
                <a:gd name="connsiteY28" fmla="*/ 74609 h 537099"/>
                <a:gd name="connsiteX29" fmla="*/ 124842 w 391357"/>
                <a:gd name="connsiteY29" fmla="*/ 72538 h 537099"/>
                <a:gd name="connsiteX30" fmla="*/ 114781 w 391357"/>
                <a:gd name="connsiteY30" fmla="*/ 82969 h 537099"/>
                <a:gd name="connsiteX31" fmla="*/ 114781 w 391357"/>
                <a:gd name="connsiteY31" fmla="*/ 82599 h 537099"/>
                <a:gd name="connsiteX32" fmla="*/ 123954 w 391357"/>
                <a:gd name="connsiteY32" fmla="*/ 74609 h 537099"/>
                <a:gd name="connsiteX33" fmla="*/ 123954 w 391357"/>
                <a:gd name="connsiteY33" fmla="*/ 74609 h 537099"/>
                <a:gd name="connsiteX34" fmla="*/ 364465 w 391357"/>
                <a:gd name="connsiteY34" fmla="*/ 509911 h 537099"/>
                <a:gd name="connsiteX35" fmla="*/ 27114 w 391357"/>
                <a:gd name="connsiteY35" fmla="*/ 509911 h 537099"/>
                <a:gd name="connsiteX36" fmla="*/ 27114 w 391357"/>
                <a:gd name="connsiteY36" fmla="*/ 83709 h 537099"/>
                <a:gd name="connsiteX37" fmla="*/ 27114 w 391357"/>
                <a:gd name="connsiteY37" fmla="*/ 82895 h 537099"/>
                <a:gd name="connsiteX38" fmla="*/ 91773 w 391357"/>
                <a:gd name="connsiteY38" fmla="*/ 82895 h 537099"/>
                <a:gd name="connsiteX39" fmla="*/ 91773 w 391357"/>
                <a:gd name="connsiteY39" fmla="*/ 82895 h 537099"/>
                <a:gd name="connsiteX40" fmla="*/ 98209 w 391357"/>
                <a:gd name="connsiteY40" fmla="*/ 82895 h 537099"/>
                <a:gd name="connsiteX41" fmla="*/ 98209 w 391357"/>
                <a:gd name="connsiteY41" fmla="*/ 115817 h 537099"/>
                <a:gd name="connsiteX42" fmla="*/ 114633 w 391357"/>
                <a:gd name="connsiteY42" fmla="*/ 130465 h 537099"/>
                <a:gd name="connsiteX43" fmla="*/ 276798 w 391357"/>
                <a:gd name="connsiteY43" fmla="*/ 130465 h 537099"/>
                <a:gd name="connsiteX44" fmla="*/ 293222 w 391357"/>
                <a:gd name="connsiteY44" fmla="*/ 115817 h 537099"/>
                <a:gd name="connsiteX45" fmla="*/ 293222 w 391357"/>
                <a:gd name="connsiteY45" fmla="*/ 82969 h 537099"/>
                <a:gd name="connsiteX46" fmla="*/ 299658 w 391357"/>
                <a:gd name="connsiteY46" fmla="*/ 82969 h 537099"/>
                <a:gd name="connsiteX47" fmla="*/ 299658 w 391357"/>
                <a:gd name="connsiteY47" fmla="*/ 82969 h 537099"/>
                <a:gd name="connsiteX48" fmla="*/ 364317 w 391357"/>
                <a:gd name="connsiteY48" fmla="*/ 82969 h 537099"/>
                <a:gd name="connsiteX49" fmla="*/ 364317 w 391357"/>
                <a:gd name="connsiteY49" fmla="*/ 83783 h 537099"/>
                <a:gd name="connsiteX50" fmla="*/ 364317 w 391357"/>
                <a:gd name="connsiteY50" fmla="*/ 509911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1357" h="537099">
                  <a:moveTo>
                    <a:pt x="370976" y="56336"/>
                  </a:moveTo>
                  <a:lnTo>
                    <a:pt x="288487" y="56336"/>
                  </a:lnTo>
                  <a:cubicBezTo>
                    <a:pt x="280719" y="41170"/>
                    <a:pt x="269178" y="28224"/>
                    <a:pt x="254752" y="18458"/>
                  </a:cubicBezTo>
                  <a:cubicBezTo>
                    <a:pt x="237367" y="6769"/>
                    <a:pt x="216948" y="555"/>
                    <a:pt x="195790" y="555"/>
                  </a:cubicBezTo>
                  <a:cubicBezTo>
                    <a:pt x="174557" y="555"/>
                    <a:pt x="154213" y="6769"/>
                    <a:pt x="136827" y="18458"/>
                  </a:cubicBezTo>
                  <a:cubicBezTo>
                    <a:pt x="122401" y="28224"/>
                    <a:pt x="110860" y="41170"/>
                    <a:pt x="103092" y="56336"/>
                  </a:cubicBezTo>
                  <a:lnTo>
                    <a:pt x="20604" y="56336"/>
                  </a:lnTo>
                  <a:cubicBezTo>
                    <a:pt x="8989" y="56336"/>
                    <a:pt x="555" y="67877"/>
                    <a:pt x="555" y="83783"/>
                  </a:cubicBezTo>
                  <a:lnTo>
                    <a:pt x="555" y="523302"/>
                  </a:lnTo>
                  <a:cubicBezTo>
                    <a:pt x="555" y="530626"/>
                    <a:pt x="6547" y="536618"/>
                    <a:pt x="13871" y="536618"/>
                  </a:cubicBezTo>
                  <a:lnTo>
                    <a:pt x="377782" y="536618"/>
                  </a:lnTo>
                  <a:cubicBezTo>
                    <a:pt x="385106" y="536618"/>
                    <a:pt x="391098" y="530626"/>
                    <a:pt x="391098" y="523302"/>
                  </a:cubicBezTo>
                  <a:lnTo>
                    <a:pt x="391098" y="83783"/>
                  </a:lnTo>
                  <a:cubicBezTo>
                    <a:pt x="391098" y="67877"/>
                    <a:pt x="382591" y="56336"/>
                    <a:pt x="370976" y="56336"/>
                  </a:cubicBezTo>
                  <a:close/>
                  <a:moveTo>
                    <a:pt x="267625" y="74609"/>
                  </a:moveTo>
                  <a:lnTo>
                    <a:pt x="268735" y="74166"/>
                  </a:lnTo>
                  <a:cubicBezTo>
                    <a:pt x="270066" y="77939"/>
                    <a:pt x="273099" y="80898"/>
                    <a:pt x="276872" y="82155"/>
                  </a:cubicBezTo>
                  <a:lnTo>
                    <a:pt x="276872" y="82895"/>
                  </a:lnTo>
                  <a:cubicBezTo>
                    <a:pt x="271324" y="82895"/>
                    <a:pt x="267625" y="77273"/>
                    <a:pt x="266811" y="72612"/>
                  </a:cubicBezTo>
                  <a:cubicBezTo>
                    <a:pt x="267107" y="73352"/>
                    <a:pt x="267403" y="73944"/>
                    <a:pt x="267625" y="74609"/>
                  </a:cubicBezTo>
                  <a:close/>
                  <a:moveTo>
                    <a:pt x="151697" y="40578"/>
                  </a:moveTo>
                  <a:cubicBezTo>
                    <a:pt x="164644" y="31849"/>
                    <a:pt x="179884" y="27188"/>
                    <a:pt x="195790" y="27188"/>
                  </a:cubicBezTo>
                  <a:cubicBezTo>
                    <a:pt x="211695" y="27188"/>
                    <a:pt x="226936" y="31775"/>
                    <a:pt x="239882" y="40578"/>
                  </a:cubicBezTo>
                  <a:cubicBezTo>
                    <a:pt x="251793" y="48642"/>
                    <a:pt x="261040" y="59591"/>
                    <a:pt x="266663" y="72390"/>
                  </a:cubicBezTo>
                  <a:lnTo>
                    <a:pt x="266663" y="103906"/>
                  </a:lnTo>
                  <a:lnTo>
                    <a:pt x="124842" y="103906"/>
                  </a:lnTo>
                  <a:lnTo>
                    <a:pt x="124842" y="72390"/>
                  </a:lnTo>
                  <a:cubicBezTo>
                    <a:pt x="130539" y="59517"/>
                    <a:pt x="139786" y="48568"/>
                    <a:pt x="151697" y="40578"/>
                  </a:cubicBezTo>
                  <a:close/>
                  <a:moveTo>
                    <a:pt x="123954" y="74609"/>
                  </a:moveTo>
                  <a:cubicBezTo>
                    <a:pt x="124250" y="73944"/>
                    <a:pt x="124546" y="73204"/>
                    <a:pt x="124842" y="72538"/>
                  </a:cubicBezTo>
                  <a:cubicBezTo>
                    <a:pt x="124028" y="78974"/>
                    <a:pt x="118628" y="82969"/>
                    <a:pt x="114781" y="82969"/>
                  </a:cubicBezTo>
                  <a:lnTo>
                    <a:pt x="114781" y="82599"/>
                  </a:lnTo>
                  <a:cubicBezTo>
                    <a:pt x="118924" y="81564"/>
                    <a:pt x="122327" y="78604"/>
                    <a:pt x="123954" y="74609"/>
                  </a:cubicBezTo>
                  <a:lnTo>
                    <a:pt x="123954" y="74609"/>
                  </a:lnTo>
                  <a:close/>
                  <a:moveTo>
                    <a:pt x="364465" y="509911"/>
                  </a:moveTo>
                  <a:lnTo>
                    <a:pt x="27114" y="509911"/>
                  </a:lnTo>
                  <a:lnTo>
                    <a:pt x="27114" y="83709"/>
                  </a:lnTo>
                  <a:cubicBezTo>
                    <a:pt x="27114" y="83413"/>
                    <a:pt x="27114" y="83191"/>
                    <a:pt x="27114" y="82895"/>
                  </a:cubicBezTo>
                  <a:lnTo>
                    <a:pt x="91773" y="82895"/>
                  </a:lnTo>
                  <a:lnTo>
                    <a:pt x="91773" y="82895"/>
                  </a:lnTo>
                  <a:lnTo>
                    <a:pt x="98209" y="82895"/>
                  </a:lnTo>
                  <a:lnTo>
                    <a:pt x="98209" y="115817"/>
                  </a:lnTo>
                  <a:cubicBezTo>
                    <a:pt x="98209" y="124176"/>
                    <a:pt x="105311" y="130465"/>
                    <a:pt x="114633" y="130465"/>
                  </a:cubicBezTo>
                  <a:lnTo>
                    <a:pt x="276798" y="130465"/>
                  </a:lnTo>
                  <a:cubicBezTo>
                    <a:pt x="286194" y="130465"/>
                    <a:pt x="293222" y="124176"/>
                    <a:pt x="293222" y="115817"/>
                  </a:cubicBezTo>
                  <a:lnTo>
                    <a:pt x="293222" y="82969"/>
                  </a:lnTo>
                  <a:lnTo>
                    <a:pt x="299658" y="82969"/>
                  </a:lnTo>
                  <a:lnTo>
                    <a:pt x="299658" y="82969"/>
                  </a:lnTo>
                  <a:lnTo>
                    <a:pt x="364317" y="82969"/>
                  </a:lnTo>
                  <a:cubicBezTo>
                    <a:pt x="364317" y="83191"/>
                    <a:pt x="364317" y="83487"/>
                    <a:pt x="364317" y="83783"/>
                  </a:cubicBezTo>
                  <a:lnTo>
                    <a:pt x="364317" y="5099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3" name="Forma libre 42">
              <a:extLst>
                <a:ext uri="{FF2B5EF4-FFF2-40B4-BE49-F238E27FC236}">
                  <a16:creationId xmlns:a16="http://schemas.microsoft.com/office/drawing/2014/main" id="{1F201028-4EAD-2F49-ACF6-DA14040EA27A}"/>
                </a:ext>
              </a:extLst>
            </p:cNvPr>
            <p:cNvSpPr/>
            <p:nvPr/>
          </p:nvSpPr>
          <p:spPr>
            <a:xfrm>
              <a:off x="4230765" y="1656461"/>
              <a:ext cx="281126" cy="186431"/>
            </a:xfrm>
            <a:custGeom>
              <a:avLst/>
              <a:gdLst>
                <a:gd name="connsiteX0" fmla="*/ 267699 w 281126"/>
                <a:gd name="connsiteY0" fmla="*/ 96953 h 186431"/>
                <a:gd name="connsiteX1" fmla="*/ 241140 w 281126"/>
                <a:gd name="connsiteY1" fmla="*/ 96953 h 186431"/>
                <a:gd name="connsiteX2" fmla="*/ 213767 w 281126"/>
                <a:gd name="connsiteY2" fmla="*/ 69654 h 186431"/>
                <a:gd name="connsiteX3" fmla="*/ 201264 w 281126"/>
                <a:gd name="connsiteY3" fmla="*/ 66103 h 186431"/>
                <a:gd name="connsiteX4" fmla="*/ 191721 w 281126"/>
                <a:gd name="connsiteY4" fmla="*/ 74832 h 186431"/>
                <a:gd name="connsiteX5" fmla="*/ 176185 w 281126"/>
                <a:gd name="connsiteY5" fmla="*/ 121662 h 186431"/>
                <a:gd name="connsiteX6" fmla="*/ 153399 w 281126"/>
                <a:gd name="connsiteY6" fmla="*/ 11209 h 186431"/>
                <a:gd name="connsiteX7" fmla="*/ 140600 w 281126"/>
                <a:gd name="connsiteY7" fmla="*/ 556 h 186431"/>
                <a:gd name="connsiteX8" fmla="*/ 127432 w 281126"/>
                <a:gd name="connsiteY8" fmla="*/ 10765 h 186431"/>
                <a:gd name="connsiteX9" fmla="*/ 104867 w 281126"/>
                <a:gd name="connsiteY9" fmla="*/ 104721 h 186431"/>
                <a:gd name="connsiteX10" fmla="*/ 87852 w 281126"/>
                <a:gd name="connsiteY10" fmla="*/ 72021 h 186431"/>
                <a:gd name="connsiteX11" fmla="*/ 77865 w 281126"/>
                <a:gd name="connsiteY11" fmla="*/ 64993 h 186431"/>
                <a:gd name="connsiteX12" fmla="*/ 66324 w 281126"/>
                <a:gd name="connsiteY12" fmla="*/ 69062 h 186431"/>
                <a:gd name="connsiteX13" fmla="*/ 40134 w 281126"/>
                <a:gd name="connsiteY13" fmla="*/ 96879 h 186431"/>
                <a:gd name="connsiteX14" fmla="*/ 13871 w 281126"/>
                <a:gd name="connsiteY14" fmla="*/ 96879 h 186431"/>
                <a:gd name="connsiteX15" fmla="*/ 555 w 281126"/>
                <a:gd name="connsiteY15" fmla="*/ 110195 h 186431"/>
                <a:gd name="connsiteX16" fmla="*/ 13871 w 281126"/>
                <a:gd name="connsiteY16" fmla="*/ 123512 h 186431"/>
                <a:gd name="connsiteX17" fmla="*/ 45905 w 281126"/>
                <a:gd name="connsiteY17" fmla="*/ 123512 h 186431"/>
                <a:gd name="connsiteX18" fmla="*/ 55596 w 281126"/>
                <a:gd name="connsiteY18" fmla="*/ 119295 h 186431"/>
                <a:gd name="connsiteX19" fmla="*/ 72834 w 281126"/>
                <a:gd name="connsiteY19" fmla="*/ 100947 h 186431"/>
                <a:gd name="connsiteX20" fmla="*/ 97617 w 281126"/>
                <a:gd name="connsiteY20" fmla="*/ 148517 h 186431"/>
                <a:gd name="connsiteX21" fmla="*/ 111082 w 281126"/>
                <a:gd name="connsiteY21" fmla="*/ 155545 h 186431"/>
                <a:gd name="connsiteX22" fmla="*/ 122401 w 281126"/>
                <a:gd name="connsiteY22" fmla="*/ 145410 h 186431"/>
                <a:gd name="connsiteX23" fmla="*/ 139343 w 281126"/>
                <a:gd name="connsiteY23" fmla="*/ 74832 h 186431"/>
                <a:gd name="connsiteX24" fmla="*/ 160131 w 281126"/>
                <a:gd name="connsiteY24" fmla="*/ 175520 h 186431"/>
                <a:gd name="connsiteX25" fmla="*/ 172412 w 281126"/>
                <a:gd name="connsiteY25" fmla="*/ 186099 h 186431"/>
                <a:gd name="connsiteX26" fmla="*/ 173225 w 281126"/>
                <a:gd name="connsiteY26" fmla="*/ 186099 h 186431"/>
                <a:gd name="connsiteX27" fmla="*/ 185876 w 281126"/>
                <a:gd name="connsiteY27" fmla="*/ 177000 h 186431"/>
                <a:gd name="connsiteX28" fmla="*/ 210290 w 281126"/>
                <a:gd name="connsiteY28" fmla="*/ 103537 h 186431"/>
                <a:gd name="connsiteX29" fmla="*/ 226344 w 281126"/>
                <a:gd name="connsiteY29" fmla="*/ 119517 h 186431"/>
                <a:gd name="connsiteX30" fmla="*/ 235739 w 281126"/>
                <a:gd name="connsiteY30" fmla="*/ 123437 h 186431"/>
                <a:gd name="connsiteX31" fmla="*/ 267773 w 281126"/>
                <a:gd name="connsiteY31" fmla="*/ 123437 h 186431"/>
                <a:gd name="connsiteX32" fmla="*/ 281089 w 281126"/>
                <a:gd name="connsiteY32" fmla="*/ 110121 h 186431"/>
                <a:gd name="connsiteX33" fmla="*/ 267699 w 281126"/>
                <a:gd name="connsiteY33" fmla="*/ 96953 h 18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1126" h="186431">
                  <a:moveTo>
                    <a:pt x="267699" y="96953"/>
                  </a:moveTo>
                  <a:lnTo>
                    <a:pt x="241140" y="96953"/>
                  </a:lnTo>
                  <a:lnTo>
                    <a:pt x="213767" y="69654"/>
                  </a:lnTo>
                  <a:cubicBezTo>
                    <a:pt x="210512" y="66399"/>
                    <a:pt x="205777" y="65067"/>
                    <a:pt x="201264" y="66103"/>
                  </a:cubicBezTo>
                  <a:cubicBezTo>
                    <a:pt x="196751" y="67138"/>
                    <a:pt x="193126" y="70467"/>
                    <a:pt x="191721" y="74832"/>
                  </a:cubicBezTo>
                  <a:lnTo>
                    <a:pt x="176185" y="121662"/>
                  </a:lnTo>
                  <a:lnTo>
                    <a:pt x="153399" y="11209"/>
                  </a:lnTo>
                  <a:cubicBezTo>
                    <a:pt x="152141" y="5069"/>
                    <a:pt x="146814" y="704"/>
                    <a:pt x="140600" y="556"/>
                  </a:cubicBezTo>
                  <a:cubicBezTo>
                    <a:pt x="134386" y="482"/>
                    <a:pt x="128911" y="4699"/>
                    <a:pt x="127432" y="10765"/>
                  </a:cubicBezTo>
                  <a:lnTo>
                    <a:pt x="104867" y="104721"/>
                  </a:lnTo>
                  <a:lnTo>
                    <a:pt x="87852" y="72021"/>
                  </a:lnTo>
                  <a:cubicBezTo>
                    <a:pt x="85855" y="68174"/>
                    <a:pt x="82155" y="65585"/>
                    <a:pt x="77865" y="64993"/>
                  </a:cubicBezTo>
                  <a:cubicBezTo>
                    <a:pt x="73574" y="64401"/>
                    <a:pt x="69283" y="65955"/>
                    <a:pt x="66324" y="69062"/>
                  </a:cubicBezTo>
                  <a:lnTo>
                    <a:pt x="40134" y="96879"/>
                  </a:lnTo>
                  <a:lnTo>
                    <a:pt x="13871" y="96879"/>
                  </a:lnTo>
                  <a:cubicBezTo>
                    <a:pt x="6547" y="96879"/>
                    <a:pt x="555" y="102871"/>
                    <a:pt x="555" y="110195"/>
                  </a:cubicBezTo>
                  <a:cubicBezTo>
                    <a:pt x="555" y="117519"/>
                    <a:pt x="6547" y="123512"/>
                    <a:pt x="13871" y="123512"/>
                  </a:cubicBezTo>
                  <a:lnTo>
                    <a:pt x="45905" y="123512"/>
                  </a:lnTo>
                  <a:cubicBezTo>
                    <a:pt x="49604" y="123512"/>
                    <a:pt x="53081" y="121958"/>
                    <a:pt x="55596" y="119295"/>
                  </a:cubicBezTo>
                  <a:lnTo>
                    <a:pt x="72834" y="100947"/>
                  </a:lnTo>
                  <a:lnTo>
                    <a:pt x="97617" y="148517"/>
                  </a:lnTo>
                  <a:cubicBezTo>
                    <a:pt x="100207" y="153474"/>
                    <a:pt x="105533" y="156285"/>
                    <a:pt x="111082" y="155545"/>
                  </a:cubicBezTo>
                  <a:cubicBezTo>
                    <a:pt x="116630" y="154879"/>
                    <a:pt x="121143" y="150810"/>
                    <a:pt x="122401" y="145410"/>
                  </a:cubicBezTo>
                  <a:lnTo>
                    <a:pt x="139343" y="74832"/>
                  </a:lnTo>
                  <a:lnTo>
                    <a:pt x="160131" y="175520"/>
                  </a:lnTo>
                  <a:cubicBezTo>
                    <a:pt x="161315" y="181438"/>
                    <a:pt x="166345" y="185803"/>
                    <a:pt x="172412" y="186099"/>
                  </a:cubicBezTo>
                  <a:cubicBezTo>
                    <a:pt x="172708" y="186099"/>
                    <a:pt x="172930" y="186099"/>
                    <a:pt x="173225" y="186099"/>
                  </a:cubicBezTo>
                  <a:cubicBezTo>
                    <a:pt x="178922" y="186099"/>
                    <a:pt x="184027" y="182474"/>
                    <a:pt x="185876" y="177000"/>
                  </a:cubicBezTo>
                  <a:lnTo>
                    <a:pt x="210290" y="103537"/>
                  </a:lnTo>
                  <a:lnTo>
                    <a:pt x="226344" y="119517"/>
                  </a:lnTo>
                  <a:cubicBezTo>
                    <a:pt x="228859" y="122032"/>
                    <a:pt x="232188" y="123437"/>
                    <a:pt x="235739" y="123437"/>
                  </a:cubicBezTo>
                  <a:lnTo>
                    <a:pt x="267773" y="123437"/>
                  </a:lnTo>
                  <a:cubicBezTo>
                    <a:pt x="275097" y="123437"/>
                    <a:pt x="281089" y="117445"/>
                    <a:pt x="281089" y="110121"/>
                  </a:cubicBezTo>
                  <a:cubicBezTo>
                    <a:pt x="281089" y="102797"/>
                    <a:pt x="275023" y="96953"/>
                    <a:pt x="267699" y="96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64" name="Forma libre 25">
            <a:extLst>
              <a:ext uri="{FF2B5EF4-FFF2-40B4-BE49-F238E27FC236}">
                <a16:creationId xmlns:a16="http://schemas.microsoft.com/office/drawing/2014/main" id="{029EF37D-41F7-1140-A653-F9F3EFF6DDC3}"/>
              </a:ext>
            </a:extLst>
          </p:cNvPr>
          <p:cNvSpPr/>
          <p:nvPr/>
        </p:nvSpPr>
        <p:spPr>
          <a:xfrm>
            <a:off x="14177684" y="11018570"/>
            <a:ext cx="521574" cy="660877"/>
          </a:xfrm>
          <a:custGeom>
            <a:avLst/>
            <a:gdLst>
              <a:gd name="connsiteX0" fmla="*/ 348344 w 357326"/>
              <a:gd name="connsiteY0" fmla="*/ 13508 h 452761"/>
              <a:gd name="connsiteX1" fmla="*/ 318382 w 357326"/>
              <a:gd name="connsiteY1" fmla="*/ 43 h 452761"/>
              <a:gd name="connsiteX2" fmla="*/ 305065 w 357326"/>
              <a:gd name="connsiteY2" fmla="*/ 13360 h 452761"/>
              <a:gd name="connsiteX3" fmla="*/ 318382 w 357326"/>
              <a:gd name="connsiteY3" fmla="*/ 26676 h 452761"/>
              <a:gd name="connsiteX4" fmla="*/ 328443 w 357326"/>
              <a:gd name="connsiteY4" fmla="*/ 31115 h 452761"/>
              <a:gd name="connsiteX5" fmla="*/ 330662 w 357326"/>
              <a:gd name="connsiteY5" fmla="*/ 37329 h 452761"/>
              <a:gd name="connsiteX6" fmla="*/ 303142 w 357326"/>
              <a:gd name="connsiteY6" fmla="*/ 169829 h 452761"/>
              <a:gd name="connsiteX7" fmla="*/ 236041 w 357326"/>
              <a:gd name="connsiteY7" fmla="*/ 216732 h 452761"/>
              <a:gd name="connsiteX8" fmla="*/ 169607 w 357326"/>
              <a:gd name="connsiteY8" fmla="*/ 170864 h 452761"/>
              <a:gd name="connsiteX9" fmla="*/ 141420 w 357326"/>
              <a:gd name="connsiteY9" fmla="*/ 39031 h 452761"/>
              <a:gd name="connsiteX10" fmla="*/ 143935 w 357326"/>
              <a:gd name="connsiteY10" fmla="*/ 31855 h 452761"/>
              <a:gd name="connsiteX11" fmla="*/ 155402 w 357326"/>
              <a:gd name="connsiteY11" fmla="*/ 26750 h 452761"/>
              <a:gd name="connsiteX12" fmla="*/ 168719 w 357326"/>
              <a:gd name="connsiteY12" fmla="*/ 13434 h 452761"/>
              <a:gd name="connsiteX13" fmla="*/ 155402 w 357326"/>
              <a:gd name="connsiteY13" fmla="*/ 117 h 452761"/>
              <a:gd name="connsiteX14" fmla="*/ 123961 w 357326"/>
              <a:gd name="connsiteY14" fmla="*/ 14247 h 452761"/>
              <a:gd name="connsiteX15" fmla="*/ 115009 w 357326"/>
              <a:gd name="connsiteY15" fmla="*/ 42434 h 452761"/>
              <a:gd name="connsiteX16" fmla="*/ 145341 w 357326"/>
              <a:gd name="connsiteY16" fmla="*/ 181961 h 452761"/>
              <a:gd name="connsiteX17" fmla="*/ 222725 w 357326"/>
              <a:gd name="connsiteY17" fmla="*/ 242699 h 452761"/>
              <a:gd name="connsiteX18" fmla="*/ 222651 w 357326"/>
              <a:gd name="connsiteY18" fmla="*/ 345754 h 452761"/>
              <a:gd name="connsiteX19" fmla="*/ 141716 w 357326"/>
              <a:gd name="connsiteY19" fmla="*/ 426689 h 452761"/>
              <a:gd name="connsiteX20" fmla="*/ 60781 w 357326"/>
              <a:gd name="connsiteY20" fmla="*/ 345754 h 452761"/>
              <a:gd name="connsiteX21" fmla="*/ 60781 w 357326"/>
              <a:gd name="connsiteY21" fmla="*/ 295818 h 452761"/>
              <a:gd name="connsiteX22" fmla="*/ 94886 w 357326"/>
              <a:gd name="connsiteY22" fmla="*/ 250319 h 452761"/>
              <a:gd name="connsiteX23" fmla="*/ 47465 w 357326"/>
              <a:gd name="connsiteY23" fmla="*/ 202898 h 452761"/>
              <a:gd name="connsiteX24" fmla="*/ 43 w 357326"/>
              <a:gd name="connsiteY24" fmla="*/ 250319 h 452761"/>
              <a:gd name="connsiteX25" fmla="*/ 34148 w 357326"/>
              <a:gd name="connsiteY25" fmla="*/ 295818 h 452761"/>
              <a:gd name="connsiteX26" fmla="*/ 34148 w 357326"/>
              <a:gd name="connsiteY26" fmla="*/ 345754 h 452761"/>
              <a:gd name="connsiteX27" fmla="*/ 141716 w 357326"/>
              <a:gd name="connsiteY27" fmla="*/ 453322 h 452761"/>
              <a:gd name="connsiteX28" fmla="*/ 249284 w 357326"/>
              <a:gd name="connsiteY28" fmla="*/ 345754 h 452761"/>
              <a:gd name="connsiteX29" fmla="*/ 249358 w 357326"/>
              <a:gd name="connsiteY29" fmla="*/ 242699 h 452761"/>
              <a:gd name="connsiteX30" fmla="*/ 327481 w 357326"/>
              <a:gd name="connsiteY30" fmla="*/ 180704 h 452761"/>
              <a:gd name="connsiteX31" fmla="*/ 357073 w 357326"/>
              <a:gd name="connsiteY31" fmla="*/ 40584 h 452761"/>
              <a:gd name="connsiteX32" fmla="*/ 348344 w 357326"/>
              <a:gd name="connsiteY32" fmla="*/ 13508 h 452761"/>
              <a:gd name="connsiteX33" fmla="*/ 26676 w 357326"/>
              <a:gd name="connsiteY33" fmla="*/ 250319 h 452761"/>
              <a:gd name="connsiteX34" fmla="*/ 47465 w 357326"/>
              <a:gd name="connsiteY34" fmla="*/ 229531 h 452761"/>
              <a:gd name="connsiteX35" fmla="*/ 68253 w 357326"/>
              <a:gd name="connsiteY35" fmla="*/ 250319 h 452761"/>
              <a:gd name="connsiteX36" fmla="*/ 47465 w 357326"/>
              <a:gd name="connsiteY36" fmla="*/ 271108 h 452761"/>
              <a:gd name="connsiteX37" fmla="*/ 26676 w 357326"/>
              <a:gd name="connsiteY37" fmla="*/ 250319 h 45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57326" h="452761">
                <a:moveTo>
                  <a:pt x="348344" y="13508"/>
                </a:moveTo>
                <a:cubicBezTo>
                  <a:pt x="340872" y="5074"/>
                  <a:pt x="329701" y="43"/>
                  <a:pt x="318382" y="43"/>
                </a:cubicBezTo>
                <a:cubicBezTo>
                  <a:pt x="311057" y="43"/>
                  <a:pt x="305065" y="6036"/>
                  <a:pt x="305065" y="13360"/>
                </a:cubicBezTo>
                <a:cubicBezTo>
                  <a:pt x="305065" y="20684"/>
                  <a:pt x="311057" y="26676"/>
                  <a:pt x="318382" y="26676"/>
                </a:cubicBezTo>
                <a:cubicBezTo>
                  <a:pt x="322155" y="26676"/>
                  <a:pt x="326002" y="28378"/>
                  <a:pt x="328443" y="31115"/>
                </a:cubicBezTo>
                <a:cubicBezTo>
                  <a:pt x="330144" y="33038"/>
                  <a:pt x="330884" y="35110"/>
                  <a:pt x="330662" y="37329"/>
                </a:cubicBezTo>
                <a:cubicBezTo>
                  <a:pt x="324226" y="90447"/>
                  <a:pt x="317716" y="137129"/>
                  <a:pt x="303142" y="169829"/>
                </a:cubicBezTo>
                <a:cubicBezTo>
                  <a:pt x="288715" y="202232"/>
                  <a:pt x="268001" y="216732"/>
                  <a:pt x="236041" y="216732"/>
                </a:cubicBezTo>
                <a:cubicBezTo>
                  <a:pt x="204525" y="216732"/>
                  <a:pt x="184033" y="202602"/>
                  <a:pt x="169607" y="170864"/>
                </a:cubicBezTo>
                <a:cubicBezTo>
                  <a:pt x="154810" y="138313"/>
                  <a:pt x="147856" y="89930"/>
                  <a:pt x="141420" y="39031"/>
                </a:cubicBezTo>
                <a:cubicBezTo>
                  <a:pt x="141050" y="35850"/>
                  <a:pt x="142530" y="33334"/>
                  <a:pt x="143935" y="31855"/>
                </a:cubicBezTo>
                <a:cubicBezTo>
                  <a:pt x="146747" y="28674"/>
                  <a:pt x="151111" y="26750"/>
                  <a:pt x="155402" y="26750"/>
                </a:cubicBezTo>
                <a:cubicBezTo>
                  <a:pt x="162726" y="26750"/>
                  <a:pt x="168719" y="20758"/>
                  <a:pt x="168719" y="13434"/>
                </a:cubicBezTo>
                <a:cubicBezTo>
                  <a:pt x="168719" y="6109"/>
                  <a:pt x="162726" y="117"/>
                  <a:pt x="155402" y="117"/>
                </a:cubicBezTo>
                <a:cubicBezTo>
                  <a:pt x="143491" y="117"/>
                  <a:pt x="131803" y="5370"/>
                  <a:pt x="123961" y="14247"/>
                </a:cubicBezTo>
                <a:cubicBezTo>
                  <a:pt x="116932" y="22237"/>
                  <a:pt x="113751" y="32225"/>
                  <a:pt x="115009" y="42434"/>
                </a:cubicBezTo>
                <a:cubicBezTo>
                  <a:pt x="121667" y="95478"/>
                  <a:pt x="128991" y="146007"/>
                  <a:pt x="145341" y="181961"/>
                </a:cubicBezTo>
                <a:cubicBezTo>
                  <a:pt x="162061" y="218878"/>
                  <a:pt x="187510" y="238852"/>
                  <a:pt x="222725" y="242699"/>
                </a:cubicBezTo>
                <a:lnTo>
                  <a:pt x="222651" y="345754"/>
                </a:lnTo>
                <a:cubicBezTo>
                  <a:pt x="222651" y="390365"/>
                  <a:pt x="186326" y="426689"/>
                  <a:pt x="141716" y="426689"/>
                </a:cubicBezTo>
                <a:cubicBezTo>
                  <a:pt x="97106" y="426689"/>
                  <a:pt x="60781" y="390365"/>
                  <a:pt x="60781" y="345754"/>
                </a:cubicBezTo>
                <a:lnTo>
                  <a:pt x="60781" y="295818"/>
                </a:lnTo>
                <a:cubicBezTo>
                  <a:pt x="80460" y="290047"/>
                  <a:pt x="94886" y="271848"/>
                  <a:pt x="94886" y="250319"/>
                </a:cubicBezTo>
                <a:cubicBezTo>
                  <a:pt x="94886" y="224204"/>
                  <a:pt x="73654" y="202898"/>
                  <a:pt x="47465" y="202898"/>
                </a:cubicBezTo>
                <a:cubicBezTo>
                  <a:pt x="21350" y="202898"/>
                  <a:pt x="43" y="224130"/>
                  <a:pt x="43" y="250319"/>
                </a:cubicBezTo>
                <a:cubicBezTo>
                  <a:pt x="43" y="271848"/>
                  <a:pt x="14469" y="290047"/>
                  <a:pt x="34148" y="295818"/>
                </a:cubicBezTo>
                <a:lnTo>
                  <a:pt x="34148" y="345754"/>
                </a:lnTo>
                <a:cubicBezTo>
                  <a:pt x="34148" y="405087"/>
                  <a:pt x="82384" y="453322"/>
                  <a:pt x="141716" y="453322"/>
                </a:cubicBezTo>
                <a:cubicBezTo>
                  <a:pt x="201048" y="453322"/>
                  <a:pt x="249284" y="405087"/>
                  <a:pt x="249284" y="345754"/>
                </a:cubicBezTo>
                <a:lnTo>
                  <a:pt x="249358" y="242699"/>
                </a:lnTo>
                <a:cubicBezTo>
                  <a:pt x="285090" y="238778"/>
                  <a:pt x="310762" y="218360"/>
                  <a:pt x="327481" y="180704"/>
                </a:cubicBezTo>
                <a:cubicBezTo>
                  <a:pt x="343535" y="144601"/>
                  <a:pt x="350415" y="95922"/>
                  <a:pt x="357073" y="40584"/>
                </a:cubicBezTo>
                <a:cubicBezTo>
                  <a:pt x="358257" y="30819"/>
                  <a:pt x="355150" y="21202"/>
                  <a:pt x="348344" y="13508"/>
                </a:cubicBezTo>
                <a:close/>
                <a:moveTo>
                  <a:pt x="26676" y="250319"/>
                </a:moveTo>
                <a:cubicBezTo>
                  <a:pt x="26676" y="238852"/>
                  <a:pt x="35998" y="229531"/>
                  <a:pt x="47465" y="229531"/>
                </a:cubicBezTo>
                <a:cubicBezTo>
                  <a:pt x="58932" y="229531"/>
                  <a:pt x="68253" y="238852"/>
                  <a:pt x="68253" y="250319"/>
                </a:cubicBezTo>
                <a:cubicBezTo>
                  <a:pt x="68253" y="261786"/>
                  <a:pt x="58932" y="271108"/>
                  <a:pt x="47465" y="271108"/>
                </a:cubicBezTo>
                <a:cubicBezTo>
                  <a:pt x="35998" y="271108"/>
                  <a:pt x="26676" y="261786"/>
                  <a:pt x="26676" y="250319"/>
                </a:cubicBezTo>
                <a:close/>
              </a:path>
            </a:pathLst>
          </a:custGeom>
          <a:solidFill>
            <a:schemeClr val="bg1"/>
          </a:solidFill>
          <a:ln w="74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5" name="Forma libre 35">
            <a:extLst>
              <a:ext uri="{FF2B5EF4-FFF2-40B4-BE49-F238E27FC236}">
                <a16:creationId xmlns:a16="http://schemas.microsoft.com/office/drawing/2014/main" id="{976C1C63-5C6B-1248-8973-BD6A9F0F9F6E}"/>
              </a:ext>
            </a:extLst>
          </p:cNvPr>
          <p:cNvSpPr/>
          <p:nvPr/>
        </p:nvSpPr>
        <p:spPr>
          <a:xfrm>
            <a:off x="8163101" y="8430767"/>
            <a:ext cx="808546" cy="659190"/>
          </a:xfrm>
          <a:custGeom>
            <a:avLst/>
            <a:gdLst>
              <a:gd name="connsiteX0" fmla="*/ 493715 w 532660"/>
              <a:gd name="connsiteY0" fmla="*/ 39031 h 434266"/>
              <a:gd name="connsiteX1" fmla="*/ 399538 w 532660"/>
              <a:gd name="connsiteY1" fmla="*/ 43 h 434266"/>
              <a:gd name="connsiteX2" fmla="*/ 305361 w 532660"/>
              <a:gd name="connsiteY2" fmla="*/ 39031 h 434266"/>
              <a:gd name="connsiteX3" fmla="*/ 281169 w 532660"/>
              <a:gd name="connsiteY3" fmla="*/ 63223 h 434266"/>
              <a:gd name="connsiteX4" fmla="*/ 256978 w 532660"/>
              <a:gd name="connsiteY4" fmla="*/ 39031 h 434266"/>
              <a:gd name="connsiteX5" fmla="*/ 162800 w 532660"/>
              <a:gd name="connsiteY5" fmla="*/ 43 h 434266"/>
              <a:gd name="connsiteX6" fmla="*/ 68623 w 532660"/>
              <a:gd name="connsiteY6" fmla="*/ 39031 h 434266"/>
              <a:gd name="connsiteX7" fmla="*/ 29635 w 532660"/>
              <a:gd name="connsiteY7" fmla="*/ 133208 h 434266"/>
              <a:gd name="connsiteX8" fmla="*/ 38291 w 532660"/>
              <a:gd name="connsiteY8" fmla="*/ 180704 h 434266"/>
              <a:gd name="connsiteX9" fmla="*/ 13360 w 532660"/>
              <a:gd name="connsiteY9" fmla="*/ 180704 h 434266"/>
              <a:gd name="connsiteX10" fmla="*/ 43 w 532660"/>
              <a:gd name="connsiteY10" fmla="*/ 194020 h 434266"/>
              <a:gd name="connsiteX11" fmla="*/ 13360 w 532660"/>
              <a:gd name="connsiteY11" fmla="*/ 207337 h 434266"/>
              <a:gd name="connsiteX12" fmla="*/ 52199 w 532660"/>
              <a:gd name="connsiteY12" fmla="*/ 207337 h 434266"/>
              <a:gd name="connsiteX13" fmla="*/ 68697 w 532660"/>
              <a:gd name="connsiteY13" fmla="*/ 227385 h 434266"/>
              <a:gd name="connsiteX14" fmla="*/ 102062 w 532660"/>
              <a:gd name="connsiteY14" fmla="*/ 260529 h 434266"/>
              <a:gd name="connsiteX15" fmla="*/ 102802 w 532660"/>
              <a:gd name="connsiteY15" fmla="*/ 261343 h 434266"/>
              <a:gd name="connsiteX16" fmla="*/ 271774 w 532660"/>
              <a:gd name="connsiteY16" fmla="*/ 430314 h 434266"/>
              <a:gd name="connsiteX17" fmla="*/ 281169 w 532660"/>
              <a:gd name="connsiteY17" fmla="*/ 434235 h 434266"/>
              <a:gd name="connsiteX18" fmla="*/ 290565 w 532660"/>
              <a:gd name="connsiteY18" fmla="*/ 430314 h 434266"/>
              <a:gd name="connsiteX19" fmla="*/ 459537 w 532660"/>
              <a:gd name="connsiteY19" fmla="*/ 261343 h 434266"/>
              <a:gd name="connsiteX20" fmla="*/ 460276 w 532660"/>
              <a:gd name="connsiteY20" fmla="*/ 260529 h 434266"/>
              <a:gd name="connsiteX21" fmla="*/ 493642 w 532660"/>
              <a:gd name="connsiteY21" fmla="*/ 227385 h 434266"/>
              <a:gd name="connsiteX22" fmla="*/ 493642 w 532660"/>
              <a:gd name="connsiteY22" fmla="*/ 227385 h 434266"/>
              <a:gd name="connsiteX23" fmla="*/ 532630 w 532660"/>
              <a:gd name="connsiteY23" fmla="*/ 133208 h 434266"/>
              <a:gd name="connsiteX24" fmla="*/ 493715 w 532660"/>
              <a:gd name="connsiteY24" fmla="*/ 39031 h 434266"/>
              <a:gd name="connsiteX25" fmla="*/ 474850 w 532660"/>
              <a:gd name="connsiteY25" fmla="*/ 208520 h 434266"/>
              <a:gd name="connsiteX26" fmla="*/ 440672 w 532660"/>
              <a:gd name="connsiteY26" fmla="*/ 242478 h 434266"/>
              <a:gd name="connsiteX27" fmla="*/ 439932 w 532660"/>
              <a:gd name="connsiteY27" fmla="*/ 243291 h 434266"/>
              <a:gd name="connsiteX28" fmla="*/ 281169 w 532660"/>
              <a:gd name="connsiteY28" fmla="*/ 402054 h 434266"/>
              <a:gd name="connsiteX29" fmla="*/ 122481 w 532660"/>
              <a:gd name="connsiteY29" fmla="*/ 243365 h 434266"/>
              <a:gd name="connsiteX30" fmla="*/ 121667 w 532660"/>
              <a:gd name="connsiteY30" fmla="*/ 242478 h 434266"/>
              <a:gd name="connsiteX31" fmla="*/ 87488 w 532660"/>
              <a:gd name="connsiteY31" fmla="*/ 208520 h 434266"/>
              <a:gd name="connsiteX32" fmla="*/ 75133 w 532660"/>
              <a:gd name="connsiteY32" fmla="*/ 193724 h 434266"/>
              <a:gd name="connsiteX33" fmla="*/ 94072 w 532660"/>
              <a:gd name="connsiteY33" fmla="*/ 173528 h 434266"/>
              <a:gd name="connsiteX34" fmla="*/ 130545 w 532660"/>
              <a:gd name="connsiteY34" fmla="*/ 243587 h 434266"/>
              <a:gd name="connsiteX35" fmla="*/ 144009 w 532660"/>
              <a:gd name="connsiteY35" fmla="*/ 250615 h 434266"/>
              <a:gd name="connsiteX36" fmla="*/ 155328 w 532660"/>
              <a:gd name="connsiteY36" fmla="*/ 240480 h 434266"/>
              <a:gd name="connsiteX37" fmla="*/ 183071 w 532660"/>
              <a:gd name="connsiteY37" fmla="*/ 124996 h 434266"/>
              <a:gd name="connsiteX38" fmla="*/ 215327 w 532660"/>
              <a:gd name="connsiteY38" fmla="*/ 281243 h 434266"/>
              <a:gd name="connsiteX39" fmla="*/ 227607 w 532660"/>
              <a:gd name="connsiteY39" fmla="*/ 291823 h 434266"/>
              <a:gd name="connsiteX40" fmla="*/ 228421 w 532660"/>
              <a:gd name="connsiteY40" fmla="*/ 291823 h 434266"/>
              <a:gd name="connsiteX41" fmla="*/ 241072 w 532660"/>
              <a:gd name="connsiteY41" fmla="*/ 282723 h 434266"/>
              <a:gd name="connsiteX42" fmla="*/ 276361 w 532660"/>
              <a:gd name="connsiteY42" fmla="*/ 176413 h 434266"/>
              <a:gd name="connsiteX43" fmla="*/ 303289 w 532660"/>
              <a:gd name="connsiteY43" fmla="*/ 203268 h 434266"/>
              <a:gd name="connsiteX44" fmla="*/ 312685 w 532660"/>
              <a:gd name="connsiteY44" fmla="*/ 207189 h 434266"/>
              <a:gd name="connsiteX45" fmla="*/ 355890 w 532660"/>
              <a:gd name="connsiteY45" fmla="*/ 207189 h 434266"/>
              <a:gd name="connsiteX46" fmla="*/ 369206 w 532660"/>
              <a:gd name="connsiteY46" fmla="*/ 193872 h 434266"/>
              <a:gd name="connsiteX47" fmla="*/ 355890 w 532660"/>
              <a:gd name="connsiteY47" fmla="*/ 180556 h 434266"/>
              <a:gd name="connsiteX48" fmla="*/ 318160 w 532660"/>
              <a:gd name="connsiteY48" fmla="*/ 180556 h 434266"/>
              <a:gd name="connsiteX49" fmla="*/ 279838 w 532660"/>
              <a:gd name="connsiteY49" fmla="*/ 142382 h 434266"/>
              <a:gd name="connsiteX50" fmla="*/ 267335 w 532660"/>
              <a:gd name="connsiteY50" fmla="*/ 138831 h 434266"/>
              <a:gd name="connsiteX51" fmla="*/ 257791 w 532660"/>
              <a:gd name="connsiteY51" fmla="*/ 147560 h 434266"/>
              <a:gd name="connsiteX52" fmla="*/ 231381 w 532660"/>
              <a:gd name="connsiteY52" fmla="*/ 227163 h 434266"/>
              <a:gd name="connsiteX53" fmla="*/ 197127 w 532660"/>
              <a:gd name="connsiteY53" fmla="*/ 61151 h 434266"/>
              <a:gd name="connsiteX54" fmla="*/ 184329 w 532660"/>
              <a:gd name="connsiteY54" fmla="*/ 50498 h 434266"/>
              <a:gd name="connsiteX55" fmla="*/ 184107 w 532660"/>
              <a:gd name="connsiteY55" fmla="*/ 50498 h 434266"/>
              <a:gd name="connsiteX56" fmla="*/ 171160 w 532660"/>
              <a:gd name="connsiteY56" fmla="*/ 60707 h 434266"/>
              <a:gd name="connsiteX57" fmla="*/ 137795 w 532660"/>
              <a:gd name="connsiteY57" fmla="*/ 199569 h 434266"/>
              <a:gd name="connsiteX58" fmla="*/ 109090 w 532660"/>
              <a:gd name="connsiteY58" fmla="*/ 144453 h 434266"/>
              <a:gd name="connsiteX59" fmla="*/ 99103 w 532660"/>
              <a:gd name="connsiteY59" fmla="*/ 137425 h 434266"/>
              <a:gd name="connsiteX60" fmla="*/ 87562 w 532660"/>
              <a:gd name="connsiteY60" fmla="*/ 141494 h 434266"/>
              <a:gd name="connsiteX61" fmla="*/ 62335 w 532660"/>
              <a:gd name="connsiteY61" fmla="*/ 168349 h 434266"/>
              <a:gd name="connsiteX62" fmla="*/ 56342 w 532660"/>
              <a:gd name="connsiteY62" fmla="*/ 133060 h 434266"/>
              <a:gd name="connsiteX63" fmla="*/ 87562 w 532660"/>
              <a:gd name="connsiteY63" fmla="*/ 57748 h 434266"/>
              <a:gd name="connsiteX64" fmla="*/ 162874 w 532660"/>
              <a:gd name="connsiteY64" fmla="*/ 26528 h 434266"/>
              <a:gd name="connsiteX65" fmla="*/ 238187 w 532660"/>
              <a:gd name="connsiteY65" fmla="*/ 57748 h 434266"/>
              <a:gd name="connsiteX66" fmla="*/ 271774 w 532660"/>
              <a:gd name="connsiteY66" fmla="*/ 91335 h 434266"/>
              <a:gd name="connsiteX67" fmla="*/ 281169 w 532660"/>
              <a:gd name="connsiteY67" fmla="*/ 95256 h 434266"/>
              <a:gd name="connsiteX68" fmla="*/ 290565 w 532660"/>
              <a:gd name="connsiteY68" fmla="*/ 91335 h 434266"/>
              <a:gd name="connsiteX69" fmla="*/ 324152 w 532660"/>
              <a:gd name="connsiteY69" fmla="*/ 57748 h 434266"/>
              <a:gd name="connsiteX70" fmla="*/ 399464 w 532660"/>
              <a:gd name="connsiteY70" fmla="*/ 26528 h 434266"/>
              <a:gd name="connsiteX71" fmla="*/ 474777 w 532660"/>
              <a:gd name="connsiteY71" fmla="*/ 57748 h 434266"/>
              <a:gd name="connsiteX72" fmla="*/ 505997 w 532660"/>
              <a:gd name="connsiteY72" fmla="*/ 133060 h 434266"/>
              <a:gd name="connsiteX73" fmla="*/ 474850 w 532660"/>
              <a:gd name="connsiteY73" fmla="*/ 208520 h 43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532660" h="434266">
                <a:moveTo>
                  <a:pt x="493715" y="39031"/>
                </a:moveTo>
                <a:cubicBezTo>
                  <a:pt x="468562" y="13878"/>
                  <a:pt x="435123" y="43"/>
                  <a:pt x="399538" y="43"/>
                </a:cubicBezTo>
                <a:cubicBezTo>
                  <a:pt x="363954" y="43"/>
                  <a:pt x="330515" y="13878"/>
                  <a:pt x="305361" y="39031"/>
                </a:cubicBezTo>
                <a:lnTo>
                  <a:pt x="281169" y="63223"/>
                </a:lnTo>
                <a:lnTo>
                  <a:pt x="256978" y="39031"/>
                </a:lnTo>
                <a:cubicBezTo>
                  <a:pt x="231824" y="13878"/>
                  <a:pt x="198385" y="43"/>
                  <a:pt x="162800" y="43"/>
                </a:cubicBezTo>
                <a:cubicBezTo>
                  <a:pt x="127216" y="43"/>
                  <a:pt x="93777" y="13878"/>
                  <a:pt x="68623" y="39031"/>
                </a:cubicBezTo>
                <a:cubicBezTo>
                  <a:pt x="43470" y="64184"/>
                  <a:pt x="29635" y="97624"/>
                  <a:pt x="29635" y="133208"/>
                </a:cubicBezTo>
                <a:cubicBezTo>
                  <a:pt x="29635" y="149706"/>
                  <a:pt x="32595" y="165760"/>
                  <a:pt x="38291" y="180704"/>
                </a:cubicBezTo>
                <a:lnTo>
                  <a:pt x="13360" y="180704"/>
                </a:lnTo>
                <a:cubicBezTo>
                  <a:pt x="6036" y="180704"/>
                  <a:pt x="43" y="186696"/>
                  <a:pt x="43" y="194020"/>
                </a:cubicBezTo>
                <a:cubicBezTo>
                  <a:pt x="43" y="201344"/>
                  <a:pt x="6036" y="207337"/>
                  <a:pt x="13360" y="207337"/>
                </a:cubicBezTo>
                <a:lnTo>
                  <a:pt x="52199" y="207337"/>
                </a:lnTo>
                <a:cubicBezTo>
                  <a:pt x="57008" y="214439"/>
                  <a:pt x="62483" y="221171"/>
                  <a:pt x="68697" y="227385"/>
                </a:cubicBezTo>
                <a:lnTo>
                  <a:pt x="102062" y="260529"/>
                </a:lnTo>
                <a:cubicBezTo>
                  <a:pt x="102284" y="260825"/>
                  <a:pt x="102580" y="261121"/>
                  <a:pt x="102802" y="261343"/>
                </a:cubicBezTo>
                <a:lnTo>
                  <a:pt x="271774" y="430314"/>
                </a:lnTo>
                <a:cubicBezTo>
                  <a:pt x="274363" y="432903"/>
                  <a:pt x="277766" y="434235"/>
                  <a:pt x="281169" y="434235"/>
                </a:cubicBezTo>
                <a:cubicBezTo>
                  <a:pt x="284573" y="434235"/>
                  <a:pt x="287976" y="432903"/>
                  <a:pt x="290565" y="430314"/>
                </a:cubicBezTo>
                <a:lnTo>
                  <a:pt x="459537" y="261343"/>
                </a:lnTo>
                <a:cubicBezTo>
                  <a:pt x="459758" y="261121"/>
                  <a:pt x="460054" y="260825"/>
                  <a:pt x="460276" y="260529"/>
                </a:cubicBezTo>
                <a:lnTo>
                  <a:pt x="493642" y="227385"/>
                </a:lnTo>
                <a:cubicBezTo>
                  <a:pt x="493642" y="227385"/>
                  <a:pt x="493642" y="227385"/>
                  <a:pt x="493642" y="227385"/>
                </a:cubicBezTo>
                <a:cubicBezTo>
                  <a:pt x="518795" y="202232"/>
                  <a:pt x="532630" y="168793"/>
                  <a:pt x="532630" y="133208"/>
                </a:cubicBezTo>
                <a:cubicBezTo>
                  <a:pt x="532703" y="97624"/>
                  <a:pt x="518869" y="64184"/>
                  <a:pt x="493715" y="39031"/>
                </a:cubicBezTo>
                <a:close/>
                <a:moveTo>
                  <a:pt x="474850" y="208520"/>
                </a:moveTo>
                <a:lnTo>
                  <a:pt x="440672" y="242478"/>
                </a:lnTo>
                <a:cubicBezTo>
                  <a:pt x="440376" y="242773"/>
                  <a:pt x="440154" y="242995"/>
                  <a:pt x="439932" y="243291"/>
                </a:cubicBezTo>
                <a:lnTo>
                  <a:pt x="281169" y="402054"/>
                </a:lnTo>
                <a:lnTo>
                  <a:pt x="122481" y="243365"/>
                </a:lnTo>
                <a:cubicBezTo>
                  <a:pt x="122259" y="243069"/>
                  <a:pt x="121963" y="242773"/>
                  <a:pt x="121667" y="242478"/>
                </a:cubicBezTo>
                <a:lnTo>
                  <a:pt x="87488" y="208520"/>
                </a:lnTo>
                <a:cubicBezTo>
                  <a:pt x="82901" y="203934"/>
                  <a:pt x="78758" y="198977"/>
                  <a:pt x="75133" y="193724"/>
                </a:cubicBezTo>
                <a:lnTo>
                  <a:pt x="94072" y="173528"/>
                </a:lnTo>
                <a:lnTo>
                  <a:pt x="130545" y="243587"/>
                </a:lnTo>
                <a:cubicBezTo>
                  <a:pt x="133134" y="248544"/>
                  <a:pt x="138461" y="251355"/>
                  <a:pt x="144009" y="250615"/>
                </a:cubicBezTo>
                <a:cubicBezTo>
                  <a:pt x="149558" y="249950"/>
                  <a:pt x="154071" y="245881"/>
                  <a:pt x="155328" y="240480"/>
                </a:cubicBezTo>
                <a:lnTo>
                  <a:pt x="183071" y="124996"/>
                </a:lnTo>
                <a:lnTo>
                  <a:pt x="215327" y="281243"/>
                </a:lnTo>
                <a:cubicBezTo>
                  <a:pt x="216510" y="287162"/>
                  <a:pt x="221541" y="291527"/>
                  <a:pt x="227607" y="291823"/>
                </a:cubicBezTo>
                <a:cubicBezTo>
                  <a:pt x="227903" y="291823"/>
                  <a:pt x="228125" y="291823"/>
                  <a:pt x="228421" y="291823"/>
                </a:cubicBezTo>
                <a:cubicBezTo>
                  <a:pt x="234118" y="291823"/>
                  <a:pt x="239222" y="288197"/>
                  <a:pt x="241072" y="282723"/>
                </a:cubicBezTo>
                <a:lnTo>
                  <a:pt x="276361" y="176413"/>
                </a:lnTo>
                <a:lnTo>
                  <a:pt x="303289" y="203268"/>
                </a:lnTo>
                <a:cubicBezTo>
                  <a:pt x="305805" y="205783"/>
                  <a:pt x="309134" y="207189"/>
                  <a:pt x="312685" y="207189"/>
                </a:cubicBezTo>
                <a:lnTo>
                  <a:pt x="355890" y="207189"/>
                </a:lnTo>
                <a:cubicBezTo>
                  <a:pt x="363214" y="207189"/>
                  <a:pt x="369206" y="201196"/>
                  <a:pt x="369206" y="193872"/>
                </a:cubicBezTo>
                <a:cubicBezTo>
                  <a:pt x="369206" y="186548"/>
                  <a:pt x="363214" y="180556"/>
                  <a:pt x="355890" y="180556"/>
                </a:cubicBezTo>
                <a:lnTo>
                  <a:pt x="318160" y="180556"/>
                </a:lnTo>
                <a:lnTo>
                  <a:pt x="279838" y="142382"/>
                </a:lnTo>
                <a:cubicBezTo>
                  <a:pt x="276582" y="139127"/>
                  <a:pt x="271848" y="137795"/>
                  <a:pt x="267335" y="138831"/>
                </a:cubicBezTo>
                <a:cubicBezTo>
                  <a:pt x="262822" y="139866"/>
                  <a:pt x="259197" y="143196"/>
                  <a:pt x="257791" y="147560"/>
                </a:cubicBezTo>
                <a:lnTo>
                  <a:pt x="231381" y="227163"/>
                </a:lnTo>
                <a:lnTo>
                  <a:pt x="197127" y="61151"/>
                </a:lnTo>
                <a:cubicBezTo>
                  <a:pt x="195870" y="55011"/>
                  <a:pt x="190543" y="50646"/>
                  <a:pt x="184329" y="50498"/>
                </a:cubicBezTo>
                <a:cubicBezTo>
                  <a:pt x="184255" y="50498"/>
                  <a:pt x="184181" y="50498"/>
                  <a:pt x="184107" y="50498"/>
                </a:cubicBezTo>
                <a:cubicBezTo>
                  <a:pt x="177966" y="50498"/>
                  <a:pt x="172640" y="54715"/>
                  <a:pt x="171160" y="60707"/>
                </a:cubicBezTo>
                <a:lnTo>
                  <a:pt x="137795" y="199569"/>
                </a:lnTo>
                <a:lnTo>
                  <a:pt x="109090" y="144453"/>
                </a:lnTo>
                <a:cubicBezTo>
                  <a:pt x="107093" y="140606"/>
                  <a:pt x="103394" y="138017"/>
                  <a:pt x="99103" y="137425"/>
                </a:cubicBezTo>
                <a:cubicBezTo>
                  <a:pt x="94812" y="136833"/>
                  <a:pt x="90521" y="138387"/>
                  <a:pt x="87562" y="141494"/>
                </a:cubicBezTo>
                <a:lnTo>
                  <a:pt x="62335" y="168349"/>
                </a:lnTo>
                <a:cubicBezTo>
                  <a:pt x="58414" y="157178"/>
                  <a:pt x="56342" y="145267"/>
                  <a:pt x="56342" y="133060"/>
                </a:cubicBezTo>
                <a:cubicBezTo>
                  <a:pt x="56342" y="104578"/>
                  <a:pt x="67439" y="77871"/>
                  <a:pt x="87562" y="57748"/>
                </a:cubicBezTo>
                <a:cubicBezTo>
                  <a:pt x="107685" y="37625"/>
                  <a:pt x="134466" y="26528"/>
                  <a:pt x="162874" y="26528"/>
                </a:cubicBezTo>
                <a:cubicBezTo>
                  <a:pt x="191357" y="26528"/>
                  <a:pt x="218064" y="37625"/>
                  <a:pt x="238187" y="57748"/>
                </a:cubicBezTo>
                <a:lnTo>
                  <a:pt x="271774" y="91335"/>
                </a:lnTo>
                <a:cubicBezTo>
                  <a:pt x="274289" y="93851"/>
                  <a:pt x="277692" y="95256"/>
                  <a:pt x="281169" y="95256"/>
                </a:cubicBezTo>
                <a:cubicBezTo>
                  <a:pt x="284720" y="95256"/>
                  <a:pt x="288123" y="93851"/>
                  <a:pt x="290565" y="91335"/>
                </a:cubicBezTo>
                <a:lnTo>
                  <a:pt x="324152" y="57748"/>
                </a:lnTo>
                <a:cubicBezTo>
                  <a:pt x="344275" y="37625"/>
                  <a:pt x="371056" y="26528"/>
                  <a:pt x="399464" y="26528"/>
                </a:cubicBezTo>
                <a:cubicBezTo>
                  <a:pt x="427947" y="26528"/>
                  <a:pt x="454654" y="37625"/>
                  <a:pt x="474777" y="57748"/>
                </a:cubicBezTo>
                <a:cubicBezTo>
                  <a:pt x="494900" y="77871"/>
                  <a:pt x="505997" y="104652"/>
                  <a:pt x="505997" y="133060"/>
                </a:cubicBezTo>
                <a:cubicBezTo>
                  <a:pt x="506070" y="161617"/>
                  <a:pt x="494973" y="188398"/>
                  <a:pt x="474850" y="208520"/>
                </a:cubicBezTo>
                <a:close/>
              </a:path>
            </a:pathLst>
          </a:custGeom>
          <a:solidFill>
            <a:schemeClr val="bg1"/>
          </a:solidFill>
          <a:ln w="74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A5621CA3-A9FA-D84A-9926-B3504461015B}"/>
              </a:ext>
            </a:extLst>
          </p:cNvPr>
          <p:cNvSpPr txBox="1"/>
          <p:nvPr/>
        </p:nvSpPr>
        <p:spPr>
          <a:xfrm flipH="1">
            <a:off x="11125263" y="8888692"/>
            <a:ext cx="981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A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60E3AFC2-BD71-3644-A84C-2963624E7F45}"/>
              </a:ext>
            </a:extLst>
          </p:cNvPr>
          <p:cNvSpPr txBox="1"/>
          <p:nvPr/>
        </p:nvSpPr>
        <p:spPr>
          <a:xfrm flipH="1">
            <a:off x="12344463" y="7745692"/>
            <a:ext cx="981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3722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0CB94A4-3EB1-3343-A460-3E958F33A494}"/>
              </a:ext>
            </a:extLst>
          </p:cNvPr>
          <p:cNvSpPr txBox="1"/>
          <p:nvPr/>
        </p:nvSpPr>
        <p:spPr>
          <a:xfrm>
            <a:off x="15207408" y="5702634"/>
            <a:ext cx="716923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most businesses.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3800E5-B9C5-754E-BC11-13BD14551494}"/>
              </a:ext>
            </a:extLst>
          </p:cNvPr>
          <p:cNvGrpSpPr/>
          <p:nvPr/>
        </p:nvGrpSpPr>
        <p:grpSpPr>
          <a:xfrm>
            <a:off x="2001010" y="5336177"/>
            <a:ext cx="11805639" cy="6809461"/>
            <a:chOff x="2991486" y="6138483"/>
            <a:chExt cx="10815163" cy="5974498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B539957D-0018-DF4D-BA0E-BFC105596FCF}"/>
                </a:ext>
              </a:extLst>
            </p:cNvPr>
            <p:cNvSpPr/>
            <p:nvPr/>
          </p:nvSpPr>
          <p:spPr>
            <a:xfrm>
              <a:off x="8637477" y="9356172"/>
              <a:ext cx="5169172" cy="27568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74ABE98B-CA4B-084E-A6D7-8DC4E32D9C7F}"/>
                </a:ext>
              </a:extLst>
            </p:cNvPr>
            <p:cNvSpPr/>
            <p:nvPr/>
          </p:nvSpPr>
          <p:spPr>
            <a:xfrm>
              <a:off x="2991486" y="9356172"/>
              <a:ext cx="5169172" cy="275680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6538821B-83A0-5147-90C8-508F6BDEFB13}"/>
                </a:ext>
              </a:extLst>
            </p:cNvPr>
            <p:cNvSpPr/>
            <p:nvPr/>
          </p:nvSpPr>
          <p:spPr>
            <a:xfrm>
              <a:off x="8637477" y="6138483"/>
              <a:ext cx="5169172" cy="275680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CA9770B6-B466-A749-BC5F-E84CACC764CC}"/>
                </a:ext>
              </a:extLst>
            </p:cNvPr>
            <p:cNvSpPr/>
            <p:nvPr/>
          </p:nvSpPr>
          <p:spPr>
            <a:xfrm>
              <a:off x="2991486" y="6138483"/>
              <a:ext cx="5169172" cy="275680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CuadroTexto 395">
              <a:extLst>
                <a:ext uri="{FF2B5EF4-FFF2-40B4-BE49-F238E27FC236}">
                  <a16:creationId xmlns:a16="http://schemas.microsoft.com/office/drawing/2014/main" id="{619990C1-D39A-A647-A5FF-5D06F591485E}"/>
                </a:ext>
              </a:extLst>
            </p:cNvPr>
            <p:cNvSpPr txBox="1"/>
            <p:nvPr/>
          </p:nvSpPr>
          <p:spPr>
            <a:xfrm flipH="1">
              <a:off x="4100522" y="7887672"/>
              <a:ext cx="29511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Idea</a:t>
              </a:r>
            </a:p>
          </p:txBody>
        </p:sp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8D08CA87-1251-E142-ADE4-A9D089147C6F}"/>
                </a:ext>
              </a:extLst>
            </p:cNvPr>
            <p:cNvSpPr txBox="1"/>
            <p:nvPr/>
          </p:nvSpPr>
          <p:spPr>
            <a:xfrm flipH="1">
              <a:off x="9737575" y="7887672"/>
              <a:ext cx="29511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Success</a:t>
              </a:r>
            </a:p>
          </p:txBody>
        </p:sp>
        <p:sp>
          <p:nvSpPr>
            <p:cNvPr id="94" name="CuadroTexto 395">
              <a:extLst>
                <a:ext uri="{FF2B5EF4-FFF2-40B4-BE49-F238E27FC236}">
                  <a16:creationId xmlns:a16="http://schemas.microsoft.com/office/drawing/2014/main" id="{C6A1129A-11E8-9D41-8D72-82AAA0E71683}"/>
                </a:ext>
              </a:extLst>
            </p:cNvPr>
            <p:cNvSpPr txBox="1"/>
            <p:nvPr/>
          </p:nvSpPr>
          <p:spPr>
            <a:xfrm flipH="1">
              <a:off x="4100522" y="11123622"/>
              <a:ext cx="29511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Business</a:t>
              </a:r>
            </a:p>
          </p:txBody>
        </p:sp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A305F9ED-B8BF-9546-86F9-7E0DDCE22DFA}"/>
                </a:ext>
              </a:extLst>
            </p:cNvPr>
            <p:cNvSpPr txBox="1"/>
            <p:nvPr/>
          </p:nvSpPr>
          <p:spPr>
            <a:xfrm flipH="1">
              <a:off x="9737575" y="11123622"/>
              <a:ext cx="29511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Research</a:t>
              </a:r>
            </a:p>
          </p:txBody>
        </p:sp>
      </p:grpSp>
      <p:grpSp>
        <p:nvGrpSpPr>
          <p:cNvPr id="96" name="Grupo 309">
            <a:extLst>
              <a:ext uri="{FF2B5EF4-FFF2-40B4-BE49-F238E27FC236}">
                <a16:creationId xmlns:a16="http://schemas.microsoft.com/office/drawing/2014/main" id="{6E6028DE-826D-5440-8D7A-3BB5260667D7}"/>
              </a:ext>
            </a:extLst>
          </p:cNvPr>
          <p:cNvGrpSpPr/>
          <p:nvPr/>
        </p:nvGrpSpPr>
        <p:grpSpPr>
          <a:xfrm>
            <a:off x="4510060" y="5954583"/>
            <a:ext cx="818526" cy="993816"/>
            <a:chOff x="2772311" y="2130234"/>
            <a:chExt cx="428348" cy="520080"/>
          </a:xfrm>
          <a:solidFill>
            <a:schemeClr val="bg1"/>
          </a:solidFill>
        </p:grpSpPr>
        <p:sp>
          <p:nvSpPr>
            <p:cNvPr id="97" name="Forma libre 60">
              <a:extLst>
                <a:ext uri="{FF2B5EF4-FFF2-40B4-BE49-F238E27FC236}">
                  <a16:creationId xmlns:a16="http://schemas.microsoft.com/office/drawing/2014/main" id="{5A26C6EE-2074-E045-9886-95EF24981973}"/>
                </a:ext>
              </a:extLst>
            </p:cNvPr>
            <p:cNvSpPr/>
            <p:nvPr/>
          </p:nvSpPr>
          <p:spPr>
            <a:xfrm>
              <a:off x="2863529" y="2130234"/>
              <a:ext cx="244876" cy="244876"/>
            </a:xfrm>
            <a:custGeom>
              <a:avLst/>
              <a:gdLst>
                <a:gd name="connsiteX0" fmla="*/ 122771 w 244875"/>
                <a:gd name="connsiteY0" fmla="*/ 244987 h 244875"/>
                <a:gd name="connsiteX1" fmla="*/ 244987 w 244875"/>
                <a:gd name="connsiteY1" fmla="*/ 122771 h 244875"/>
                <a:gd name="connsiteX2" fmla="*/ 122771 w 244875"/>
                <a:gd name="connsiteY2" fmla="*/ 555 h 244875"/>
                <a:gd name="connsiteX3" fmla="*/ 555 w 244875"/>
                <a:gd name="connsiteY3" fmla="*/ 122771 h 244875"/>
                <a:gd name="connsiteX4" fmla="*/ 122771 w 244875"/>
                <a:gd name="connsiteY4" fmla="*/ 244987 h 244875"/>
                <a:gd name="connsiteX5" fmla="*/ 122771 w 244875"/>
                <a:gd name="connsiteY5" fmla="*/ 27114 h 244875"/>
                <a:gd name="connsiteX6" fmla="*/ 218354 w 244875"/>
                <a:gd name="connsiteY6" fmla="*/ 122697 h 244875"/>
                <a:gd name="connsiteX7" fmla="*/ 122771 w 244875"/>
                <a:gd name="connsiteY7" fmla="*/ 218280 h 244875"/>
                <a:gd name="connsiteX8" fmla="*/ 27188 w 244875"/>
                <a:gd name="connsiteY8" fmla="*/ 122697 h 244875"/>
                <a:gd name="connsiteX9" fmla="*/ 122771 w 244875"/>
                <a:gd name="connsiteY9" fmla="*/ 27114 h 24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875" h="244875">
                  <a:moveTo>
                    <a:pt x="122771" y="244987"/>
                  </a:moveTo>
                  <a:cubicBezTo>
                    <a:pt x="190167" y="244987"/>
                    <a:pt x="244987" y="190167"/>
                    <a:pt x="244987" y="122771"/>
                  </a:cubicBezTo>
                  <a:cubicBezTo>
                    <a:pt x="244987" y="55375"/>
                    <a:pt x="190167" y="555"/>
                    <a:pt x="122771" y="555"/>
                  </a:cubicBezTo>
                  <a:cubicBezTo>
                    <a:pt x="55374" y="555"/>
                    <a:pt x="555" y="55375"/>
                    <a:pt x="555" y="122771"/>
                  </a:cubicBezTo>
                  <a:cubicBezTo>
                    <a:pt x="555" y="190167"/>
                    <a:pt x="55374" y="244987"/>
                    <a:pt x="122771" y="244987"/>
                  </a:cubicBezTo>
                  <a:close/>
                  <a:moveTo>
                    <a:pt x="122771" y="27114"/>
                  </a:moveTo>
                  <a:cubicBezTo>
                    <a:pt x="175519" y="27114"/>
                    <a:pt x="218354" y="70023"/>
                    <a:pt x="218354" y="122697"/>
                  </a:cubicBezTo>
                  <a:cubicBezTo>
                    <a:pt x="218354" y="175371"/>
                    <a:pt x="175445" y="218280"/>
                    <a:pt x="122771" y="218280"/>
                  </a:cubicBezTo>
                  <a:cubicBezTo>
                    <a:pt x="70023" y="218280"/>
                    <a:pt x="27188" y="175371"/>
                    <a:pt x="27188" y="122697"/>
                  </a:cubicBezTo>
                  <a:cubicBezTo>
                    <a:pt x="27188" y="70023"/>
                    <a:pt x="70023" y="27114"/>
                    <a:pt x="122771" y="271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8" name="Forma libre 61">
              <a:extLst>
                <a:ext uri="{FF2B5EF4-FFF2-40B4-BE49-F238E27FC236}">
                  <a16:creationId xmlns:a16="http://schemas.microsoft.com/office/drawing/2014/main" id="{E5E7DE94-CC4E-2D44-8487-FCE13FB842D3}"/>
                </a:ext>
              </a:extLst>
            </p:cNvPr>
            <p:cNvSpPr/>
            <p:nvPr/>
          </p:nvSpPr>
          <p:spPr>
            <a:xfrm>
              <a:off x="2772311" y="2426893"/>
              <a:ext cx="428348" cy="223421"/>
            </a:xfrm>
            <a:custGeom>
              <a:avLst/>
              <a:gdLst>
                <a:gd name="connsiteX0" fmla="*/ 427645 w 428347"/>
                <a:gd name="connsiteY0" fmla="*/ 116781 h 223421"/>
                <a:gd name="connsiteX1" fmla="*/ 391024 w 428347"/>
                <a:gd name="connsiteY1" fmla="*/ 46278 h 223421"/>
                <a:gd name="connsiteX2" fmla="*/ 289153 w 428347"/>
                <a:gd name="connsiteY2" fmla="*/ 928 h 223421"/>
                <a:gd name="connsiteX3" fmla="*/ 276576 w 428347"/>
                <a:gd name="connsiteY3" fmla="*/ 4627 h 223421"/>
                <a:gd name="connsiteX4" fmla="*/ 214063 w 428347"/>
                <a:gd name="connsiteY4" fmla="*/ 68842 h 223421"/>
                <a:gd name="connsiteX5" fmla="*/ 151919 w 428347"/>
                <a:gd name="connsiteY5" fmla="*/ 4627 h 223421"/>
                <a:gd name="connsiteX6" fmla="*/ 139268 w 428347"/>
                <a:gd name="connsiteY6" fmla="*/ 928 h 223421"/>
                <a:gd name="connsiteX7" fmla="*/ 38063 w 428347"/>
                <a:gd name="connsiteY7" fmla="*/ 45538 h 223421"/>
                <a:gd name="connsiteX8" fmla="*/ 555 w 428347"/>
                <a:gd name="connsiteY8" fmla="*/ 117299 h 223421"/>
                <a:gd name="connsiteX9" fmla="*/ 555 w 428347"/>
                <a:gd name="connsiteY9" fmla="*/ 209997 h 223421"/>
                <a:gd name="connsiteX10" fmla="*/ 13871 w 428347"/>
                <a:gd name="connsiteY10" fmla="*/ 223313 h 223421"/>
                <a:gd name="connsiteX11" fmla="*/ 414698 w 428347"/>
                <a:gd name="connsiteY11" fmla="*/ 223313 h 223421"/>
                <a:gd name="connsiteX12" fmla="*/ 428015 w 428347"/>
                <a:gd name="connsiteY12" fmla="*/ 209997 h 223421"/>
                <a:gd name="connsiteX13" fmla="*/ 427645 w 428347"/>
                <a:gd name="connsiteY13" fmla="*/ 116781 h 223421"/>
                <a:gd name="connsiteX14" fmla="*/ 27188 w 428347"/>
                <a:gd name="connsiteY14" fmla="*/ 196533 h 223421"/>
                <a:gd name="connsiteX15" fmla="*/ 27188 w 428347"/>
                <a:gd name="connsiteY15" fmla="*/ 117151 h 223421"/>
                <a:gd name="connsiteX16" fmla="*/ 53303 w 428347"/>
                <a:gd name="connsiteY16" fmla="*/ 67214 h 223421"/>
                <a:gd name="connsiteX17" fmla="*/ 138085 w 428347"/>
                <a:gd name="connsiteY17" fmla="*/ 28449 h 223421"/>
                <a:gd name="connsiteX18" fmla="*/ 204445 w 428347"/>
                <a:gd name="connsiteY18" fmla="*/ 97029 h 223421"/>
                <a:gd name="connsiteX19" fmla="*/ 213989 w 428347"/>
                <a:gd name="connsiteY19" fmla="*/ 101098 h 223421"/>
                <a:gd name="connsiteX20" fmla="*/ 213989 w 428347"/>
                <a:gd name="connsiteY20" fmla="*/ 101098 h 223421"/>
                <a:gd name="connsiteX21" fmla="*/ 223532 w 428347"/>
                <a:gd name="connsiteY21" fmla="*/ 97103 h 223421"/>
                <a:gd name="connsiteX22" fmla="*/ 290263 w 428347"/>
                <a:gd name="connsiteY22" fmla="*/ 28597 h 223421"/>
                <a:gd name="connsiteX23" fmla="*/ 375710 w 428347"/>
                <a:gd name="connsiteY23" fmla="*/ 67954 h 223421"/>
                <a:gd name="connsiteX24" fmla="*/ 401012 w 428347"/>
                <a:gd name="connsiteY24" fmla="*/ 116929 h 223421"/>
                <a:gd name="connsiteX25" fmla="*/ 401382 w 428347"/>
                <a:gd name="connsiteY25" fmla="*/ 196533 h 223421"/>
                <a:gd name="connsiteX26" fmla="*/ 27188 w 428347"/>
                <a:gd name="connsiteY26" fmla="*/ 196533 h 22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347" h="223421">
                  <a:moveTo>
                    <a:pt x="427645" y="116781"/>
                  </a:moveTo>
                  <a:cubicBezTo>
                    <a:pt x="427497" y="88669"/>
                    <a:pt x="413810" y="62258"/>
                    <a:pt x="391024" y="46278"/>
                  </a:cubicBezTo>
                  <a:cubicBezTo>
                    <a:pt x="361062" y="25119"/>
                    <a:pt x="326735" y="9880"/>
                    <a:pt x="289153" y="928"/>
                  </a:cubicBezTo>
                  <a:cubicBezTo>
                    <a:pt x="284566" y="-182"/>
                    <a:pt x="279832" y="1224"/>
                    <a:pt x="276576" y="4627"/>
                  </a:cubicBezTo>
                  <a:lnTo>
                    <a:pt x="214063" y="68842"/>
                  </a:lnTo>
                  <a:lnTo>
                    <a:pt x="151919" y="4627"/>
                  </a:lnTo>
                  <a:cubicBezTo>
                    <a:pt x="148664" y="1224"/>
                    <a:pt x="143855" y="-182"/>
                    <a:pt x="139268" y="928"/>
                  </a:cubicBezTo>
                  <a:cubicBezTo>
                    <a:pt x="101982" y="9732"/>
                    <a:pt x="67951" y="24749"/>
                    <a:pt x="38063" y="45538"/>
                  </a:cubicBezTo>
                  <a:cubicBezTo>
                    <a:pt x="14537" y="61962"/>
                    <a:pt x="555" y="88743"/>
                    <a:pt x="555" y="117299"/>
                  </a:cubicBezTo>
                  <a:lnTo>
                    <a:pt x="555" y="209997"/>
                  </a:lnTo>
                  <a:cubicBezTo>
                    <a:pt x="555" y="217321"/>
                    <a:pt x="6547" y="223313"/>
                    <a:pt x="13871" y="223313"/>
                  </a:cubicBezTo>
                  <a:lnTo>
                    <a:pt x="414698" y="223313"/>
                  </a:lnTo>
                  <a:cubicBezTo>
                    <a:pt x="422022" y="223313"/>
                    <a:pt x="428015" y="217321"/>
                    <a:pt x="428015" y="209997"/>
                  </a:cubicBezTo>
                  <a:cubicBezTo>
                    <a:pt x="428015" y="179221"/>
                    <a:pt x="427793" y="142305"/>
                    <a:pt x="427645" y="116781"/>
                  </a:cubicBezTo>
                  <a:close/>
                  <a:moveTo>
                    <a:pt x="27188" y="196533"/>
                  </a:moveTo>
                  <a:lnTo>
                    <a:pt x="27188" y="117151"/>
                  </a:lnTo>
                  <a:cubicBezTo>
                    <a:pt x="27188" y="97325"/>
                    <a:pt x="36953" y="78681"/>
                    <a:pt x="53303" y="67214"/>
                  </a:cubicBezTo>
                  <a:cubicBezTo>
                    <a:pt x="78456" y="49681"/>
                    <a:pt x="106939" y="36660"/>
                    <a:pt x="138085" y="28449"/>
                  </a:cubicBezTo>
                  <a:lnTo>
                    <a:pt x="204445" y="97029"/>
                  </a:lnTo>
                  <a:cubicBezTo>
                    <a:pt x="206961" y="99618"/>
                    <a:pt x="210364" y="101098"/>
                    <a:pt x="213989" y="101098"/>
                  </a:cubicBezTo>
                  <a:cubicBezTo>
                    <a:pt x="213989" y="101098"/>
                    <a:pt x="213989" y="101098"/>
                    <a:pt x="213989" y="101098"/>
                  </a:cubicBezTo>
                  <a:cubicBezTo>
                    <a:pt x="217614" y="101098"/>
                    <a:pt x="221017" y="99618"/>
                    <a:pt x="223532" y="97103"/>
                  </a:cubicBezTo>
                  <a:lnTo>
                    <a:pt x="290263" y="28597"/>
                  </a:lnTo>
                  <a:cubicBezTo>
                    <a:pt x="321705" y="36882"/>
                    <a:pt x="350409" y="50125"/>
                    <a:pt x="375710" y="67954"/>
                  </a:cubicBezTo>
                  <a:cubicBezTo>
                    <a:pt x="391468" y="79051"/>
                    <a:pt x="400938" y="97325"/>
                    <a:pt x="401012" y="116929"/>
                  </a:cubicBezTo>
                  <a:cubicBezTo>
                    <a:pt x="401160" y="138828"/>
                    <a:pt x="401308" y="169086"/>
                    <a:pt x="401382" y="196533"/>
                  </a:cubicBezTo>
                  <a:lnTo>
                    <a:pt x="27188" y="1965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9" name="Forma libre 62">
              <a:extLst>
                <a:ext uri="{FF2B5EF4-FFF2-40B4-BE49-F238E27FC236}">
                  <a16:creationId xmlns:a16="http://schemas.microsoft.com/office/drawing/2014/main" id="{5DA7D5A8-6CAF-D544-BEF6-6717453ED0C0}"/>
                </a:ext>
              </a:extLst>
            </p:cNvPr>
            <p:cNvSpPr/>
            <p:nvPr/>
          </p:nvSpPr>
          <p:spPr>
            <a:xfrm>
              <a:off x="3039381" y="2516339"/>
              <a:ext cx="80639" cy="80639"/>
            </a:xfrm>
            <a:custGeom>
              <a:avLst/>
              <a:gdLst>
                <a:gd name="connsiteX0" fmla="*/ 50418 w 80638"/>
                <a:gd name="connsiteY0" fmla="*/ 555 h 80638"/>
                <a:gd name="connsiteX1" fmla="*/ 30665 w 80638"/>
                <a:gd name="connsiteY1" fmla="*/ 555 h 80638"/>
                <a:gd name="connsiteX2" fmla="*/ 30665 w 80638"/>
                <a:gd name="connsiteY2" fmla="*/ 30665 h 80638"/>
                <a:gd name="connsiteX3" fmla="*/ 555 w 80638"/>
                <a:gd name="connsiteY3" fmla="*/ 30665 h 80638"/>
                <a:gd name="connsiteX4" fmla="*/ 555 w 80638"/>
                <a:gd name="connsiteY4" fmla="*/ 50418 h 80638"/>
                <a:gd name="connsiteX5" fmla="*/ 30665 w 80638"/>
                <a:gd name="connsiteY5" fmla="*/ 50418 h 80638"/>
                <a:gd name="connsiteX6" fmla="*/ 30665 w 80638"/>
                <a:gd name="connsiteY6" fmla="*/ 80454 h 80638"/>
                <a:gd name="connsiteX7" fmla="*/ 50418 w 80638"/>
                <a:gd name="connsiteY7" fmla="*/ 80454 h 80638"/>
                <a:gd name="connsiteX8" fmla="*/ 50418 w 80638"/>
                <a:gd name="connsiteY8" fmla="*/ 50418 h 80638"/>
                <a:gd name="connsiteX9" fmla="*/ 80528 w 80638"/>
                <a:gd name="connsiteY9" fmla="*/ 50418 h 80638"/>
                <a:gd name="connsiteX10" fmla="*/ 80528 w 80638"/>
                <a:gd name="connsiteY10" fmla="*/ 30665 h 80638"/>
                <a:gd name="connsiteX11" fmla="*/ 50418 w 80638"/>
                <a:gd name="connsiteY11" fmla="*/ 30665 h 8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38" h="80638">
                  <a:moveTo>
                    <a:pt x="50418" y="555"/>
                  </a:moveTo>
                  <a:lnTo>
                    <a:pt x="30665" y="555"/>
                  </a:lnTo>
                  <a:lnTo>
                    <a:pt x="30665" y="30665"/>
                  </a:lnTo>
                  <a:lnTo>
                    <a:pt x="555" y="30665"/>
                  </a:lnTo>
                  <a:lnTo>
                    <a:pt x="555" y="50418"/>
                  </a:lnTo>
                  <a:lnTo>
                    <a:pt x="30665" y="50418"/>
                  </a:lnTo>
                  <a:lnTo>
                    <a:pt x="30665" y="80454"/>
                  </a:lnTo>
                  <a:lnTo>
                    <a:pt x="50418" y="80454"/>
                  </a:lnTo>
                  <a:lnTo>
                    <a:pt x="50418" y="50418"/>
                  </a:lnTo>
                  <a:lnTo>
                    <a:pt x="80528" y="50418"/>
                  </a:lnTo>
                  <a:lnTo>
                    <a:pt x="80528" y="30665"/>
                  </a:lnTo>
                  <a:lnTo>
                    <a:pt x="50418" y="30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0" name="Grupo 294">
            <a:extLst>
              <a:ext uri="{FF2B5EF4-FFF2-40B4-BE49-F238E27FC236}">
                <a16:creationId xmlns:a16="http://schemas.microsoft.com/office/drawing/2014/main" id="{2DE38B10-81D4-684D-85D0-EF7BA2AC5115}"/>
              </a:ext>
            </a:extLst>
          </p:cNvPr>
          <p:cNvGrpSpPr/>
          <p:nvPr/>
        </p:nvGrpSpPr>
        <p:grpSpPr>
          <a:xfrm>
            <a:off x="10475726" y="9734880"/>
            <a:ext cx="1019269" cy="879313"/>
            <a:chOff x="7566919" y="89258"/>
            <a:chExt cx="533400" cy="460159"/>
          </a:xfrm>
          <a:solidFill>
            <a:schemeClr val="bg1"/>
          </a:solidFill>
        </p:grpSpPr>
        <p:sp>
          <p:nvSpPr>
            <p:cNvPr id="101" name="Forma libre 20">
              <a:extLst>
                <a:ext uri="{FF2B5EF4-FFF2-40B4-BE49-F238E27FC236}">
                  <a16:creationId xmlns:a16="http://schemas.microsoft.com/office/drawing/2014/main" id="{5D6E0A25-6191-D542-A36F-38AA61E4566E}"/>
                </a:ext>
              </a:extLst>
            </p:cNvPr>
            <p:cNvSpPr/>
            <p:nvPr/>
          </p:nvSpPr>
          <p:spPr>
            <a:xfrm>
              <a:off x="7566919" y="89258"/>
              <a:ext cx="533400" cy="460159"/>
            </a:xfrm>
            <a:custGeom>
              <a:avLst/>
              <a:gdLst>
                <a:gd name="connsiteX0" fmla="*/ 499184 w 533400"/>
                <a:gd name="connsiteY0" fmla="*/ 93253 h 460159"/>
                <a:gd name="connsiteX1" fmla="*/ 445992 w 533400"/>
                <a:gd name="connsiteY1" fmla="*/ 93253 h 460159"/>
                <a:gd name="connsiteX2" fmla="*/ 390802 w 533400"/>
                <a:gd name="connsiteY2" fmla="*/ 29259 h 460159"/>
                <a:gd name="connsiteX3" fmla="*/ 264666 w 533400"/>
                <a:gd name="connsiteY3" fmla="*/ 555 h 460159"/>
                <a:gd name="connsiteX4" fmla="*/ 138529 w 533400"/>
                <a:gd name="connsiteY4" fmla="*/ 29259 h 460159"/>
                <a:gd name="connsiteX5" fmla="*/ 83339 w 533400"/>
                <a:gd name="connsiteY5" fmla="*/ 93253 h 460159"/>
                <a:gd name="connsiteX6" fmla="*/ 34586 w 533400"/>
                <a:gd name="connsiteY6" fmla="*/ 93253 h 460159"/>
                <a:gd name="connsiteX7" fmla="*/ 555 w 533400"/>
                <a:gd name="connsiteY7" fmla="*/ 127284 h 460159"/>
                <a:gd name="connsiteX8" fmla="*/ 555 w 533400"/>
                <a:gd name="connsiteY8" fmla="*/ 426017 h 460159"/>
                <a:gd name="connsiteX9" fmla="*/ 34586 w 533400"/>
                <a:gd name="connsiteY9" fmla="*/ 460048 h 460159"/>
                <a:gd name="connsiteX10" fmla="*/ 499184 w 533400"/>
                <a:gd name="connsiteY10" fmla="*/ 460048 h 460159"/>
                <a:gd name="connsiteX11" fmla="*/ 533215 w 533400"/>
                <a:gd name="connsiteY11" fmla="*/ 426017 h 460159"/>
                <a:gd name="connsiteX12" fmla="*/ 533215 w 533400"/>
                <a:gd name="connsiteY12" fmla="*/ 127284 h 460159"/>
                <a:gd name="connsiteX13" fmla="*/ 499184 w 533400"/>
                <a:gd name="connsiteY13" fmla="*/ 93253 h 460159"/>
                <a:gd name="connsiteX14" fmla="*/ 151179 w 533400"/>
                <a:gd name="connsiteY14" fmla="*/ 52711 h 460159"/>
                <a:gd name="connsiteX15" fmla="*/ 264591 w 533400"/>
                <a:gd name="connsiteY15" fmla="*/ 27262 h 460159"/>
                <a:gd name="connsiteX16" fmla="*/ 378004 w 533400"/>
                <a:gd name="connsiteY16" fmla="*/ 52711 h 460159"/>
                <a:gd name="connsiteX17" fmla="*/ 418397 w 533400"/>
                <a:gd name="connsiteY17" fmla="*/ 93327 h 460159"/>
                <a:gd name="connsiteX18" fmla="*/ 110786 w 533400"/>
                <a:gd name="connsiteY18" fmla="*/ 93327 h 460159"/>
                <a:gd name="connsiteX19" fmla="*/ 151179 w 533400"/>
                <a:gd name="connsiteY19" fmla="*/ 52711 h 460159"/>
                <a:gd name="connsiteX20" fmla="*/ 506582 w 533400"/>
                <a:gd name="connsiteY20" fmla="*/ 426017 h 460159"/>
                <a:gd name="connsiteX21" fmla="*/ 499184 w 533400"/>
                <a:gd name="connsiteY21" fmla="*/ 433415 h 460159"/>
                <a:gd name="connsiteX22" fmla="*/ 34586 w 533400"/>
                <a:gd name="connsiteY22" fmla="*/ 433415 h 460159"/>
                <a:gd name="connsiteX23" fmla="*/ 27188 w 533400"/>
                <a:gd name="connsiteY23" fmla="*/ 426017 h 460159"/>
                <a:gd name="connsiteX24" fmla="*/ 27188 w 533400"/>
                <a:gd name="connsiteY24" fmla="*/ 127284 h 460159"/>
                <a:gd name="connsiteX25" fmla="*/ 34586 w 533400"/>
                <a:gd name="connsiteY25" fmla="*/ 119886 h 460159"/>
                <a:gd name="connsiteX26" fmla="*/ 499184 w 533400"/>
                <a:gd name="connsiteY26" fmla="*/ 119886 h 460159"/>
                <a:gd name="connsiteX27" fmla="*/ 506582 w 533400"/>
                <a:gd name="connsiteY27" fmla="*/ 127284 h 460159"/>
                <a:gd name="connsiteX28" fmla="*/ 506582 w 533400"/>
                <a:gd name="connsiteY28" fmla="*/ 426017 h 46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3400" h="460159">
                  <a:moveTo>
                    <a:pt x="499184" y="93253"/>
                  </a:moveTo>
                  <a:lnTo>
                    <a:pt x="445992" y="93253"/>
                  </a:lnTo>
                  <a:cubicBezTo>
                    <a:pt x="440961" y="68617"/>
                    <a:pt x="421800" y="46201"/>
                    <a:pt x="390802" y="29259"/>
                  </a:cubicBezTo>
                  <a:cubicBezTo>
                    <a:pt x="356919" y="10764"/>
                    <a:pt x="312087" y="555"/>
                    <a:pt x="264666" y="555"/>
                  </a:cubicBezTo>
                  <a:cubicBezTo>
                    <a:pt x="217244" y="555"/>
                    <a:pt x="172412" y="10764"/>
                    <a:pt x="138529" y="29259"/>
                  </a:cubicBezTo>
                  <a:cubicBezTo>
                    <a:pt x="107457" y="46201"/>
                    <a:pt x="88296" y="68543"/>
                    <a:pt x="83339" y="93253"/>
                  </a:cubicBezTo>
                  <a:lnTo>
                    <a:pt x="34586" y="93253"/>
                  </a:lnTo>
                  <a:cubicBezTo>
                    <a:pt x="15795" y="93253"/>
                    <a:pt x="555" y="108493"/>
                    <a:pt x="555" y="127284"/>
                  </a:cubicBezTo>
                  <a:lnTo>
                    <a:pt x="555" y="426017"/>
                  </a:lnTo>
                  <a:cubicBezTo>
                    <a:pt x="555" y="444808"/>
                    <a:pt x="15795" y="460048"/>
                    <a:pt x="34586" y="460048"/>
                  </a:cubicBezTo>
                  <a:lnTo>
                    <a:pt x="499184" y="460048"/>
                  </a:lnTo>
                  <a:cubicBezTo>
                    <a:pt x="517975" y="460048"/>
                    <a:pt x="533215" y="444808"/>
                    <a:pt x="533215" y="426017"/>
                  </a:cubicBezTo>
                  <a:lnTo>
                    <a:pt x="533215" y="127284"/>
                  </a:lnTo>
                  <a:cubicBezTo>
                    <a:pt x="533215" y="108567"/>
                    <a:pt x="517975" y="93253"/>
                    <a:pt x="499184" y="93253"/>
                  </a:cubicBezTo>
                  <a:close/>
                  <a:moveTo>
                    <a:pt x="151179" y="52711"/>
                  </a:moveTo>
                  <a:cubicBezTo>
                    <a:pt x="181216" y="36287"/>
                    <a:pt x="221535" y="27262"/>
                    <a:pt x="264591" y="27262"/>
                  </a:cubicBezTo>
                  <a:cubicBezTo>
                    <a:pt x="307648" y="27262"/>
                    <a:pt x="347894" y="36287"/>
                    <a:pt x="378004" y="52711"/>
                  </a:cubicBezTo>
                  <a:cubicBezTo>
                    <a:pt x="399310" y="64326"/>
                    <a:pt x="413218" y="78456"/>
                    <a:pt x="418397" y="93327"/>
                  </a:cubicBezTo>
                  <a:lnTo>
                    <a:pt x="110786" y="93327"/>
                  </a:lnTo>
                  <a:cubicBezTo>
                    <a:pt x="115965" y="78382"/>
                    <a:pt x="129873" y="64326"/>
                    <a:pt x="151179" y="52711"/>
                  </a:cubicBezTo>
                  <a:close/>
                  <a:moveTo>
                    <a:pt x="506582" y="426017"/>
                  </a:moveTo>
                  <a:cubicBezTo>
                    <a:pt x="506582" y="430086"/>
                    <a:pt x="503253" y="433415"/>
                    <a:pt x="499184" y="433415"/>
                  </a:cubicBezTo>
                  <a:lnTo>
                    <a:pt x="34586" y="433415"/>
                  </a:lnTo>
                  <a:cubicBezTo>
                    <a:pt x="30517" y="433415"/>
                    <a:pt x="27188" y="430086"/>
                    <a:pt x="27188" y="426017"/>
                  </a:cubicBezTo>
                  <a:lnTo>
                    <a:pt x="27188" y="127284"/>
                  </a:lnTo>
                  <a:cubicBezTo>
                    <a:pt x="27188" y="123215"/>
                    <a:pt x="30517" y="119886"/>
                    <a:pt x="34586" y="119886"/>
                  </a:cubicBezTo>
                  <a:lnTo>
                    <a:pt x="499184" y="119886"/>
                  </a:lnTo>
                  <a:cubicBezTo>
                    <a:pt x="503253" y="119886"/>
                    <a:pt x="506582" y="123215"/>
                    <a:pt x="506582" y="127284"/>
                  </a:cubicBezTo>
                  <a:lnTo>
                    <a:pt x="506582" y="4260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2" name="Forma libre 21">
              <a:extLst>
                <a:ext uri="{FF2B5EF4-FFF2-40B4-BE49-F238E27FC236}">
                  <a16:creationId xmlns:a16="http://schemas.microsoft.com/office/drawing/2014/main" id="{53AC0477-FB08-3B48-9244-696553B8244A}"/>
                </a:ext>
              </a:extLst>
            </p:cNvPr>
            <p:cNvSpPr/>
            <p:nvPr/>
          </p:nvSpPr>
          <p:spPr>
            <a:xfrm>
              <a:off x="7732931" y="265775"/>
              <a:ext cx="196788" cy="196788"/>
            </a:xfrm>
            <a:custGeom>
              <a:avLst/>
              <a:gdLst>
                <a:gd name="connsiteX0" fmla="*/ 183287 w 196788"/>
                <a:gd name="connsiteY0" fmla="*/ 43390 h 196788"/>
                <a:gd name="connsiteX1" fmla="*/ 153769 w 196788"/>
                <a:gd name="connsiteY1" fmla="*/ 43390 h 196788"/>
                <a:gd name="connsiteX2" fmla="*/ 153769 w 196788"/>
                <a:gd name="connsiteY2" fmla="*/ 13871 h 196788"/>
                <a:gd name="connsiteX3" fmla="*/ 140452 w 196788"/>
                <a:gd name="connsiteY3" fmla="*/ 555 h 196788"/>
                <a:gd name="connsiteX4" fmla="*/ 56706 w 196788"/>
                <a:gd name="connsiteY4" fmla="*/ 555 h 196788"/>
                <a:gd name="connsiteX5" fmla="*/ 43390 w 196788"/>
                <a:gd name="connsiteY5" fmla="*/ 13871 h 196788"/>
                <a:gd name="connsiteX6" fmla="*/ 43390 w 196788"/>
                <a:gd name="connsiteY6" fmla="*/ 43390 h 196788"/>
                <a:gd name="connsiteX7" fmla="*/ 13871 w 196788"/>
                <a:gd name="connsiteY7" fmla="*/ 43390 h 196788"/>
                <a:gd name="connsiteX8" fmla="*/ 555 w 196788"/>
                <a:gd name="connsiteY8" fmla="*/ 56706 h 196788"/>
                <a:gd name="connsiteX9" fmla="*/ 555 w 196788"/>
                <a:gd name="connsiteY9" fmla="*/ 140452 h 196788"/>
                <a:gd name="connsiteX10" fmla="*/ 13871 w 196788"/>
                <a:gd name="connsiteY10" fmla="*/ 153769 h 196788"/>
                <a:gd name="connsiteX11" fmla="*/ 43390 w 196788"/>
                <a:gd name="connsiteY11" fmla="*/ 153769 h 196788"/>
                <a:gd name="connsiteX12" fmla="*/ 43390 w 196788"/>
                <a:gd name="connsiteY12" fmla="*/ 183287 h 196788"/>
                <a:gd name="connsiteX13" fmla="*/ 56706 w 196788"/>
                <a:gd name="connsiteY13" fmla="*/ 196603 h 196788"/>
                <a:gd name="connsiteX14" fmla="*/ 140452 w 196788"/>
                <a:gd name="connsiteY14" fmla="*/ 196603 h 196788"/>
                <a:gd name="connsiteX15" fmla="*/ 153769 w 196788"/>
                <a:gd name="connsiteY15" fmla="*/ 183287 h 196788"/>
                <a:gd name="connsiteX16" fmla="*/ 153769 w 196788"/>
                <a:gd name="connsiteY16" fmla="*/ 153769 h 196788"/>
                <a:gd name="connsiteX17" fmla="*/ 183287 w 196788"/>
                <a:gd name="connsiteY17" fmla="*/ 153769 h 196788"/>
                <a:gd name="connsiteX18" fmla="*/ 196603 w 196788"/>
                <a:gd name="connsiteY18" fmla="*/ 140452 h 196788"/>
                <a:gd name="connsiteX19" fmla="*/ 196603 w 196788"/>
                <a:gd name="connsiteY19" fmla="*/ 56706 h 196788"/>
                <a:gd name="connsiteX20" fmla="*/ 183287 w 196788"/>
                <a:gd name="connsiteY20" fmla="*/ 43390 h 196788"/>
                <a:gd name="connsiteX21" fmla="*/ 169970 w 196788"/>
                <a:gd name="connsiteY21" fmla="*/ 127136 h 196788"/>
                <a:gd name="connsiteX22" fmla="*/ 140452 w 196788"/>
                <a:gd name="connsiteY22" fmla="*/ 127136 h 196788"/>
                <a:gd name="connsiteX23" fmla="*/ 127136 w 196788"/>
                <a:gd name="connsiteY23" fmla="*/ 140452 h 196788"/>
                <a:gd name="connsiteX24" fmla="*/ 127136 w 196788"/>
                <a:gd name="connsiteY24" fmla="*/ 169970 h 196788"/>
                <a:gd name="connsiteX25" fmla="*/ 70023 w 196788"/>
                <a:gd name="connsiteY25" fmla="*/ 169970 h 196788"/>
                <a:gd name="connsiteX26" fmla="*/ 70023 w 196788"/>
                <a:gd name="connsiteY26" fmla="*/ 140452 h 196788"/>
                <a:gd name="connsiteX27" fmla="*/ 56706 w 196788"/>
                <a:gd name="connsiteY27" fmla="*/ 127136 h 196788"/>
                <a:gd name="connsiteX28" fmla="*/ 27188 w 196788"/>
                <a:gd name="connsiteY28" fmla="*/ 127136 h 196788"/>
                <a:gd name="connsiteX29" fmla="*/ 27188 w 196788"/>
                <a:gd name="connsiteY29" fmla="*/ 70023 h 196788"/>
                <a:gd name="connsiteX30" fmla="*/ 56706 w 196788"/>
                <a:gd name="connsiteY30" fmla="*/ 70023 h 196788"/>
                <a:gd name="connsiteX31" fmla="*/ 70023 w 196788"/>
                <a:gd name="connsiteY31" fmla="*/ 56706 h 196788"/>
                <a:gd name="connsiteX32" fmla="*/ 70023 w 196788"/>
                <a:gd name="connsiteY32" fmla="*/ 27188 h 196788"/>
                <a:gd name="connsiteX33" fmla="*/ 127136 w 196788"/>
                <a:gd name="connsiteY33" fmla="*/ 27188 h 196788"/>
                <a:gd name="connsiteX34" fmla="*/ 127136 w 196788"/>
                <a:gd name="connsiteY34" fmla="*/ 56706 h 196788"/>
                <a:gd name="connsiteX35" fmla="*/ 140452 w 196788"/>
                <a:gd name="connsiteY35" fmla="*/ 70023 h 196788"/>
                <a:gd name="connsiteX36" fmla="*/ 169970 w 196788"/>
                <a:gd name="connsiteY36" fmla="*/ 70023 h 196788"/>
                <a:gd name="connsiteX37" fmla="*/ 169970 w 196788"/>
                <a:gd name="connsiteY37" fmla="*/ 127136 h 19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788" h="196788">
                  <a:moveTo>
                    <a:pt x="183287" y="43390"/>
                  </a:moveTo>
                  <a:lnTo>
                    <a:pt x="153769" y="43390"/>
                  </a:lnTo>
                  <a:lnTo>
                    <a:pt x="153769" y="13871"/>
                  </a:lnTo>
                  <a:cubicBezTo>
                    <a:pt x="153769" y="6547"/>
                    <a:pt x="147776" y="555"/>
                    <a:pt x="140452" y="555"/>
                  </a:cubicBezTo>
                  <a:lnTo>
                    <a:pt x="56706" y="555"/>
                  </a:lnTo>
                  <a:cubicBezTo>
                    <a:pt x="49382" y="555"/>
                    <a:pt x="43390" y="6547"/>
                    <a:pt x="43390" y="13871"/>
                  </a:cubicBezTo>
                  <a:lnTo>
                    <a:pt x="43390" y="43390"/>
                  </a:lnTo>
                  <a:lnTo>
                    <a:pt x="13871" y="43390"/>
                  </a:lnTo>
                  <a:cubicBezTo>
                    <a:pt x="6547" y="43390"/>
                    <a:pt x="555" y="49382"/>
                    <a:pt x="555" y="56706"/>
                  </a:cubicBezTo>
                  <a:lnTo>
                    <a:pt x="555" y="140452"/>
                  </a:lnTo>
                  <a:cubicBezTo>
                    <a:pt x="555" y="147776"/>
                    <a:pt x="6547" y="153769"/>
                    <a:pt x="13871" y="153769"/>
                  </a:cubicBezTo>
                  <a:lnTo>
                    <a:pt x="43390" y="153769"/>
                  </a:lnTo>
                  <a:lnTo>
                    <a:pt x="43390" y="183287"/>
                  </a:lnTo>
                  <a:cubicBezTo>
                    <a:pt x="43390" y="190611"/>
                    <a:pt x="49382" y="196603"/>
                    <a:pt x="56706" y="196603"/>
                  </a:cubicBezTo>
                  <a:lnTo>
                    <a:pt x="140452" y="196603"/>
                  </a:lnTo>
                  <a:cubicBezTo>
                    <a:pt x="147776" y="196603"/>
                    <a:pt x="153769" y="190611"/>
                    <a:pt x="153769" y="183287"/>
                  </a:cubicBezTo>
                  <a:lnTo>
                    <a:pt x="153769" y="153769"/>
                  </a:lnTo>
                  <a:lnTo>
                    <a:pt x="183287" y="153769"/>
                  </a:lnTo>
                  <a:cubicBezTo>
                    <a:pt x="190611" y="153769"/>
                    <a:pt x="196603" y="147776"/>
                    <a:pt x="196603" y="140452"/>
                  </a:cubicBezTo>
                  <a:lnTo>
                    <a:pt x="196603" y="56706"/>
                  </a:lnTo>
                  <a:cubicBezTo>
                    <a:pt x="196603" y="49308"/>
                    <a:pt x="190611" y="43390"/>
                    <a:pt x="183287" y="43390"/>
                  </a:cubicBezTo>
                  <a:close/>
                  <a:moveTo>
                    <a:pt x="169970" y="127136"/>
                  </a:moveTo>
                  <a:lnTo>
                    <a:pt x="140452" y="127136"/>
                  </a:lnTo>
                  <a:cubicBezTo>
                    <a:pt x="133128" y="127136"/>
                    <a:pt x="127136" y="133128"/>
                    <a:pt x="127136" y="140452"/>
                  </a:cubicBezTo>
                  <a:lnTo>
                    <a:pt x="127136" y="169970"/>
                  </a:lnTo>
                  <a:lnTo>
                    <a:pt x="70023" y="169970"/>
                  </a:lnTo>
                  <a:lnTo>
                    <a:pt x="70023" y="140452"/>
                  </a:lnTo>
                  <a:cubicBezTo>
                    <a:pt x="70023" y="133128"/>
                    <a:pt x="64030" y="127136"/>
                    <a:pt x="56706" y="127136"/>
                  </a:cubicBezTo>
                  <a:lnTo>
                    <a:pt x="27188" y="127136"/>
                  </a:lnTo>
                  <a:lnTo>
                    <a:pt x="27188" y="70023"/>
                  </a:lnTo>
                  <a:lnTo>
                    <a:pt x="56706" y="70023"/>
                  </a:lnTo>
                  <a:cubicBezTo>
                    <a:pt x="64030" y="70023"/>
                    <a:pt x="70023" y="64030"/>
                    <a:pt x="70023" y="56706"/>
                  </a:cubicBezTo>
                  <a:lnTo>
                    <a:pt x="70023" y="27188"/>
                  </a:lnTo>
                  <a:lnTo>
                    <a:pt x="127136" y="27188"/>
                  </a:lnTo>
                  <a:lnTo>
                    <a:pt x="127136" y="56706"/>
                  </a:lnTo>
                  <a:cubicBezTo>
                    <a:pt x="127136" y="64030"/>
                    <a:pt x="133128" y="70023"/>
                    <a:pt x="140452" y="70023"/>
                  </a:cubicBezTo>
                  <a:lnTo>
                    <a:pt x="169970" y="70023"/>
                  </a:lnTo>
                  <a:lnTo>
                    <a:pt x="169970" y="1271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3" name="Grupo 299">
            <a:extLst>
              <a:ext uri="{FF2B5EF4-FFF2-40B4-BE49-F238E27FC236}">
                <a16:creationId xmlns:a16="http://schemas.microsoft.com/office/drawing/2014/main" id="{D2BF6AB0-C841-9C4C-B1A9-CFABE04C75E4}"/>
              </a:ext>
            </a:extLst>
          </p:cNvPr>
          <p:cNvGrpSpPr/>
          <p:nvPr/>
        </p:nvGrpSpPr>
        <p:grpSpPr>
          <a:xfrm>
            <a:off x="10651417" y="5924447"/>
            <a:ext cx="747839" cy="1026335"/>
            <a:chOff x="4175723" y="1434373"/>
            <a:chExt cx="391357" cy="537099"/>
          </a:xfrm>
          <a:solidFill>
            <a:schemeClr val="bg1"/>
          </a:solidFill>
        </p:grpSpPr>
        <p:sp>
          <p:nvSpPr>
            <p:cNvPr id="104" name="Forma libre 41">
              <a:extLst>
                <a:ext uri="{FF2B5EF4-FFF2-40B4-BE49-F238E27FC236}">
                  <a16:creationId xmlns:a16="http://schemas.microsoft.com/office/drawing/2014/main" id="{DF986C0F-B1CF-0E4E-B0FD-8BAFC45AF37A}"/>
                </a:ext>
              </a:extLst>
            </p:cNvPr>
            <p:cNvSpPr/>
            <p:nvPr/>
          </p:nvSpPr>
          <p:spPr>
            <a:xfrm>
              <a:off x="4175723" y="1434373"/>
              <a:ext cx="391357" cy="537099"/>
            </a:xfrm>
            <a:custGeom>
              <a:avLst/>
              <a:gdLst>
                <a:gd name="connsiteX0" fmla="*/ 370976 w 391357"/>
                <a:gd name="connsiteY0" fmla="*/ 56336 h 537099"/>
                <a:gd name="connsiteX1" fmla="*/ 288487 w 391357"/>
                <a:gd name="connsiteY1" fmla="*/ 56336 h 537099"/>
                <a:gd name="connsiteX2" fmla="*/ 254752 w 391357"/>
                <a:gd name="connsiteY2" fmla="*/ 18458 h 537099"/>
                <a:gd name="connsiteX3" fmla="*/ 195790 w 391357"/>
                <a:gd name="connsiteY3" fmla="*/ 555 h 537099"/>
                <a:gd name="connsiteX4" fmla="*/ 136827 w 391357"/>
                <a:gd name="connsiteY4" fmla="*/ 18458 h 537099"/>
                <a:gd name="connsiteX5" fmla="*/ 103092 w 391357"/>
                <a:gd name="connsiteY5" fmla="*/ 56336 h 537099"/>
                <a:gd name="connsiteX6" fmla="*/ 20604 w 391357"/>
                <a:gd name="connsiteY6" fmla="*/ 56336 h 537099"/>
                <a:gd name="connsiteX7" fmla="*/ 555 w 391357"/>
                <a:gd name="connsiteY7" fmla="*/ 83783 h 537099"/>
                <a:gd name="connsiteX8" fmla="*/ 555 w 391357"/>
                <a:gd name="connsiteY8" fmla="*/ 523302 h 537099"/>
                <a:gd name="connsiteX9" fmla="*/ 13871 w 391357"/>
                <a:gd name="connsiteY9" fmla="*/ 536618 h 537099"/>
                <a:gd name="connsiteX10" fmla="*/ 377782 w 391357"/>
                <a:gd name="connsiteY10" fmla="*/ 536618 h 537099"/>
                <a:gd name="connsiteX11" fmla="*/ 391098 w 391357"/>
                <a:gd name="connsiteY11" fmla="*/ 523302 h 537099"/>
                <a:gd name="connsiteX12" fmla="*/ 391098 w 391357"/>
                <a:gd name="connsiteY12" fmla="*/ 83783 h 537099"/>
                <a:gd name="connsiteX13" fmla="*/ 370976 w 391357"/>
                <a:gd name="connsiteY13" fmla="*/ 56336 h 537099"/>
                <a:gd name="connsiteX14" fmla="*/ 267625 w 391357"/>
                <a:gd name="connsiteY14" fmla="*/ 74609 h 537099"/>
                <a:gd name="connsiteX15" fmla="*/ 268735 w 391357"/>
                <a:gd name="connsiteY15" fmla="*/ 74166 h 537099"/>
                <a:gd name="connsiteX16" fmla="*/ 276872 w 391357"/>
                <a:gd name="connsiteY16" fmla="*/ 82155 h 537099"/>
                <a:gd name="connsiteX17" fmla="*/ 276872 w 391357"/>
                <a:gd name="connsiteY17" fmla="*/ 82895 h 537099"/>
                <a:gd name="connsiteX18" fmla="*/ 266811 w 391357"/>
                <a:gd name="connsiteY18" fmla="*/ 72612 h 537099"/>
                <a:gd name="connsiteX19" fmla="*/ 267625 w 391357"/>
                <a:gd name="connsiteY19" fmla="*/ 74609 h 537099"/>
                <a:gd name="connsiteX20" fmla="*/ 151697 w 391357"/>
                <a:gd name="connsiteY20" fmla="*/ 40578 h 537099"/>
                <a:gd name="connsiteX21" fmla="*/ 195790 w 391357"/>
                <a:gd name="connsiteY21" fmla="*/ 27188 h 537099"/>
                <a:gd name="connsiteX22" fmla="*/ 239882 w 391357"/>
                <a:gd name="connsiteY22" fmla="*/ 40578 h 537099"/>
                <a:gd name="connsiteX23" fmla="*/ 266663 w 391357"/>
                <a:gd name="connsiteY23" fmla="*/ 72390 h 537099"/>
                <a:gd name="connsiteX24" fmla="*/ 266663 w 391357"/>
                <a:gd name="connsiteY24" fmla="*/ 103906 h 537099"/>
                <a:gd name="connsiteX25" fmla="*/ 124842 w 391357"/>
                <a:gd name="connsiteY25" fmla="*/ 103906 h 537099"/>
                <a:gd name="connsiteX26" fmla="*/ 124842 w 391357"/>
                <a:gd name="connsiteY26" fmla="*/ 72390 h 537099"/>
                <a:gd name="connsiteX27" fmla="*/ 151697 w 391357"/>
                <a:gd name="connsiteY27" fmla="*/ 40578 h 537099"/>
                <a:gd name="connsiteX28" fmla="*/ 123954 w 391357"/>
                <a:gd name="connsiteY28" fmla="*/ 74609 h 537099"/>
                <a:gd name="connsiteX29" fmla="*/ 124842 w 391357"/>
                <a:gd name="connsiteY29" fmla="*/ 72538 h 537099"/>
                <a:gd name="connsiteX30" fmla="*/ 114781 w 391357"/>
                <a:gd name="connsiteY30" fmla="*/ 82969 h 537099"/>
                <a:gd name="connsiteX31" fmla="*/ 114781 w 391357"/>
                <a:gd name="connsiteY31" fmla="*/ 82599 h 537099"/>
                <a:gd name="connsiteX32" fmla="*/ 123954 w 391357"/>
                <a:gd name="connsiteY32" fmla="*/ 74609 h 537099"/>
                <a:gd name="connsiteX33" fmla="*/ 123954 w 391357"/>
                <a:gd name="connsiteY33" fmla="*/ 74609 h 537099"/>
                <a:gd name="connsiteX34" fmla="*/ 364465 w 391357"/>
                <a:gd name="connsiteY34" fmla="*/ 509911 h 537099"/>
                <a:gd name="connsiteX35" fmla="*/ 27114 w 391357"/>
                <a:gd name="connsiteY35" fmla="*/ 509911 h 537099"/>
                <a:gd name="connsiteX36" fmla="*/ 27114 w 391357"/>
                <a:gd name="connsiteY36" fmla="*/ 83709 h 537099"/>
                <a:gd name="connsiteX37" fmla="*/ 27114 w 391357"/>
                <a:gd name="connsiteY37" fmla="*/ 82895 h 537099"/>
                <a:gd name="connsiteX38" fmla="*/ 91773 w 391357"/>
                <a:gd name="connsiteY38" fmla="*/ 82895 h 537099"/>
                <a:gd name="connsiteX39" fmla="*/ 91773 w 391357"/>
                <a:gd name="connsiteY39" fmla="*/ 82895 h 537099"/>
                <a:gd name="connsiteX40" fmla="*/ 98209 w 391357"/>
                <a:gd name="connsiteY40" fmla="*/ 82895 h 537099"/>
                <a:gd name="connsiteX41" fmla="*/ 98209 w 391357"/>
                <a:gd name="connsiteY41" fmla="*/ 115817 h 537099"/>
                <a:gd name="connsiteX42" fmla="*/ 114633 w 391357"/>
                <a:gd name="connsiteY42" fmla="*/ 130465 h 537099"/>
                <a:gd name="connsiteX43" fmla="*/ 276798 w 391357"/>
                <a:gd name="connsiteY43" fmla="*/ 130465 h 537099"/>
                <a:gd name="connsiteX44" fmla="*/ 293222 w 391357"/>
                <a:gd name="connsiteY44" fmla="*/ 115817 h 537099"/>
                <a:gd name="connsiteX45" fmla="*/ 293222 w 391357"/>
                <a:gd name="connsiteY45" fmla="*/ 82969 h 537099"/>
                <a:gd name="connsiteX46" fmla="*/ 299658 w 391357"/>
                <a:gd name="connsiteY46" fmla="*/ 82969 h 537099"/>
                <a:gd name="connsiteX47" fmla="*/ 299658 w 391357"/>
                <a:gd name="connsiteY47" fmla="*/ 82969 h 537099"/>
                <a:gd name="connsiteX48" fmla="*/ 364317 w 391357"/>
                <a:gd name="connsiteY48" fmla="*/ 82969 h 537099"/>
                <a:gd name="connsiteX49" fmla="*/ 364317 w 391357"/>
                <a:gd name="connsiteY49" fmla="*/ 83783 h 537099"/>
                <a:gd name="connsiteX50" fmla="*/ 364317 w 391357"/>
                <a:gd name="connsiteY50" fmla="*/ 509911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1357" h="537099">
                  <a:moveTo>
                    <a:pt x="370976" y="56336"/>
                  </a:moveTo>
                  <a:lnTo>
                    <a:pt x="288487" y="56336"/>
                  </a:lnTo>
                  <a:cubicBezTo>
                    <a:pt x="280719" y="41170"/>
                    <a:pt x="269178" y="28224"/>
                    <a:pt x="254752" y="18458"/>
                  </a:cubicBezTo>
                  <a:cubicBezTo>
                    <a:pt x="237367" y="6769"/>
                    <a:pt x="216948" y="555"/>
                    <a:pt x="195790" y="555"/>
                  </a:cubicBezTo>
                  <a:cubicBezTo>
                    <a:pt x="174557" y="555"/>
                    <a:pt x="154213" y="6769"/>
                    <a:pt x="136827" y="18458"/>
                  </a:cubicBezTo>
                  <a:cubicBezTo>
                    <a:pt x="122401" y="28224"/>
                    <a:pt x="110860" y="41170"/>
                    <a:pt x="103092" y="56336"/>
                  </a:cubicBezTo>
                  <a:lnTo>
                    <a:pt x="20604" y="56336"/>
                  </a:lnTo>
                  <a:cubicBezTo>
                    <a:pt x="8989" y="56336"/>
                    <a:pt x="555" y="67877"/>
                    <a:pt x="555" y="83783"/>
                  </a:cubicBezTo>
                  <a:lnTo>
                    <a:pt x="555" y="523302"/>
                  </a:lnTo>
                  <a:cubicBezTo>
                    <a:pt x="555" y="530626"/>
                    <a:pt x="6547" y="536618"/>
                    <a:pt x="13871" y="536618"/>
                  </a:cubicBezTo>
                  <a:lnTo>
                    <a:pt x="377782" y="536618"/>
                  </a:lnTo>
                  <a:cubicBezTo>
                    <a:pt x="385106" y="536618"/>
                    <a:pt x="391098" y="530626"/>
                    <a:pt x="391098" y="523302"/>
                  </a:cubicBezTo>
                  <a:lnTo>
                    <a:pt x="391098" y="83783"/>
                  </a:lnTo>
                  <a:cubicBezTo>
                    <a:pt x="391098" y="67877"/>
                    <a:pt x="382591" y="56336"/>
                    <a:pt x="370976" y="56336"/>
                  </a:cubicBezTo>
                  <a:close/>
                  <a:moveTo>
                    <a:pt x="267625" y="74609"/>
                  </a:moveTo>
                  <a:lnTo>
                    <a:pt x="268735" y="74166"/>
                  </a:lnTo>
                  <a:cubicBezTo>
                    <a:pt x="270066" y="77939"/>
                    <a:pt x="273099" y="80898"/>
                    <a:pt x="276872" y="82155"/>
                  </a:cubicBezTo>
                  <a:lnTo>
                    <a:pt x="276872" y="82895"/>
                  </a:lnTo>
                  <a:cubicBezTo>
                    <a:pt x="271324" y="82895"/>
                    <a:pt x="267625" y="77273"/>
                    <a:pt x="266811" y="72612"/>
                  </a:cubicBezTo>
                  <a:cubicBezTo>
                    <a:pt x="267107" y="73352"/>
                    <a:pt x="267403" y="73944"/>
                    <a:pt x="267625" y="74609"/>
                  </a:cubicBezTo>
                  <a:close/>
                  <a:moveTo>
                    <a:pt x="151697" y="40578"/>
                  </a:moveTo>
                  <a:cubicBezTo>
                    <a:pt x="164644" y="31849"/>
                    <a:pt x="179884" y="27188"/>
                    <a:pt x="195790" y="27188"/>
                  </a:cubicBezTo>
                  <a:cubicBezTo>
                    <a:pt x="211695" y="27188"/>
                    <a:pt x="226936" y="31775"/>
                    <a:pt x="239882" y="40578"/>
                  </a:cubicBezTo>
                  <a:cubicBezTo>
                    <a:pt x="251793" y="48642"/>
                    <a:pt x="261040" y="59591"/>
                    <a:pt x="266663" y="72390"/>
                  </a:cubicBezTo>
                  <a:lnTo>
                    <a:pt x="266663" y="103906"/>
                  </a:lnTo>
                  <a:lnTo>
                    <a:pt x="124842" y="103906"/>
                  </a:lnTo>
                  <a:lnTo>
                    <a:pt x="124842" y="72390"/>
                  </a:lnTo>
                  <a:cubicBezTo>
                    <a:pt x="130539" y="59517"/>
                    <a:pt x="139786" y="48568"/>
                    <a:pt x="151697" y="40578"/>
                  </a:cubicBezTo>
                  <a:close/>
                  <a:moveTo>
                    <a:pt x="123954" y="74609"/>
                  </a:moveTo>
                  <a:cubicBezTo>
                    <a:pt x="124250" y="73944"/>
                    <a:pt x="124546" y="73204"/>
                    <a:pt x="124842" y="72538"/>
                  </a:cubicBezTo>
                  <a:cubicBezTo>
                    <a:pt x="124028" y="78974"/>
                    <a:pt x="118628" y="82969"/>
                    <a:pt x="114781" y="82969"/>
                  </a:cubicBezTo>
                  <a:lnTo>
                    <a:pt x="114781" y="82599"/>
                  </a:lnTo>
                  <a:cubicBezTo>
                    <a:pt x="118924" y="81564"/>
                    <a:pt x="122327" y="78604"/>
                    <a:pt x="123954" y="74609"/>
                  </a:cubicBezTo>
                  <a:lnTo>
                    <a:pt x="123954" y="74609"/>
                  </a:lnTo>
                  <a:close/>
                  <a:moveTo>
                    <a:pt x="364465" y="509911"/>
                  </a:moveTo>
                  <a:lnTo>
                    <a:pt x="27114" y="509911"/>
                  </a:lnTo>
                  <a:lnTo>
                    <a:pt x="27114" y="83709"/>
                  </a:lnTo>
                  <a:cubicBezTo>
                    <a:pt x="27114" y="83413"/>
                    <a:pt x="27114" y="83191"/>
                    <a:pt x="27114" y="82895"/>
                  </a:cubicBezTo>
                  <a:lnTo>
                    <a:pt x="91773" y="82895"/>
                  </a:lnTo>
                  <a:lnTo>
                    <a:pt x="91773" y="82895"/>
                  </a:lnTo>
                  <a:lnTo>
                    <a:pt x="98209" y="82895"/>
                  </a:lnTo>
                  <a:lnTo>
                    <a:pt x="98209" y="115817"/>
                  </a:lnTo>
                  <a:cubicBezTo>
                    <a:pt x="98209" y="124176"/>
                    <a:pt x="105311" y="130465"/>
                    <a:pt x="114633" y="130465"/>
                  </a:cubicBezTo>
                  <a:lnTo>
                    <a:pt x="276798" y="130465"/>
                  </a:lnTo>
                  <a:cubicBezTo>
                    <a:pt x="286194" y="130465"/>
                    <a:pt x="293222" y="124176"/>
                    <a:pt x="293222" y="115817"/>
                  </a:cubicBezTo>
                  <a:lnTo>
                    <a:pt x="293222" y="82969"/>
                  </a:lnTo>
                  <a:lnTo>
                    <a:pt x="299658" y="82969"/>
                  </a:lnTo>
                  <a:lnTo>
                    <a:pt x="299658" y="82969"/>
                  </a:lnTo>
                  <a:lnTo>
                    <a:pt x="364317" y="82969"/>
                  </a:lnTo>
                  <a:cubicBezTo>
                    <a:pt x="364317" y="83191"/>
                    <a:pt x="364317" y="83487"/>
                    <a:pt x="364317" y="83783"/>
                  </a:cubicBezTo>
                  <a:lnTo>
                    <a:pt x="364317" y="5099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5" name="Forma libre 42">
              <a:extLst>
                <a:ext uri="{FF2B5EF4-FFF2-40B4-BE49-F238E27FC236}">
                  <a16:creationId xmlns:a16="http://schemas.microsoft.com/office/drawing/2014/main" id="{A6658C70-DC40-314B-A3BA-20B1E24758EF}"/>
                </a:ext>
              </a:extLst>
            </p:cNvPr>
            <p:cNvSpPr/>
            <p:nvPr/>
          </p:nvSpPr>
          <p:spPr>
            <a:xfrm>
              <a:off x="4230765" y="1656461"/>
              <a:ext cx="281126" cy="186431"/>
            </a:xfrm>
            <a:custGeom>
              <a:avLst/>
              <a:gdLst>
                <a:gd name="connsiteX0" fmla="*/ 267699 w 281126"/>
                <a:gd name="connsiteY0" fmla="*/ 96953 h 186431"/>
                <a:gd name="connsiteX1" fmla="*/ 241140 w 281126"/>
                <a:gd name="connsiteY1" fmla="*/ 96953 h 186431"/>
                <a:gd name="connsiteX2" fmla="*/ 213767 w 281126"/>
                <a:gd name="connsiteY2" fmla="*/ 69654 h 186431"/>
                <a:gd name="connsiteX3" fmla="*/ 201264 w 281126"/>
                <a:gd name="connsiteY3" fmla="*/ 66103 h 186431"/>
                <a:gd name="connsiteX4" fmla="*/ 191721 w 281126"/>
                <a:gd name="connsiteY4" fmla="*/ 74832 h 186431"/>
                <a:gd name="connsiteX5" fmla="*/ 176185 w 281126"/>
                <a:gd name="connsiteY5" fmla="*/ 121662 h 186431"/>
                <a:gd name="connsiteX6" fmla="*/ 153399 w 281126"/>
                <a:gd name="connsiteY6" fmla="*/ 11209 h 186431"/>
                <a:gd name="connsiteX7" fmla="*/ 140600 w 281126"/>
                <a:gd name="connsiteY7" fmla="*/ 556 h 186431"/>
                <a:gd name="connsiteX8" fmla="*/ 127432 w 281126"/>
                <a:gd name="connsiteY8" fmla="*/ 10765 h 186431"/>
                <a:gd name="connsiteX9" fmla="*/ 104867 w 281126"/>
                <a:gd name="connsiteY9" fmla="*/ 104721 h 186431"/>
                <a:gd name="connsiteX10" fmla="*/ 87852 w 281126"/>
                <a:gd name="connsiteY10" fmla="*/ 72021 h 186431"/>
                <a:gd name="connsiteX11" fmla="*/ 77865 w 281126"/>
                <a:gd name="connsiteY11" fmla="*/ 64993 h 186431"/>
                <a:gd name="connsiteX12" fmla="*/ 66324 w 281126"/>
                <a:gd name="connsiteY12" fmla="*/ 69062 h 186431"/>
                <a:gd name="connsiteX13" fmla="*/ 40134 w 281126"/>
                <a:gd name="connsiteY13" fmla="*/ 96879 h 186431"/>
                <a:gd name="connsiteX14" fmla="*/ 13871 w 281126"/>
                <a:gd name="connsiteY14" fmla="*/ 96879 h 186431"/>
                <a:gd name="connsiteX15" fmla="*/ 555 w 281126"/>
                <a:gd name="connsiteY15" fmla="*/ 110195 h 186431"/>
                <a:gd name="connsiteX16" fmla="*/ 13871 w 281126"/>
                <a:gd name="connsiteY16" fmla="*/ 123512 h 186431"/>
                <a:gd name="connsiteX17" fmla="*/ 45905 w 281126"/>
                <a:gd name="connsiteY17" fmla="*/ 123512 h 186431"/>
                <a:gd name="connsiteX18" fmla="*/ 55596 w 281126"/>
                <a:gd name="connsiteY18" fmla="*/ 119295 h 186431"/>
                <a:gd name="connsiteX19" fmla="*/ 72834 w 281126"/>
                <a:gd name="connsiteY19" fmla="*/ 100947 h 186431"/>
                <a:gd name="connsiteX20" fmla="*/ 97617 w 281126"/>
                <a:gd name="connsiteY20" fmla="*/ 148517 h 186431"/>
                <a:gd name="connsiteX21" fmla="*/ 111082 w 281126"/>
                <a:gd name="connsiteY21" fmla="*/ 155545 h 186431"/>
                <a:gd name="connsiteX22" fmla="*/ 122401 w 281126"/>
                <a:gd name="connsiteY22" fmla="*/ 145410 h 186431"/>
                <a:gd name="connsiteX23" fmla="*/ 139343 w 281126"/>
                <a:gd name="connsiteY23" fmla="*/ 74832 h 186431"/>
                <a:gd name="connsiteX24" fmla="*/ 160131 w 281126"/>
                <a:gd name="connsiteY24" fmla="*/ 175520 h 186431"/>
                <a:gd name="connsiteX25" fmla="*/ 172412 w 281126"/>
                <a:gd name="connsiteY25" fmla="*/ 186099 h 186431"/>
                <a:gd name="connsiteX26" fmla="*/ 173225 w 281126"/>
                <a:gd name="connsiteY26" fmla="*/ 186099 h 186431"/>
                <a:gd name="connsiteX27" fmla="*/ 185876 w 281126"/>
                <a:gd name="connsiteY27" fmla="*/ 177000 h 186431"/>
                <a:gd name="connsiteX28" fmla="*/ 210290 w 281126"/>
                <a:gd name="connsiteY28" fmla="*/ 103537 h 186431"/>
                <a:gd name="connsiteX29" fmla="*/ 226344 w 281126"/>
                <a:gd name="connsiteY29" fmla="*/ 119517 h 186431"/>
                <a:gd name="connsiteX30" fmla="*/ 235739 w 281126"/>
                <a:gd name="connsiteY30" fmla="*/ 123437 h 186431"/>
                <a:gd name="connsiteX31" fmla="*/ 267773 w 281126"/>
                <a:gd name="connsiteY31" fmla="*/ 123437 h 186431"/>
                <a:gd name="connsiteX32" fmla="*/ 281089 w 281126"/>
                <a:gd name="connsiteY32" fmla="*/ 110121 h 186431"/>
                <a:gd name="connsiteX33" fmla="*/ 267699 w 281126"/>
                <a:gd name="connsiteY33" fmla="*/ 96953 h 18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1126" h="186431">
                  <a:moveTo>
                    <a:pt x="267699" y="96953"/>
                  </a:moveTo>
                  <a:lnTo>
                    <a:pt x="241140" y="96953"/>
                  </a:lnTo>
                  <a:lnTo>
                    <a:pt x="213767" y="69654"/>
                  </a:lnTo>
                  <a:cubicBezTo>
                    <a:pt x="210512" y="66399"/>
                    <a:pt x="205777" y="65067"/>
                    <a:pt x="201264" y="66103"/>
                  </a:cubicBezTo>
                  <a:cubicBezTo>
                    <a:pt x="196751" y="67138"/>
                    <a:pt x="193126" y="70467"/>
                    <a:pt x="191721" y="74832"/>
                  </a:cubicBezTo>
                  <a:lnTo>
                    <a:pt x="176185" y="121662"/>
                  </a:lnTo>
                  <a:lnTo>
                    <a:pt x="153399" y="11209"/>
                  </a:lnTo>
                  <a:cubicBezTo>
                    <a:pt x="152141" y="5069"/>
                    <a:pt x="146814" y="704"/>
                    <a:pt x="140600" y="556"/>
                  </a:cubicBezTo>
                  <a:cubicBezTo>
                    <a:pt x="134386" y="482"/>
                    <a:pt x="128911" y="4699"/>
                    <a:pt x="127432" y="10765"/>
                  </a:cubicBezTo>
                  <a:lnTo>
                    <a:pt x="104867" y="104721"/>
                  </a:lnTo>
                  <a:lnTo>
                    <a:pt x="87852" y="72021"/>
                  </a:lnTo>
                  <a:cubicBezTo>
                    <a:pt x="85855" y="68174"/>
                    <a:pt x="82155" y="65585"/>
                    <a:pt x="77865" y="64993"/>
                  </a:cubicBezTo>
                  <a:cubicBezTo>
                    <a:pt x="73574" y="64401"/>
                    <a:pt x="69283" y="65955"/>
                    <a:pt x="66324" y="69062"/>
                  </a:cubicBezTo>
                  <a:lnTo>
                    <a:pt x="40134" y="96879"/>
                  </a:lnTo>
                  <a:lnTo>
                    <a:pt x="13871" y="96879"/>
                  </a:lnTo>
                  <a:cubicBezTo>
                    <a:pt x="6547" y="96879"/>
                    <a:pt x="555" y="102871"/>
                    <a:pt x="555" y="110195"/>
                  </a:cubicBezTo>
                  <a:cubicBezTo>
                    <a:pt x="555" y="117519"/>
                    <a:pt x="6547" y="123512"/>
                    <a:pt x="13871" y="123512"/>
                  </a:cubicBezTo>
                  <a:lnTo>
                    <a:pt x="45905" y="123512"/>
                  </a:lnTo>
                  <a:cubicBezTo>
                    <a:pt x="49604" y="123512"/>
                    <a:pt x="53081" y="121958"/>
                    <a:pt x="55596" y="119295"/>
                  </a:cubicBezTo>
                  <a:lnTo>
                    <a:pt x="72834" y="100947"/>
                  </a:lnTo>
                  <a:lnTo>
                    <a:pt x="97617" y="148517"/>
                  </a:lnTo>
                  <a:cubicBezTo>
                    <a:pt x="100207" y="153474"/>
                    <a:pt x="105533" y="156285"/>
                    <a:pt x="111082" y="155545"/>
                  </a:cubicBezTo>
                  <a:cubicBezTo>
                    <a:pt x="116630" y="154879"/>
                    <a:pt x="121143" y="150810"/>
                    <a:pt x="122401" y="145410"/>
                  </a:cubicBezTo>
                  <a:lnTo>
                    <a:pt x="139343" y="74832"/>
                  </a:lnTo>
                  <a:lnTo>
                    <a:pt x="160131" y="175520"/>
                  </a:lnTo>
                  <a:cubicBezTo>
                    <a:pt x="161315" y="181438"/>
                    <a:pt x="166345" y="185803"/>
                    <a:pt x="172412" y="186099"/>
                  </a:cubicBezTo>
                  <a:cubicBezTo>
                    <a:pt x="172708" y="186099"/>
                    <a:pt x="172930" y="186099"/>
                    <a:pt x="173225" y="186099"/>
                  </a:cubicBezTo>
                  <a:cubicBezTo>
                    <a:pt x="178922" y="186099"/>
                    <a:pt x="184027" y="182474"/>
                    <a:pt x="185876" y="177000"/>
                  </a:cubicBezTo>
                  <a:lnTo>
                    <a:pt x="210290" y="103537"/>
                  </a:lnTo>
                  <a:lnTo>
                    <a:pt x="226344" y="119517"/>
                  </a:lnTo>
                  <a:cubicBezTo>
                    <a:pt x="228859" y="122032"/>
                    <a:pt x="232188" y="123437"/>
                    <a:pt x="235739" y="123437"/>
                  </a:cubicBezTo>
                  <a:lnTo>
                    <a:pt x="267773" y="123437"/>
                  </a:lnTo>
                  <a:cubicBezTo>
                    <a:pt x="275097" y="123437"/>
                    <a:pt x="281089" y="117445"/>
                    <a:pt x="281089" y="110121"/>
                  </a:cubicBezTo>
                  <a:cubicBezTo>
                    <a:pt x="281089" y="102797"/>
                    <a:pt x="275023" y="96953"/>
                    <a:pt x="267699" y="96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06" name="Forma libre 35">
            <a:extLst>
              <a:ext uri="{FF2B5EF4-FFF2-40B4-BE49-F238E27FC236}">
                <a16:creationId xmlns:a16="http://schemas.microsoft.com/office/drawing/2014/main" id="{9BCA16A7-9EC3-D049-95A3-11106E768B87}"/>
              </a:ext>
            </a:extLst>
          </p:cNvPr>
          <p:cNvSpPr/>
          <p:nvPr/>
        </p:nvSpPr>
        <p:spPr>
          <a:xfrm>
            <a:off x="4261719" y="9715240"/>
            <a:ext cx="1184630" cy="965803"/>
          </a:xfrm>
          <a:custGeom>
            <a:avLst/>
            <a:gdLst>
              <a:gd name="connsiteX0" fmla="*/ 493715 w 532660"/>
              <a:gd name="connsiteY0" fmla="*/ 39031 h 434266"/>
              <a:gd name="connsiteX1" fmla="*/ 399538 w 532660"/>
              <a:gd name="connsiteY1" fmla="*/ 43 h 434266"/>
              <a:gd name="connsiteX2" fmla="*/ 305361 w 532660"/>
              <a:gd name="connsiteY2" fmla="*/ 39031 h 434266"/>
              <a:gd name="connsiteX3" fmla="*/ 281169 w 532660"/>
              <a:gd name="connsiteY3" fmla="*/ 63223 h 434266"/>
              <a:gd name="connsiteX4" fmla="*/ 256978 w 532660"/>
              <a:gd name="connsiteY4" fmla="*/ 39031 h 434266"/>
              <a:gd name="connsiteX5" fmla="*/ 162800 w 532660"/>
              <a:gd name="connsiteY5" fmla="*/ 43 h 434266"/>
              <a:gd name="connsiteX6" fmla="*/ 68623 w 532660"/>
              <a:gd name="connsiteY6" fmla="*/ 39031 h 434266"/>
              <a:gd name="connsiteX7" fmla="*/ 29635 w 532660"/>
              <a:gd name="connsiteY7" fmla="*/ 133208 h 434266"/>
              <a:gd name="connsiteX8" fmla="*/ 38291 w 532660"/>
              <a:gd name="connsiteY8" fmla="*/ 180704 h 434266"/>
              <a:gd name="connsiteX9" fmla="*/ 13360 w 532660"/>
              <a:gd name="connsiteY9" fmla="*/ 180704 h 434266"/>
              <a:gd name="connsiteX10" fmla="*/ 43 w 532660"/>
              <a:gd name="connsiteY10" fmla="*/ 194020 h 434266"/>
              <a:gd name="connsiteX11" fmla="*/ 13360 w 532660"/>
              <a:gd name="connsiteY11" fmla="*/ 207337 h 434266"/>
              <a:gd name="connsiteX12" fmla="*/ 52199 w 532660"/>
              <a:gd name="connsiteY12" fmla="*/ 207337 h 434266"/>
              <a:gd name="connsiteX13" fmla="*/ 68697 w 532660"/>
              <a:gd name="connsiteY13" fmla="*/ 227385 h 434266"/>
              <a:gd name="connsiteX14" fmla="*/ 102062 w 532660"/>
              <a:gd name="connsiteY14" fmla="*/ 260529 h 434266"/>
              <a:gd name="connsiteX15" fmla="*/ 102802 w 532660"/>
              <a:gd name="connsiteY15" fmla="*/ 261343 h 434266"/>
              <a:gd name="connsiteX16" fmla="*/ 271774 w 532660"/>
              <a:gd name="connsiteY16" fmla="*/ 430314 h 434266"/>
              <a:gd name="connsiteX17" fmla="*/ 281169 w 532660"/>
              <a:gd name="connsiteY17" fmla="*/ 434235 h 434266"/>
              <a:gd name="connsiteX18" fmla="*/ 290565 w 532660"/>
              <a:gd name="connsiteY18" fmla="*/ 430314 h 434266"/>
              <a:gd name="connsiteX19" fmla="*/ 459537 w 532660"/>
              <a:gd name="connsiteY19" fmla="*/ 261343 h 434266"/>
              <a:gd name="connsiteX20" fmla="*/ 460276 w 532660"/>
              <a:gd name="connsiteY20" fmla="*/ 260529 h 434266"/>
              <a:gd name="connsiteX21" fmla="*/ 493642 w 532660"/>
              <a:gd name="connsiteY21" fmla="*/ 227385 h 434266"/>
              <a:gd name="connsiteX22" fmla="*/ 493642 w 532660"/>
              <a:gd name="connsiteY22" fmla="*/ 227385 h 434266"/>
              <a:gd name="connsiteX23" fmla="*/ 532630 w 532660"/>
              <a:gd name="connsiteY23" fmla="*/ 133208 h 434266"/>
              <a:gd name="connsiteX24" fmla="*/ 493715 w 532660"/>
              <a:gd name="connsiteY24" fmla="*/ 39031 h 434266"/>
              <a:gd name="connsiteX25" fmla="*/ 474850 w 532660"/>
              <a:gd name="connsiteY25" fmla="*/ 208520 h 434266"/>
              <a:gd name="connsiteX26" fmla="*/ 440672 w 532660"/>
              <a:gd name="connsiteY26" fmla="*/ 242478 h 434266"/>
              <a:gd name="connsiteX27" fmla="*/ 439932 w 532660"/>
              <a:gd name="connsiteY27" fmla="*/ 243291 h 434266"/>
              <a:gd name="connsiteX28" fmla="*/ 281169 w 532660"/>
              <a:gd name="connsiteY28" fmla="*/ 402054 h 434266"/>
              <a:gd name="connsiteX29" fmla="*/ 122481 w 532660"/>
              <a:gd name="connsiteY29" fmla="*/ 243365 h 434266"/>
              <a:gd name="connsiteX30" fmla="*/ 121667 w 532660"/>
              <a:gd name="connsiteY30" fmla="*/ 242478 h 434266"/>
              <a:gd name="connsiteX31" fmla="*/ 87488 w 532660"/>
              <a:gd name="connsiteY31" fmla="*/ 208520 h 434266"/>
              <a:gd name="connsiteX32" fmla="*/ 75133 w 532660"/>
              <a:gd name="connsiteY32" fmla="*/ 193724 h 434266"/>
              <a:gd name="connsiteX33" fmla="*/ 94072 w 532660"/>
              <a:gd name="connsiteY33" fmla="*/ 173528 h 434266"/>
              <a:gd name="connsiteX34" fmla="*/ 130545 w 532660"/>
              <a:gd name="connsiteY34" fmla="*/ 243587 h 434266"/>
              <a:gd name="connsiteX35" fmla="*/ 144009 w 532660"/>
              <a:gd name="connsiteY35" fmla="*/ 250615 h 434266"/>
              <a:gd name="connsiteX36" fmla="*/ 155328 w 532660"/>
              <a:gd name="connsiteY36" fmla="*/ 240480 h 434266"/>
              <a:gd name="connsiteX37" fmla="*/ 183071 w 532660"/>
              <a:gd name="connsiteY37" fmla="*/ 124996 h 434266"/>
              <a:gd name="connsiteX38" fmla="*/ 215327 w 532660"/>
              <a:gd name="connsiteY38" fmla="*/ 281243 h 434266"/>
              <a:gd name="connsiteX39" fmla="*/ 227607 w 532660"/>
              <a:gd name="connsiteY39" fmla="*/ 291823 h 434266"/>
              <a:gd name="connsiteX40" fmla="*/ 228421 w 532660"/>
              <a:gd name="connsiteY40" fmla="*/ 291823 h 434266"/>
              <a:gd name="connsiteX41" fmla="*/ 241072 w 532660"/>
              <a:gd name="connsiteY41" fmla="*/ 282723 h 434266"/>
              <a:gd name="connsiteX42" fmla="*/ 276361 w 532660"/>
              <a:gd name="connsiteY42" fmla="*/ 176413 h 434266"/>
              <a:gd name="connsiteX43" fmla="*/ 303289 w 532660"/>
              <a:gd name="connsiteY43" fmla="*/ 203268 h 434266"/>
              <a:gd name="connsiteX44" fmla="*/ 312685 w 532660"/>
              <a:gd name="connsiteY44" fmla="*/ 207189 h 434266"/>
              <a:gd name="connsiteX45" fmla="*/ 355890 w 532660"/>
              <a:gd name="connsiteY45" fmla="*/ 207189 h 434266"/>
              <a:gd name="connsiteX46" fmla="*/ 369206 w 532660"/>
              <a:gd name="connsiteY46" fmla="*/ 193872 h 434266"/>
              <a:gd name="connsiteX47" fmla="*/ 355890 w 532660"/>
              <a:gd name="connsiteY47" fmla="*/ 180556 h 434266"/>
              <a:gd name="connsiteX48" fmla="*/ 318160 w 532660"/>
              <a:gd name="connsiteY48" fmla="*/ 180556 h 434266"/>
              <a:gd name="connsiteX49" fmla="*/ 279838 w 532660"/>
              <a:gd name="connsiteY49" fmla="*/ 142382 h 434266"/>
              <a:gd name="connsiteX50" fmla="*/ 267335 w 532660"/>
              <a:gd name="connsiteY50" fmla="*/ 138831 h 434266"/>
              <a:gd name="connsiteX51" fmla="*/ 257791 w 532660"/>
              <a:gd name="connsiteY51" fmla="*/ 147560 h 434266"/>
              <a:gd name="connsiteX52" fmla="*/ 231381 w 532660"/>
              <a:gd name="connsiteY52" fmla="*/ 227163 h 434266"/>
              <a:gd name="connsiteX53" fmla="*/ 197127 w 532660"/>
              <a:gd name="connsiteY53" fmla="*/ 61151 h 434266"/>
              <a:gd name="connsiteX54" fmla="*/ 184329 w 532660"/>
              <a:gd name="connsiteY54" fmla="*/ 50498 h 434266"/>
              <a:gd name="connsiteX55" fmla="*/ 184107 w 532660"/>
              <a:gd name="connsiteY55" fmla="*/ 50498 h 434266"/>
              <a:gd name="connsiteX56" fmla="*/ 171160 w 532660"/>
              <a:gd name="connsiteY56" fmla="*/ 60707 h 434266"/>
              <a:gd name="connsiteX57" fmla="*/ 137795 w 532660"/>
              <a:gd name="connsiteY57" fmla="*/ 199569 h 434266"/>
              <a:gd name="connsiteX58" fmla="*/ 109090 w 532660"/>
              <a:gd name="connsiteY58" fmla="*/ 144453 h 434266"/>
              <a:gd name="connsiteX59" fmla="*/ 99103 w 532660"/>
              <a:gd name="connsiteY59" fmla="*/ 137425 h 434266"/>
              <a:gd name="connsiteX60" fmla="*/ 87562 w 532660"/>
              <a:gd name="connsiteY60" fmla="*/ 141494 h 434266"/>
              <a:gd name="connsiteX61" fmla="*/ 62335 w 532660"/>
              <a:gd name="connsiteY61" fmla="*/ 168349 h 434266"/>
              <a:gd name="connsiteX62" fmla="*/ 56342 w 532660"/>
              <a:gd name="connsiteY62" fmla="*/ 133060 h 434266"/>
              <a:gd name="connsiteX63" fmla="*/ 87562 w 532660"/>
              <a:gd name="connsiteY63" fmla="*/ 57748 h 434266"/>
              <a:gd name="connsiteX64" fmla="*/ 162874 w 532660"/>
              <a:gd name="connsiteY64" fmla="*/ 26528 h 434266"/>
              <a:gd name="connsiteX65" fmla="*/ 238187 w 532660"/>
              <a:gd name="connsiteY65" fmla="*/ 57748 h 434266"/>
              <a:gd name="connsiteX66" fmla="*/ 271774 w 532660"/>
              <a:gd name="connsiteY66" fmla="*/ 91335 h 434266"/>
              <a:gd name="connsiteX67" fmla="*/ 281169 w 532660"/>
              <a:gd name="connsiteY67" fmla="*/ 95256 h 434266"/>
              <a:gd name="connsiteX68" fmla="*/ 290565 w 532660"/>
              <a:gd name="connsiteY68" fmla="*/ 91335 h 434266"/>
              <a:gd name="connsiteX69" fmla="*/ 324152 w 532660"/>
              <a:gd name="connsiteY69" fmla="*/ 57748 h 434266"/>
              <a:gd name="connsiteX70" fmla="*/ 399464 w 532660"/>
              <a:gd name="connsiteY70" fmla="*/ 26528 h 434266"/>
              <a:gd name="connsiteX71" fmla="*/ 474777 w 532660"/>
              <a:gd name="connsiteY71" fmla="*/ 57748 h 434266"/>
              <a:gd name="connsiteX72" fmla="*/ 505997 w 532660"/>
              <a:gd name="connsiteY72" fmla="*/ 133060 h 434266"/>
              <a:gd name="connsiteX73" fmla="*/ 474850 w 532660"/>
              <a:gd name="connsiteY73" fmla="*/ 208520 h 43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532660" h="434266">
                <a:moveTo>
                  <a:pt x="493715" y="39031"/>
                </a:moveTo>
                <a:cubicBezTo>
                  <a:pt x="468562" y="13878"/>
                  <a:pt x="435123" y="43"/>
                  <a:pt x="399538" y="43"/>
                </a:cubicBezTo>
                <a:cubicBezTo>
                  <a:pt x="363954" y="43"/>
                  <a:pt x="330515" y="13878"/>
                  <a:pt x="305361" y="39031"/>
                </a:cubicBezTo>
                <a:lnTo>
                  <a:pt x="281169" y="63223"/>
                </a:lnTo>
                <a:lnTo>
                  <a:pt x="256978" y="39031"/>
                </a:lnTo>
                <a:cubicBezTo>
                  <a:pt x="231824" y="13878"/>
                  <a:pt x="198385" y="43"/>
                  <a:pt x="162800" y="43"/>
                </a:cubicBezTo>
                <a:cubicBezTo>
                  <a:pt x="127216" y="43"/>
                  <a:pt x="93777" y="13878"/>
                  <a:pt x="68623" y="39031"/>
                </a:cubicBezTo>
                <a:cubicBezTo>
                  <a:pt x="43470" y="64184"/>
                  <a:pt x="29635" y="97624"/>
                  <a:pt x="29635" y="133208"/>
                </a:cubicBezTo>
                <a:cubicBezTo>
                  <a:pt x="29635" y="149706"/>
                  <a:pt x="32595" y="165760"/>
                  <a:pt x="38291" y="180704"/>
                </a:cubicBezTo>
                <a:lnTo>
                  <a:pt x="13360" y="180704"/>
                </a:lnTo>
                <a:cubicBezTo>
                  <a:pt x="6036" y="180704"/>
                  <a:pt x="43" y="186696"/>
                  <a:pt x="43" y="194020"/>
                </a:cubicBezTo>
                <a:cubicBezTo>
                  <a:pt x="43" y="201344"/>
                  <a:pt x="6036" y="207337"/>
                  <a:pt x="13360" y="207337"/>
                </a:cubicBezTo>
                <a:lnTo>
                  <a:pt x="52199" y="207337"/>
                </a:lnTo>
                <a:cubicBezTo>
                  <a:pt x="57008" y="214439"/>
                  <a:pt x="62483" y="221171"/>
                  <a:pt x="68697" y="227385"/>
                </a:cubicBezTo>
                <a:lnTo>
                  <a:pt x="102062" y="260529"/>
                </a:lnTo>
                <a:cubicBezTo>
                  <a:pt x="102284" y="260825"/>
                  <a:pt x="102580" y="261121"/>
                  <a:pt x="102802" y="261343"/>
                </a:cubicBezTo>
                <a:lnTo>
                  <a:pt x="271774" y="430314"/>
                </a:lnTo>
                <a:cubicBezTo>
                  <a:pt x="274363" y="432903"/>
                  <a:pt x="277766" y="434235"/>
                  <a:pt x="281169" y="434235"/>
                </a:cubicBezTo>
                <a:cubicBezTo>
                  <a:pt x="284573" y="434235"/>
                  <a:pt x="287976" y="432903"/>
                  <a:pt x="290565" y="430314"/>
                </a:cubicBezTo>
                <a:lnTo>
                  <a:pt x="459537" y="261343"/>
                </a:lnTo>
                <a:cubicBezTo>
                  <a:pt x="459758" y="261121"/>
                  <a:pt x="460054" y="260825"/>
                  <a:pt x="460276" y="260529"/>
                </a:cubicBezTo>
                <a:lnTo>
                  <a:pt x="493642" y="227385"/>
                </a:lnTo>
                <a:cubicBezTo>
                  <a:pt x="493642" y="227385"/>
                  <a:pt x="493642" y="227385"/>
                  <a:pt x="493642" y="227385"/>
                </a:cubicBezTo>
                <a:cubicBezTo>
                  <a:pt x="518795" y="202232"/>
                  <a:pt x="532630" y="168793"/>
                  <a:pt x="532630" y="133208"/>
                </a:cubicBezTo>
                <a:cubicBezTo>
                  <a:pt x="532703" y="97624"/>
                  <a:pt x="518869" y="64184"/>
                  <a:pt x="493715" y="39031"/>
                </a:cubicBezTo>
                <a:close/>
                <a:moveTo>
                  <a:pt x="474850" y="208520"/>
                </a:moveTo>
                <a:lnTo>
                  <a:pt x="440672" y="242478"/>
                </a:lnTo>
                <a:cubicBezTo>
                  <a:pt x="440376" y="242773"/>
                  <a:pt x="440154" y="242995"/>
                  <a:pt x="439932" y="243291"/>
                </a:cubicBezTo>
                <a:lnTo>
                  <a:pt x="281169" y="402054"/>
                </a:lnTo>
                <a:lnTo>
                  <a:pt x="122481" y="243365"/>
                </a:lnTo>
                <a:cubicBezTo>
                  <a:pt x="122259" y="243069"/>
                  <a:pt x="121963" y="242773"/>
                  <a:pt x="121667" y="242478"/>
                </a:cubicBezTo>
                <a:lnTo>
                  <a:pt x="87488" y="208520"/>
                </a:lnTo>
                <a:cubicBezTo>
                  <a:pt x="82901" y="203934"/>
                  <a:pt x="78758" y="198977"/>
                  <a:pt x="75133" y="193724"/>
                </a:cubicBezTo>
                <a:lnTo>
                  <a:pt x="94072" y="173528"/>
                </a:lnTo>
                <a:lnTo>
                  <a:pt x="130545" y="243587"/>
                </a:lnTo>
                <a:cubicBezTo>
                  <a:pt x="133134" y="248544"/>
                  <a:pt x="138461" y="251355"/>
                  <a:pt x="144009" y="250615"/>
                </a:cubicBezTo>
                <a:cubicBezTo>
                  <a:pt x="149558" y="249950"/>
                  <a:pt x="154071" y="245881"/>
                  <a:pt x="155328" y="240480"/>
                </a:cubicBezTo>
                <a:lnTo>
                  <a:pt x="183071" y="124996"/>
                </a:lnTo>
                <a:lnTo>
                  <a:pt x="215327" y="281243"/>
                </a:lnTo>
                <a:cubicBezTo>
                  <a:pt x="216510" y="287162"/>
                  <a:pt x="221541" y="291527"/>
                  <a:pt x="227607" y="291823"/>
                </a:cubicBezTo>
                <a:cubicBezTo>
                  <a:pt x="227903" y="291823"/>
                  <a:pt x="228125" y="291823"/>
                  <a:pt x="228421" y="291823"/>
                </a:cubicBezTo>
                <a:cubicBezTo>
                  <a:pt x="234118" y="291823"/>
                  <a:pt x="239222" y="288197"/>
                  <a:pt x="241072" y="282723"/>
                </a:cubicBezTo>
                <a:lnTo>
                  <a:pt x="276361" y="176413"/>
                </a:lnTo>
                <a:lnTo>
                  <a:pt x="303289" y="203268"/>
                </a:lnTo>
                <a:cubicBezTo>
                  <a:pt x="305805" y="205783"/>
                  <a:pt x="309134" y="207189"/>
                  <a:pt x="312685" y="207189"/>
                </a:cubicBezTo>
                <a:lnTo>
                  <a:pt x="355890" y="207189"/>
                </a:lnTo>
                <a:cubicBezTo>
                  <a:pt x="363214" y="207189"/>
                  <a:pt x="369206" y="201196"/>
                  <a:pt x="369206" y="193872"/>
                </a:cubicBezTo>
                <a:cubicBezTo>
                  <a:pt x="369206" y="186548"/>
                  <a:pt x="363214" y="180556"/>
                  <a:pt x="355890" y="180556"/>
                </a:cubicBezTo>
                <a:lnTo>
                  <a:pt x="318160" y="180556"/>
                </a:lnTo>
                <a:lnTo>
                  <a:pt x="279838" y="142382"/>
                </a:lnTo>
                <a:cubicBezTo>
                  <a:pt x="276582" y="139127"/>
                  <a:pt x="271848" y="137795"/>
                  <a:pt x="267335" y="138831"/>
                </a:cubicBezTo>
                <a:cubicBezTo>
                  <a:pt x="262822" y="139866"/>
                  <a:pt x="259197" y="143196"/>
                  <a:pt x="257791" y="147560"/>
                </a:cubicBezTo>
                <a:lnTo>
                  <a:pt x="231381" y="227163"/>
                </a:lnTo>
                <a:lnTo>
                  <a:pt x="197127" y="61151"/>
                </a:lnTo>
                <a:cubicBezTo>
                  <a:pt x="195870" y="55011"/>
                  <a:pt x="190543" y="50646"/>
                  <a:pt x="184329" y="50498"/>
                </a:cubicBezTo>
                <a:cubicBezTo>
                  <a:pt x="184255" y="50498"/>
                  <a:pt x="184181" y="50498"/>
                  <a:pt x="184107" y="50498"/>
                </a:cubicBezTo>
                <a:cubicBezTo>
                  <a:pt x="177966" y="50498"/>
                  <a:pt x="172640" y="54715"/>
                  <a:pt x="171160" y="60707"/>
                </a:cubicBezTo>
                <a:lnTo>
                  <a:pt x="137795" y="199569"/>
                </a:lnTo>
                <a:lnTo>
                  <a:pt x="109090" y="144453"/>
                </a:lnTo>
                <a:cubicBezTo>
                  <a:pt x="107093" y="140606"/>
                  <a:pt x="103394" y="138017"/>
                  <a:pt x="99103" y="137425"/>
                </a:cubicBezTo>
                <a:cubicBezTo>
                  <a:pt x="94812" y="136833"/>
                  <a:pt x="90521" y="138387"/>
                  <a:pt x="87562" y="141494"/>
                </a:cubicBezTo>
                <a:lnTo>
                  <a:pt x="62335" y="168349"/>
                </a:lnTo>
                <a:cubicBezTo>
                  <a:pt x="58414" y="157178"/>
                  <a:pt x="56342" y="145267"/>
                  <a:pt x="56342" y="133060"/>
                </a:cubicBezTo>
                <a:cubicBezTo>
                  <a:pt x="56342" y="104578"/>
                  <a:pt x="67439" y="77871"/>
                  <a:pt x="87562" y="57748"/>
                </a:cubicBezTo>
                <a:cubicBezTo>
                  <a:pt x="107685" y="37625"/>
                  <a:pt x="134466" y="26528"/>
                  <a:pt x="162874" y="26528"/>
                </a:cubicBezTo>
                <a:cubicBezTo>
                  <a:pt x="191357" y="26528"/>
                  <a:pt x="218064" y="37625"/>
                  <a:pt x="238187" y="57748"/>
                </a:cubicBezTo>
                <a:lnTo>
                  <a:pt x="271774" y="91335"/>
                </a:lnTo>
                <a:cubicBezTo>
                  <a:pt x="274289" y="93851"/>
                  <a:pt x="277692" y="95256"/>
                  <a:pt x="281169" y="95256"/>
                </a:cubicBezTo>
                <a:cubicBezTo>
                  <a:pt x="284720" y="95256"/>
                  <a:pt x="288123" y="93851"/>
                  <a:pt x="290565" y="91335"/>
                </a:cubicBezTo>
                <a:lnTo>
                  <a:pt x="324152" y="57748"/>
                </a:lnTo>
                <a:cubicBezTo>
                  <a:pt x="344275" y="37625"/>
                  <a:pt x="371056" y="26528"/>
                  <a:pt x="399464" y="26528"/>
                </a:cubicBezTo>
                <a:cubicBezTo>
                  <a:pt x="427947" y="26528"/>
                  <a:pt x="454654" y="37625"/>
                  <a:pt x="474777" y="57748"/>
                </a:cubicBezTo>
                <a:cubicBezTo>
                  <a:pt x="494900" y="77871"/>
                  <a:pt x="505997" y="104652"/>
                  <a:pt x="505997" y="133060"/>
                </a:cubicBezTo>
                <a:cubicBezTo>
                  <a:pt x="506070" y="161617"/>
                  <a:pt x="494973" y="188398"/>
                  <a:pt x="474850" y="208520"/>
                </a:cubicBezTo>
                <a:close/>
              </a:path>
            </a:pathLst>
          </a:custGeom>
          <a:solidFill>
            <a:schemeClr val="bg1"/>
          </a:solidFill>
          <a:ln w="74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000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ounded Rectangle 4">
            <a:extLst>
              <a:ext uri="{FF2B5EF4-FFF2-40B4-BE49-F238E27FC236}">
                <a16:creationId xmlns:a16="http://schemas.microsoft.com/office/drawing/2014/main" id="{C36F1FDB-5E1C-8640-876C-7D4FD78A6ED5}"/>
              </a:ext>
            </a:extLst>
          </p:cNvPr>
          <p:cNvSpPr/>
          <p:nvPr/>
        </p:nvSpPr>
        <p:spPr>
          <a:xfrm>
            <a:off x="11099145" y="4509710"/>
            <a:ext cx="10708517" cy="8184100"/>
          </a:xfrm>
          <a:prstGeom prst="roundRect">
            <a:avLst>
              <a:gd name="adj" fmla="val 104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60CE5E-F1AC-114A-8F9B-ADF7CB48BC18}"/>
              </a:ext>
            </a:extLst>
          </p:cNvPr>
          <p:cNvGrpSpPr/>
          <p:nvPr/>
        </p:nvGrpSpPr>
        <p:grpSpPr>
          <a:xfrm>
            <a:off x="11612147" y="5035813"/>
            <a:ext cx="9682511" cy="7131893"/>
            <a:chOff x="11612148" y="5214872"/>
            <a:chExt cx="9682511" cy="713189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3CC6F74-F76F-C848-B865-0C9F40AA83E2}"/>
                </a:ext>
              </a:extLst>
            </p:cNvPr>
            <p:cNvSpPr/>
            <p:nvPr/>
          </p:nvSpPr>
          <p:spPr>
            <a:xfrm>
              <a:off x="11612148" y="5214872"/>
              <a:ext cx="9682511" cy="2086756"/>
            </a:xfrm>
            <a:prstGeom prst="roundRect">
              <a:avLst>
                <a:gd name="adj" fmla="val 2292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ECD00B4B-8A7B-8E40-A40D-37EA5231AE1C}"/>
                </a:ext>
              </a:extLst>
            </p:cNvPr>
            <p:cNvSpPr/>
            <p:nvPr/>
          </p:nvSpPr>
          <p:spPr>
            <a:xfrm>
              <a:off x="11612148" y="7735906"/>
              <a:ext cx="9682511" cy="2086756"/>
            </a:xfrm>
            <a:prstGeom prst="roundRect">
              <a:avLst>
                <a:gd name="adj" fmla="val 2292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A4555D6-16F4-C749-B730-948C11DFF61C}"/>
                </a:ext>
              </a:extLst>
            </p:cNvPr>
            <p:cNvSpPr/>
            <p:nvPr/>
          </p:nvSpPr>
          <p:spPr>
            <a:xfrm>
              <a:off x="11612148" y="10260009"/>
              <a:ext cx="9682511" cy="2086756"/>
            </a:xfrm>
            <a:prstGeom prst="roundRect">
              <a:avLst>
                <a:gd name="adj" fmla="val 2292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ight Arrow 3">
            <a:extLst>
              <a:ext uri="{FF2B5EF4-FFF2-40B4-BE49-F238E27FC236}">
                <a16:creationId xmlns:a16="http://schemas.microsoft.com/office/drawing/2014/main" id="{59564A25-22B1-8443-B6B2-35596FC8D803}"/>
              </a:ext>
            </a:extLst>
          </p:cNvPr>
          <p:cNvSpPr/>
          <p:nvPr/>
        </p:nvSpPr>
        <p:spPr>
          <a:xfrm>
            <a:off x="2569988" y="5654363"/>
            <a:ext cx="8026576" cy="5855674"/>
          </a:xfrm>
          <a:prstGeom prst="rightArrow">
            <a:avLst>
              <a:gd name="adj1" fmla="val 73994"/>
              <a:gd name="adj2" fmla="val 3800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Rounded Rectangle 17">
            <a:extLst>
              <a:ext uri="{FF2B5EF4-FFF2-40B4-BE49-F238E27FC236}">
                <a16:creationId xmlns:a16="http://schemas.microsoft.com/office/drawing/2014/main" id="{003790E6-6280-0248-80EF-3386BFE56F58}"/>
              </a:ext>
            </a:extLst>
          </p:cNvPr>
          <p:cNvSpPr/>
          <p:nvPr/>
        </p:nvSpPr>
        <p:spPr>
          <a:xfrm>
            <a:off x="3082992" y="6934661"/>
            <a:ext cx="5483188" cy="9644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Roboto Medium" panose="02000000000000000000" pitchFamily="2" charset="0"/>
              </a:rPr>
              <a:t>Idea</a:t>
            </a:r>
            <a:endParaRPr lang="ko-KR" altLang="en-US" dirty="0">
              <a:solidFill>
                <a:schemeClr val="bg1"/>
              </a:solidFill>
              <a:latin typeface="Roboto Medium" panose="02000000000000000000" pitchFamily="2" charset="0"/>
            </a:endParaRPr>
          </a:p>
        </p:txBody>
      </p:sp>
      <p:sp>
        <p:nvSpPr>
          <p:cNvPr id="42" name="Rounded Rectangle 18">
            <a:extLst>
              <a:ext uri="{FF2B5EF4-FFF2-40B4-BE49-F238E27FC236}">
                <a16:creationId xmlns:a16="http://schemas.microsoft.com/office/drawing/2014/main" id="{D5DF845A-F053-FA4D-B31D-DB05527E3429}"/>
              </a:ext>
            </a:extLst>
          </p:cNvPr>
          <p:cNvSpPr/>
          <p:nvPr/>
        </p:nvSpPr>
        <p:spPr>
          <a:xfrm>
            <a:off x="3082992" y="8124683"/>
            <a:ext cx="5483188" cy="96444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Roboto Medium" panose="02000000000000000000" pitchFamily="2" charset="0"/>
              </a:rPr>
              <a:t>Success</a:t>
            </a:r>
            <a:endParaRPr lang="ko-KR" altLang="en-US" dirty="0">
              <a:solidFill>
                <a:schemeClr val="bg1"/>
              </a:solidFill>
              <a:latin typeface="Roboto Medium" panose="02000000000000000000" pitchFamily="2" charset="0"/>
            </a:endParaRPr>
          </a:p>
        </p:txBody>
      </p:sp>
      <p:sp>
        <p:nvSpPr>
          <p:cNvPr id="43" name="Rounded Rectangle 19">
            <a:extLst>
              <a:ext uri="{FF2B5EF4-FFF2-40B4-BE49-F238E27FC236}">
                <a16:creationId xmlns:a16="http://schemas.microsoft.com/office/drawing/2014/main" id="{AEB5B75B-E7F4-C14E-8F13-4FFEFBF0E9CF}"/>
              </a:ext>
            </a:extLst>
          </p:cNvPr>
          <p:cNvSpPr/>
          <p:nvPr/>
        </p:nvSpPr>
        <p:spPr>
          <a:xfrm>
            <a:off x="3082992" y="9314707"/>
            <a:ext cx="5483188" cy="96444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Roboto Medium" panose="02000000000000000000" pitchFamily="2" charset="0"/>
              </a:rPr>
              <a:t>Business</a:t>
            </a:r>
            <a:endParaRPr lang="ko-KR" altLang="en-US" dirty="0">
              <a:solidFill>
                <a:schemeClr val="bg1"/>
              </a:solidFill>
              <a:latin typeface="Roboto Medium" panose="02000000000000000000" pitchFamily="2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27C8AE5-0FCF-9146-B409-17F804B2F9CF}"/>
              </a:ext>
            </a:extLst>
          </p:cNvPr>
          <p:cNvSpPr/>
          <p:nvPr/>
        </p:nvSpPr>
        <p:spPr>
          <a:xfrm>
            <a:off x="12048036" y="5316395"/>
            <a:ext cx="1494163" cy="149416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6" name="Grupo 309">
            <a:extLst>
              <a:ext uri="{FF2B5EF4-FFF2-40B4-BE49-F238E27FC236}">
                <a16:creationId xmlns:a16="http://schemas.microsoft.com/office/drawing/2014/main" id="{7E82512C-D3EE-EA4F-B7EE-962101EA20CB}"/>
              </a:ext>
            </a:extLst>
          </p:cNvPr>
          <p:cNvGrpSpPr/>
          <p:nvPr/>
        </p:nvGrpSpPr>
        <p:grpSpPr>
          <a:xfrm>
            <a:off x="12513570" y="5708213"/>
            <a:ext cx="558669" cy="678310"/>
            <a:chOff x="2772311" y="2130234"/>
            <a:chExt cx="428348" cy="520080"/>
          </a:xfrm>
          <a:solidFill>
            <a:schemeClr val="bg1"/>
          </a:solidFill>
        </p:grpSpPr>
        <p:sp>
          <p:nvSpPr>
            <p:cNvPr id="57" name="Forma libre 60">
              <a:extLst>
                <a:ext uri="{FF2B5EF4-FFF2-40B4-BE49-F238E27FC236}">
                  <a16:creationId xmlns:a16="http://schemas.microsoft.com/office/drawing/2014/main" id="{85619B9E-F359-0449-B2BB-9D858DE37A0D}"/>
                </a:ext>
              </a:extLst>
            </p:cNvPr>
            <p:cNvSpPr/>
            <p:nvPr/>
          </p:nvSpPr>
          <p:spPr>
            <a:xfrm>
              <a:off x="2863529" y="2130234"/>
              <a:ext cx="244876" cy="244876"/>
            </a:xfrm>
            <a:custGeom>
              <a:avLst/>
              <a:gdLst>
                <a:gd name="connsiteX0" fmla="*/ 122771 w 244875"/>
                <a:gd name="connsiteY0" fmla="*/ 244987 h 244875"/>
                <a:gd name="connsiteX1" fmla="*/ 244987 w 244875"/>
                <a:gd name="connsiteY1" fmla="*/ 122771 h 244875"/>
                <a:gd name="connsiteX2" fmla="*/ 122771 w 244875"/>
                <a:gd name="connsiteY2" fmla="*/ 555 h 244875"/>
                <a:gd name="connsiteX3" fmla="*/ 555 w 244875"/>
                <a:gd name="connsiteY3" fmla="*/ 122771 h 244875"/>
                <a:gd name="connsiteX4" fmla="*/ 122771 w 244875"/>
                <a:gd name="connsiteY4" fmla="*/ 244987 h 244875"/>
                <a:gd name="connsiteX5" fmla="*/ 122771 w 244875"/>
                <a:gd name="connsiteY5" fmla="*/ 27114 h 244875"/>
                <a:gd name="connsiteX6" fmla="*/ 218354 w 244875"/>
                <a:gd name="connsiteY6" fmla="*/ 122697 h 244875"/>
                <a:gd name="connsiteX7" fmla="*/ 122771 w 244875"/>
                <a:gd name="connsiteY7" fmla="*/ 218280 h 244875"/>
                <a:gd name="connsiteX8" fmla="*/ 27188 w 244875"/>
                <a:gd name="connsiteY8" fmla="*/ 122697 h 244875"/>
                <a:gd name="connsiteX9" fmla="*/ 122771 w 244875"/>
                <a:gd name="connsiteY9" fmla="*/ 27114 h 24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875" h="244875">
                  <a:moveTo>
                    <a:pt x="122771" y="244987"/>
                  </a:moveTo>
                  <a:cubicBezTo>
                    <a:pt x="190167" y="244987"/>
                    <a:pt x="244987" y="190167"/>
                    <a:pt x="244987" y="122771"/>
                  </a:cubicBezTo>
                  <a:cubicBezTo>
                    <a:pt x="244987" y="55375"/>
                    <a:pt x="190167" y="555"/>
                    <a:pt x="122771" y="555"/>
                  </a:cubicBezTo>
                  <a:cubicBezTo>
                    <a:pt x="55374" y="555"/>
                    <a:pt x="555" y="55375"/>
                    <a:pt x="555" y="122771"/>
                  </a:cubicBezTo>
                  <a:cubicBezTo>
                    <a:pt x="555" y="190167"/>
                    <a:pt x="55374" y="244987"/>
                    <a:pt x="122771" y="244987"/>
                  </a:cubicBezTo>
                  <a:close/>
                  <a:moveTo>
                    <a:pt x="122771" y="27114"/>
                  </a:moveTo>
                  <a:cubicBezTo>
                    <a:pt x="175519" y="27114"/>
                    <a:pt x="218354" y="70023"/>
                    <a:pt x="218354" y="122697"/>
                  </a:cubicBezTo>
                  <a:cubicBezTo>
                    <a:pt x="218354" y="175371"/>
                    <a:pt x="175445" y="218280"/>
                    <a:pt x="122771" y="218280"/>
                  </a:cubicBezTo>
                  <a:cubicBezTo>
                    <a:pt x="70023" y="218280"/>
                    <a:pt x="27188" y="175371"/>
                    <a:pt x="27188" y="122697"/>
                  </a:cubicBezTo>
                  <a:cubicBezTo>
                    <a:pt x="27188" y="70023"/>
                    <a:pt x="70023" y="27114"/>
                    <a:pt x="122771" y="271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61">
              <a:extLst>
                <a:ext uri="{FF2B5EF4-FFF2-40B4-BE49-F238E27FC236}">
                  <a16:creationId xmlns:a16="http://schemas.microsoft.com/office/drawing/2014/main" id="{899656B9-7E40-EC43-84B3-BD5A81C0828B}"/>
                </a:ext>
              </a:extLst>
            </p:cNvPr>
            <p:cNvSpPr/>
            <p:nvPr/>
          </p:nvSpPr>
          <p:spPr>
            <a:xfrm>
              <a:off x="2772311" y="2426893"/>
              <a:ext cx="428348" cy="223421"/>
            </a:xfrm>
            <a:custGeom>
              <a:avLst/>
              <a:gdLst>
                <a:gd name="connsiteX0" fmla="*/ 427645 w 428347"/>
                <a:gd name="connsiteY0" fmla="*/ 116781 h 223421"/>
                <a:gd name="connsiteX1" fmla="*/ 391024 w 428347"/>
                <a:gd name="connsiteY1" fmla="*/ 46278 h 223421"/>
                <a:gd name="connsiteX2" fmla="*/ 289153 w 428347"/>
                <a:gd name="connsiteY2" fmla="*/ 928 h 223421"/>
                <a:gd name="connsiteX3" fmla="*/ 276576 w 428347"/>
                <a:gd name="connsiteY3" fmla="*/ 4627 h 223421"/>
                <a:gd name="connsiteX4" fmla="*/ 214063 w 428347"/>
                <a:gd name="connsiteY4" fmla="*/ 68842 h 223421"/>
                <a:gd name="connsiteX5" fmla="*/ 151919 w 428347"/>
                <a:gd name="connsiteY5" fmla="*/ 4627 h 223421"/>
                <a:gd name="connsiteX6" fmla="*/ 139268 w 428347"/>
                <a:gd name="connsiteY6" fmla="*/ 928 h 223421"/>
                <a:gd name="connsiteX7" fmla="*/ 38063 w 428347"/>
                <a:gd name="connsiteY7" fmla="*/ 45538 h 223421"/>
                <a:gd name="connsiteX8" fmla="*/ 555 w 428347"/>
                <a:gd name="connsiteY8" fmla="*/ 117299 h 223421"/>
                <a:gd name="connsiteX9" fmla="*/ 555 w 428347"/>
                <a:gd name="connsiteY9" fmla="*/ 209997 h 223421"/>
                <a:gd name="connsiteX10" fmla="*/ 13871 w 428347"/>
                <a:gd name="connsiteY10" fmla="*/ 223313 h 223421"/>
                <a:gd name="connsiteX11" fmla="*/ 414698 w 428347"/>
                <a:gd name="connsiteY11" fmla="*/ 223313 h 223421"/>
                <a:gd name="connsiteX12" fmla="*/ 428015 w 428347"/>
                <a:gd name="connsiteY12" fmla="*/ 209997 h 223421"/>
                <a:gd name="connsiteX13" fmla="*/ 427645 w 428347"/>
                <a:gd name="connsiteY13" fmla="*/ 116781 h 223421"/>
                <a:gd name="connsiteX14" fmla="*/ 27188 w 428347"/>
                <a:gd name="connsiteY14" fmla="*/ 196533 h 223421"/>
                <a:gd name="connsiteX15" fmla="*/ 27188 w 428347"/>
                <a:gd name="connsiteY15" fmla="*/ 117151 h 223421"/>
                <a:gd name="connsiteX16" fmla="*/ 53303 w 428347"/>
                <a:gd name="connsiteY16" fmla="*/ 67214 h 223421"/>
                <a:gd name="connsiteX17" fmla="*/ 138085 w 428347"/>
                <a:gd name="connsiteY17" fmla="*/ 28449 h 223421"/>
                <a:gd name="connsiteX18" fmla="*/ 204445 w 428347"/>
                <a:gd name="connsiteY18" fmla="*/ 97029 h 223421"/>
                <a:gd name="connsiteX19" fmla="*/ 213989 w 428347"/>
                <a:gd name="connsiteY19" fmla="*/ 101098 h 223421"/>
                <a:gd name="connsiteX20" fmla="*/ 213989 w 428347"/>
                <a:gd name="connsiteY20" fmla="*/ 101098 h 223421"/>
                <a:gd name="connsiteX21" fmla="*/ 223532 w 428347"/>
                <a:gd name="connsiteY21" fmla="*/ 97103 h 223421"/>
                <a:gd name="connsiteX22" fmla="*/ 290263 w 428347"/>
                <a:gd name="connsiteY22" fmla="*/ 28597 h 223421"/>
                <a:gd name="connsiteX23" fmla="*/ 375710 w 428347"/>
                <a:gd name="connsiteY23" fmla="*/ 67954 h 223421"/>
                <a:gd name="connsiteX24" fmla="*/ 401012 w 428347"/>
                <a:gd name="connsiteY24" fmla="*/ 116929 h 223421"/>
                <a:gd name="connsiteX25" fmla="*/ 401382 w 428347"/>
                <a:gd name="connsiteY25" fmla="*/ 196533 h 223421"/>
                <a:gd name="connsiteX26" fmla="*/ 27188 w 428347"/>
                <a:gd name="connsiteY26" fmla="*/ 196533 h 22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347" h="223421">
                  <a:moveTo>
                    <a:pt x="427645" y="116781"/>
                  </a:moveTo>
                  <a:cubicBezTo>
                    <a:pt x="427497" y="88669"/>
                    <a:pt x="413810" y="62258"/>
                    <a:pt x="391024" y="46278"/>
                  </a:cubicBezTo>
                  <a:cubicBezTo>
                    <a:pt x="361062" y="25119"/>
                    <a:pt x="326735" y="9880"/>
                    <a:pt x="289153" y="928"/>
                  </a:cubicBezTo>
                  <a:cubicBezTo>
                    <a:pt x="284566" y="-182"/>
                    <a:pt x="279832" y="1224"/>
                    <a:pt x="276576" y="4627"/>
                  </a:cubicBezTo>
                  <a:lnTo>
                    <a:pt x="214063" y="68842"/>
                  </a:lnTo>
                  <a:lnTo>
                    <a:pt x="151919" y="4627"/>
                  </a:lnTo>
                  <a:cubicBezTo>
                    <a:pt x="148664" y="1224"/>
                    <a:pt x="143855" y="-182"/>
                    <a:pt x="139268" y="928"/>
                  </a:cubicBezTo>
                  <a:cubicBezTo>
                    <a:pt x="101982" y="9732"/>
                    <a:pt x="67951" y="24749"/>
                    <a:pt x="38063" y="45538"/>
                  </a:cubicBezTo>
                  <a:cubicBezTo>
                    <a:pt x="14537" y="61962"/>
                    <a:pt x="555" y="88743"/>
                    <a:pt x="555" y="117299"/>
                  </a:cubicBezTo>
                  <a:lnTo>
                    <a:pt x="555" y="209997"/>
                  </a:lnTo>
                  <a:cubicBezTo>
                    <a:pt x="555" y="217321"/>
                    <a:pt x="6547" y="223313"/>
                    <a:pt x="13871" y="223313"/>
                  </a:cubicBezTo>
                  <a:lnTo>
                    <a:pt x="414698" y="223313"/>
                  </a:lnTo>
                  <a:cubicBezTo>
                    <a:pt x="422022" y="223313"/>
                    <a:pt x="428015" y="217321"/>
                    <a:pt x="428015" y="209997"/>
                  </a:cubicBezTo>
                  <a:cubicBezTo>
                    <a:pt x="428015" y="179221"/>
                    <a:pt x="427793" y="142305"/>
                    <a:pt x="427645" y="116781"/>
                  </a:cubicBezTo>
                  <a:close/>
                  <a:moveTo>
                    <a:pt x="27188" y="196533"/>
                  </a:moveTo>
                  <a:lnTo>
                    <a:pt x="27188" y="117151"/>
                  </a:lnTo>
                  <a:cubicBezTo>
                    <a:pt x="27188" y="97325"/>
                    <a:pt x="36953" y="78681"/>
                    <a:pt x="53303" y="67214"/>
                  </a:cubicBezTo>
                  <a:cubicBezTo>
                    <a:pt x="78456" y="49681"/>
                    <a:pt x="106939" y="36660"/>
                    <a:pt x="138085" y="28449"/>
                  </a:cubicBezTo>
                  <a:lnTo>
                    <a:pt x="204445" y="97029"/>
                  </a:lnTo>
                  <a:cubicBezTo>
                    <a:pt x="206961" y="99618"/>
                    <a:pt x="210364" y="101098"/>
                    <a:pt x="213989" y="101098"/>
                  </a:cubicBezTo>
                  <a:cubicBezTo>
                    <a:pt x="213989" y="101098"/>
                    <a:pt x="213989" y="101098"/>
                    <a:pt x="213989" y="101098"/>
                  </a:cubicBezTo>
                  <a:cubicBezTo>
                    <a:pt x="217614" y="101098"/>
                    <a:pt x="221017" y="99618"/>
                    <a:pt x="223532" y="97103"/>
                  </a:cubicBezTo>
                  <a:lnTo>
                    <a:pt x="290263" y="28597"/>
                  </a:lnTo>
                  <a:cubicBezTo>
                    <a:pt x="321705" y="36882"/>
                    <a:pt x="350409" y="50125"/>
                    <a:pt x="375710" y="67954"/>
                  </a:cubicBezTo>
                  <a:cubicBezTo>
                    <a:pt x="391468" y="79051"/>
                    <a:pt x="400938" y="97325"/>
                    <a:pt x="401012" y="116929"/>
                  </a:cubicBezTo>
                  <a:cubicBezTo>
                    <a:pt x="401160" y="138828"/>
                    <a:pt x="401308" y="169086"/>
                    <a:pt x="401382" y="196533"/>
                  </a:cubicBezTo>
                  <a:lnTo>
                    <a:pt x="27188" y="1965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9" name="Forma libre 62">
              <a:extLst>
                <a:ext uri="{FF2B5EF4-FFF2-40B4-BE49-F238E27FC236}">
                  <a16:creationId xmlns:a16="http://schemas.microsoft.com/office/drawing/2014/main" id="{699E68AE-9AF9-9A49-A1E6-3548689AB979}"/>
                </a:ext>
              </a:extLst>
            </p:cNvPr>
            <p:cNvSpPr/>
            <p:nvPr/>
          </p:nvSpPr>
          <p:spPr>
            <a:xfrm>
              <a:off x="3039381" y="2516339"/>
              <a:ext cx="80639" cy="80639"/>
            </a:xfrm>
            <a:custGeom>
              <a:avLst/>
              <a:gdLst>
                <a:gd name="connsiteX0" fmla="*/ 50418 w 80638"/>
                <a:gd name="connsiteY0" fmla="*/ 555 h 80638"/>
                <a:gd name="connsiteX1" fmla="*/ 30665 w 80638"/>
                <a:gd name="connsiteY1" fmla="*/ 555 h 80638"/>
                <a:gd name="connsiteX2" fmla="*/ 30665 w 80638"/>
                <a:gd name="connsiteY2" fmla="*/ 30665 h 80638"/>
                <a:gd name="connsiteX3" fmla="*/ 555 w 80638"/>
                <a:gd name="connsiteY3" fmla="*/ 30665 h 80638"/>
                <a:gd name="connsiteX4" fmla="*/ 555 w 80638"/>
                <a:gd name="connsiteY4" fmla="*/ 50418 h 80638"/>
                <a:gd name="connsiteX5" fmla="*/ 30665 w 80638"/>
                <a:gd name="connsiteY5" fmla="*/ 50418 h 80638"/>
                <a:gd name="connsiteX6" fmla="*/ 30665 w 80638"/>
                <a:gd name="connsiteY6" fmla="*/ 80454 h 80638"/>
                <a:gd name="connsiteX7" fmla="*/ 50418 w 80638"/>
                <a:gd name="connsiteY7" fmla="*/ 80454 h 80638"/>
                <a:gd name="connsiteX8" fmla="*/ 50418 w 80638"/>
                <a:gd name="connsiteY8" fmla="*/ 50418 h 80638"/>
                <a:gd name="connsiteX9" fmla="*/ 80528 w 80638"/>
                <a:gd name="connsiteY9" fmla="*/ 50418 h 80638"/>
                <a:gd name="connsiteX10" fmla="*/ 80528 w 80638"/>
                <a:gd name="connsiteY10" fmla="*/ 30665 h 80638"/>
                <a:gd name="connsiteX11" fmla="*/ 50418 w 80638"/>
                <a:gd name="connsiteY11" fmla="*/ 30665 h 8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38" h="80638">
                  <a:moveTo>
                    <a:pt x="50418" y="555"/>
                  </a:moveTo>
                  <a:lnTo>
                    <a:pt x="30665" y="555"/>
                  </a:lnTo>
                  <a:lnTo>
                    <a:pt x="30665" y="30665"/>
                  </a:lnTo>
                  <a:lnTo>
                    <a:pt x="555" y="30665"/>
                  </a:lnTo>
                  <a:lnTo>
                    <a:pt x="555" y="50418"/>
                  </a:lnTo>
                  <a:lnTo>
                    <a:pt x="30665" y="50418"/>
                  </a:lnTo>
                  <a:lnTo>
                    <a:pt x="30665" y="80454"/>
                  </a:lnTo>
                  <a:lnTo>
                    <a:pt x="50418" y="80454"/>
                  </a:lnTo>
                  <a:lnTo>
                    <a:pt x="50418" y="50418"/>
                  </a:lnTo>
                  <a:lnTo>
                    <a:pt x="80528" y="50418"/>
                  </a:lnTo>
                  <a:lnTo>
                    <a:pt x="80528" y="30665"/>
                  </a:lnTo>
                  <a:lnTo>
                    <a:pt x="50418" y="30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73B59F-8290-0F4D-B54F-DAE76838FCCB}"/>
              </a:ext>
            </a:extLst>
          </p:cNvPr>
          <p:cNvGrpSpPr/>
          <p:nvPr/>
        </p:nvGrpSpPr>
        <p:grpSpPr>
          <a:xfrm>
            <a:off x="12045146" y="10377246"/>
            <a:ext cx="1494163" cy="1494163"/>
            <a:chOff x="12045146" y="10512688"/>
            <a:chExt cx="1494163" cy="149416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916BFCE-E2A0-CD4D-B552-1C6B417338C0}"/>
                </a:ext>
              </a:extLst>
            </p:cNvPr>
            <p:cNvSpPr/>
            <p:nvPr/>
          </p:nvSpPr>
          <p:spPr>
            <a:xfrm>
              <a:off x="12045146" y="10512688"/>
              <a:ext cx="1494163" cy="149416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0" name="Grupo 294">
              <a:extLst>
                <a:ext uri="{FF2B5EF4-FFF2-40B4-BE49-F238E27FC236}">
                  <a16:creationId xmlns:a16="http://schemas.microsoft.com/office/drawing/2014/main" id="{63DC43F7-AE06-D343-8C5C-C4C628AF2A90}"/>
                </a:ext>
              </a:extLst>
            </p:cNvPr>
            <p:cNvGrpSpPr/>
            <p:nvPr/>
          </p:nvGrpSpPr>
          <p:grpSpPr>
            <a:xfrm>
              <a:off x="12464416" y="10959544"/>
              <a:ext cx="695682" cy="600158"/>
              <a:chOff x="7566919" y="89258"/>
              <a:chExt cx="533400" cy="460159"/>
            </a:xfrm>
            <a:solidFill>
              <a:schemeClr val="bg1"/>
            </a:solidFill>
          </p:grpSpPr>
          <p:sp>
            <p:nvSpPr>
              <p:cNvPr id="61" name="Forma libre 20">
                <a:extLst>
                  <a:ext uri="{FF2B5EF4-FFF2-40B4-BE49-F238E27FC236}">
                    <a16:creationId xmlns:a16="http://schemas.microsoft.com/office/drawing/2014/main" id="{3C6F75DA-82B7-FB48-8E37-B9E920A3A474}"/>
                  </a:ext>
                </a:extLst>
              </p:cNvPr>
              <p:cNvSpPr/>
              <p:nvPr/>
            </p:nvSpPr>
            <p:spPr>
              <a:xfrm>
                <a:off x="7566919" y="89258"/>
                <a:ext cx="533400" cy="460159"/>
              </a:xfrm>
              <a:custGeom>
                <a:avLst/>
                <a:gdLst>
                  <a:gd name="connsiteX0" fmla="*/ 499184 w 533400"/>
                  <a:gd name="connsiteY0" fmla="*/ 93253 h 460159"/>
                  <a:gd name="connsiteX1" fmla="*/ 445992 w 533400"/>
                  <a:gd name="connsiteY1" fmla="*/ 93253 h 460159"/>
                  <a:gd name="connsiteX2" fmla="*/ 390802 w 533400"/>
                  <a:gd name="connsiteY2" fmla="*/ 29259 h 460159"/>
                  <a:gd name="connsiteX3" fmla="*/ 264666 w 533400"/>
                  <a:gd name="connsiteY3" fmla="*/ 555 h 460159"/>
                  <a:gd name="connsiteX4" fmla="*/ 138529 w 533400"/>
                  <a:gd name="connsiteY4" fmla="*/ 29259 h 460159"/>
                  <a:gd name="connsiteX5" fmla="*/ 83339 w 533400"/>
                  <a:gd name="connsiteY5" fmla="*/ 93253 h 460159"/>
                  <a:gd name="connsiteX6" fmla="*/ 34586 w 533400"/>
                  <a:gd name="connsiteY6" fmla="*/ 93253 h 460159"/>
                  <a:gd name="connsiteX7" fmla="*/ 555 w 533400"/>
                  <a:gd name="connsiteY7" fmla="*/ 127284 h 460159"/>
                  <a:gd name="connsiteX8" fmla="*/ 555 w 533400"/>
                  <a:gd name="connsiteY8" fmla="*/ 426017 h 460159"/>
                  <a:gd name="connsiteX9" fmla="*/ 34586 w 533400"/>
                  <a:gd name="connsiteY9" fmla="*/ 460048 h 460159"/>
                  <a:gd name="connsiteX10" fmla="*/ 499184 w 533400"/>
                  <a:gd name="connsiteY10" fmla="*/ 460048 h 460159"/>
                  <a:gd name="connsiteX11" fmla="*/ 533215 w 533400"/>
                  <a:gd name="connsiteY11" fmla="*/ 426017 h 460159"/>
                  <a:gd name="connsiteX12" fmla="*/ 533215 w 533400"/>
                  <a:gd name="connsiteY12" fmla="*/ 127284 h 460159"/>
                  <a:gd name="connsiteX13" fmla="*/ 499184 w 533400"/>
                  <a:gd name="connsiteY13" fmla="*/ 93253 h 460159"/>
                  <a:gd name="connsiteX14" fmla="*/ 151179 w 533400"/>
                  <a:gd name="connsiteY14" fmla="*/ 52711 h 460159"/>
                  <a:gd name="connsiteX15" fmla="*/ 264591 w 533400"/>
                  <a:gd name="connsiteY15" fmla="*/ 27262 h 460159"/>
                  <a:gd name="connsiteX16" fmla="*/ 378004 w 533400"/>
                  <a:gd name="connsiteY16" fmla="*/ 52711 h 460159"/>
                  <a:gd name="connsiteX17" fmla="*/ 418397 w 533400"/>
                  <a:gd name="connsiteY17" fmla="*/ 93327 h 460159"/>
                  <a:gd name="connsiteX18" fmla="*/ 110786 w 533400"/>
                  <a:gd name="connsiteY18" fmla="*/ 93327 h 460159"/>
                  <a:gd name="connsiteX19" fmla="*/ 151179 w 533400"/>
                  <a:gd name="connsiteY19" fmla="*/ 52711 h 460159"/>
                  <a:gd name="connsiteX20" fmla="*/ 506582 w 533400"/>
                  <a:gd name="connsiteY20" fmla="*/ 426017 h 460159"/>
                  <a:gd name="connsiteX21" fmla="*/ 499184 w 533400"/>
                  <a:gd name="connsiteY21" fmla="*/ 433415 h 460159"/>
                  <a:gd name="connsiteX22" fmla="*/ 34586 w 533400"/>
                  <a:gd name="connsiteY22" fmla="*/ 433415 h 460159"/>
                  <a:gd name="connsiteX23" fmla="*/ 27188 w 533400"/>
                  <a:gd name="connsiteY23" fmla="*/ 426017 h 460159"/>
                  <a:gd name="connsiteX24" fmla="*/ 27188 w 533400"/>
                  <a:gd name="connsiteY24" fmla="*/ 127284 h 460159"/>
                  <a:gd name="connsiteX25" fmla="*/ 34586 w 533400"/>
                  <a:gd name="connsiteY25" fmla="*/ 119886 h 460159"/>
                  <a:gd name="connsiteX26" fmla="*/ 499184 w 533400"/>
                  <a:gd name="connsiteY26" fmla="*/ 119886 h 460159"/>
                  <a:gd name="connsiteX27" fmla="*/ 506582 w 533400"/>
                  <a:gd name="connsiteY27" fmla="*/ 127284 h 460159"/>
                  <a:gd name="connsiteX28" fmla="*/ 506582 w 533400"/>
                  <a:gd name="connsiteY28" fmla="*/ 426017 h 460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33400" h="460159">
                    <a:moveTo>
                      <a:pt x="499184" y="93253"/>
                    </a:moveTo>
                    <a:lnTo>
                      <a:pt x="445992" y="93253"/>
                    </a:lnTo>
                    <a:cubicBezTo>
                      <a:pt x="440961" y="68617"/>
                      <a:pt x="421800" y="46201"/>
                      <a:pt x="390802" y="29259"/>
                    </a:cubicBezTo>
                    <a:cubicBezTo>
                      <a:pt x="356919" y="10764"/>
                      <a:pt x="312087" y="555"/>
                      <a:pt x="264666" y="555"/>
                    </a:cubicBezTo>
                    <a:cubicBezTo>
                      <a:pt x="217244" y="555"/>
                      <a:pt x="172412" y="10764"/>
                      <a:pt x="138529" y="29259"/>
                    </a:cubicBezTo>
                    <a:cubicBezTo>
                      <a:pt x="107457" y="46201"/>
                      <a:pt x="88296" y="68543"/>
                      <a:pt x="83339" y="93253"/>
                    </a:cubicBezTo>
                    <a:lnTo>
                      <a:pt x="34586" y="93253"/>
                    </a:lnTo>
                    <a:cubicBezTo>
                      <a:pt x="15795" y="93253"/>
                      <a:pt x="555" y="108493"/>
                      <a:pt x="555" y="127284"/>
                    </a:cubicBezTo>
                    <a:lnTo>
                      <a:pt x="555" y="426017"/>
                    </a:lnTo>
                    <a:cubicBezTo>
                      <a:pt x="555" y="444808"/>
                      <a:pt x="15795" y="460048"/>
                      <a:pt x="34586" y="460048"/>
                    </a:cubicBezTo>
                    <a:lnTo>
                      <a:pt x="499184" y="460048"/>
                    </a:lnTo>
                    <a:cubicBezTo>
                      <a:pt x="517975" y="460048"/>
                      <a:pt x="533215" y="444808"/>
                      <a:pt x="533215" y="426017"/>
                    </a:cubicBezTo>
                    <a:lnTo>
                      <a:pt x="533215" y="127284"/>
                    </a:lnTo>
                    <a:cubicBezTo>
                      <a:pt x="533215" y="108567"/>
                      <a:pt x="517975" y="93253"/>
                      <a:pt x="499184" y="93253"/>
                    </a:cubicBezTo>
                    <a:close/>
                    <a:moveTo>
                      <a:pt x="151179" y="52711"/>
                    </a:moveTo>
                    <a:cubicBezTo>
                      <a:pt x="181216" y="36287"/>
                      <a:pt x="221535" y="27262"/>
                      <a:pt x="264591" y="27262"/>
                    </a:cubicBezTo>
                    <a:cubicBezTo>
                      <a:pt x="307648" y="27262"/>
                      <a:pt x="347894" y="36287"/>
                      <a:pt x="378004" y="52711"/>
                    </a:cubicBezTo>
                    <a:cubicBezTo>
                      <a:pt x="399310" y="64326"/>
                      <a:pt x="413218" y="78456"/>
                      <a:pt x="418397" y="93327"/>
                    </a:cubicBezTo>
                    <a:lnTo>
                      <a:pt x="110786" y="93327"/>
                    </a:lnTo>
                    <a:cubicBezTo>
                      <a:pt x="115965" y="78382"/>
                      <a:pt x="129873" y="64326"/>
                      <a:pt x="151179" y="52711"/>
                    </a:cubicBezTo>
                    <a:close/>
                    <a:moveTo>
                      <a:pt x="506582" y="426017"/>
                    </a:moveTo>
                    <a:cubicBezTo>
                      <a:pt x="506582" y="430086"/>
                      <a:pt x="503253" y="433415"/>
                      <a:pt x="499184" y="433415"/>
                    </a:cubicBezTo>
                    <a:lnTo>
                      <a:pt x="34586" y="433415"/>
                    </a:lnTo>
                    <a:cubicBezTo>
                      <a:pt x="30517" y="433415"/>
                      <a:pt x="27188" y="430086"/>
                      <a:pt x="27188" y="426017"/>
                    </a:cubicBezTo>
                    <a:lnTo>
                      <a:pt x="27188" y="127284"/>
                    </a:lnTo>
                    <a:cubicBezTo>
                      <a:pt x="27188" y="123215"/>
                      <a:pt x="30517" y="119886"/>
                      <a:pt x="34586" y="119886"/>
                    </a:cubicBezTo>
                    <a:lnTo>
                      <a:pt x="499184" y="119886"/>
                    </a:lnTo>
                    <a:cubicBezTo>
                      <a:pt x="503253" y="119886"/>
                      <a:pt x="506582" y="123215"/>
                      <a:pt x="506582" y="127284"/>
                    </a:cubicBezTo>
                    <a:lnTo>
                      <a:pt x="506582" y="42601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2" name="Forma libre 21">
                <a:extLst>
                  <a:ext uri="{FF2B5EF4-FFF2-40B4-BE49-F238E27FC236}">
                    <a16:creationId xmlns:a16="http://schemas.microsoft.com/office/drawing/2014/main" id="{7564E8FF-ADD6-8344-96D8-54C2FAE4261F}"/>
                  </a:ext>
                </a:extLst>
              </p:cNvPr>
              <p:cNvSpPr/>
              <p:nvPr/>
            </p:nvSpPr>
            <p:spPr>
              <a:xfrm>
                <a:off x="7732931" y="265775"/>
                <a:ext cx="196788" cy="196788"/>
              </a:xfrm>
              <a:custGeom>
                <a:avLst/>
                <a:gdLst>
                  <a:gd name="connsiteX0" fmla="*/ 183287 w 196788"/>
                  <a:gd name="connsiteY0" fmla="*/ 43390 h 196788"/>
                  <a:gd name="connsiteX1" fmla="*/ 153769 w 196788"/>
                  <a:gd name="connsiteY1" fmla="*/ 43390 h 196788"/>
                  <a:gd name="connsiteX2" fmla="*/ 153769 w 196788"/>
                  <a:gd name="connsiteY2" fmla="*/ 13871 h 196788"/>
                  <a:gd name="connsiteX3" fmla="*/ 140452 w 196788"/>
                  <a:gd name="connsiteY3" fmla="*/ 555 h 196788"/>
                  <a:gd name="connsiteX4" fmla="*/ 56706 w 196788"/>
                  <a:gd name="connsiteY4" fmla="*/ 555 h 196788"/>
                  <a:gd name="connsiteX5" fmla="*/ 43390 w 196788"/>
                  <a:gd name="connsiteY5" fmla="*/ 13871 h 196788"/>
                  <a:gd name="connsiteX6" fmla="*/ 43390 w 196788"/>
                  <a:gd name="connsiteY6" fmla="*/ 43390 h 196788"/>
                  <a:gd name="connsiteX7" fmla="*/ 13871 w 196788"/>
                  <a:gd name="connsiteY7" fmla="*/ 43390 h 196788"/>
                  <a:gd name="connsiteX8" fmla="*/ 555 w 196788"/>
                  <a:gd name="connsiteY8" fmla="*/ 56706 h 196788"/>
                  <a:gd name="connsiteX9" fmla="*/ 555 w 196788"/>
                  <a:gd name="connsiteY9" fmla="*/ 140452 h 196788"/>
                  <a:gd name="connsiteX10" fmla="*/ 13871 w 196788"/>
                  <a:gd name="connsiteY10" fmla="*/ 153769 h 196788"/>
                  <a:gd name="connsiteX11" fmla="*/ 43390 w 196788"/>
                  <a:gd name="connsiteY11" fmla="*/ 153769 h 196788"/>
                  <a:gd name="connsiteX12" fmla="*/ 43390 w 196788"/>
                  <a:gd name="connsiteY12" fmla="*/ 183287 h 196788"/>
                  <a:gd name="connsiteX13" fmla="*/ 56706 w 196788"/>
                  <a:gd name="connsiteY13" fmla="*/ 196603 h 196788"/>
                  <a:gd name="connsiteX14" fmla="*/ 140452 w 196788"/>
                  <a:gd name="connsiteY14" fmla="*/ 196603 h 196788"/>
                  <a:gd name="connsiteX15" fmla="*/ 153769 w 196788"/>
                  <a:gd name="connsiteY15" fmla="*/ 183287 h 196788"/>
                  <a:gd name="connsiteX16" fmla="*/ 153769 w 196788"/>
                  <a:gd name="connsiteY16" fmla="*/ 153769 h 196788"/>
                  <a:gd name="connsiteX17" fmla="*/ 183287 w 196788"/>
                  <a:gd name="connsiteY17" fmla="*/ 153769 h 196788"/>
                  <a:gd name="connsiteX18" fmla="*/ 196603 w 196788"/>
                  <a:gd name="connsiteY18" fmla="*/ 140452 h 196788"/>
                  <a:gd name="connsiteX19" fmla="*/ 196603 w 196788"/>
                  <a:gd name="connsiteY19" fmla="*/ 56706 h 196788"/>
                  <a:gd name="connsiteX20" fmla="*/ 183287 w 196788"/>
                  <a:gd name="connsiteY20" fmla="*/ 43390 h 196788"/>
                  <a:gd name="connsiteX21" fmla="*/ 169970 w 196788"/>
                  <a:gd name="connsiteY21" fmla="*/ 127136 h 196788"/>
                  <a:gd name="connsiteX22" fmla="*/ 140452 w 196788"/>
                  <a:gd name="connsiteY22" fmla="*/ 127136 h 196788"/>
                  <a:gd name="connsiteX23" fmla="*/ 127136 w 196788"/>
                  <a:gd name="connsiteY23" fmla="*/ 140452 h 196788"/>
                  <a:gd name="connsiteX24" fmla="*/ 127136 w 196788"/>
                  <a:gd name="connsiteY24" fmla="*/ 169970 h 196788"/>
                  <a:gd name="connsiteX25" fmla="*/ 70023 w 196788"/>
                  <a:gd name="connsiteY25" fmla="*/ 169970 h 196788"/>
                  <a:gd name="connsiteX26" fmla="*/ 70023 w 196788"/>
                  <a:gd name="connsiteY26" fmla="*/ 140452 h 196788"/>
                  <a:gd name="connsiteX27" fmla="*/ 56706 w 196788"/>
                  <a:gd name="connsiteY27" fmla="*/ 127136 h 196788"/>
                  <a:gd name="connsiteX28" fmla="*/ 27188 w 196788"/>
                  <a:gd name="connsiteY28" fmla="*/ 127136 h 196788"/>
                  <a:gd name="connsiteX29" fmla="*/ 27188 w 196788"/>
                  <a:gd name="connsiteY29" fmla="*/ 70023 h 196788"/>
                  <a:gd name="connsiteX30" fmla="*/ 56706 w 196788"/>
                  <a:gd name="connsiteY30" fmla="*/ 70023 h 196788"/>
                  <a:gd name="connsiteX31" fmla="*/ 70023 w 196788"/>
                  <a:gd name="connsiteY31" fmla="*/ 56706 h 196788"/>
                  <a:gd name="connsiteX32" fmla="*/ 70023 w 196788"/>
                  <a:gd name="connsiteY32" fmla="*/ 27188 h 196788"/>
                  <a:gd name="connsiteX33" fmla="*/ 127136 w 196788"/>
                  <a:gd name="connsiteY33" fmla="*/ 27188 h 196788"/>
                  <a:gd name="connsiteX34" fmla="*/ 127136 w 196788"/>
                  <a:gd name="connsiteY34" fmla="*/ 56706 h 196788"/>
                  <a:gd name="connsiteX35" fmla="*/ 140452 w 196788"/>
                  <a:gd name="connsiteY35" fmla="*/ 70023 h 196788"/>
                  <a:gd name="connsiteX36" fmla="*/ 169970 w 196788"/>
                  <a:gd name="connsiteY36" fmla="*/ 70023 h 196788"/>
                  <a:gd name="connsiteX37" fmla="*/ 169970 w 196788"/>
                  <a:gd name="connsiteY37" fmla="*/ 127136 h 196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96788" h="196788">
                    <a:moveTo>
                      <a:pt x="183287" y="43390"/>
                    </a:moveTo>
                    <a:lnTo>
                      <a:pt x="153769" y="43390"/>
                    </a:lnTo>
                    <a:lnTo>
                      <a:pt x="153769" y="13871"/>
                    </a:lnTo>
                    <a:cubicBezTo>
                      <a:pt x="153769" y="6547"/>
                      <a:pt x="147776" y="555"/>
                      <a:pt x="140452" y="555"/>
                    </a:cubicBezTo>
                    <a:lnTo>
                      <a:pt x="56706" y="555"/>
                    </a:lnTo>
                    <a:cubicBezTo>
                      <a:pt x="49382" y="555"/>
                      <a:pt x="43390" y="6547"/>
                      <a:pt x="43390" y="13871"/>
                    </a:cubicBezTo>
                    <a:lnTo>
                      <a:pt x="43390" y="43390"/>
                    </a:lnTo>
                    <a:lnTo>
                      <a:pt x="13871" y="43390"/>
                    </a:lnTo>
                    <a:cubicBezTo>
                      <a:pt x="6547" y="43390"/>
                      <a:pt x="555" y="49382"/>
                      <a:pt x="555" y="56706"/>
                    </a:cubicBezTo>
                    <a:lnTo>
                      <a:pt x="555" y="140452"/>
                    </a:lnTo>
                    <a:cubicBezTo>
                      <a:pt x="555" y="147776"/>
                      <a:pt x="6547" y="153769"/>
                      <a:pt x="13871" y="153769"/>
                    </a:cubicBezTo>
                    <a:lnTo>
                      <a:pt x="43390" y="153769"/>
                    </a:lnTo>
                    <a:lnTo>
                      <a:pt x="43390" y="183287"/>
                    </a:lnTo>
                    <a:cubicBezTo>
                      <a:pt x="43390" y="190611"/>
                      <a:pt x="49382" y="196603"/>
                      <a:pt x="56706" y="196603"/>
                    </a:cubicBezTo>
                    <a:lnTo>
                      <a:pt x="140452" y="196603"/>
                    </a:lnTo>
                    <a:cubicBezTo>
                      <a:pt x="147776" y="196603"/>
                      <a:pt x="153769" y="190611"/>
                      <a:pt x="153769" y="183287"/>
                    </a:cubicBezTo>
                    <a:lnTo>
                      <a:pt x="153769" y="153769"/>
                    </a:lnTo>
                    <a:lnTo>
                      <a:pt x="183287" y="153769"/>
                    </a:lnTo>
                    <a:cubicBezTo>
                      <a:pt x="190611" y="153769"/>
                      <a:pt x="196603" y="147776"/>
                      <a:pt x="196603" y="140452"/>
                    </a:cubicBezTo>
                    <a:lnTo>
                      <a:pt x="196603" y="56706"/>
                    </a:lnTo>
                    <a:cubicBezTo>
                      <a:pt x="196603" y="49308"/>
                      <a:pt x="190611" y="43390"/>
                      <a:pt x="183287" y="43390"/>
                    </a:cubicBezTo>
                    <a:close/>
                    <a:moveTo>
                      <a:pt x="169970" y="127136"/>
                    </a:moveTo>
                    <a:lnTo>
                      <a:pt x="140452" y="127136"/>
                    </a:lnTo>
                    <a:cubicBezTo>
                      <a:pt x="133128" y="127136"/>
                      <a:pt x="127136" y="133128"/>
                      <a:pt x="127136" y="140452"/>
                    </a:cubicBezTo>
                    <a:lnTo>
                      <a:pt x="127136" y="169970"/>
                    </a:lnTo>
                    <a:lnTo>
                      <a:pt x="70023" y="169970"/>
                    </a:lnTo>
                    <a:lnTo>
                      <a:pt x="70023" y="140452"/>
                    </a:lnTo>
                    <a:cubicBezTo>
                      <a:pt x="70023" y="133128"/>
                      <a:pt x="64030" y="127136"/>
                      <a:pt x="56706" y="127136"/>
                    </a:cubicBezTo>
                    <a:lnTo>
                      <a:pt x="27188" y="127136"/>
                    </a:lnTo>
                    <a:lnTo>
                      <a:pt x="27188" y="70023"/>
                    </a:lnTo>
                    <a:lnTo>
                      <a:pt x="56706" y="70023"/>
                    </a:lnTo>
                    <a:cubicBezTo>
                      <a:pt x="64030" y="70023"/>
                      <a:pt x="70023" y="64030"/>
                      <a:pt x="70023" y="56706"/>
                    </a:cubicBezTo>
                    <a:lnTo>
                      <a:pt x="70023" y="27188"/>
                    </a:lnTo>
                    <a:lnTo>
                      <a:pt x="127136" y="27188"/>
                    </a:lnTo>
                    <a:lnTo>
                      <a:pt x="127136" y="56706"/>
                    </a:lnTo>
                    <a:cubicBezTo>
                      <a:pt x="127136" y="64030"/>
                      <a:pt x="133128" y="70023"/>
                      <a:pt x="140452" y="70023"/>
                    </a:cubicBezTo>
                    <a:lnTo>
                      <a:pt x="169970" y="70023"/>
                    </a:lnTo>
                    <a:lnTo>
                      <a:pt x="169970" y="12713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B19D736-F773-0243-B626-A283DD79D332}"/>
              </a:ext>
            </a:extLst>
          </p:cNvPr>
          <p:cNvGrpSpPr/>
          <p:nvPr/>
        </p:nvGrpSpPr>
        <p:grpSpPr>
          <a:xfrm>
            <a:off x="12045146" y="7835118"/>
            <a:ext cx="1494163" cy="1494163"/>
            <a:chOff x="11013105" y="8184011"/>
            <a:chExt cx="1494163" cy="149416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E5B5221-AC9C-3448-AE5C-3BE363A0BE0D}"/>
                </a:ext>
              </a:extLst>
            </p:cNvPr>
            <p:cNvSpPr/>
            <p:nvPr/>
          </p:nvSpPr>
          <p:spPr>
            <a:xfrm>
              <a:off x="11013105" y="8184011"/>
              <a:ext cx="1494163" cy="149416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3" name="Forma libre 35">
              <a:extLst>
                <a:ext uri="{FF2B5EF4-FFF2-40B4-BE49-F238E27FC236}">
                  <a16:creationId xmlns:a16="http://schemas.microsoft.com/office/drawing/2014/main" id="{15E59344-78F4-BC46-8F38-145CEC4DE8F3}"/>
                </a:ext>
              </a:extLst>
            </p:cNvPr>
            <p:cNvSpPr/>
            <p:nvPr/>
          </p:nvSpPr>
          <p:spPr>
            <a:xfrm>
              <a:off x="11355913" y="8653613"/>
              <a:ext cx="808546" cy="659190"/>
            </a:xfrm>
            <a:custGeom>
              <a:avLst/>
              <a:gdLst>
                <a:gd name="connsiteX0" fmla="*/ 493715 w 532660"/>
                <a:gd name="connsiteY0" fmla="*/ 39031 h 434266"/>
                <a:gd name="connsiteX1" fmla="*/ 399538 w 532660"/>
                <a:gd name="connsiteY1" fmla="*/ 43 h 434266"/>
                <a:gd name="connsiteX2" fmla="*/ 305361 w 532660"/>
                <a:gd name="connsiteY2" fmla="*/ 39031 h 434266"/>
                <a:gd name="connsiteX3" fmla="*/ 281169 w 532660"/>
                <a:gd name="connsiteY3" fmla="*/ 63223 h 434266"/>
                <a:gd name="connsiteX4" fmla="*/ 256978 w 532660"/>
                <a:gd name="connsiteY4" fmla="*/ 39031 h 434266"/>
                <a:gd name="connsiteX5" fmla="*/ 162800 w 532660"/>
                <a:gd name="connsiteY5" fmla="*/ 43 h 434266"/>
                <a:gd name="connsiteX6" fmla="*/ 68623 w 532660"/>
                <a:gd name="connsiteY6" fmla="*/ 39031 h 434266"/>
                <a:gd name="connsiteX7" fmla="*/ 29635 w 532660"/>
                <a:gd name="connsiteY7" fmla="*/ 133208 h 434266"/>
                <a:gd name="connsiteX8" fmla="*/ 38291 w 532660"/>
                <a:gd name="connsiteY8" fmla="*/ 180704 h 434266"/>
                <a:gd name="connsiteX9" fmla="*/ 13360 w 532660"/>
                <a:gd name="connsiteY9" fmla="*/ 180704 h 434266"/>
                <a:gd name="connsiteX10" fmla="*/ 43 w 532660"/>
                <a:gd name="connsiteY10" fmla="*/ 194020 h 434266"/>
                <a:gd name="connsiteX11" fmla="*/ 13360 w 532660"/>
                <a:gd name="connsiteY11" fmla="*/ 207337 h 434266"/>
                <a:gd name="connsiteX12" fmla="*/ 52199 w 532660"/>
                <a:gd name="connsiteY12" fmla="*/ 207337 h 434266"/>
                <a:gd name="connsiteX13" fmla="*/ 68697 w 532660"/>
                <a:gd name="connsiteY13" fmla="*/ 227385 h 434266"/>
                <a:gd name="connsiteX14" fmla="*/ 102062 w 532660"/>
                <a:gd name="connsiteY14" fmla="*/ 260529 h 434266"/>
                <a:gd name="connsiteX15" fmla="*/ 102802 w 532660"/>
                <a:gd name="connsiteY15" fmla="*/ 261343 h 434266"/>
                <a:gd name="connsiteX16" fmla="*/ 271774 w 532660"/>
                <a:gd name="connsiteY16" fmla="*/ 430314 h 434266"/>
                <a:gd name="connsiteX17" fmla="*/ 281169 w 532660"/>
                <a:gd name="connsiteY17" fmla="*/ 434235 h 434266"/>
                <a:gd name="connsiteX18" fmla="*/ 290565 w 532660"/>
                <a:gd name="connsiteY18" fmla="*/ 430314 h 434266"/>
                <a:gd name="connsiteX19" fmla="*/ 459537 w 532660"/>
                <a:gd name="connsiteY19" fmla="*/ 261343 h 434266"/>
                <a:gd name="connsiteX20" fmla="*/ 460276 w 532660"/>
                <a:gd name="connsiteY20" fmla="*/ 260529 h 434266"/>
                <a:gd name="connsiteX21" fmla="*/ 493642 w 532660"/>
                <a:gd name="connsiteY21" fmla="*/ 227385 h 434266"/>
                <a:gd name="connsiteX22" fmla="*/ 493642 w 532660"/>
                <a:gd name="connsiteY22" fmla="*/ 227385 h 434266"/>
                <a:gd name="connsiteX23" fmla="*/ 532630 w 532660"/>
                <a:gd name="connsiteY23" fmla="*/ 133208 h 434266"/>
                <a:gd name="connsiteX24" fmla="*/ 493715 w 532660"/>
                <a:gd name="connsiteY24" fmla="*/ 39031 h 434266"/>
                <a:gd name="connsiteX25" fmla="*/ 474850 w 532660"/>
                <a:gd name="connsiteY25" fmla="*/ 208520 h 434266"/>
                <a:gd name="connsiteX26" fmla="*/ 440672 w 532660"/>
                <a:gd name="connsiteY26" fmla="*/ 242478 h 434266"/>
                <a:gd name="connsiteX27" fmla="*/ 439932 w 532660"/>
                <a:gd name="connsiteY27" fmla="*/ 243291 h 434266"/>
                <a:gd name="connsiteX28" fmla="*/ 281169 w 532660"/>
                <a:gd name="connsiteY28" fmla="*/ 402054 h 434266"/>
                <a:gd name="connsiteX29" fmla="*/ 122481 w 532660"/>
                <a:gd name="connsiteY29" fmla="*/ 243365 h 434266"/>
                <a:gd name="connsiteX30" fmla="*/ 121667 w 532660"/>
                <a:gd name="connsiteY30" fmla="*/ 242478 h 434266"/>
                <a:gd name="connsiteX31" fmla="*/ 87488 w 532660"/>
                <a:gd name="connsiteY31" fmla="*/ 208520 h 434266"/>
                <a:gd name="connsiteX32" fmla="*/ 75133 w 532660"/>
                <a:gd name="connsiteY32" fmla="*/ 193724 h 434266"/>
                <a:gd name="connsiteX33" fmla="*/ 94072 w 532660"/>
                <a:gd name="connsiteY33" fmla="*/ 173528 h 434266"/>
                <a:gd name="connsiteX34" fmla="*/ 130545 w 532660"/>
                <a:gd name="connsiteY34" fmla="*/ 243587 h 434266"/>
                <a:gd name="connsiteX35" fmla="*/ 144009 w 532660"/>
                <a:gd name="connsiteY35" fmla="*/ 250615 h 434266"/>
                <a:gd name="connsiteX36" fmla="*/ 155328 w 532660"/>
                <a:gd name="connsiteY36" fmla="*/ 240480 h 434266"/>
                <a:gd name="connsiteX37" fmla="*/ 183071 w 532660"/>
                <a:gd name="connsiteY37" fmla="*/ 124996 h 434266"/>
                <a:gd name="connsiteX38" fmla="*/ 215327 w 532660"/>
                <a:gd name="connsiteY38" fmla="*/ 281243 h 434266"/>
                <a:gd name="connsiteX39" fmla="*/ 227607 w 532660"/>
                <a:gd name="connsiteY39" fmla="*/ 291823 h 434266"/>
                <a:gd name="connsiteX40" fmla="*/ 228421 w 532660"/>
                <a:gd name="connsiteY40" fmla="*/ 291823 h 434266"/>
                <a:gd name="connsiteX41" fmla="*/ 241072 w 532660"/>
                <a:gd name="connsiteY41" fmla="*/ 282723 h 434266"/>
                <a:gd name="connsiteX42" fmla="*/ 276361 w 532660"/>
                <a:gd name="connsiteY42" fmla="*/ 176413 h 434266"/>
                <a:gd name="connsiteX43" fmla="*/ 303289 w 532660"/>
                <a:gd name="connsiteY43" fmla="*/ 203268 h 434266"/>
                <a:gd name="connsiteX44" fmla="*/ 312685 w 532660"/>
                <a:gd name="connsiteY44" fmla="*/ 207189 h 434266"/>
                <a:gd name="connsiteX45" fmla="*/ 355890 w 532660"/>
                <a:gd name="connsiteY45" fmla="*/ 207189 h 434266"/>
                <a:gd name="connsiteX46" fmla="*/ 369206 w 532660"/>
                <a:gd name="connsiteY46" fmla="*/ 193872 h 434266"/>
                <a:gd name="connsiteX47" fmla="*/ 355890 w 532660"/>
                <a:gd name="connsiteY47" fmla="*/ 180556 h 434266"/>
                <a:gd name="connsiteX48" fmla="*/ 318160 w 532660"/>
                <a:gd name="connsiteY48" fmla="*/ 180556 h 434266"/>
                <a:gd name="connsiteX49" fmla="*/ 279838 w 532660"/>
                <a:gd name="connsiteY49" fmla="*/ 142382 h 434266"/>
                <a:gd name="connsiteX50" fmla="*/ 267335 w 532660"/>
                <a:gd name="connsiteY50" fmla="*/ 138831 h 434266"/>
                <a:gd name="connsiteX51" fmla="*/ 257791 w 532660"/>
                <a:gd name="connsiteY51" fmla="*/ 147560 h 434266"/>
                <a:gd name="connsiteX52" fmla="*/ 231381 w 532660"/>
                <a:gd name="connsiteY52" fmla="*/ 227163 h 434266"/>
                <a:gd name="connsiteX53" fmla="*/ 197127 w 532660"/>
                <a:gd name="connsiteY53" fmla="*/ 61151 h 434266"/>
                <a:gd name="connsiteX54" fmla="*/ 184329 w 532660"/>
                <a:gd name="connsiteY54" fmla="*/ 50498 h 434266"/>
                <a:gd name="connsiteX55" fmla="*/ 184107 w 532660"/>
                <a:gd name="connsiteY55" fmla="*/ 50498 h 434266"/>
                <a:gd name="connsiteX56" fmla="*/ 171160 w 532660"/>
                <a:gd name="connsiteY56" fmla="*/ 60707 h 434266"/>
                <a:gd name="connsiteX57" fmla="*/ 137795 w 532660"/>
                <a:gd name="connsiteY57" fmla="*/ 199569 h 434266"/>
                <a:gd name="connsiteX58" fmla="*/ 109090 w 532660"/>
                <a:gd name="connsiteY58" fmla="*/ 144453 h 434266"/>
                <a:gd name="connsiteX59" fmla="*/ 99103 w 532660"/>
                <a:gd name="connsiteY59" fmla="*/ 137425 h 434266"/>
                <a:gd name="connsiteX60" fmla="*/ 87562 w 532660"/>
                <a:gd name="connsiteY60" fmla="*/ 141494 h 434266"/>
                <a:gd name="connsiteX61" fmla="*/ 62335 w 532660"/>
                <a:gd name="connsiteY61" fmla="*/ 168349 h 434266"/>
                <a:gd name="connsiteX62" fmla="*/ 56342 w 532660"/>
                <a:gd name="connsiteY62" fmla="*/ 133060 h 434266"/>
                <a:gd name="connsiteX63" fmla="*/ 87562 w 532660"/>
                <a:gd name="connsiteY63" fmla="*/ 57748 h 434266"/>
                <a:gd name="connsiteX64" fmla="*/ 162874 w 532660"/>
                <a:gd name="connsiteY64" fmla="*/ 26528 h 434266"/>
                <a:gd name="connsiteX65" fmla="*/ 238187 w 532660"/>
                <a:gd name="connsiteY65" fmla="*/ 57748 h 434266"/>
                <a:gd name="connsiteX66" fmla="*/ 271774 w 532660"/>
                <a:gd name="connsiteY66" fmla="*/ 91335 h 434266"/>
                <a:gd name="connsiteX67" fmla="*/ 281169 w 532660"/>
                <a:gd name="connsiteY67" fmla="*/ 95256 h 434266"/>
                <a:gd name="connsiteX68" fmla="*/ 290565 w 532660"/>
                <a:gd name="connsiteY68" fmla="*/ 91335 h 434266"/>
                <a:gd name="connsiteX69" fmla="*/ 324152 w 532660"/>
                <a:gd name="connsiteY69" fmla="*/ 57748 h 434266"/>
                <a:gd name="connsiteX70" fmla="*/ 399464 w 532660"/>
                <a:gd name="connsiteY70" fmla="*/ 26528 h 434266"/>
                <a:gd name="connsiteX71" fmla="*/ 474777 w 532660"/>
                <a:gd name="connsiteY71" fmla="*/ 57748 h 434266"/>
                <a:gd name="connsiteX72" fmla="*/ 505997 w 532660"/>
                <a:gd name="connsiteY72" fmla="*/ 133060 h 434266"/>
                <a:gd name="connsiteX73" fmla="*/ 474850 w 532660"/>
                <a:gd name="connsiteY73" fmla="*/ 208520 h 43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532660" h="434266">
                  <a:moveTo>
                    <a:pt x="493715" y="39031"/>
                  </a:moveTo>
                  <a:cubicBezTo>
                    <a:pt x="468562" y="13878"/>
                    <a:pt x="435123" y="43"/>
                    <a:pt x="399538" y="43"/>
                  </a:cubicBezTo>
                  <a:cubicBezTo>
                    <a:pt x="363954" y="43"/>
                    <a:pt x="330515" y="13878"/>
                    <a:pt x="305361" y="39031"/>
                  </a:cubicBezTo>
                  <a:lnTo>
                    <a:pt x="281169" y="63223"/>
                  </a:lnTo>
                  <a:lnTo>
                    <a:pt x="256978" y="39031"/>
                  </a:lnTo>
                  <a:cubicBezTo>
                    <a:pt x="231824" y="13878"/>
                    <a:pt x="198385" y="43"/>
                    <a:pt x="162800" y="43"/>
                  </a:cubicBezTo>
                  <a:cubicBezTo>
                    <a:pt x="127216" y="43"/>
                    <a:pt x="93777" y="13878"/>
                    <a:pt x="68623" y="39031"/>
                  </a:cubicBezTo>
                  <a:cubicBezTo>
                    <a:pt x="43470" y="64184"/>
                    <a:pt x="29635" y="97624"/>
                    <a:pt x="29635" y="133208"/>
                  </a:cubicBezTo>
                  <a:cubicBezTo>
                    <a:pt x="29635" y="149706"/>
                    <a:pt x="32595" y="165760"/>
                    <a:pt x="38291" y="180704"/>
                  </a:cubicBezTo>
                  <a:lnTo>
                    <a:pt x="13360" y="180704"/>
                  </a:lnTo>
                  <a:cubicBezTo>
                    <a:pt x="6036" y="180704"/>
                    <a:pt x="43" y="186696"/>
                    <a:pt x="43" y="194020"/>
                  </a:cubicBezTo>
                  <a:cubicBezTo>
                    <a:pt x="43" y="201344"/>
                    <a:pt x="6036" y="207337"/>
                    <a:pt x="13360" y="207337"/>
                  </a:cubicBezTo>
                  <a:lnTo>
                    <a:pt x="52199" y="207337"/>
                  </a:lnTo>
                  <a:cubicBezTo>
                    <a:pt x="57008" y="214439"/>
                    <a:pt x="62483" y="221171"/>
                    <a:pt x="68697" y="227385"/>
                  </a:cubicBezTo>
                  <a:lnTo>
                    <a:pt x="102062" y="260529"/>
                  </a:lnTo>
                  <a:cubicBezTo>
                    <a:pt x="102284" y="260825"/>
                    <a:pt x="102580" y="261121"/>
                    <a:pt x="102802" y="261343"/>
                  </a:cubicBezTo>
                  <a:lnTo>
                    <a:pt x="271774" y="430314"/>
                  </a:lnTo>
                  <a:cubicBezTo>
                    <a:pt x="274363" y="432903"/>
                    <a:pt x="277766" y="434235"/>
                    <a:pt x="281169" y="434235"/>
                  </a:cubicBezTo>
                  <a:cubicBezTo>
                    <a:pt x="284573" y="434235"/>
                    <a:pt x="287976" y="432903"/>
                    <a:pt x="290565" y="430314"/>
                  </a:cubicBezTo>
                  <a:lnTo>
                    <a:pt x="459537" y="261343"/>
                  </a:lnTo>
                  <a:cubicBezTo>
                    <a:pt x="459758" y="261121"/>
                    <a:pt x="460054" y="260825"/>
                    <a:pt x="460276" y="260529"/>
                  </a:cubicBezTo>
                  <a:lnTo>
                    <a:pt x="493642" y="227385"/>
                  </a:lnTo>
                  <a:cubicBezTo>
                    <a:pt x="493642" y="227385"/>
                    <a:pt x="493642" y="227385"/>
                    <a:pt x="493642" y="227385"/>
                  </a:cubicBezTo>
                  <a:cubicBezTo>
                    <a:pt x="518795" y="202232"/>
                    <a:pt x="532630" y="168793"/>
                    <a:pt x="532630" y="133208"/>
                  </a:cubicBezTo>
                  <a:cubicBezTo>
                    <a:pt x="532703" y="97624"/>
                    <a:pt x="518869" y="64184"/>
                    <a:pt x="493715" y="39031"/>
                  </a:cubicBezTo>
                  <a:close/>
                  <a:moveTo>
                    <a:pt x="474850" y="208520"/>
                  </a:moveTo>
                  <a:lnTo>
                    <a:pt x="440672" y="242478"/>
                  </a:lnTo>
                  <a:cubicBezTo>
                    <a:pt x="440376" y="242773"/>
                    <a:pt x="440154" y="242995"/>
                    <a:pt x="439932" y="243291"/>
                  </a:cubicBezTo>
                  <a:lnTo>
                    <a:pt x="281169" y="402054"/>
                  </a:lnTo>
                  <a:lnTo>
                    <a:pt x="122481" y="243365"/>
                  </a:lnTo>
                  <a:cubicBezTo>
                    <a:pt x="122259" y="243069"/>
                    <a:pt x="121963" y="242773"/>
                    <a:pt x="121667" y="242478"/>
                  </a:cubicBezTo>
                  <a:lnTo>
                    <a:pt x="87488" y="208520"/>
                  </a:lnTo>
                  <a:cubicBezTo>
                    <a:pt x="82901" y="203934"/>
                    <a:pt x="78758" y="198977"/>
                    <a:pt x="75133" y="193724"/>
                  </a:cubicBezTo>
                  <a:lnTo>
                    <a:pt x="94072" y="173528"/>
                  </a:lnTo>
                  <a:lnTo>
                    <a:pt x="130545" y="243587"/>
                  </a:lnTo>
                  <a:cubicBezTo>
                    <a:pt x="133134" y="248544"/>
                    <a:pt x="138461" y="251355"/>
                    <a:pt x="144009" y="250615"/>
                  </a:cubicBezTo>
                  <a:cubicBezTo>
                    <a:pt x="149558" y="249950"/>
                    <a:pt x="154071" y="245881"/>
                    <a:pt x="155328" y="240480"/>
                  </a:cubicBezTo>
                  <a:lnTo>
                    <a:pt x="183071" y="124996"/>
                  </a:lnTo>
                  <a:lnTo>
                    <a:pt x="215327" y="281243"/>
                  </a:lnTo>
                  <a:cubicBezTo>
                    <a:pt x="216510" y="287162"/>
                    <a:pt x="221541" y="291527"/>
                    <a:pt x="227607" y="291823"/>
                  </a:cubicBezTo>
                  <a:cubicBezTo>
                    <a:pt x="227903" y="291823"/>
                    <a:pt x="228125" y="291823"/>
                    <a:pt x="228421" y="291823"/>
                  </a:cubicBezTo>
                  <a:cubicBezTo>
                    <a:pt x="234118" y="291823"/>
                    <a:pt x="239222" y="288197"/>
                    <a:pt x="241072" y="282723"/>
                  </a:cubicBezTo>
                  <a:lnTo>
                    <a:pt x="276361" y="176413"/>
                  </a:lnTo>
                  <a:lnTo>
                    <a:pt x="303289" y="203268"/>
                  </a:lnTo>
                  <a:cubicBezTo>
                    <a:pt x="305805" y="205783"/>
                    <a:pt x="309134" y="207189"/>
                    <a:pt x="312685" y="207189"/>
                  </a:cubicBezTo>
                  <a:lnTo>
                    <a:pt x="355890" y="207189"/>
                  </a:lnTo>
                  <a:cubicBezTo>
                    <a:pt x="363214" y="207189"/>
                    <a:pt x="369206" y="201196"/>
                    <a:pt x="369206" y="193872"/>
                  </a:cubicBezTo>
                  <a:cubicBezTo>
                    <a:pt x="369206" y="186548"/>
                    <a:pt x="363214" y="180556"/>
                    <a:pt x="355890" y="180556"/>
                  </a:cubicBezTo>
                  <a:lnTo>
                    <a:pt x="318160" y="180556"/>
                  </a:lnTo>
                  <a:lnTo>
                    <a:pt x="279838" y="142382"/>
                  </a:lnTo>
                  <a:cubicBezTo>
                    <a:pt x="276582" y="139127"/>
                    <a:pt x="271848" y="137795"/>
                    <a:pt x="267335" y="138831"/>
                  </a:cubicBezTo>
                  <a:cubicBezTo>
                    <a:pt x="262822" y="139866"/>
                    <a:pt x="259197" y="143196"/>
                    <a:pt x="257791" y="147560"/>
                  </a:cubicBezTo>
                  <a:lnTo>
                    <a:pt x="231381" y="227163"/>
                  </a:lnTo>
                  <a:lnTo>
                    <a:pt x="197127" y="61151"/>
                  </a:lnTo>
                  <a:cubicBezTo>
                    <a:pt x="195870" y="55011"/>
                    <a:pt x="190543" y="50646"/>
                    <a:pt x="184329" y="50498"/>
                  </a:cubicBezTo>
                  <a:cubicBezTo>
                    <a:pt x="184255" y="50498"/>
                    <a:pt x="184181" y="50498"/>
                    <a:pt x="184107" y="50498"/>
                  </a:cubicBezTo>
                  <a:cubicBezTo>
                    <a:pt x="177966" y="50498"/>
                    <a:pt x="172640" y="54715"/>
                    <a:pt x="171160" y="60707"/>
                  </a:cubicBezTo>
                  <a:lnTo>
                    <a:pt x="137795" y="199569"/>
                  </a:lnTo>
                  <a:lnTo>
                    <a:pt x="109090" y="144453"/>
                  </a:lnTo>
                  <a:cubicBezTo>
                    <a:pt x="107093" y="140606"/>
                    <a:pt x="103394" y="138017"/>
                    <a:pt x="99103" y="137425"/>
                  </a:cubicBezTo>
                  <a:cubicBezTo>
                    <a:pt x="94812" y="136833"/>
                    <a:pt x="90521" y="138387"/>
                    <a:pt x="87562" y="141494"/>
                  </a:cubicBezTo>
                  <a:lnTo>
                    <a:pt x="62335" y="168349"/>
                  </a:lnTo>
                  <a:cubicBezTo>
                    <a:pt x="58414" y="157178"/>
                    <a:pt x="56342" y="145267"/>
                    <a:pt x="56342" y="133060"/>
                  </a:cubicBezTo>
                  <a:cubicBezTo>
                    <a:pt x="56342" y="104578"/>
                    <a:pt x="67439" y="77871"/>
                    <a:pt x="87562" y="57748"/>
                  </a:cubicBezTo>
                  <a:cubicBezTo>
                    <a:pt x="107685" y="37625"/>
                    <a:pt x="134466" y="26528"/>
                    <a:pt x="162874" y="26528"/>
                  </a:cubicBezTo>
                  <a:cubicBezTo>
                    <a:pt x="191357" y="26528"/>
                    <a:pt x="218064" y="37625"/>
                    <a:pt x="238187" y="57748"/>
                  </a:cubicBezTo>
                  <a:lnTo>
                    <a:pt x="271774" y="91335"/>
                  </a:lnTo>
                  <a:cubicBezTo>
                    <a:pt x="274289" y="93851"/>
                    <a:pt x="277692" y="95256"/>
                    <a:pt x="281169" y="95256"/>
                  </a:cubicBezTo>
                  <a:cubicBezTo>
                    <a:pt x="284720" y="95256"/>
                    <a:pt x="288123" y="93851"/>
                    <a:pt x="290565" y="91335"/>
                  </a:cubicBezTo>
                  <a:lnTo>
                    <a:pt x="324152" y="57748"/>
                  </a:lnTo>
                  <a:cubicBezTo>
                    <a:pt x="344275" y="37625"/>
                    <a:pt x="371056" y="26528"/>
                    <a:pt x="399464" y="26528"/>
                  </a:cubicBezTo>
                  <a:cubicBezTo>
                    <a:pt x="427947" y="26528"/>
                    <a:pt x="454654" y="37625"/>
                    <a:pt x="474777" y="57748"/>
                  </a:cubicBezTo>
                  <a:cubicBezTo>
                    <a:pt x="494900" y="77871"/>
                    <a:pt x="505997" y="104652"/>
                    <a:pt x="505997" y="133060"/>
                  </a:cubicBezTo>
                  <a:cubicBezTo>
                    <a:pt x="506070" y="161617"/>
                    <a:pt x="494973" y="188398"/>
                    <a:pt x="474850" y="208520"/>
                  </a:cubicBezTo>
                  <a:close/>
                </a:path>
              </a:pathLst>
            </a:custGeom>
            <a:solidFill>
              <a:schemeClr val="bg1"/>
            </a:solidFill>
            <a:ln w="7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F78224C-2410-3C40-B4CF-06CB1F2416E4}"/>
              </a:ext>
            </a:extLst>
          </p:cNvPr>
          <p:cNvSpPr txBox="1"/>
          <p:nvPr/>
        </p:nvSpPr>
        <p:spPr>
          <a:xfrm>
            <a:off x="14035974" y="5377618"/>
            <a:ext cx="7169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F5DF7C-627D-594E-9CAB-DE02E3CAD6F1}"/>
              </a:ext>
            </a:extLst>
          </p:cNvPr>
          <p:cNvSpPr txBox="1"/>
          <p:nvPr/>
        </p:nvSpPr>
        <p:spPr>
          <a:xfrm>
            <a:off x="14035974" y="7907727"/>
            <a:ext cx="7169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30ED5BF-672B-5A41-8E07-B1E2E9EE2ED8}"/>
              </a:ext>
            </a:extLst>
          </p:cNvPr>
          <p:cNvSpPr txBox="1"/>
          <p:nvPr/>
        </p:nvSpPr>
        <p:spPr>
          <a:xfrm>
            <a:off x="14035974" y="10431683"/>
            <a:ext cx="7169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</p:spTree>
    <p:extLst>
      <p:ext uri="{BB962C8B-B14F-4D97-AF65-F5344CB8AC3E}">
        <p14:creationId xmlns:p14="http://schemas.microsoft.com/office/powerpoint/2010/main" val="71791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orma libre 328">
            <a:extLst>
              <a:ext uri="{FF2B5EF4-FFF2-40B4-BE49-F238E27FC236}">
                <a16:creationId xmlns:a16="http://schemas.microsoft.com/office/drawing/2014/main" id="{65A18222-A184-5B43-B5B3-B56E5EB63EC5}"/>
              </a:ext>
            </a:extLst>
          </p:cNvPr>
          <p:cNvSpPr/>
          <p:nvPr/>
        </p:nvSpPr>
        <p:spPr>
          <a:xfrm>
            <a:off x="8605341" y="5994400"/>
            <a:ext cx="7166968" cy="4851202"/>
          </a:xfrm>
          <a:custGeom>
            <a:avLst/>
            <a:gdLst>
              <a:gd name="connsiteX0" fmla="*/ 1250984 w 1244294"/>
              <a:gd name="connsiteY0" fmla="*/ 168047 h 842243"/>
              <a:gd name="connsiteX1" fmla="*/ 813207 w 1244294"/>
              <a:gd name="connsiteY1" fmla="*/ 168047 h 842243"/>
              <a:gd name="connsiteX2" fmla="*/ 813207 w 1244294"/>
              <a:gd name="connsiteY2" fmla="*/ 0 h 842243"/>
              <a:gd name="connsiteX3" fmla="*/ 437777 w 1244294"/>
              <a:gd name="connsiteY3" fmla="*/ 0 h 842243"/>
              <a:gd name="connsiteX4" fmla="*/ 437777 w 1244294"/>
              <a:gd name="connsiteY4" fmla="*/ 168047 h 842243"/>
              <a:gd name="connsiteX5" fmla="*/ 0 w 1244294"/>
              <a:gd name="connsiteY5" fmla="*/ 168047 h 842243"/>
              <a:gd name="connsiteX6" fmla="*/ 0 w 1244294"/>
              <a:gd name="connsiteY6" fmla="*/ 849462 h 842243"/>
              <a:gd name="connsiteX7" fmla="*/ 566355 w 1244294"/>
              <a:gd name="connsiteY7" fmla="*/ 849462 h 842243"/>
              <a:gd name="connsiteX8" fmla="*/ 566355 w 1244294"/>
              <a:gd name="connsiteY8" fmla="*/ 612698 h 842243"/>
              <a:gd name="connsiteX9" fmla="*/ 682489 w 1244294"/>
              <a:gd name="connsiteY9" fmla="*/ 612698 h 842243"/>
              <a:gd name="connsiteX10" fmla="*/ 682489 w 1244294"/>
              <a:gd name="connsiteY10" fmla="*/ 849462 h 842243"/>
              <a:gd name="connsiteX11" fmla="*/ 1250984 w 1244294"/>
              <a:gd name="connsiteY11" fmla="*/ 849462 h 842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44294" h="842243">
                <a:moveTo>
                  <a:pt x="1250984" y="168047"/>
                </a:moveTo>
                <a:lnTo>
                  <a:pt x="813207" y="168047"/>
                </a:lnTo>
                <a:lnTo>
                  <a:pt x="813207" y="0"/>
                </a:lnTo>
                <a:lnTo>
                  <a:pt x="437777" y="0"/>
                </a:lnTo>
                <a:lnTo>
                  <a:pt x="437777" y="168047"/>
                </a:lnTo>
                <a:lnTo>
                  <a:pt x="0" y="168047"/>
                </a:lnTo>
                <a:lnTo>
                  <a:pt x="0" y="849462"/>
                </a:lnTo>
                <a:lnTo>
                  <a:pt x="566355" y="849462"/>
                </a:lnTo>
                <a:lnTo>
                  <a:pt x="566355" y="612698"/>
                </a:lnTo>
                <a:lnTo>
                  <a:pt x="682489" y="612698"/>
                </a:lnTo>
                <a:lnTo>
                  <a:pt x="682489" y="849462"/>
                </a:lnTo>
                <a:lnTo>
                  <a:pt x="1250984" y="8494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4" name="Forma libre 329">
            <a:extLst>
              <a:ext uri="{FF2B5EF4-FFF2-40B4-BE49-F238E27FC236}">
                <a16:creationId xmlns:a16="http://schemas.microsoft.com/office/drawing/2014/main" id="{B62EF9D7-C3D5-2D44-BD70-4A10C35CAA49}"/>
              </a:ext>
            </a:extLst>
          </p:cNvPr>
          <p:cNvSpPr/>
          <p:nvPr/>
        </p:nvSpPr>
        <p:spPr>
          <a:xfrm>
            <a:off x="11867470" y="9523455"/>
            <a:ext cx="616513" cy="1309055"/>
          </a:xfrm>
          <a:custGeom>
            <a:avLst/>
            <a:gdLst>
              <a:gd name="connsiteX0" fmla="*/ 0 w 107036"/>
              <a:gd name="connsiteY0" fmla="*/ 0 h 227272"/>
              <a:gd name="connsiteX1" fmla="*/ 116134 w 107036"/>
              <a:gd name="connsiteY1" fmla="*/ 0 h 227272"/>
              <a:gd name="connsiteX2" fmla="*/ 116134 w 107036"/>
              <a:gd name="connsiteY2" fmla="*/ 236630 h 227272"/>
              <a:gd name="connsiteX3" fmla="*/ 0 w 107036"/>
              <a:gd name="connsiteY3" fmla="*/ 236630 h 22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036" h="227272">
                <a:moveTo>
                  <a:pt x="0" y="0"/>
                </a:moveTo>
                <a:lnTo>
                  <a:pt x="116134" y="0"/>
                </a:lnTo>
                <a:lnTo>
                  <a:pt x="116134" y="236630"/>
                </a:lnTo>
                <a:lnTo>
                  <a:pt x="0" y="2366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146FA580-D350-904B-9240-81F3064485D1}"/>
              </a:ext>
            </a:extLst>
          </p:cNvPr>
          <p:cNvSpPr/>
          <p:nvPr/>
        </p:nvSpPr>
        <p:spPr>
          <a:xfrm>
            <a:off x="11772911" y="6265448"/>
            <a:ext cx="854649" cy="889386"/>
          </a:xfrm>
          <a:custGeom>
            <a:avLst/>
            <a:gdLst>
              <a:gd name="connsiteX0" fmla="*/ 291075 w 854649"/>
              <a:gd name="connsiteY0" fmla="*/ 0 h 889386"/>
              <a:gd name="connsiteX1" fmla="*/ 563886 w 854649"/>
              <a:gd name="connsiteY1" fmla="*/ 0 h 889386"/>
              <a:gd name="connsiteX2" fmla="*/ 563886 w 854649"/>
              <a:gd name="connsiteY2" fmla="*/ 302755 h 889386"/>
              <a:gd name="connsiteX3" fmla="*/ 854649 w 854649"/>
              <a:gd name="connsiteY3" fmla="*/ 302755 h 889386"/>
              <a:gd name="connsiteX4" fmla="*/ 854649 w 854649"/>
              <a:gd name="connsiteY4" fmla="*/ 586908 h 889386"/>
              <a:gd name="connsiteX5" fmla="*/ 563886 w 854649"/>
              <a:gd name="connsiteY5" fmla="*/ 586908 h 889386"/>
              <a:gd name="connsiteX6" fmla="*/ 563886 w 854649"/>
              <a:gd name="connsiteY6" fmla="*/ 889386 h 889386"/>
              <a:gd name="connsiteX7" fmla="*/ 291075 w 854649"/>
              <a:gd name="connsiteY7" fmla="*/ 889386 h 889386"/>
              <a:gd name="connsiteX8" fmla="*/ 291075 w 854649"/>
              <a:gd name="connsiteY8" fmla="*/ 586908 h 889386"/>
              <a:gd name="connsiteX9" fmla="*/ 0 w 854649"/>
              <a:gd name="connsiteY9" fmla="*/ 586908 h 889386"/>
              <a:gd name="connsiteX10" fmla="*/ 0 w 854649"/>
              <a:gd name="connsiteY10" fmla="*/ 302755 h 889386"/>
              <a:gd name="connsiteX11" fmla="*/ 291075 w 854649"/>
              <a:gd name="connsiteY11" fmla="*/ 302755 h 88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4649" h="889386">
                <a:moveTo>
                  <a:pt x="291075" y="0"/>
                </a:moveTo>
                <a:lnTo>
                  <a:pt x="563886" y="0"/>
                </a:lnTo>
                <a:lnTo>
                  <a:pt x="563886" y="302755"/>
                </a:lnTo>
                <a:lnTo>
                  <a:pt x="854649" y="302755"/>
                </a:lnTo>
                <a:lnTo>
                  <a:pt x="854649" y="586908"/>
                </a:lnTo>
                <a:lnTo>
                  <a:pt x="563886" y="586908"/>
                </a:lnTo>
                <a:lnTo>
                  <a:pt x="563886" y="889386"/>
                </a:lnTo>
                <a:lnTo>
                  <a:pt x="291075" y="889386"/>
                </a:lnTo>
                <a:lnTo>
                  <a:pt x="291075" y="586908"/>
                </a:lnTo>
                <a:lnTo>
                  <a:pt x="0" y="586908"/>
                </a:lnTo>
                <a:lnTo>
                  <a:pt x="0" y="302755"/>
                </a:lnTo>
                <a:lnTo>
                  <a:pt x="291075" y="302755"/>
                </a:lnTo>
                <a:close/>
              </a:path>
            </a:pathLst>
          </a:custGeom>
          <a:solidFill>
            <a:schemeClr val="tx1"/>
          </a:solidFill>
          <a:ln w="1337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MX"/>
          </a:p>
        </p:txBody>
      </p:sp>
      <p:sp>
        <p:nvSpPr>
          <p:cNvPr id="28" name="Forma libre 332">
            <a:extLst>
              <a:ext uri="{FF2B5EF4-FFF2-40B4-BE49-F238E27FC236}">
                <a16:creationId xmlns:a16="http://schemas.microsoft.com/office/drawing/2014/main" id="{A65F8243-5C38-964E-A2A4-EA256F8C9385}"/>
              </a:ext>
            </a:extLst>
          </p:cNvPr>
          <p:cNvSpPr/>
          <p:nvPr/>
        </p:nvSpPr>
        <p:spPr>
          <a:xfrm>
            <a:off x="9427620" y="7629947"/>
            <a:ext cx="924770" cy="385018"/>
          </a:xfrm>
          <a:custGeom>
            <a:avLst/>
            <a:gdLst>
              <a:gd name="connsiteX0" fmla="*/ 0 w 160554"/>
              <a:gd name="connsiteY0" fmla="*/ 0 h 66844"/>
              <a:gd name="connsiteX1" fmla="*/ 162561 w 160554"/>
              <a:gd name="connsiteY1" fmla="*/ 0 h 66844"/>
              <a:gd name="connsiteX2" fmla="*/ 162561 w 160554"/>
              <a:gd name="connsiteY2" fmla="*/ 76604 h 66844"/>
              <a:gd name="connsiteX3" fmla="*/ 0 w 160554"/>
              <a:gd name="connsiteY3" fmla="*/ 76604 h 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54" h="66844">
                <a:moveTo>
                  <a:pt x="0" y="0"/>
                </a:moveTo>
                <a:lnTo>
                  <a:pt x="162561" y="0"/>
                </a:lnTo>
                <a:lnTo>
                  <a:pt x="162561" y="76604"/>
                </a:lnTo>
                <a:lnTo>
                  <a:pt x="0" y="76604"/>
                </a:lnTo>
                <a:close/>
              </a:path>
            </a:pathLst>
          </a:custGeom>
          <a:solidFill>
            <a:schemeClr val="accent1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9" name="Forma libre 333">
            <a:extLst>
              <a:ext uri="{FF2B5EF4-FFF2-40B4-BE49-F238E27FC236}">
                <a16:creationId xmlns:a16="http://schemas.microsoft.com/office/drawing/2014/main" id="{2515E812-95B8-A14E-94F4-0E771CA990A2}"/>
              </a:ext>
            </a:extLst>
          </p:cNvPr>
          <p:cNvSpPr/>
          <p:nvPr/>
        </p:nvSpPr>
        <p:spPr>
          <a:xfrm>
            <a:off x="10953489" y="7629947"/>
            <a:ext cx="924770" cy="385018"/>
          </a:xfrm>
          <a:custGeom>
            <a:avLst/>
            <a:gdLst>
              <a:gd name="connsiteX0" fmla="*/ 0 w 160554"/>
              <a:gd name="connsiteY0" fmla="*/ 0 h 66844"/>
              <a:gd name="connsiteX1" fmla="*/ 162561 w 160554"/>
              <a:gd name="connsiteY1" fmla="*/ 0 h 66844"/>
              <a:gd name="connsiteX2" fmla="*/ 162561 w 160554"/>
              <a:gd name="connsiteY2" fmla="*/ 76604 h 66844"/>
              <a:gd name="connsiteX3" fmla="*/ 0 w 160554"/>
              <a:gd name="connsiteY3" fmla="*/ 76604 h 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54" h="66844">
                <a:moveTo>
                  <a:pt x="0" y="0"/>
                </a:moveTo>
                <a:lnTo>
                  <a:pt x="162561" y="0"/>
                </a:lnTo>
                <a:lnTo>
                  <a:pt x="162561" y="76604"/>
                </a:lnTo>
                <a:lnTo>
                  <a:pt x="0" y="76604"/>
                </a:lnTo>
                <a:close/>
              </a:path>
            </a:pathLst>
          </a:custGeom>
          <a:solidFill>
            <a:schemeClr val="accent2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" name="Forma libre 334">
            <a:extLst>
              <a:ext uri="{FF2B5EF4-FFF2-40B4-BE49-F238E27FC236}">
                <a16:creationId xmlns:a16="http://schemas.microsoft.com/office/drawing/2014/main" id="{C9C78040-BEF7-5545-AF81-1F3920390B2C}"/>
              </a:ext>
            </a:extLst>
          </p:cNvPr>
          <p:cNvSpPr/>
          <p:nvPr/>
        </p:nvSpPr>
        <p:spPr>
          <a:xfrm>
            <a:off x="12544865" y="7629947"/>
            <a:ext cx="924770" cy="385018"/>
          </a:xfrm>
          <a:custGeom>
            <a:avLst/>
            <a:gdLst>
              <a:gd name="connsiteX0" fmla="*/ 0 w 160554"/>
              <a:gd name="connsiteY0" fmla="*/ 0 h 66844"/>
              <a:gd name="connsiteX1" fmla="*/ 162561 w 160554"/>
              <a:gd name="connsiteY1" fmla="*/ 0 h 66844"/>
              <a:gd name="connsiteX2" fmla="*/ 162561 w 160554"/>
              <a:gd name="connsiteY2" fmla="*/ 76604 h 66844"/>
              <a:gd name="connsiteX3" fmla="*/ 0 w 160554"/>
              <a:gd name="connsiteY3" fmla="*/ 76604 h 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54" h="66844">
                <a:moveTo>
                  <a:pt x="0" y="0"/>
                </a:moveTo>
                <a:lnTo>
                  <a:pt x="162561" y="0"/>
                </a:lnTo>
                <a:lnTo>
                  <a:pt x="162561" y="76604"/>
                </a:lnTo>
                <a:lnTo>
                  <a:pt x="0" y="76604"/>
                </a:lnTo>
                <a:close/>
              </a:path>
            </a:pathLst>
          </a:custGeom>
          <a:solidFill>
            <a:schemeClr val="accent3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1" name="Forma libre 335">
            <a:extLst>
              <a:ext uri="{FF2B5EF4-FFF2-40B4-BE49-F238E27FC236}">
                <a16:creationId xmlns:a16="http://schemas.microsoft.com/office/drawing/2014/main" id="{2560FECC-C5E3-1A40-9D21-386918E8468D}"/>
              </a:ext>
            </a:extLst>
          </p:cNvPr>
          <p:cNvSpPr/>
          <p:nvPr/>
        </p:nvSpPr>
        <p:spPr>
          <a:xfrm>
            <a:off x="14070735" y="7629947"/>
            <a:ext cx="924770" cy="385018"/>
          </a:xfrm>
          <a:custGeom>
            <a:avLst/>
            <a:gdLst>
              <a:gd name="connsiteX0" fmla="*/ 0 w 160554"/>
              <a:gd name="connsiteY0" fmla="*/ 0 h 66844"/>
              <a:gd name="connsiteX1" fmla="*/ 162561 w 160554"/>
              <a:gd name="connsiteY1" fmla="*/ 0 h 66844"/>
              <a:gd name="connsiteX2" fmla="*/ 162561 w 160554"/>
              <a:gd name="connsiteY2" fmla="*/ 76604 h 66844"/>
              <a:gd name="connsiteX3" fmla="*/ 0 w 160554"/>
              <a:gd name="connsiteY3" fmla="*/ 76604 h 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54" h="66844">
                <a:moveTo>
                  <a:pt x="0" y="0"/>
                </a:moveTo>
                <a:lnTo>
                  <a:pt x="162561" y="0"/>
                </a:lnTo>
                <a:lnTo>
                  <a:pt x="162561" y="76604"/>
                </a:lnTo>
                <a:lnTo>
                  <a:pt x="0" y="76604"/>
                </a:lnTo>
                <a:close/>
              </a:path>
            </a:pathLst>
          </a:custGeom>
          <a:solidFill>
            <a:schemeClr val="accent4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336">
            <a:extLst>
              <a:ext uri="{FF2B5EF4-FFF2-40B4-BE49-F238E27FC236}">
                <a16:creationId xmlns:a16="http://schemas.microsoft.com/office/drawing/2014/main" id="{3625802F-BF8F-7442-B505-C344691D76DC}"/>
              </a:ext>
            </a:extLst>
          </p:cNvPr>
          <p:cNvSpPr/>
          <p:nvPr/>
        </p:nvSpPr>
        <p:spPr>
          <a:xfrm>
            <a:off x="9427620" y="8581706"/>
            <a:ext cx="924770" cy="385018"/>
          </a:xfrm>
          <a:custGeom>
            <a:avLst/>
            <a:gdLst>
              <a:gd name="connsiteX0" fmla="*/ 0 w 160554"/>
              <a:gd name="connsiteY0" fmla="*/ 0 h 66844"/>
              <a:gd name="connsiteX1" fmla="*/ 162561 w 160554"/>
              <a:gd name="connsiteY1" fmla="*/ 0 h 66844"/>
              <a:gd name="connsiteX2" fmla="*/ 162561 w 160554"/>
              <a:gd name="connsiteY2" fmla="*/ 76604 h 66844"/>
              <a:gd name="connsiteX3" fmla="*/ 0 w 160554"/>
              <a:gd name="connsiteY3" fmla="*/ 76604 h 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54" h="66844">
                <a:moveTo>
                  <a:pt x="0" y="0"/>
                </a:moveTo>
                <a:lnTo>
                  <a:pt x="162561" y="0"/>
                </a:lnTo>
                <a:lnTo>
                  <a:pt x="162561" y="76604"/>
                </a:lnTo>
                <a:lnTo>
                  <a:pt x="0" y="76604"/>
                </a:lnTo>
                <a:close/>
              </a:path>
            </a:pathLst>
          </a:custGeom>
          <a:solidFill>
            <a:schemeClr val="accent1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337">
            <a:extLst>
              <a:ext uri="{FF2B5EF4-FFF2-40B4-BE49-F238E27FC236}">
                <a16:creationId xmlns:a16="http://schemas.microsoft.com/office/drawing/2014/main" id="{653742F2-CC58-1B44-B55A-8ABCC86F41E9}"/>
              </a:ext>
            </a:extLst>
          </p:cNvPr>
          <p:cNvSpPr/>
          <p:nvPr/>
        </p:nvSpPr>
        <p:spPr>
          <a:xfrm>
            <a:off x="10953489" y="8581706"/>
            <a:ext cx="924770" cy="385018"/>
          </a:xfrm>
          <a:custGeom>
            <a:avLst/>
            <a:gdLst>
              <a:gd name="connsiteX0" fmla="*/ 0 w 160554"/>
              <a:gd name="connsiteY0" fmla="*/ 0 h 66844"/>
              <a:gd name="connsiteX1" fmla="*/ 162561 w 160554"/>
              <a:gd name="connsiteY1" fmla="*/ 0 h 66844"/>
              <a:gd name="connsiteX2" fmla="*/ 162561 w 160554"/>
              <a:gd name="connsiteY2" fmla="*/ 76604 h 66844"/>
              <a:gd name="connsiteX3" fmla="*/ 0 w 160554"/>
              <a:gd name="connsiteY3" fmla="*/ 76604 h 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54" h="66844">
                <a:moveTo>
                  <a:pt x="0" y="0"/>
                </a:moveTo>
                <a:lnTo>
                  <a:pt x="162561" y="0"/>
                </a:lnTo>
                <a:lnTo>
                  <a:pt x="162561" y="76604"/>
                </a:lnTo>
                <a:lnTo>
                  <a:pt x="0" y="76604"/>
                </a:lnTo>
                <a:close/>
              </a:path>
            </a:pathLst>
          </a:custGeom>
          <a:solidFill>
            <a:schemeClr val="accent2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338">
            <a:extLst>
              <a:ext uri="{FF2B5EF4-FFF2-40B4-BE49-F238E27FC236}">
                <a16:creationId xmlns:a16="http://schemas.microsoft.com/office/drawing/2014/main" id="{7272F860-6330-3C4F-871B-F61DC982150B}"/>
              </a:ext>
            </a:extLst>
          </p:cNvPr>
          <p:cNvSpPr/>
          <p:nvPr/>
        </p:nvSpPr>
        <p:spPr>
          <a:xfrm>
            <a:off x="12544865" y="8581706"/>
            <a:ext cx="924770" cy="385018"/>
          </a:xfrm>
          <a:custGeom>
            <a:avLst/>
            <a:gdLst>
              <a:gd name="connsiteX0" fmla="*/ 0 w 160554"/>
              <a:gd name="connsiteY0" fmla="*/ 0 h 66844"/>
              <a:gd name="connsiteX1" fmla="*/ 162561 w 160554"/>
              <a:gd name="connsiteY1" fmla="*/ 0 h 66844"/>
              <a:gd name="connsiteX2" fmla="*/ 162561 w 160554"/>
              <a:gd name="connsiteY2" fmla="*/ 76604 h 66844"/>
              <a:gd name="connsiteX3" fmla="*/ 0 w 160554"/>
              <a:gd name="connsiteY3" fmla="*/ 76604 h 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54" h="66844">
                <a:moveTo>
                  <a:pt x="0" y="0"/>
                </a:moveTo>
                <a:lnTo>
                  <a:pt x="162561" y="0"/>
                </a:lnTo>
                <a:lnTo>
                  <a:pt x="162561" y="76604"/>
                </a:lnTo>
                <a:lnTo>
                  <a:pt x="0" y="76604"/>
                </a:lnTo>
                <a:close/>
              </a:path>
            </a:pathLst>
          </a:custGeom>
          <a:solidFill>
            <a:schemeClr val="accent3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339">
            <a:extLst>
              <a:ext uri="{FF2B5EF4-FFF2-40B4-BE49-F238E27FC236}">
                <a16:creationId xmlns:a16="http://schemas.microsoft.com/office/drawing/2014/main" id="{7607DF70-3595-094A-BB5B-1105589AA181}"/>
              </a:ext>
            </a:extLst>
          </p:cNvPr>
          <p:cNvSpPr/>
          <p:nvPr/>
        </p:nvSpPr>
        <p:spPr>
          <a:xfrm>
            <a:off x="14070735" y="8581706"/>
            <a:ext cx="924770" cy="385018"/>
          </a:xfrm>
          <a:custGeom>
            <a:avLst/>
            <a:gdLst>
              <a:gd name="connsiteX0" fmla="*/ 0 w 160554"/>
              <a:gd name="connsiteY0" fmla="*/ 0 h 66844"/>
              <a:gd name="connsiteX1" fmla="*/ 162561 w 160554"/>
              <a:gd name="connsiteY1" fmla="*/ 0 h 66844"/>
              <a:gd name="connsiteX2" fmla="*/ 162561 w 160554"/>
              <a:gd name="connsiteY2" fmla="*/ 76604 h 66844"/>
              <a:gd name="connsiteX3" fmla="*/ 0 w 160554"/>
              <a:gd name="connsiteY3" fmla="*/ 76604 h 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54" h="66844">
                <a:moveTo>
                  <a:pt x="0" y="0"/>
                </a:moveTo>
                <a:lnTo>
                  <a:pt x="162561" y="0"/>
                </a:lnTo>
                <a:lnTo>
                  <a:pt x="162561" y="76604"/>
                </a:lnTo>
                <a:lnTo>
                  <a:pt x="0" y="76604"/>
                </a:lnTo>
                <a:close/>
              </a:path>
            </a:pathLst>
          </a:custGeom>
          <a:solidFill>
            <a:schemeClr val="accent4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9" name="Forma libre 340">
            <a:extLst>
              <a:ext uri="{FF2B5EF4-FFF2-40B4-BE49-F238E27FC236}">
                <a16:creationId xmlns:a16="http://schemas.microsoft.com/office/drawing/2014/main" id="{E8688D28-7813-B145-8820-650707696D70}"/>
              </a:ext>
            </a:extLst>
          </p:cNvPr>
          <p:cNvSpPr/>
          <p:nvPr/>
        </p:nvSpPr>
        <p:spPr>
          <a:xfrm>
            <a:off x="9427620" y="9829931"/>
            <a:ext cx="616513" cy="385018"/>
          </a:xfrm>
          <a:custGeom>
            <a:avLst/>
            <a:gdLst>
              <a:gd name="connsiteX0" fmla="*/ 0 w 107036"/>
              <a:gd name="connsiteY0" fmla="*/ 0 h 66844"/>
              <a:gd name="connsiteX1" fmla="*/ 117338 w 107036"/>
              <a:gd name="connsiteY1" fmla="*/ 0 h 66844"/>
              <a:gd name="connsiteX2" fmla="*/ 117338 w 107036"/>
              <a:gd name="connsiteY2" fmla="*/ 76604 h 66844"/>
              <a:gd name="connsiteX3" fmla="*/ 0 w 107036"/>
              <a:gd name="connsiteY3" fmla="*/ 76604 h 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036" h="66844">
                <a:moveTo>
                  <a:pt x="0" y="0"/>
                </a:moveTo>
                <a:lnTo>
                  <a:pt x="117338" y="0"/>
                </a:lnTo>
                <a:lnTo>
                  <a:pt x="117338" y="76604"/>
                </a:lnTo>
                <a:lnTo>
                  <a:pt x="0" y="76604"/>
                </a:lnTo>
                <a:close/>
              </a:path>
            </a:pathLst>
          </a:custGeom>
          <a:solidFill>
            <a:schemeClr val="accent1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0" name="Forma libre 341">
            <a:extLst>
              <a:ext uri="{FF2B5EF4-FFF2-40B4-BE49-F238E27FC236}">
                <a16:creationId xmlns:a16="http://schemas.microsoft.com/office/drawing/2014/main" id="{7C242AA4-25E6-564A-8C7D-FEC6A5102B60}"/>
              </a:ext>
            </a:extLst>
          </p:cNvPr>
          <p:cNvSpPr/>
          <p:nvPr/>
        </p:nvSpPr>
        <p:spPr>
          <a:xfrm>
            <a:off x="10568937" y="9829931"/>
            <a:ext cx="616513" cy="385018"/>
          </a:xfrm>
          <a:custGeom>
            <a:avLst/>
            <a:gdLst>
              <a:gd name="connsiteX0" fmla="*/ 0 w 107036"/>
              <a:gd name="connsiteY0" fmla="*/ 0 h 66844"/>
              <a:gd name="connsiteX1" fmla="*/ 117338 w 107036"/>
              <a:gd name="connsiteY1" fmla="*/ 0 h 66844"/>
              <a:gd name="connsiteX2" fmla="*/ 117338 w 107036"/>
              <a:gd name="connsiteY2" fmla="*/ 76604 h 66844"/>
              <a:gd name="connsiteX3" fmla="*/ 0 w 107036"/>
              <a:gd name="connsiteY3" fmla="*/ 76604 h 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036" h="66844">
                <a:moveTo>
                  <a:pt x="0" y="0"/>
                </a:moveTo>
                <a:lnTo>
                  <a:pt x="117338" y="0"/>
                </a:lnTo>
                <a:lnTo>
                  <a:pt x="117338" y="76604"/>
                </a:lnTo>
                <a:lnTo>
                  <a:pt x="0" y="76604"/>
                </a:lnTo>
                <a:close/>
              </a:path>
            </a:pathLst>
          </a:custGeom>
          <a:solidFill>
            <a:schemeClr val="accent2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342">
            <a:extLst>
              <a:ext uri="{FF2B5EF4-FFF2-40B4-BE49-F238E27FC236}">
                <a16:creationId xmlns:a16="http://schemas.microsoft.com/office/drawing/2014/main" id="{50A896AA-B757-1B4B-ACB5-CE3E446D5ACF}"/>
              </a:ext>
            </a:extLst>
          </p:cNvPr>
          <p:cNvSpPr/>
          <p:nvPr/>
        </p:nvSpPr>
        <p:spPr>
          <a:xfrm>
            <a:off x="13181411" y="9829931"/>
            <a:ext cx="616513" cy="385018"/>
          </a:xfrm>
          <a:custGeom>
            <a:avLst/>
            <a:gdLst>
              <a:gd name="connsiteX0" fmla="*/ 0 w 107036"/>
              <a:gd name="connsiteY0" fmla="*/ 0 h 66844"/>
              <a:gd name="connsiteX1" fmla="*/ 117339 w 107036"/>
              <a:gd name="connsiteY1" fmla="*/ 0 h 66844"/>
              <a:gd name="connsiteX2" fmla="*/ 117339 w 107036"/>
              <a:gd name="connsiteY2" fmla="*/ 76604 h 66844"/>
              <a:gd name="connsiteX3" fmla="*/ 0 w 107036"/>
              <a:gd name="connsiteY3" fmla="*/ 76604 h 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036" h="66844">
                <a:moveTo>
                  <a:pt x="0" y="0"/>
                </a:moveTo>
                <a:lnTo>
                  <a:pt x="117339" y="0"/>
                </a:lnTo>
                <a:lnTo>
                  <a:pt x="117339" y="76604"/>
                </a:lnTo>
                <a:lnTo>
                  <a:pt x="0" y="76604"/>
                </a:lnTo>
                <a:close/>
              </a:path>
            </a:pathLst>
          </a:custGeom>
          <a:solidFill>
            <a:schemeClr val="accent3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343">
            <a:extLst>
              <a:ext uri="{FF2B5EF4-FFF2-40B4-BE49-F238E27FC236}">
                <a16:creationId xmlns:a16="http://schemas.microsoft.com/office/drawing/2014/main" id="{246156B5-A510-A041-8048-451F706B11F5}"/>
              </a:ext>
            </a:extLst>
          </p:cNvPr>
          <p:cNvSpPr/>
          <p:nvPr/>
        </p:nvSpPr>
        <p:spPr>
          <a:xfrm>
            <a:off x="14322735" y="9829931"/>
            <a:ext cx="616513" cy="385018"/>
          </a:xfrm>
          <a:custGeom>
            <a:avLst/>
            <a:gdLst>
              <a:gd name="connsiteX0" fmla="*/ 0 w 107036"/>
              <a:gd name="connsiteY0" fmla="*/ 0 h 66844"/>
              <a:gd name="connsiteX1" fmla="*/ 117339 w 107036"/>
              <a:gd name="connsiteY1" fmla="*/ 0 h 66844"/>
              <a:gd name="connsiteX2" fmla="*/ 117339 w 107036"/>
              <a:gd name="connsiteY2" fmla="*/ 76604 h 66844"/>
              <a:gd name="connsiteX3" fmla="*/ 0 w 107036"/>
              <a:gd name="connsiteY3" fmla="*/ 76604 h 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036" h="66844">
                <a:moveTo>
                  <a:pt x="0" y="0"/>
                </a:moveTo>
                <a:lnTo>
                  <a:pt x="117339" y="0"/>
                </a:lnTo>
                <a:lnTo>
                  <a:pt x="117339" y="76604"/>
                </a:lnTo>
                <a:lnTo>
                  <a:pt x="0" y="76604"/>
                </a:lnTo>
                <a:close/>
              </a:path>
            </a:pathLst>
          </a:custGeom>
          <a:solidFill>
            <a:schemeClr val="accent4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344">
            <a:extLst>
              <a:ext uri="{FF2B5EF4-FFF2-40B4-BE49-F238E27FC236}">
                <a16:creationId xmlns:a16="http://schemas.microsoft.com/office/drawing/2014/main" id="{CC4CA1B2-F6BF-A944-ACB9-10AD686534AE}"/>
              </a:ext>
            </a:extLst>
          </p:cNvPr>
          <p:cNvSpPr/>
          <p:nvPr/>
        </p:nvSpPr>
        <p:spPr>
          <a:xfrm>
            <a:off x="11751876" y="9466473"/>
            <a:ext cx="847708" cy="231011"/>
          </a:xfrm>
          <a:custGeom>
            <a:avLst/>
            <a:gdLst>
              <a:gd name="connsiteX0" fmla="*/ 0 w 147174"/>
              <a:gd name="connsiteY0" fmla="*/ 0 h 40106"/>
              <a:gd name="connsiteX1" fmla="*/ 156139 w 147174"/>
              <a:gd name="connsiteY1" fmla="*/ 0 h 40106"/>
              <a:gd name="connsiteX2" fmla="*/ 156139 w 147174"/>
              <a:gd name="connsiteY2" fmla="*/ 50936 h 40106"/>
              <a:gd name="connsiteX3" fmla="*/ 0 w 147174"/>
              <a:gd name="connsiteY3" fmla="*/ 50936 h 4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174" h="40106">
                <a:moveTo>
                  <a:pt x="0" y="0"/>
                </a:moveTo>
                <a:lnTo>
                  <a:pt x="156139" y="0"/>
                </a:lnTo>
                <a:lnTo>
                  <a:pt x="156139" y="50936"/>
                </a:lnTo>
                <a:lnTo>
                  <a:pt x="0" y="50936"/>
                </a:lnTo>
                <a:close/>
              </a:path>
            </a:pathLst>
          </a:custGeom>
          <a:solidFill>
            <a:schemeClr val="tx1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EB7F7C-B3B3-2242-9A6E-52255AB4A436}"/>
              </a:ext>
            </a:extLst>
          </p:cNvPr>
          <p:cNvSpPr txBox="1"/>
          <p:nvPr/>
        </p:nvSpPr>
        <p:spPr>
          <a:xfrm>
            <a:off x="1929734" y="6987634"/>
            <a:ext cx="5352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35A96A1-24C9-B245-A719-1FA64D313405}"/>
              </a:ext>
            </a:extLst>
          </p:cNvPr>
          <p:cNvSpPr/>
          <p:nvPr/>
        </p:nvSpPr>
        <p:spPr>
          <a:xfrm>
            <a:off x="1929734" y="633856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1. Knowledge</a:t>
            </a:r>
            <a:endParaRPr lang="en-US" sz="54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AF61A1-7B02-8B4D-A35E-67666AC3EAA0}"/>
              </a:ext>
            </a:extLst>
          </p:cNvPr>
          <p:cNvSpPr txBox="1"/>
          <p:nvPr/>
        </p:nvSpPr>
        <p:spPr>
          <a:xfrm>
            <a:off x="1929734" y="9869998"/>
            <a:ext cx="5352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3B3DF5-3DAE-6E41-BE95-3560DB8D7DD2}"/>
              </a:ext>
            </a:extLst>
          </p:cNvPr>
          <p:cNvSpPr/>
          <p:nvPr/>
        </p:nvSpPr>
        <p:spPr>
          <a:xfrm>
            <a:off x="1929734" y="9220930"/>
            <a:ext cx="4401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2. Reinforcement</a:t>
            </a:r>
            <a:endParaRPr lang="en-US" sz="54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58B4EA-9F54-3B4C-A488-8D05987F2C44}"/>
              </a:ext>
            </a:extLst>
          </p:cNvPr>
          <p:cNvSpPr txBox="1"/>
          <p:nvPr/>
        </p:nvSpPr>
        <p:spPr>
          <a:xfrm flipH="1">
            <a:off x="17095107" y="6988375"/>
            <a:ext cx="5352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97BB681-22B8-9244-816D-2192B32FD3BE}"/>
              </a:ext>
            </a:extLst>
          </p:cNvPr>
          <p:cNvSpPr/>
          <p:nvPr/>
        </p:nvSpPr>
        <p:spPr>
          <a:xfrm flipH="1">
            <a:off x="19466891" y="633930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3. Knowledge</a:t>
            </a:r>
            <a:endParaRPr lang="en-US" sz="5400" dirty="0">
              <a:solidFill>
                <a:schemeClr val="accent3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F9167D9-CC4A-DE41-AA7C-9620A33C5625}"/>
              </a:ext>
            </a:extLst>
          </p:cNvPr>
          <p:cNvSpPr txBox="1"/>
          <p:nvPr/>
        </p:nvSpPr>
        <p:spPr>
          <a:xfrm flipH="1">
            <a:off x="17095107" y="9870739"/>
            <a:ext cx="5352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0062713-65EB-7E4B-B9F8-7BA66E84DBAC}"/>
              </a:ext>
            </a:extLst>
          </p:cNvPr>
          <p:cNvSpPr/>
          <p:nvPr/>
        </p:nvSpPr>
        <p:spPr>
          <a:xfrm flipH="1">
            <a:off x="17938346" y="9221671"/>
            <a:ext cx="4509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4. Reinforcement</a:t>
            </a:r>
            <a:endParaRPr lang="en-US" sz="5400" dirty="0">
              <a:solidFill>
                <a:schemeClr val="accent4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89615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orma libre 70">
            <a:extLst>
              <a:ext uri="{FF2B5EF4-FFF2-40B4-BE49-F238E27FC236}">
                <a16:creationId xmlns:a16="http://schemas.microsoft.com/office/drawing/2014/main" id="{F9D1CBAF-0C5B-7B42-8635-10AF67A6ABE7}"/>
              </a:ext>
            </a:extLst>
          </p:cNvPr>
          <p:cNvSpPr/>
          <p:nvPr/>
        </p:nvSpPr>
        <p:spPr>
          <a:xfrm>
            <a:off x="10573610" y="4998910"/>
            <a:ext cx="3149905" cy="1166657"/>
          </a:xfrm>
          <a:custGeom>
            <a:avLst/>
            <a:gdLst>
              <a:gd name="connsiteX0" fmla="*/ 26093 w 205997"/>
              <a:gd name="connsiteY0" fmla="*/ 83621 h 76296"/>
              <a:gd name="connsiteX1" fmla="*/ 26093 w 205997"/>
              <a:gd name="connsiteY1" fmla="*/ 49516 h 76296"/>
              <a:gd name="connsiteX2" fmla="*/ 49516 w 205997"/>
              <a:gd name="connsiteY2" fmla="*/ 26094 h 76296"/>
              <a:gd name="connsiteX3" fmla="*/ 160679 w 205997"/>
              <a:gd name="connsiteY3" fmla="*/ 26094 h 76296"/>
              <a:gd name="connsiteX4" fmla="*/ 184101 w 205997"/>
              <a:gd name="connsiteY4" fmla="*/ 49516 h 76296"/>
              <a:gd name="connsiteX5" fmla="*/ 184101 w 205997"/>
              <a:gd name="connsiteY5" fmla="*/ 83621 h 76296"/>
              <a:gd name="connsiteX6" fmla="*/ 210194 w 205997"/>
              <a:gd name="connsiteY6" fmla="*/ 83621 h 76296"/>
              <a:gd name="connsiteX7" fmla="*/ 210194 w 205997"/>
              <a:gd name="connsiteY7" fmla="*/ 49516 h 76296"/>
              <a:gd name="connsiteX8" fmla="*/ 160679 w 205997"/>
              <a:gd name="connsiteY8" fmla="*/ 0 h 76296"/>
              <a:gd name="connsiteX9" fmla="*/ 49516 w 205997"/>
              <a:gd name="connsiteY9" fmla="*/ 0 h 76296"/>
              <a:gd name="connsiteX10" fmla="*/ 0 w 205997"/>
              <a:gd name="connsiteY10" fmla="*/ 49516 h 76296"/>
              <a:gd name="connsiteX11" fmla="*/ 0 w 205997"/>
              <a:gd name="connsiteY11" fmla="*/ 83621 h 76296"/>
              <a:gd name="connsiteX12" fmla="*/ 26093 w 205997"/>
              <a:gd name="connsiteY12" fmla="*/ 83621 h 7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997" h="76296">
                <a:moveTo>
                  <a:pt x="26093" y="83621"/>
                </a:moveTo>
                <a:lnTo>
                  <a:pt x="26093" y="49516"/>
                </a:lnTo>
                <a:cubicBezTo>
                  <a:pt x="26093" y="36546"/>
                  <a:pt x="36622" y="26094"/>
                  <a:pt x="49516" y="26094"/>
                </a:cubicBezTo>
                <a:lnTo>
                  <a:pt x="160679" y="26094"/>
                </a:lnTo>
                <a:cubicBezTo>
                  <a:pt x="173648" y="26094"/>
                  <a:pt x="184101" y="36623"/>
                  <a:pt x="184101" y="49516"/>
                </a:cubicBezTo>
                <a:lnTo>
                  <a:pt x="184101" y="83621"/>
                </a:lnTo>
                <a:lnTo>
                  <a:pt x="210194" y="83621"/>
                </a:lnTo>
                <a:lnTo>
                  <a:pt x="210194" y="49516"/>
                </a:lnTo>
                <a:cubicBezTo>
                  <a:pt x="210194" y="22202"/>
                  <a:pt x="187992" y="0"/>
                  <a:pt x="160679" y="0"/>
                </a:cubicBezTo>
                <a:lnTo>
                  <a:pt x="49516" y="0"/>
                </a:lnTo>
                <a:cubicBezTo>
                  <a:pt x="22202" y="0"/>
                  <a:pt x="0" y="22202"/>
                  <a:pt x="0" y="49516"/>
                </a:cubicBezTo>
                <a:lnTo>
                  <a:pt x="0" y="83621"/>
                </a:lnTo>
                <a:lnTo>
                  <a:pt x="26093" y="83621"/>
                </a:lnTo>
                <a:close/>
              </a:path>
            </a:pathLst>
          </a:custGeom>
          <a:solidFill>
            <a:schemeClr val="tx2"/>
          </a:solidFill>
          <a:ln w="763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5" name="Forma libre 71">
            <a:extLst>
              <a:ext uri="{FF2B5EF4-FFF2-40B4-BE49-F238E27FC236}">
                <a16:creationId xmlns:a16="http://schemas.microsoft.com/office/drawing/2014/main" id="{B0FC123C-C45B-6E44-821C-66756430BC81}"/>
              </a:ext>
            </a:extLst>
          </p:cNvPr>
          <p:cNvSpPr/>
          <p:nvPr/>
        </p:nvSpPr>
        <p:spPr>
          <a:xfrm>
            <a:off x="8626497" y="5738566"/>
            <a:ext cx="1283299" cy="816661"/>
          </a:xfrm>
          <a:custGeom>
            <a:avLst/>
            <a:gdLst>
              <a:gd name="connsiteX0" fmla="*/ 55009 w 83924"/>
              <a:gd name="connsiteY0" fmla="*/ 58748 h 53407"/>
              <a:gd name="connsiteX1" fmla="*/ 29374 w 83924"/>
              <a:gd name="connsiteY1" fmla="*/ 58748 h 53407"/>
              <a:gd name="connsiteX2" fmla="*/ 0 w 83924"/>
              <a:gd name="connsiteY2" fmla="*/ 29374 h 53407"/>
              <a:gd name="connsiteX3" fmla="*/ 0 w 83924"/>
              <a:gd name="connsiteY3" fmla="*/ 29374 h 53407"/>
              <a:gd name="connsiteX4" fmla="*/ 29374 w 83924"/>
              <a:gd name="connsiteY4" fmla="*/ 0 h 53407"/>
              <a:gd name="connsiteX5" fmla="*/ 55009 w 83924"/>
              <a:gd name="connsiteY5" fmla="*/ 0 h 53407"/>
              <a:gd name="connsiteX6" fmla="*/ 84382 w 83924"/>
              <a:gd name="connsiteY6" fmla="*/ 29374 h 53407"/>
              <a:gd name="connsiteX7" fmla="*/ 84382 w 83924"/>
              <a:gd name="connsiteY7" fmla="*/ 29374 h 53407"/>
              <a:gd name="connsiteX8" fmla="*/ 55009 w 83924"/>
              <a:gd name="connsiteY8" fmla="*/ 58748 h 5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924" h="53407">
                <a:moveTo>
                  <a:pt x="55009" y="58748"/>
                </a:moveTo>
                <a:lnTo>
                  <a:pt x="29374" y="58748"/>
                </a:lnTo>
                <a:cubicBezTo>
                  <a:pt x="13199" y="58748"/>
                  <a:pt x="0" y="45549"/>
                  <a:pt x="0" y="29374"/>
                </a:cubicBezTo>
                <a:lnTo>
                  <a:pt x="0" y="29374"/>
                </a:lnTo>
                <a:cubicBezTo>
                  <a:pt x="0" y="13199"/>
                  <a:pt x="13199" y="0"/>
                  <a:pt x="29374" y="0"/>
                </a:cubicBezTo>
                <a:lnTo>
                  <a:pt x="55009" y="0"/>
                </a:lnTo>
                <a:cubicBezTo>
                  <a:pt x="71183" y="0"/>
                  <a:pt x="84382" y="13199"/>
                  <a:pt x="84382" y="29374"/>
                </a:cubicBezTo>
                <a:lnTo>
                  <a:pt x="84382" y="29374"/>
                </a:lnTo>
                <a:cubicBezTo>
                  <a:pt x="84382" y="45473"/>
                  <a:pt x="71107" y="58748"/>
                  <a:pt x="55009" y="58748"/>
                </a:cubicBezTo>
                <a:close/>
              </a:path>
            </a:pathLst>
          </a:custGeom>
          <a:solidFill>
            <a:schemeClr val="tx2"/>
          </a:solidFill>
          <a:ln w="763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6" name="Forma libre 72">
            <a:extLst>
              <a:ext uri="{FF2B5EF4-FFF2-40B4-BE49-F238E27FC236}">
                <a16:creationId xmlns:a16="http://schemas.microsoft.com/office/drawing/2014/main" id="{BCBD7729-FE1E-2A46-8EE8-FA96C312AD91}"/>
              </a:ext>
            </a:extLst>
          </p:cNvPr>
          <p:cNvSpPr/>
          <p:nvPr/>
        </p:nvSpPr>
        <p:spPr>
          <a:xfrm>
            <a:off x="14532013" y="5738566"/>
            <a:ext cx="1283299" cy="816661"/>
          </a:xfrm>
          <a:custGeom>
            <a:avLst/>
            <a:gdLst>
              <a:gd name="connsiteX0" fmla="*/ 55009 w 83924"/>
              <a:gd name="connsiteY0" fmla="*/ 58748 h 53407"/>
              <a:gd name="connsiteX1" fmla="*/ 29374 w 83924"/>
              <a:gd name="connsiteY1" fmla="*/ 58748 h 53407"/>
              <a:gd name="connsiteX2" fmla="*/ 0 w 83924"/>
              <a:gd name="connsiteY2" fmla="*/ 29374 h 53407"/>
              <a:gd name="connsiteX3" fmla="*/ 0 w 83924"/>
              <a:gd name="connsiteY3" fmla="*/ 29374 h 53407"/>
              <a:gd name="connsiteX4" fmla="*/ 29374 w 83924"/>
              <a:gd name="connsiteY4" fmla="*/ 0 h 53407"/>
              <a:gd name="connsiteX5" fmla="*/ 55009 w 83924"/>
              <a:gd name="connsiteY5" fmla="*/ 0 h 53407"/>
              <a:gd name="connsiteX6" fmla="*/ 84382 w 83924"/>
              <a:gd name="connsiteY6" fmla="*/ 29374 h 53407"/>
              <a:gd name="connsiteX7" fmla="*/ 84382 w 83924"/>
              <a:gd name="connsiteY7" fmla="*/ 29374 h 53407"/>
              <a:gd name="connsiteX8" fmla="*/ 55009 w 83924"/>
              <a:gd name="connsiteY8" fmla="*/ 58748 h 5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924" h="53407">
                <a:moveTo>
                  <a:pt x="55009" y="58748"/>
                </a:moveTo>
                <a:lnTo>
                  <a:pt x="29374" y="58748"/>
                </a:lnTo>
                <a:cubicBezTo>
                  <a:pt x="13199" y="58748"/>
                  <a:pt x="0" y="45549"/>
                  <a:pt x="0" y="29374"/>
                </a:cubicBezTo>
                <a:lnTo>
                  <a:pt x="0" y="29374"/>
                </a:lnTo>
                <a:cubicBezTo>
                  <a:pt x="0" y="13199"/>
                  <a:pt x="13199" y="0"/>
                  <a:pt x="29374" y="0"/>
                </a:cubicBezTo>
                <a:lnTo>
                  <a:pt x="55009" y="0"/>
                </a:lnTo>
                <a:cubicBezTo>
                  <a:pt x="71183" y="0"/>
                  <a:pt x="84382" y="13199"/>
                  <a:pt x="84382" y="29374"/>
                </a:cubicBezTo>
                <a:lnTo>
                  <a:pt x="84382" y="29374"/>
                </a:lnTo>
                <a:cubicBezTo>
                  <a:pt x="84382" y="45473"/>
                  <a:pt x="71183" y="58748"/>
                  <a:pt x="55009" y="58748"/>
                </a:cubicBezTo>
                <a:close/>
              </a:path>
            </a:pathLst>
          </a:custGeom>
          <a:solidFill>
            <a:schemeClr val="tx2"/>
          </a:solidFill>
          <a:ln w="763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0E1651FB-7E8B-124C-BE93-21E162232E43}"/>
              </a:ext>
            </a:extLst>
          </p:cNvPr>
          <p:cNvSpPr/>
          <p:nvPr/>
        </p:nvSpPr>
        <p:spPr>
          <a:xfrm>
            <a:off x="7615027" y="5990561"/>
            <a:ext cx="4488297" cy="2794860"/>
          </a:xfrm>
          <a:custGeom>
            <a:avLst/>
            <a:gdLst>
              <a:gd name="connsiteX0" fmla="*/ 816649 w 4488297"/>
              <a:gd name="connsiteY0" fmla="*/ 0 h 2794860"/>
              <a:gd name="connsiteX1" fmla="*/ 4488297 w 4488297"/>
              <a:gd name="connsiteY1" fmla="*/ 0 h 2794860"/>
              <a:gd name="connsiteX2" fmla="*/ 4488297 w 4488297"/>
              <a:gd name="connsiteY2" fmla="*/ 2794860 h 2794860"/>
              <a:gd name="connsiteX3" fmla="*/ 0 w 4488297"/>
              <a:gd name="connsiteY3" fmla="*/ 2794860 h 2794860"/>
              <a:gd name="connsiteX4" fmla="*/ 0 w 4488297"/>
              <a:gd name="connsiteY4" fmla="*/ 816664 h 2794860"/>
              <a:gd name="connsiteX5" fmla="*/ 816649 w 4488297"/>
              <a:gd name="connsiteY5" fmla="*/ 0 h 279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8297" h="2794860">
                <a:moveTo>
                  <a:pt x="816649" y="0"/>
                </a:moveTo>
                <a:lnTo>
                  <a:pt x="4488297" y="0"/>
                </a:lnTo>
                <a:lnTo>
                  <a:pt x="4488297" y="2794860"/>
                </a:lnTo>
                <a:lnTo>
                  <a:pt x="0" y="2794860"/>
                </a:lnTo>
                <a:lnTo>
                  <a:pt x="0" y="816664"/>
                </a:lnTo>
                <a:cubicBezTo>
                  <a:pt x="0" y="367490"/>
                  <a:pt x="367490" y="0"/>
                  <a:pt x="816649" y="0"/>
                </a:cubicBezTo>
                <a:close/>
              </a:path>
            </a:pathLst>
          </a:custGeom>
          <a:solidFill>
            <a:schemeClr val="accent1"/>
          </a:solidFill>
          <a:ln w="763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MX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75401C7F-1270-804D-A2D2-0439C1588102}"/>
              </a:ext>
            </a:extLst>
          </p:cNvPr>
          <p:cNvSpPr/>
          <p:nvPr/>
        </p:nvSpPr>
        <p:spPr>
          <a:xfrm>
            <a:off x="12423898" y="5990561"/>
            <a:ext cx="4338725" cy="2794860"/>
          </a:xfrm>
          <a:custGeom>
            <a:avLst/>
            <a:gdLst>
              <a:gd name="connsiteX0" fmla="*/ 0 w 4338725"/>
              <a:gd name="connsiteY0" fmla="*/ 0 h 2794860"/>
              <a:gd name="connsiteX1" fmla="*/ 3522091 w 4338725"/>
              <a:gd name="connsiteY1" fmla="*/ 0 h 2794860"/>
              <a:gd name="connsiteX2" fmla="*/ 4338725 w 4338725"/>
              <a:gd name="connsiteY2" fmla="*/ 816664 h 2794860"/>
              <a:gd name="connsiteX3" fmla="*/ 4338725 w 4338725"/>
              <a:gd name="connsiteY3" fmla="*/ 2794860 h 2794860"/>
              <a:gd name="connsiteX4" fmla="*/ 0 w 4338725"/>
              <a:gd name="connsiteY4" fmla="*/ 2794860 h 2794860"/>
              <a:gd name="connsiteX5" fmla="*/ 0 w 4338725"/>
              <a:gd name="connsiteY5" fmla="*/ 0 h 279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8725" h="2794860">
                <a:moveTo>
                  <a:pt x="0" y="0"/>
                </a:moveTo>
                <a:lnTo>
                  <a:pt x="3522091" y="0"/>
                </a:lnTo>
                <a:cubicBezTo>
                  <a:pt x="3971235" y="0"/>
                  <a:pt x="4338725" y="367490"/>
                  <a:pt x="4338725" y="816664"/>
                </a:cubicBezTo>
                <a:lnTo>
                  <a:pt x="4338725" y="2794860"/>
                </a:lnTo>
                <a:lnTo>
                  <a:pt x="0" y="27948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763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MX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5624E49B-5557-8448-B254-E9CC737D4D92}"/>
              </a:ext>
            </a:extLst>
          </p:cNvPr>
          <p:cNvSpPr/>
          <p:nvPr/>
        </p:nvSpPr>
        <p:spPr>
          <a:xfrm>
            <a:off x="7615027" y="9105995"/>
            <a:ext cx="4488297" cy="2794840"/>
          </a:xfrm>
          <a:custGeom>
            <a:avLst/>
            <a:gdLst>
              <a:gd name="connsiteX0" fmla="*/ 0 w 4488297"/>
              <a:gd name="connsiteY0" fmla="*/ 0 h 2794840"/>
              <a:gd name="connsiteX1" fmla="*/ 4488297 w 4488297"/>
              <a:gd name="connsiteY1" fmla="*/ 0 h 2794840"/>
              <a:gd name="connsiteX2" fmla="*/ 4488297 w 4488297"/>
              <a:gd name="connsiteY2" fmla="*/ 2794840 h 2794840"/>
              <a:gd name="connsiteX3" fmla="*/ 816649 w 4488297"/>
              <a:gd name="connsiteY3" fmla="*/ 2794840 h 2794840"/>
              <a:gd name="connsiteX4" fmla="*/ 0 w 4488297"/>
              <a:gd name="connsiteY4" fmla="*/ 1978176 h 2794840"/>
              <a:gd name="connsiteX5" fmla="*/ 0 w 4488297"/>
              <a:gd name="connsiteY5" fmla="*/ 0 h 279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8297" h="2794840">
                <a:moveTo>
                  <a:pt x="0" y="0"/>
                </a:moveTo>
                <a:lnTo>
                  <a:pt x="4488297" y="0"/>
                </a:lnTo>
                <a:lnTo>
                  <a:pt x="4488297" y="2794840"/>
                </a:lnTo>
                <a:lnTo>
                  <a:pt x="816649" y="2794840"/>
                </a:lnTo>
                <a:cubicBezTo>
                  <a:pt x="367490" y="2794840"/>
                  <a:pt x="0" y="2427336"/>
                  <a:pt x="0" y="197817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763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MX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FA311932-5540-E44A-A0CA-12FFC3077F5D}"/>
              </a:ext>
            </a:extLst>
          </p:cNvPr>
          <p:cNvSpPr/>
          <p:nvPr/>
        </p:nvSpPr>
        <p:spPr>
          <a:xfrm>
            <a:off x="12423898" y="9105995"/>
            <a:ext cx="4338725" cy="2794840"/>
          </a:xfrm>
          <a:custGeom>
            <a:avLst/>
            <a:gdLst>
              <a:gd name="connsiteX0" fmla="*/ 0 w 4338725"/>
              <a:gd name="connsiteY0" fmla="*/ 0 h 2794840"/>
              <a:gd name="connsiteX1" fmla="*/ 4338725 w 4338725"/>
              <a:gd name="connsiteY1" fmla="*/ 0 h 2794840"/>
              <a:gd name="connsiteX2" fmla="*/ 4338725 w 4338725"/>
              <a:gd name="connsiteY2" fmla="*/ 1978176 h 2794840"/>
              <a:gd name="connsiteX3" fmla="*/ 3522091 w 4338725"/>
              <a:gd name="connsiteY3" fmla="*/ 2794840 h 2794840"/>
              <a:gd name="connsiteX4" fmla="*/ 0 w 4338725"/>
              <a:gd name="connsiteY4" fmla="*/ 2794840 h 2794840"/>
              <a:gd name="connsiteX5" fmla="*/ 0 w 4338725"/>
              <a:gd name="connsiteY5" fmla="*/ 0 h 279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8725" h="2794840">
                <a:moveTo>
                  <a:pt x="0" y="0"/>
                </a:moveTo>
                <a:lnTo>
                  <a:pt x="4338725" y="0"/>
                </a:lnTo>
                <a:lnTo>
                  <a:pt x="4338725" y="1978176"/>
                </a:lnTo>
                <a:cubicBezTo>
                  <a:pt x="4338725" y="2427336"/>
                  <a:pt x="3971235" y="2794840"/>
                  <a:pt x="3522091" y="2794840"/>
                </a:cubicBezTo>
                <a:lnTo>
                  <a:pt x="0" y="27948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763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MX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4CBAAD5A-F5C4-EA4D-8321-80A47FA3350F}"/>
              </a:ext>
            </a:extLst>
          </p:cNvPr>
          <p:cNvSpPr/>
          <p:nvPr/>
        </p:nvSpPr>
        <p:spPr>
          <a:xfrm>
            <a:off x="10314746" y="7071613"/>
            <a:ext cx="3748080" cy="3748188"/>
          </a:xfrm>
          <a:custGeom>
            <a:avLst/>
            <a:gdLst>
              <a:gd name="connsiteX0" fmla="*/ 498762 w 1462953"/>
              <a:gd name="connsiteY0" fmla="*/ 0 h 1462997"/>
              <a:gd name="connsiteX1" fmla="*/ 965413 w 1462953"/>
              <a:gd name="connsiteY1" fmla="*/ 0 h 1462997"/>
              <a:gd name="connsiteX2" fmla="*/ 965413 w 1462953"/>
              <a:gd name="connsiteY2" fmla="*/ 498318 h 1462997"/>
              <a:gd name="connsiteX3" fmla="*/ 1462953 w 1462953"/>
              <a:gd name="connsiteY3" fmla="*/ 498318 h 1462997"/>
              <a:gd name="connsiteX4" fmla="*/ 1462953 w 1462953"/>
              <a:gd name="connsiteY4" fmla="*/ 964999 h 1462997"/>
              <a:gd name="connsiteX5" fmla="*/ 965413 w 1462953"/>
              <a:gd name="connsiteY5" fmla="*/ 964999 h 1462997"/>
              <a:gd name="connsiteX6" fmla="*/ 965413 w 1462953"/>
              <a:gd name="connsiteY6" fmla="*/ 1462997 h 1462997"/>
              <a:gd name="connsiteX7" fmla="*/ 498762 w 1462953"/>
              <a:gd name="connsiteY7" fmla="*/ 1462997 h 1462997"/>
              <a:gd name="connsiteX8" fmla="*/ 498762 w 1462953"/>
              <a:gd name="connsiteY8" fmla="*/ 964999 h 1462997"/>
              <a:gd name="connsiteX9" fmla="*/ 0 w 1462953"/>
              <a:gd name="connsiteY9" fmla="*/ 964999 h 1462997"/>
              <a:gd name="connsiteX10" fmla="*/ 0 w 1462953"/>
              <a:gd name="connsiteY10" fmla="*/ 498318 h 1462997"/>
              <a:gd name="connsiteX11" fmla="*/ 498762 w 1462953"/>
              <a:gd name="connsiteY11" fmla="*/ 498318 h 146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62953" h="1462997">
                <a:moveTo>
                  <a:pt x="498762" y="0"/>
                </a:moveTo>
                <a:lnTo>
                  <a:pt x="965413" y="0"/>
                </a:lnTo>
                <a:lnTo>
                  <a:pt x="965413" y="498318"/>
                </a:lnTo>
                <a:lnTo>
                  <a:pt x="1462953" y="498318"/>
                </a:lnTo>
                <a:lnTo>
                  <a:pt x="1462953" y="964999"/>
                </a:lnTo>
                <a:lnTo>
                  <a:pt x="965413" y="964999"/>
                </a:lnTo>
                <a:lnTo>
                  <a:pt x="965413" y="1462997"/>
                </a:lnTo>
                <a:lnTo>
                  <a:pt x="498762" y="1462997"/>
                </a:lnTo>
                <a:lnTo>
                  <a:pt x="498762" y="964999"/>
                </a:lnTo>
                <a:lnTo>
                  <a:pt x="0" y="964999"/>
                </a:lnTo>
                <a:lnTo>
                  <a:pt x="0" y="498318"/>
                </a:lnTo>
                <a:lnTo>
                  <a:pt x="498762" y="498318"/>
                </a:lnTo>
                <a:close/>
              </a:path>
            </a:pathLst>
          </a:custGeom>
          <a:solidFill>
            <a:schemeClr val="bg1"/>
          </a:solidFill>
          <a:ln w="763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MX"/>
          </a:p>
        </p:txBody>
      </p:sp>
      <p:sp>
        <p:nvSpPr>
          <p:cNvPr id="69" name="Forma libre 33">
            <a:extLst>
              <a:ext uri="{FF2B5EF4-FFF2-40B4-BE49-F238E27FC236}">
                <a16:creationId xmlns:a16="http://schemas.microsoft.com/office/drawing/2014/main" id="{0D3BEEC4-29E3-7443-811A-B7D7004C4786}"/>
              </a:ext>
            </a:extLst>
          </p:cNvPr>
          <p:cNvSpPr/>
          <p:nvPr/>
        </p:nvSpPr>
        <p:spPr>
          <a:xfrm>
            <a:off x="14255152" y="6887058"/>
            <a:ext cx="1022911" cy="1022911"/>
          </a:xfrm>
          <a:custGeom>
            <a:avLst/>
            <a:gdLst>
              <a:gd name="connsiteX0" fmla="*/ 474962 w 478654"/>
              <a:gd name="connsiteY0" fmla="*/ 156697 h 478654"/>
              <a:gd name="connsiteX1" fmla="*/ 450326 w 478654"/>
              <a:gd name="connsiteY1" fmla="*/ 132061 h 478654"/>
              <a:gd name="connsiteX2" fmla="*/ 449438 w 478654"/>
              <a:gd name="connsiteY2" fmla="*/ 131100 h 478654"/>
              <a:gd name="connsiteX3" fmla="*/ 408009 w 478654"/>
              <a:gd name="connsiteY3" fmla="*/ 89671 h 478654"/>
              <a:gd name="connsiteX4" fmla="*/ 438563 w 478654"/>
              <a:gd name="connsiteY4" fmla="*/ 59117 h 478654"/>
              <a:gd name="connsiteX5" fmla="*/ 454691 w 478654"/>
              <a:gd name="connsiteY5" fmla="*/ 75244 h 478654"/>
              <a:gd name="connsiteX6" fmla="*/ 464086 w 478654"/>
              <a:gd name="connsiteY6" fmla="*/ 79165 h 478654"/>
              <a:gd name="connsiteX7" fmla="*/ 473482 w 478654"/>
              <a:gd name="connsiteY7" fmla="*/ 75244 h 478654"/>
              <a:gd name="connsiteX8" fmla="*/ 473482 w 478654"/>
              <a:gd name="connsiteY8" fmla="*/ 56379 h 478654"/>
              <a:gd name="connsiteX9" fmla="*/ 422435 w 478654"/>
              <a:gd name="connsiteY9" fmla="*/ 5333 h 478654"/>
              <a:gd name="connsiteX10" fmla="*/ 403570 w 478654"/>
              <a:gd name="connsiteY10" fmla="*/ 5333 h 478654"/>
              <a:gd name="connsiteX11" fmla="*/ 403570 w 478654"/>
              <a:gd name="connsiteY11" fmla="*/ 24198 h 478654"/>
              <a:gd name="connsiteX12" fmla="*/ 419698 w 478654"/>
              <a:gd name="connsiteY12" fmla="*/ 40325 h 478654"/>
              <a:gd name="connsiteX13" fmla="*/ 389144 w 478654"/>
              <a:gd name="connsiteY13" fmla="*/ 70880 h 478654"/>
              <a:gd name="connsiteX14" fmla="*/ 347715 w 478654"/>
              <a:gd name="connsiteY14" fmla="*/ 29450 h 478654"/>
              <a:gd name="connsiteX15" fmla="*/ 346753 w 478654"/>
              <a:gd name="connsiteY15" fmla="*/ 28563 h 478654"/>
              <a:gd name="connsiteX16" fmla="*/ 322118 w 478654"/>
              <a:gd name="connsiteY16" fmla="*/ 3927 h 478654"/>
              <a:gd name="connsiteX17" fmla="*/ 303253 w 478654"/>
              <a:gd name="connsiteY17" fmla="*/ 3927 h 478654"/>
              <a:gd name="connsiteX18" fmla="*/ 303253 w 478654"/>
              <a:gd name="connsiteY18" fmla="*/ 22792 h 478654"/>
              <a:gd name="connsiteX19" fmla="*/ 319454 w 478654"/>
              <a:gd name="connsiteY19" fmla="*/ 38994 h 478654"/>
              <a:gd name="connsiteX20" fmla="*/ 86637 w 478654"/>
              <a:gd name="connsiteY20" fmla="*/ 271811 h 478654"/>
              <a:gd name="connsiteX21" fmla="*/ 82716 w 478654"/>
              <a:gd name="connsiteY21" fmla="*/ 281206 h 478654"/>
              <a:gd name="connsiteX22" fmla="*/ 86637 w 478654"/>
              <a:gd name="connsiteY22" fmla="*/ 290602 h 478654"/>
              <a:gd name="connsiteX23" fmla="*/ 102839 w 478654"/>
              <a:gd name="connsiteY23" fmla="*/ 306804 h 478654"/>
              <a:gd name="connsiteX24" fmla="*/ 70954 w 478654"/>
              <a:gd name="connsiteY24" fmla="*/ 338689 h 478654"/>
              <a:gd name="connsiteX25" fmla="*/ 67032 w 478654"/>
              <a:gd name="connsiteY25" fmla="*/ 348085 h 478654"/>
              <a:gd name="connsiteX26" fmla="*/ 70954 w 478654"/>
              <a:gd name="connsiteY26" fmla="*/ 357480 h 478654"/>
              <a:gd name="connsiteX27" fmla="*/ 86711 w 478654"/>
              <a:gd name="connsiteY27" fmla="*/ 373238 h 478654"/>
              <a:gd name="connsiteX28" fmla="*/ 3927 w 478654"/>
              <a:gd name="connsiteY28" fmla="*/ 456022 h 478654"/>
              <a:gd name="connsiteX29" fmla="*/ 3927 w 478654"/>
              <a:gd name="connsiteY29" fmla="*/ 474887 h 478654"/>
              <a:gd name="connsiteX30" fmla="*/ 13323 w 478654"/>
              <a:gd name="connsiteY30" fmla="*/ 478808 h 478654"/>
              <a:gd name="connsiteX31" fmla="*/ 22718 w 478654"/>
              <a:gd name="connsiteY31" fmla="*/ 474887 h 478654"/>
              <a:gd name="connsiteX32" fmla="*/ 105502 w 478654"/>
              <a:gd name="connsiteY32" fmla="*/ 392103 h 478654"/>
              <a:gd name="connsiteX33" fmla="*/ 121260 w 478654"/>
              <a:gd name="connsiteY33" fmla="*/ 407861 h 478654"/>
              <a:gd name="connsiteX34" fmla="*/ 130656 w 478654"/>
              <a:gd name="connsiteY34" fmla="*/ 411782 h 478654"/>
              <a:gd name="connsiteX35" fmla="*/ 140051 w 478654"/>
              <a:gd name="connsiteY35" fmla="*/ 407861 h 478654"/>
              <a:gd name="connsiteX36" fmla="*/ 171937 w 478654"/>
              <a:gd name="connsiteY36" fmla="*/ 375975 h 478654"/>
              <a:gd name="connsiteX37" fmla="*/ 188139 w 478654"/>
              <a:gd name="connsiteY37" fmla="*/ 392177 h 478654"/>
              <a:gd name="connsiteX38" fmla="*/ 197534 w 478654"/>
              <a:gd name="connsiteY38" fmla="*/ 396098 h 478654"/>
              <a:gd name="connsiteX39" fmla="*/ 206930 w 478654"/>
              <a:gd name="connsiteY39" fmla="*/ 392177 h 478654"/>
              <a:gd name="connsiteX40" fmla="*/ 439747 w 478654"/>
              <a:gd name="connsiteY40" fmla="*/ 159360 h 478654"/>
              <a:gd name="connsiteX41" fmla="*/ 455948 w 478654"/>
              <a:gd name="connsiteY41" fmla="*/ 175562 h 478654"/>
              <a:gd name="connsiteX42" fmla="*/ 465344 w 478654"/>
              <a:gd name="connsiteY42" fmla="*/ 179483 h 478654"/>
              <a:gd name="connsiteX43" fmla="*/ 474739 w 478654"/>
              <a:gd name="connsiteY43" fmla="*/ 175562 h 478654"/>
              <a:gd name="connsiteX44" fmla="*/ 474962 w 478654"/>
              <a:gd name="connsiteY44" fmla="*/ 156697 h 478654"/>
              <a:gd name="connsiteX45" fmla="*/ 130804 w 478654"/>
              <a:gd name="connsiteY45" fmla="*/ 379526 h 478654"/>
              <a:gd name="connsiteX46" fmla="*/ 99288 w 478654"/>
              <a:gd name="connsiteY46" fmla="*/ 348011 h 478654"/>
              <a:gd name="connsiteX47" fmla="*/ 121778 w 478654"/>
              <a:gd name="connsiteY47" fmla="*/ 325521 h 478654"/>
              <a:gd name="connsiteX48" fmla="*/ 153294 w 478654"/>
              <a:gd name="connsiteY48" fmla="*/ 357036 h 478654"/>
              <a:gd name="connsiteX49" fmla="*/ 130804 w 478654"/>
              <a:gd name="connsiteY49" fmla="*/ 379526 h 478654"/>
              <a:gd name="connsiteX50" fmla="*/ 197756 w 478654"/>
              <a:gd name="connsiteY50" fmla="*/ 363917 h 478654"/>
              <a:gd name="connsiteX51" fmla="*/ 114972 w 478654"/>
              <a:gd name="connsiteY51" fmla="*/ 281132 h 478654"/>
              <a:gd name="connsiteX52" fmla="*/ 338393 w 478654"/>
              <a:gd name="connsiteY52" fmla="*/ 57711 h 478654"/>
              <a:gd name="connsiteX53" fmla="*/ 421178 w 478654"/>
              <a:gd name="connsiteY53" fmla="*/ 140495 h 478654"/>
              <a:gd name="connsiteX54" fmla="*/ 197756 w 478654"/>
              <a:gd name="connsiteY54" fmla="*/ 363917 h 47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78654" h="478654">
                <a:moveTo>
                  <a:pt x="474962" y="156697"/>
                </a:moveTo>
                <a:lnTo>
                  <a:pt x="450326" y="132061"/>
                </a:lnTo>
                <a:cubicBezTo>
                  <a:pt x="450030" y="131692"/>
                  <a:pt x="449734" y="131396"/>
                  <a:pt x="449438" y="131100"/>
                </a:cubicBezTo>
                <a:lnTo>
                  <a:pt x="408009" y="89671"/>
                </a:lnTo>
                <a:lnTo>
                  <a:pt x="438563" y="59117"/>
                </a:lnTo>
                <a:lnTo>
                  <a:pt x="454691" y="75244"/>
                </a:lnTo>
                <a:cubicBezTo>
                  <a:pt x="457280" y="77834"/>
                  <a:pt x="460683" y="79165"/>
                  <a:pt x="464086" y="79165"/>
                </a:cubicBezTo>
                <a:cubicBezTo>
                  <a:pt x="467489" y="79165"/>
                  <a:pt x="470893" y="77834"/>
                  <a:pt x="473482" y="75244"/>
                </a:cubicBezTo>
                <a:cubicBezTo>
                  <a:pt x="478661" y="70066"/>
                  <a:pt x="478661" y="61632"/>
                  <a:pt x="473482" y="56379"/>
                </a:cubicBezTo>
                <a:lnTo>
                  <a:pt x="422435" y="5333"/>
                </a:lnTo>
                <a:cubicBezTo>
                  <a:pt x="417257" y="154"/>
                  <a:pt x="408823" y="154"/>
                  <a:pt x="403570" y="5333"/>
                </a:cubicBezTo>
                <a:cubicBezTo>
                  <a:pt x="398392" y="10511"/>
                  <a:pt x="398392" y="18945"/>
                  <a:pt x="403570" y="24198"/>
                </a:cubicBezTo>
                <a:lnTo>
                  <a:pt x="419698" y="40325"/>
                </a:lnTo>
                <a:lnTo>
                  <a:pt x="389144" y="70880"/>
                </a:lnTo>
                <a:lnTo>
                  <a:pt x="347715" y="29450"/>
                </a:lnTo>
                <a:cubicBezTo>
                  <a:pt x="347419" y="29154"/>
                  <a:pt x="347049" y="28858"/>
                  <a:pt x="346753" y="28563"/>
                </a:cubicBezTo>
                <a:lnTo>
                  <a:pt x="322118" y="3927"/>
                </a:lnTo>
                <a:cubicBezTo>
                  <a:pt x="316939" y="-1252"/>
                  <a:pt x="308505" y="-1252"/>
                  <a:pt x="303253" y="3927"/>
                </a:cubicBezTo>
                <a:cubicBezTo>
                  <a:pt x="298074" y="9106"/>
                  <a:pt x="298074" y="17539"/>
                  <a:pt x="303253" y="22792"/>
                </a:cubicBezTo>
                <a:lnTo>
                  <a:pt x="319454" y="38994"/>
                </a:lnTo>
                <a:lnTo>
                  <a:pt x="86637" y="271811"/>
                </a:lnTo>
                <a:cubicBezTo>
                  <a:pt x="84122" y="274326"/>
                  <a:pt x="82716" y="277729"/>
                  <a:pt x="82716" y="281206"/>
                </a:cubicBezTo>
                <a:cubicBezTo>
                  <a:pt x="82716" y="284683"/>
                  <a:pt x="84122" y="288160"/>
                  <a:pt x="86637" y="290602"/>
                </a:cubicBezTo>
                <a:lnTo>
                  <a:pt x="102839" y="306804"/>
                </a:lnTo>
                <a:lnTo>
                  <a:pt x="70954" y="338689"/>
                </a:lnTo>
                <a:cubicBezTo>
                  <a:pt x="68438" y="341204"/>
                  <a:pt x="67032" y="344608"/>
                  <a:pt x="67032" y="348085"/>
                </a:cubicBezTo>
                <a:cubicBezTo>
                  <a:pt x="67032" y="351562"/>
                  <a:pt x="68438" y="355039"/>
                  <a:pt x="70954" y="357480"/>
                </a:cubicBezTo>
                <a:lnTo>
                  <a:pt x="86711" y="373238"/>
                </a:lnTo>
                <a:lnTo>
                  <a:pt x="3927" y="456022"/>
                </a:lnTo>
                <a:cubicBezTo>
                  <a:pt x="-1252" y="461201"/>
                  <a:pt x="-1252" y="469635"/>
                  <a:pt x="3927" y="474887"/>
                </a:cubicBezTo>
                <a:cubicBezTo>
                  <a:pt x="6516" y="477477"/>
                  <a:pt x="9920" y="478808"/>
                  <a:pt x="13323" y="478808"/>
                </a:cubicBezTo>
                <a:cubicBezTo>
                  <a:pt x="16726" y="478808"/>
                  <a:pt x="20129" y="477477"/>
                  <a:pt x="22718" y="474887"/>
                </a:cubicBezTo>
                <a:lnTo>
                  <a:pt x="105502" y="392103"/>
                </a:lnTo>
                <a:lnTo>
                  <a:pt x="121260" y="407861"/>
                </a:lnTo>
                <a:cubicBezTo>
                  <a:pt x="123850" y="410450"/>
                  <a:pt x="127253" y="411782"/>
                  <a:pt x="130656" y="411782"/>
                </a:cubicBezTo>
                <a:cubicBezTo>
                  <a:pt x="134059" y="411782"/>
                  <a:pt x="137462" y="410450"/>
                  <a:pt x="140051" y="407861"/>
                </a:cubicBezTo>
                <a:lnTo>
                  <a:pt x="171937" y="375975"/>
                </a:lnTo>
                <a:lnTo>
                  <a:pt x="188139" y="392177"/>
                </a:lnTo>
                <a:cubicBezTo>
                  <a:pt x="190728" y="394766"/>
                  <a:pt x="194131" y="396098"/>
                  <a:pt x="197534" y="396098"/>
                </a:cubicBezTo>
                <a:cubicBezTo>
                  <a:pt x="200937" y="396098"/>
                  <a:pt x="204340" y="394766"/>
                  <a:pt x="206930" y="392177"/>
                </a:cubicBezTo>
                <a:lnTo>
                  <a:pt x="439747" y="159360"/>
                </a:lnTo>
                <a:lnTo>
                  <a:pt x="455948" y="175562"/>
                </a:lnTo>
                <a:cubicBezTo>
                  <a:pt x="458538" y="178151"/>
                  <a:pt x="461941" y="179483"/>
                  <a:pt x="465344" y="179483"/>
                </a:cubicBezTo>
                <a:cubicBezTo>
                  <a:pt x="468747" y="179483"/>
                  <a:pt x="472150" y="178151"/>
                  <a:pt x="474739" y="175562"/>
                </a:cubicBezTo>
                <a:cubicBezTo>
                  <a:pt x="480214" y="170309"/>
                  <a:pt x="480214" y="161876"/>
                  <a:pt x="474962" y="156697"/>
                </a:cubicBezTo>
                <a:close/>
                <a:moveTo>
                  <a:pt x="130804" y="379526"/>
                </a:moveTo>
                <a:lnTo>
                  <a:pt x="99288" y="348011"/>
                </a:lnTo>
                <a:lnTo>
                  <a:pt x="121778" y="325521"/>
                </a:lnTo>
                <a:lnTo>
                  <a:pt x="153294" y="357036"/>
                </a:lnTo>
                <a:lnTo>
                  <a:pt x="130804" y="379526"/>
                </a:lnTo>
                <a:close/>
                <a:moveTo>
                  <a:pt x="197756" y="363917"/>
                </a:moveTo>
                <a:lnTo>
                  <a:pt x="114972" y="281132"/>
                </a:lnTo>
                <a:lnTo>
                  <a:pt x="338393" y="57711"/>
                </a:lnTo>
                <a:lnTo>
                  <a:pt x="421178" y="140495"/>
                </a:lnTo>
                <a:lnTo>
                  <a:pt x="197756" y="363917"/>
                </a:lnTo>
                <a:close/>
              </a:path>
            </a:pathLst>
          </a:custGeom>
          <a:solidFill>
            <a:schemeClr val="bg1"/>
          </a:solidFill>
          <a:ln w="74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72" name="Grupo 298">
            <a:extLst>
              <a:ext uri="{FF2B5EF4-FFF2-40B4-BE49-F238E27FC236}">
                <a16:creationId xmlns:a16="http://schemas.microsoft.com/office/drawing/2014/main" id="{7D680D9A-564C-1147-9E10-064E7780B26A}"/>
              </a:ext>
            </a:extLst>
          </p:cNvPr>
          <p:cNvGrpSpPr/>
          <p:nvPr/>
        </p:nvGrpSpPr>
        <p:grpSpPr>
          <a:xfrm>
            <a:off x="9086090" y="6828559"/>
            <a:ext cx="823706" cy="1139907"/>
            <a:chOff x="3483487" y="1437776"/>
            <a:chExt cx="385439" cy="533400"/>
          </a:xfrm>
          <a:solidFill>
            <a:schemeClr val="bg1"/>
          </a:solidFill>
        </p:grpSpPr>
        <p:sp>
          <p:nvSpPr>
            <p:cNvPr id="73" name="Forma libre 39">
              <a:extLst>
                <a:ext uri="{FF2B5EF4-FFF2-40B4-BE49-F238E27FC236}">
                  <a16:creationId xmlns:a16="http://schemas.microsoft.com/office/drawing/2014/main" id="{35E7425A-AB54-BD45-9A5B-A818BFB1F3B2}"/>
                </a:ext>
              </a:extLst>
            </p:cNvPr>
            <p:cNvSpPr/>
            <p:nvPr/>
          </p:nvSpPr>
          <p:spPr>
            <a:xfrm>
              <a:off x="3575149" y="1576711"/>
              <a:ext cx="88037" cy="126507"/>
            </a:xfrm>
            <a:custGeom>
              <a:avLst/>
              <a:gdLst>
                <a:gd name="connsiteX0" fmla="*/ 44129 w 88036"/>
                <a:gd name="connsiteY0" fmla="*/ 126100 h 126506"/>
                <a:gd name="connsiteX1" fmla="*/ 87556 w 88036"/>
                <a:gd name="connsiteY1" fmla="*/ 82673 h 126506"/>
                <a:gd name="connsiteX2" fmla="*/ 71280 w 88036"/>
                <a:gd name="connsiteY2" fmla="*/ 36140 h 126506"/>
                <a:gd name="connsiteX3" fmla="*/ 55966 w 88036"/>
                <a:gd name="connsiteY3" fmla="*/ 7287 h 126506"/>
                <a:gd name="connsiteX4" fmla="*/ 44425 w 88036"/>
                <a:gd name="connsiteY4" fmla="*/ 555 h 126506"/>
                <a:gd name="connsiteX5" fmla="*/ 44351 w 88036"/>
                <a:gd name="connsiteY5" fmla="*/ 555 h 126506"/>
                <a:gd name="connsiteX6" fmla="*/ 32810 w 88036"/>
                <a:gd name="connsiteY6" fmla="*/ 7139 h 126506"/>
                <a:gd name="connsiteX7" fmla="*/ 17200 w 88036"/>
                <a:gd name="connsiteY7" fmla="*/ 36066 h 126506"/>
                <a:gd name="connsiteX8" fmla="*/ 555 w 88036"/>
                <a:gd name="connsiteY8" fmla="*/ 82673 h 126506"/>
                <a:gd name="connsiteX9" fmla="*/ 44129 w 88036"/>
                <a:gd name="connsiteY9" fmla="*/ 126100 h 126506"/>
                <a:gd name="connsiteX10" fmla="*/ 44277 w 88036"/>
                <a:gd name="connsiteY10" fmla="*/ 41688 h 126506"/>
                <a:gd name="connsiteX11" fmla="*/ 60923 w 88036"/>
                <a:gd name="connsiteY11" fmla="*/ 82673 h 126506"/>
                <a:gd name="connsiteX12" fmla="*/ 44129 w 88036"/>
                <a:gd name="connsiteY12" fmla="*/ 99467 h 126506"/>
                <a:gd name="connsiteX13" fmla="*/ 27336 w 88036"/>
                <a:gd name="connsiteY13" fmla="*/ 82673 h 126506"/>
                <a:gd name="connsiteX14" fmla="*/ 44277 w 88036"/>
                <a:gd name="connsiteY14" fmla="*/ 41688 h 126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036" h="126506">
                  <a:moveTo>
                    <a:pt x="44129" y="126100"/>
                  </a:moveTo>
                  <a:cubicBezTo>
                    <a:pt x="68099" y="126100"/>
                    <a:pt x="87556" y="106643"/>
                    <a:pt x="87556" y="82673"/>
                  </a:cubicBezTo>
                  <a:cubicBezTo>
                    <a:pt x="87556" y="76903"/>
                    <a:pt x="85854" y="65732"/>
                    <a:pt x="71280" y="36140"/>
                  </a:cubicBezTo>
                  <a:cubicBezTo>
                    <a:pt x="63734" y="20825"/>
                    <a:pt x="56336" y="7805"/>
                    <a:pt x="55966" y="7287"/>
                  </a:cubicBezTo>
                  <a:cubicBezTo>
                    <a:pt x="53599" y="3144"/>
                    <a:pt x="49234" y="629"/>
                    <a:pt x="44425" y="555"/>
                  </a:cubicBezTo>
                  <a:cubicBezTo>
                    <a:pt x="44425" y="555"/>
                    <a:pt x="44351" y="555"/>
                    <a:pt x="44351" y="555"/>
                  </a:cubicBezTo>
                  <a:cubicBezTo>
                    <a:pt x="39617" y="555"/>
                    <a:pt x="35252" y="3070"/>
                    <a:pt x="32810" y="7139"/>
                  </a:cubicBezTo>
                  <a:cubicBezTo>
                    <a:pt x="32514" y="7657"/>
                    <a:pt x="24894" y="20752"/>
                    <a:pt x="17200" y="36066"/>
                  </a:cubicBezTo>
                  <a:cubicBezTo>
                    <a:pt x="2330" y="65732"/>
                    <a:pt x="555" y="76903"/>
                    <a:pt x="555" y="82673"/>
                  </a:cubicBezTo>
                  <a:cubicBezTo>
                    <a:pt x="703" y="106643"/>
                    <a:pt x="20160" y="126100"/>
                    <a:pt x="44129" y="126100"/>
                  </a:cubicBezTo>
                  <a:close/>
                  <a:moveTo>
                    <a:pt x="44277" y="41688"/>
                  </a:moveTo>
                  <a:cubicBezTo>
                    <a:pt x="53969" y="60775"/>
                    <a:pt x="60923" y="77495"/>
                    <a:pt x="60923" y="82673"/>
                  </a:cubicBezTo>
                  <a:cubicBezTo>
                    <a:pt x="60923" y="91921"/>
                    <a:pt x="53377" y="99467"/>
                    <a:pt x="44129" y="99467"/>
                  </a:cubicBezTo>
                  <a:cubicBezTo>
                    <a:pt x="34882" y="99467"/>
                    <a:pt x="27336" y="91921"/>
                    <a:pt x="27336" y="82673"/>
                  </a:cubicBezTo>
                  <a:cubicBezTo>
                    <a:pt x="27336" y="78012"/>
                    <a:pt x="33772" y="61885"/>
                    <a:pt x="44277" y="416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4" name="Forma libre 40">
              <a:extLst>
                <a:ext uri="{FF2B5EF4-FFF2-40B4-BE49-F238E27FC236}">
                  <a16:creationId xmlns:a16="http://schemas.microsoft.com/office/drawing/2014/main" id="{9628DE49-F4A0-9F44-863B-F9472BA3CA59}"/>
                </a:ext>
              </a:extLst>
            </p:cNvPr>
            <p:cNvSpPr/>
            <p:nvPr/>
          </p:nvSpPr>
          <p:spPr>
            <a:xfrm>
              <a:off x="3483487" y="1437776"/>
              <a:ext cx="385439" cy="533400"/>
            </a:xfrm>
            <a:custGeom>
              <a:avLst/>
              <a:gdLst>
                <a:gd name="connsiteX0" fmla="*/ 371419 w 385438"/>
                <a:gd name="connsiteY0" fmla="*/ 157986 h 533400"/>
                <a:gd name="connsiteX1" fmla="*/ 361284 w 385438"/>
                <a:gd name="connsiteY1" fmla="*/ 157986 h 533400"/>
                <a:gd name="connsiteX2" fmla="*/ 361284 w 385438"/>
                <a:gd name="connsiteY2" fmla="*/ 133424 h 533400"/>
                <a:gd name="connsiteX3" fmla="*/ 347968 w 385438"/>
                <a:gd name="connsiteY3" fmla="*/ 120108 h 533400"/>
                <a:gd name="connsiteX4" fmla="*/ 334651 w 385438"/>
                <a:gd name="connsiteY4" fmla="*/ 133424 h 533400"/>
                <a:gd name="connsiteX5" fmla="*/ 334651 w 385438"/>
                <a:gd name="connsiteY5" fmla="*/ 157986 h 533400"/>
                <a:gd name="connsiteX6" fmla="*/ 327401 w 385438"/>
                <a:gd name="connsiteY6" fmla="*/ 157986 h 533400"/>
                <a:gd name="connsiteX7" fmla="*/ 314085 w 385438"/>
                <a:gd name="connsiteY7" fmla="*/ 171302 h 533400"/>
                <a:gd name="connsiteX8" fmla="*/ 314085 w 385438"/>
                <a:gd name="connsiteY8" fmla="*/ 232114 h 533400"/>
                <a:gd name="connsiteX9" fmla="*/ 327401 w 385438"/>
                <a:gd name="connsiteY9" fmla="*/ 245431 h 533400"/>
                <a:gd name="connsiteX10" fmla="*/ 334651 w 385438"/>
                <a:gd name="connsiteY10" fmla="*/ 245431 h 533400"/>
                <a:gd name="connsiteX11" fmla="*/ 334651 w 385438"/>
                <a:gd name="connsiteY11" fmla="*/ 489271 h 533400"/>
                <a:gd name="connsiteX12" fmla="*/ 317340 w 385438"/>
                <a:gd name="connsiteY12" fmla="*/ 506582 h 533400"/>
                <a:gd name="connsiteX13" fmla="*/ 300028 w 385438"/>
                <a:gd name="connsiteY13" fmla="*/ 489419 h 533400"/>
                <a:gd name="connsiteX14" fmla="*/ 301508 w 385438"/>
                <a:gd name="connsiteY14" fmla="*/ 423724 h 533400"/>
                <a:gd name="connsiteX15" fmla="*/ 301508 w 385438"/>
                <a:gd name="connsiteY15" fmla="*/ 423428 h 533400"/>
                <a:gd name="connsiteX16" fmla="*/ 257563 w 385438"/>
                <a:gd name="connsiteY16" fmla="*/ 379483 h 533400"/>
                <a:gd name="connsiteX17" fmla="*/ 213619 w 385438"/>
                <a:gd name="connsiteY17" fmla="*/ 423428 h 533400"/>
                <a:gd name="connsiteX18" fmla="*/ 213619 w 385438"/>
                <a:gd name="connsiteY18" fmla="*/ 484610 h 533400"/>
                <a:gd name="connsiteX19" fmla="*/ 196307 w 385438"/>
                <a:gd name="connsiteY19" fmla="*/ 501921 h 533400"/>
                <a:gd name="connsiteX20" fmla="*/ 178996 w 385438"/>
                <a:gd name="connsiteY20" fmla="*/ 484610 h 533400"/>
                <a:gd name="connsiteX21" fmla="*/ 178996 w 385438"/>
                <a:gd name="connsiteY21" fmla="*/ 367868 h 533400"/>
                <a:gd name="connsiteX22" fmla="*/ 188761 w 385438"/>
                <a:gd name="connsiteY22" fmla="*/ 367868 h 533400"/>
                <a:gd name="connsiteX23" fmla="*/ 268734 w 385438"/>
                <a:gd name="connsiteY23" fmla="*/ 287896 h 533400"/>
                <a:gd name="connsiteX24" fmla="*/ 268734 w 385438"/>
                <a:gd name="connsiteY24" fmla="*/ 110638 h 533400"/>
                <a:gd name="connsiteX25" fmla="*/ 268734 w 385438"/>
                <a:gd name="connsiteY25" fmla="*/ 110564 h 533400"/>
                <a:gd name="connsiteX26" fmla="*/ 268734 w 385438"/>
                <a:gd name="connsiteY26" fmla="*/ 77125 h 533400"/>
                <a:gd name="connsiteX27" fmla="*/ 228341 w 385438"/>
                <a:gd name="connsiteY27" fmla="*/ 36731 h 533400"/>
                <a:gd name="connsiteX28" fmla="*/ 182251 w 385438"/>
                <a:gd name="connsiteY28" fmla="*/ 36731 h 533400"/>
                <a:gd name="connsiteX29" fmla="*/ 134534 w 385438"/>
                <a:gd name="connsiteY29" fmla="*/ 555 h 533400"/>
                <a:gd name="connsiteX30" fmla="*/ 86816 w 385438"/>
                <a:gd name="connsiteY30" fmla="*/ 36731 h 533400"/>
                <a:gd name="connsiteX31" fmla="*/ 40948 w 385438"/>
                <a:gd name="connsiteY31" fmla="*/ 36731 h 533400"/>
                <a:gd name="connsiteX32" fmla="*/ 555 w 385438"/>
                <a:gd name="connsiteY32" fmla="*/ 77125 h 533400"/>
                <a:gd name="connsiteX33" fmla="*/ 555 w 385438"/>
                <a:gd name="connsiteY33" fmla="*/ 287969 h 533400"/>
                <a:gd name="connsiteX34" fmla="*/ 70171 w 385438"/>
                <a:gd name="connsiteY34" fmla="*/ 367277 h 533400"/>
                <a:gd name="connsiteX35" fmla="*/ 70171 w 385438"/>
                <a:gd name="connsiteY35" fmla="*/ 414254 h 533400"/>
                <a:gd name="connsiteX36" fmla="*/ 83487 w 385438"/>
                <a:gd name="connsiteY36" fmla="*/ 427571 h 533400"/>
                <a:gd name="connsiteX37" fmla="*/ 116556 w 385438"/>
                <a:gd name="connsiteY37" fmla="*/ 427571 h 533400"/>
                <a:gd name="connsiteX38" fmla="*/ 129873 w 385438"/>
                <a:gd name="connsiteY38" fmla="*/ 414254 h 533400"/>
                <a:gd name="connsiteX39" fmla="*/ 129873 w 385438"/>
                <a:gd name="connsiteY39" fmla="*/ 367943 h 533400"/>
                <a:gd name="connsiteX40" fmla="*/ 152511 w 385438"/>
                <a:gd name="connsiteY40" fmla="*/ 367943 h 533400"/>
                <a:gd name="connsiteX41" fmla="*/ 152511 w 385438"/>
                <a:gd name="connsiteY41" fmla="*/ 484684 h 533400"/>
                <a:gd name="connsiteX42" fmla="*/ 196455 w 385438"/>
                <a:gd name="connsiteY42" fmla="*/ 528628 h 533400"/>
                <a:gd name="connsiteX43" fmla="*/ 240400 w 385438"/>
                <a:gd name="connsiteY43" fmla="*/ 484684 h 533400"/>
                <a:gd name="connsiteX44" fmla="*/ 240400 w 385438"/>
                <a:gd name="connsiteY44" fmla="*/ 423502 h 533400"/>
                <a:gd name="connsiteX45" fmla="*/ 257711 w 385438"/>
                <a:gd name="connsiteY45" fmla="*/ 406190 h 533400"/>
                <a:gd name="connsiteX46" fmla="*/ 275023 w 385438"/>
                <a:gd name="connsiteY46" fmla="*/ 423354 h 533400"/>
                <a:gd name="connsiteX47" fmla="*/ 273543 w 385438"/>
                <a:gd name="connsiteY47" fmla="*/ 489049 h 533400"/>
                <a:gd name="connsiteX48" fmla="*/ 273543 w 385438"/>
                <a:gd name="connsiteY48" fmla="*/ 489345 h 533400"/>
                <a:gd name="connsiteX49" fmla="*/ 317488 w 385438"/>
                <a:gd name="connsiteY49" fmla="*/ 533289 h 533400"/>
                <a:gd name="connsiteX50" fmla="*/ 361432 w 385438"/>
                <a:gd name="connsiteY50" fmla="*/ 489345 h 533400"/>
                <a:gd name="connsiteX51" fmla="*/ 361432 w 385438"/>
                <a:gd name="connsiteY51" fmla="*/ 245505 h 533400"/>
                <a:gd name="connsiteX52" fmla="*/ 371567 w 385438"/>
                <a:gd name="connsiteY52" fmla="*/ 245505 h 533400"/>
                <a:gd name="connsiteX53" fmla="*/ 384884 w 385438"/>
                <a:gd name="connsiteY53" fmla="*/ 232188 h 533400"/>
                <a:gd name="connsiteX54" fmla="*/ 384884 w 385438"/>
                <a:gd name="connsiteY54" fmla="*/ 171302 h 533400"/>
                <a:gd name="connsiteX55" fmla="*/ 371419 w 385438"/>
                <a:gd name="connsiteY55" fmla="*/ 157986 h 533400"/>
                <a:gd name="connsiteX56" fmla="*/ 134756 w 385438"/>
                <a:gd name="connsiteY56" fmla="*/ 27114 h 533400"/>
                <a:gd name="connsiteX57" fmla="*/ 153325 w 385438"/>
                <a:gd name="connsiteY57" fmla="*/ 36657 h 533400"/>
                <a:gd name="connsiteX58" fmla="*/ 116112 w 385438"/>
                <a:gd name="connsiteY58" fmla="*/ 36657 h 533400"/>
                <a:gd name="connsiteX59" fmla="*/ 134756 w 385438"/>
                <a:gd name="connsiteY59" fmla="*/ 27114 h 533400"/>
                <a:gd name="connsiteX60" fmla="*/ 40948 w 385438"/>
                <a:gd name="connsiteY60" fmla="*/ 63290 h 533400"/>
                <a:gd name="connsiteX61" fmla="*/ 228489 w 385438"/>
                <a:gd name="connsiteY61" fmla="*/ 63290 h 533400"/>
                <a:gd name="connsiteX62" fmla="*/ 242249 w 385438"/>
                <a:gd name="connsiteY62" fmla="*/ 77051 h 533400"/>
                <a:gd name="connsiteX63" fmla="*/ 242249 w 385438"/>
                <a:gd name="connsiteY63" fmla="*/ 102130 h 533400"/>
                <a:gd name="connsiteX64" fmla="*/ 140230 w 385438"/>
                <a:gd name="connsiteY64" fmla="*/ 98875 h 533400"/>
                <a:gd name="connsiteX65" fmla="*/ 27188 w 385438"/>
                <a:gd name="connsiteY65" fmla="*/ 88814 h 533400"/>
                <a:gd name="connsiteX66" fmla="*/ 27188 w 385438"/>
                <a:gd name="connsiteY66" fmla="*/ 77051 h 533400"/>
                <a:gd name="connsiteX67" fmla="*/ 40948 w 385438"/>
                <a:gd name="connsiteY67" fmla="*/ 63290 h 533400"/>
                <a:gd name="connsiteX68" fmla="*/ 27188 w 385438"/>
                <a:gd name="connsiteY68" fmla="*/ 287969 h 533400"/>
                <a:gd name="connsiteX69" fmla="*/ 27188 w 385438"/>
                <a:gd name="connsiteY69" fmla="*/ 117666 h 533400"/>
                <a:gd name="connsiteX70" fmla="*/ 128023 w 385438"/>
                <a:gd name="connsiteY70" fmla="*/ 122549 h 533400"/>
                <a:gd name="connsiteX71" fmla="*/ 192165 w 385438"/>
                <a:gd name="connsiteY71" fmla="*/ 142154 h 533400"/>
                <a:gd name="connsiteX72" fmla="*/ 242249 w 385438"/>
                <a:gd name="connsiteY72" fmla="*/ 131279 h 533400"/>
                <a:gd name="connsiteX73" fmla="*/ 242249 w 385438"/>
                <a:gd name="connsiteY73" fmla="*/ 287969 h 533400"/>
                <a:gd name="connsiteX74" fmla="*/ 188909 w 385438"/>
                <a:gd name="connsiteY74" fmla="*/ 341310 h 533400"/>
                <a:gd name="connsiteX75" fmla="*/ 116556 w 385438"/>
                <a:gd name="connsiteY75" fmla="*/ 341310 h 533400"/>
                <a:gd name="connsiteX76" fmla="*/ 83487 w 385438"/>
                <a:gd name="connsiteY76" fmla="*/ 341310 h 533400"/>
                <a:gd name="connsiteX77" fmla="*/ 80454 w 385438"/>
                <a:gd name="connsiteY77" fmla="*/ 341310 h 533400"/>
                <a:gd name="connsiteX78" fmla="*/ 27188 w 385438"/>
                <a:gd name="connsiteY78" fmla="*/ 287969 h 533400"/>
                <a:gd name="connsiteX79" fmla="*/ 103240 w 385438"/>
                <a:gd name="connsiteY79" fmla="*/ 400864 h 533400"/>
                <a:gd name="connsiteX80" fmla="*/ 96804 w 385438"/>
                <a:gd name="connsiteY80" fmla="*/ 400864 h 533400"/>
                <a:gd name="connsiteX81" fmla="*/ 96804 w 385438"/>
                <a:gd name="connsiteY81" fmla="*/ 367868 h 533400"/>
                <a:gd name="connsiteX82" fmla="*/ 103240 w 385438"/>
                <a:gd name="connsiteY82" fmla="*/ 367868 h 533400"/>
                <a:gd name="connsiteX83" fmla="*/ 103240 w 385438"/>
                <a:gd name="connsiteY83" fmla="*/ 400864 h 533400"/>
                <a:gd name="connsiteX84" fmla="*/ 358103 w 385438"/>
                <a:gd name="connsiteY84" fmla="*/ 218798 h 533400"/>
                <a:gd name="connsiteX85" fmla="*/ 340718 w 385438"/>
                <a:gd name="connsiteY85" fmla="*/ 218798 h 533400"/>
                <a:gd name="connsiteX86" fmla="*/ 340718 w 385438"/>
                <a:gd name="connsiteY86" fmla="*/ 184619 h 533400"/>
                <a:gd name="connsiteX87" fmla="*/ 358103 w 385438"/>
                <a:gd name="connsiteY87" fmla="*/ 184619 h 533400"/>
                <a:gd name="connsiteX88" fmla="*/ 358103 w 385438"/>
                <a:gd name="connsiteY88" fmla="*/ 218798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385438" h="533400">
                  <a:moveTo>
                    <a:pt x="371419" y="157986"/>
                  </a:moveTo>
                  <a:lnTo>
                    <a:pt x="361284" y="157986"/>
                  </a:lnTo>
                  <a:lnTo>
                    <a:pt x="361284" y="133424"/>
                  </a:lnTo>
                  <a:cubicBezTo>
                    <a:pt x="361284" y="126100"/>
                    <a:pt x="355292" y="120108"/>
                    <a:pt x="347968" y="120108"/>
                  </a:cubicBezTo>
                  <a:cubicBezTo>
                    <a:pt x="340644" y="120108"/>
                    <a:pt x="334651" y="126100"/>
                    <a:pt x="334651" y="133424"/>
                  </a:cubicBezTo>
                  <a:lnTo>
                    <a:pt x="334651" y="157986"/>
                  </a:lnTo>
                  <a:lnTo>
                    <a:pt x="327401" y="157986"/>
                  </a:lnTo>
                  <a:cubicBezTo>
                    <a:pt x="320077" y="157986"/>
                    <a:pt x="314085" y="163978"/>
                    <a:pt x="314085" y="171302"/>
                  </a:cubicBezTo>
                  <a:lnTo>
                    <a:pt x="314085" y="232114"/>
                  </a:lnTo>
                  <a:cubicBezTo>
                    <a:pt x="314085" y="239438"/>
                    <a:pt x="320077" y="245431"/>
                    <a:pt x="327401" y="245431"/>
                  </a:cubicBezTo>
                  <a:lnTo>
                    <a:pt x="334651" y="245431"/>
                  </a:lnTo>
                  <a:lnTo>
                    <a:pt x="334651" y="489271"/>
                  </a:lnTo>
                  <a:cubicBezTo>
                    <a:pt x="334651" y="498814"/>
                    <a:pt x="326883" y="506582"/>
                    <a:pt x="317340" y="506582"/>
                  </a:cubicBezTo>
                  <a:cubicBezTo>
                    <a:pt x="307870" y="506582"/>
                    <a:pt x="300102" y="498888"/>
                    <a:pt x="300028" y="489419"/>
                  </a:cubicBezTo>
                  <a:lnTo>
                    <a:pt x="301508" y="423724"/>
                  </a:lnTo>
                  <a:cubicBezTo>
                    <a:pt x="301508" y="423650"/>
                    <a:pt x="301508" y="423502"/>
                    <a:pt x="301508" y="423428"/>
                  </a:cubicBezTo>
                  <a:cubicBezTo>
                    <a:pt x="301508" y="399236"/>
                    <a:pt x="281829" y="379483"/>
                    <a:pt x="257563" y="379483"/>
                  </a:cubicBezTo>
                  <a:cubicBezTo>
                    <a:pt x="233298" y="379483"/>
                    <a:pt x="213619" y="399162"/>
                    <a:pt x="213619" y="423428"/>
                  </a:cubicBezTo>
                  <a:lnTo>
                    <a:pt x="213619" y="484610"/>
                  </a:lnTo>
                  <a:cubicBezTo>
                    <a:pt x="213619" y="494153"/>
                    <a:pt x="205851" y="501921"/>
                    <a:pt x="196307" y="501921"/>
                  </a:cubicBezTo>
                  <a:cubicBezTo>
                    <a:pt x="186764" y="501921"/>
                    <a:pt x="178996" y="494153"/>
                    <a:pt x="178996" y="484610"/>
                  </a:cubicBezTo>
                  <a:lnTo>
                    <a:pt x="178996" y="367868"/>
                  </a:lnTo>
                  <a:lnTo>
                    <a:pt x="188761" y="367868"/>
                  </a:lnTo>
                  <a:cubicBezTo>
                    <a:pt x="232854" y="367868"/>
                    <a:pt x="268734" y="331988"/>
                    <a:pt x="268734" y="287896"/>
                  </a:cubicBezTo>
                  <a:lnTo>
                    <a:pt x="268734" y="110638"/>
                  </a:lnTo>
                  <a:cubicBezTo>
                    <a:pt x="268734" y="110638"/>
                    <a:pt x="268734" y="110638"/>
                    <a:pt x="268734" y="110564"/>
                  </a:cubicBezTo>
                  <a:lnTo>
                    <a:pt x="268734" y="77125"/>
                  </a:lnTo>
                  <a:cubicBezTo>
                    <a:pt x="268734" y="54857"/>
                    <a:pt x="250609" y="36731"/>
                    <a:pt x="228341" y="36731"/>
                  </a:cubicBezTo>
                  <a:lnTo>
                    <a:pt x="182251" y="36731"/>
                  </a:lnTo>
                  <a:cubicBezTo>
                    <a:pt x="176407" y="15869"/>
                    <a:pt x="157246" y="555"/>
                    <a:pt x="134534" y="555"/>
                  </a:cubicBezTo>
                  <a:cubicBezTo>
                    <a:pt x="111822" y="555"/>
                    <a:pt x="92661" y="15869"/>
                    <a:pt x="86816" y="36731"/>
                  </a:cubicBezTo>
                  <a:lnTo>
                    <a:pt x="40948" y="36731"/>
                  </a:lnTo>
                  <a:cubicBezTo>
                    <a:pt x="18680" y="36731"/>
                    <a:pt x="555" y="54857"/>
                    <a:pt x="555" y="77125"/>
                  </a:cubicBezTo>
                  <a:lnTo>
                    <a:pt x="555" y="287969"/>
                  </a:lnTo>
                  <a:cubicBezTo>
                    <a:pt x="555" y="328585"/>
                    <a:pt x="30961" y="362172"/>
                    <a:pt x="70171" y="367277"/>
                  </a:cubicBezTo>
                  <a:lnTo>
                    <a:pt x="70171" y="414254"/>
                  </a:lnTo>
                  <a:cubicBezTo>
                    <a:pt x="70171" y="421578"/>
                    <a:pt x="76163" y="427571"/>
                    <a:pt x="83487" y="427571"/>
                  </a:cubicBezTo>
                  <a:lnTo>
                    <a:pt x="116556" y="427571"/>
                  </a:lnTo>
                  <a:cubicBezTo>
                    <a:pt x="123880" y="427571"/>
                    <a:pt x="129873" y="421578"/>
                    <a:pt x="129873" y="414254"/>
                  </a:cubicBezTo>
                  <a:lnTo>
                    <a:pt x="129873" y="367943"/>
                  </a:lnTo>
                  <a:lnTo>
                    <a:pt x="152511" y="367943"/>
                  </a:lnTo>
                  <a:lnTo>
                    <a:pt x="152511" y="484684"/>
                  </a:lnTo>
                  <a:cubicBezTo>
                    <a:pt x="152511" y="508876"/>
                    <a:pt x="172190" y="528628"/>
                    <a:pt x="196455" y="528628"/>
                  </a:cubicBezTo>
                  <a:cubicBezTo>
                    <a:pt x="220721" y="528628"/>
                    <a:pt x="240400" y="508949"/>
                    <a:pt x="240400" y="484684"/>
                  </a:cubicBezTo>
                  <a:lnTo>
                    <a:pt x="240400" y="423502"/>
                  </a:lnTo>
                  <a:cubicBezTo>
                    <a:pt x="240400" y="413958"/>
                    <a:pt x="248168" y="406190"/>
                    <a:pt x="257711" y="406190"/>
                  </a:cubicBezTo>
                  <a:cubicBezTo>
                    <a:pt x="267181" y="406190"/>
                    <a:pt x="274949" y="413884"/>
                    <a:pt x="275023" y="423354"/>
                  </a:cubicBezTo>
                  <a:lnTo>
                    <a:pt x="273543" y="489049"/>
                  </a:lnTo>
                  <a:cubicBezTo>
                    <a:pt x="273543" y="489123"/>
                    <a:pt x="273543" y="489271"/>
                    <a:pt x="273543" y="489345"/>
                  </a:cubicBezTo>
                  <a:cubicBezTo>
                    <a:pt x="273543" y="513536"/>
                    <a:pt x="293222" y="533289"/>
                    <a:pt x="317488" y="533289"/>
                  </a:cubicBezTo>
                  <a:cubicBezTo>
                    <a:pt x="341753" y="533289"/>
                    <a:pt x="361432" y="513610"/>
                    <a:pt x="361432" y="489345"/>
                  </a:cubicBezTo>
                  <a:lnTo>
                    <a:pt x="361432" y="245505"/>
                  </a:lnTo>
                  <a:lnTo>
                    <a:pt x="371567" y="245505"/>
                  </a:lnTo>
                  <a:cubicBezTo>
                    <a:pt x="378892" y="245505"/>
                    <a:pt x="384884" y="239512"/>
                    <a:pt x="384884" y="232188"/>
                  </a:cubicBezTo>
                  <a:lnTo>
                    <a:pt x="384884" y="171302"/>
                  </a:lnTo>
                  <a:cubicBezTo>
                    <a:pt x="384736" y="163978"/>
                    <a:pt x="378744" y="157986"/>
                    <a:pt x="371419" y="157986"/>
                  </a:cubicBezTo>
                  <a:close/>
                  <a:moveTo>
                    <a:pt x="134756" y="27114"/>
                  </a:moveTo>
                  <a:cubicBezTo>
                    <a:pt x="142450" y="27114"/>
                    <a:pt x="149182" y="30887"/>
                    <a:pt x="153325" y="36657"/>
                  </a:cubicBezTo>
                  <a:lnTo>
                    <a:pt x="116112" y="36657"/>
                  </a:lnTo>
                  <a:cubicBezTo>
                    <a:pt x="120329" y="30887"/>
                    <a:pt x="127062" y="27114"/>
                    <a:pt x="134756" y="27114"/>
                  </a:cubicBezTo>
                  <a:close/>
                  <a:moveTo>
                    <a:pt x="40948" y="63290"/>
                  </a:moveTo>
                  <a:lnTo>
                    <a:pt x="228489" y="63290"/>
                  </a:lnTo>
                  <a:cubicBezTo>
                    <a:pt x="236109" y="63290"/>
                    <a:pt x="242249" y="69431"/>
                    <a:pt x="242249" y="77051"/>
                  </a:cubicBezTo>
                  <a:lnTo>
                    <a:pt x="242249" y="102130"/>
                  </a:lnTo>
                  <a:cubicBezTo>
                    <a:pt x="192461" y="125878"/>
                    <a:pt x="168195" y="113301"/>
                    <a:pt x="140230" y="98875"/>
                  </a:cubicBezTo>
                  <a:cubicBezTo>
                    <a:pt x="112340" y="84449"/>
                    <a:pt x="81120" y="68247"/>
                    <a:pt x="27188" y="88814"/>
                  </a:cubicBezTo>
                  <a:lnTo>
                    <a:pt x="27188" y="77051"/>
                  </a:lnTo>
                  <a:cubicBezTo>
                    <a:pt x="27188" y="69505"/>
                    <a:pt x="33402" y="63290"/>
                    <a:pt x="40948" y="63290"/>
                  </a:cubicBezTo>
                  <a:close/>
                  <a:moveTo>
                    <a:pt x="27188" y="287969"/>
                  </a:moveTo>
                  <a:lnTo>
                    <a:pt x="27188" y="117666"/>
                  </a:lnTo>
                  <a:cubicBezTo>
                    <a:pt x="76163" y="95694"/>
                    <a:pt x="100281" y="108197"/>
                    <a:pt x="128023" y="122549"/>
                  </a:cubicBezTo>
                  <a:cubicBezTo>
                    <a:pt x="146223" y="131944"/>
                    <a:pt x="165828" y="142154"/>
                    <a:pt x="192165" y="142154"/>
                  </a:cubicBezTo>
                  <a:cubicBezTo>
                    <a:pt x="206591" y="142154"/>
                    <a:pt x="222940" y="139121"/>
                    <a:pt x="242249" y="131279"/>
                  </a:cubicBezTo>
                  <a:lnTo>
                    <a:pt x="242249" y="287969"/>
                  </a:lnTo>
                  <a:cubicBezTo>
                    <a:pt x="242249" y="317340"/>
                    <a:pt x="218354" y="341310"/>
                    <a:pt x="188909" y="341310"/>
                  </a:cubicBezTo>
                  <a:lnTo>
                    <a:pt x="116556" y="341310"/>
                  </a:lnTo>
                  <a:lnTo>
                    <a:pt x="83487" y="341310"/>
                  </a:lnTo>
                  <a:lnTo>
                    <a:pt x="80454" y="341310"/>
                  </a:lnTo>
                  <a:cubicBezTo>
                    <a:pt x="51084" y="341235"/>
                    <a:pt x="27188" y="317340"/>
                    <a:pt x="27188" y="287969"/>
                  </a:cubicBezTo>
                  <a:close/>
                  <a:moveTo>
                    <a:pt x="103240" y="400864"/>
                  </a:moveTo>
                  <a:lnTo>
                    <a:pt x="96804" y="400864"/>
                  </a:lnTo>
                  <a:lnTo>
                    <a:pt x="96804" y="367868"/>
                  </a:lnTo>
                  <a:lnTo>
                    <a:pt x="103240" y="367868"/>
                  </a:lnTo>
                  <a:lnTo>
                    <a:pt x="103240" y="400864"/>
                  </a:lnTo>
                  <a:close/>
                  <a:moveTo>
                    <a:pt x="358103" y="218798"/>
                  </a:moveTo>
                  <a:lnTo>
                    <a:pt x="340718" y="218798"/>
                  </a:lnTo>
                  <a:lnTo>
                    <a:pt x="340718" y="184619"/>
                  </a:lnTo>
                  <a:lnTo>
                    <a:pt x="358103" y="184619"/>
                  </a:lnTo>
                  <a:lnTo>
                    <a:pt x="358103" y="21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5" name="Grupo 315">
            <a:extLst>
              <a:ext uri="{FF2B5EF4-FFF2-40B4-BE49-F238E27FC236}">
                <a16:creationId xmlns:a16="http://schemas.microsoft.com/office/drawing/2014/main" id="{A7D74BD1-B341-6A49-A511-A2C36E44E877}"/>
              </a:ext>
            </a:extLst>
          </p:cNvPr>
          <p:cNvGrpSpPr/>
          <p:nvPr/>
        </p:nvGrpSpPr>
        <p:grpSpPr>
          <a:xfrm>
            <a:off x="9155865" y="10066130"/>
            <a:ext cx="753931" cy="969165"/>
            <a:chOff x="8345537" y="2862586"/>
            <a:chExt cx="352789" cy="453504"/>
          </a:xfrm>
          <a:solidFill>
            <a:schemeClr val="bg1"/>
          </a:solidFill>
        </p:grpSpPr>
        <p:sp>
          <p:nvSpPr>
            <p:cNvPr id="76" name="Forma libre 112">
              <a:extLst>
                <a:ext uri="{FF2B5EF4-FFF2-40B4-BE49-F238E27FC236}">
                  <a16:creationId xmlns:a16="http://schemas.microsoft.com/office/drawing/2014/main" id="{86D8CBDF-47CA-2041-B09F-F419418BFAF4}"/>
                </a:ext>
              </a:extLst>
            </p:cNvPr>
            <p:cNvSpPr/>
            <p:nvPr/>
          </p:nvSpPr>
          <p:spPr>
            <a:xfrm>
              <a:off x="8345537" y="2862586"/>
              <a:ext cx="161278" cy="453501"/>
            </a:xfrm>
            <a:custGeom>
              <a:avLst/>
              <a:gdLst>
                <a:gd name="connsiteX0" fmla="*/ 93723 w 161277"/>
                <a:gd name="connsiteY0" fmla="*/ 425481 h 453500"/>
                <a:gd name="connsiteX1" fmla="*/ 32689 w 161277"/>
                <a:gd name="connsiteY1" fmla="*/ 408169 h 453500"/>
                <a:gd name="connsiteX2" fmla="*/ 40680 w 161277"/>
                <a:gd name="connsiteY2" fmla="*/ 323166 h 453500"/>
                <a:gd name="connsiteX3" fmla="*/ 87509 w 161277"/>
                <a:gd name="connsiteY3" fmla="*/ 237348 h 453500"/>
                <a:gd name="connsiteX4" fmla="*/ 74784 w 161277"/>
                <a:gd name="connsiteY4" fmla="*/ 298382 h 453500"/>
                <a:gd name="connsiteX5" fmla="*/ 85142 w 161277"/>
                <a:gd name="connsiteY5" fmla="*/ 314140 h 453500"/>
                <a:gd name="connsiteX6" fmla="*/ 87879 w 161277"/>
                <a:gd name="connsiteY6" fmla="*/ 314436 h 453500"/>
                <a:gd name="connsiteX7" fmla="*/ 100900 w 161277"/>
                <a:gd name="connsiteY7" fmla="*/ 303857 h 453500"/>
                <a:gd name="connsiteX8" fmla="*/ 160602 w 161277"/>
                <a:gd name="connsiteY8" fmla="*/ 16590 h 453500"/>
                <a:gd name="connsiteX9" fmla="*/ 150245 w 161277"/>
                <a:gd name="connsiteY9" fmla="*/ 832 h 453500"/>
                <a:gd name="connsiteX10" fmla="*/ 134487 w 161277"/>
                <a:gd name="connsiteY10" fmla="*/ 11189 h 453500"/>
                <a:gd name="connsiteX11" fmla="*/ 98902 w 161277"/>
                <a:gd name="connsiteY11" fmla="*/ 182306 h 453500"/>
                <a:gd name="connsiteX12" fmla="*/ 91726 w 161277"/>
                <a:gd name="connsiteY12" fmla="*/ 186893 h 453500"/>
                <a:gd name="connsiteX13" fmla="*/ 15896 w 161277"/>
                <a:gd name="connsiteY13" fmla="*/ 313474 h 453500"/>
                <a:gd name="connsiteX14" fmla="*/ 9460 w 161277"/>
                <a:gd name="connsiteY14" fmla="*/ 421264 h 453500"/>
                <a:gd name="connsiteX15" fmla="*/ 42973 w 161277"/>
                <a:gd name="connsiteY15" fmla="*/ 448489 h 453500"/>
                <a:gd name="connsiteX16" fmla="*/ 75746 w 161277"/>
                <a:gd name="connsiteY16" fmla="*/ 453371 h 453500"/>
                <a:gd name="connsiteX17" fmla="*/ 97127 w 161277"/>
                <a:gd name="connsiteY17" fmla="*/ 451892 h 453500"/>
                <a:gd name="connsiteX18" fmla="*/ 108668 w 161277"/>
                <a:gd name="connsiteY18" fmla="*/ 437022 h 453500"/>
                <a:gd name="connsiteX19" fmla="*/ 93723 w 161277"/>
                <a:gd name="connsiteY19" fmla="*/ 425481 h 45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1277" h="453500">
                  <a:moveTo>
                    <a:pt x="93723" y="425481"/>
                  </a:moveTo>
                  <a:cubicBezTo>
                    <a:pt x="61912" y="429550"/>
                    <a:pt x="41419" y="423705"/>
                    <a:pt x="32689" y="408169"/>
                  </a:cubicBezTo>
                  <a:cubicBezTo>
                    <a:pt x="23072" y="391080"/>
                    <a:pt x="25883" y="360896"/>
                    <a:pt x="40680" y="323166"/>
                  </a:cubicBezTo>
                  <a:cubicBezTo>
                    <a:pt x="51259" y="296163"/>
                    <a:pt x="67460" y="266570"/>
                    <a:pt x="87509" y="237348"/>
                  </a:cubicBezTo>
                  <a:lnTo>
                    <a:pt x="74784" y="298382"/>
                  </a:lnTo>
                  <a:cubicBezTo>
                    <a:pt x="73305" y="305558"/>
                    <a:pt x="77892" y="312660"/>
                    <a:pt x="85142" y="314140"/>
                  </a:cubicBezTo>
                  <a:cubicBezTo>
                    <a:pt x="86030" y="314362"/>
                    <a:pt x="86991" y="314436"/>
                    <a:pt x="87879" y="314436"/>
                  </a:cubicBezTo>
                  <a:cubicBezTo>
                    <a:pt x="94019" y="314436"/>
                    <a:pt x="99568" y="310145"/>
                    <a:pt x="100900" y="303857"/>
                  </a:cubicBezTo>
                  <a:lnTo>
                    <a:pt x="160602" y="16590"/>
                  </a:lnTo>
                  <a:cubicBezTo>
                    <a:pt x="162081" y="9414"/>
                    <a:pt x="157495" y="2312"/>
                    <a:pt x="150245" y="832"/>
                  </a:cubicBezTo>
                  <a:cubicBezTo>
                    <a:pt x="143069" y="-648"/>
                    <a:pt x="135966" y="3939"/>
                    <a:pt x="134487" y="11189"/>
                  </a:cubicBezTo>
                  <a:lnTo>
                    <a:pt x="98902" y="182306"/>
                  </a:lnTo>
                  <a:cubicBezTo>
                    <a:pt x="96165" y="182972"/>
                    <a:pt x="93576" y="184526"/>
                    <a:pt x="91726" y="186893"/>
                  </a:cubicBezTo>
                  <a:cubicBezTo>
                    <a:pt x="58435" y="228618"/>
                    <a:pt x="31506" y="273599"/>
                    <a:pt x="15896" y="313474"/>
                  </a:cubicBezTo>
                  <a:cubicBezTo>
                    <a:pt x="-2081" y="359416"/>
                    <a:pt x="-4301" y="396702"/>
                    <a:pt x="9460" y="421264"/>
                  </a:cubicBezTo>
                  <a:cubicBezTo>
                    <a:pt x="16710" y="434136"/>
                    <a:pt x="27955" y="443310"/>
                    <a:pt x="42973" y="448489"/>
                  </a:cubicBezTo>
                  <a:cubicBezTo>
                    <a:pt x="52442" y="451744"/>
                    <a:pt x="63391" y="453371"/>
                    <a:pt x="75746" y="453371"/>
                  </a:cubicBezTo>
                  <a:cubicBezTo>
                    <a:pt x="82479" y="453371"/>
                    <a:pt x="89580" y="452853"/>
                    <a:pt x="97127" y="451892"/>
                  </a:cubicBezTo>
                  <a:cubicBezTo>
                    <a:pt x="104451" y="450930"/>
                    <a:pt x="109555" y="444272"/>
                    <a:pt x="108668" y="437022"/>
                  </a:cubicBezTo>
                  <a:cubicBezTo>
                    <a:pt x="107632" y="429698"/>
                    <a:pt x="100974" y="424519"/>
                    <a:pt x="93723" y="4254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7" name="Forma libre 113">
              <a:extLst>
                <a:ext uri="{FF2B5EF4-FFF2-40B4-BE49-F238E27FC236}">
                  <a16:creationId xmlns:a16="http://schemas.microsoft.com/office/drawing/2014/main" id="{3AD97598-60FE-D24C-9CD9-D3EC4B3D1EBE}"/>
                </a:ext>
              </a:extLst>
            </p:cNvPr>
            <p:cNvSpPr/>
            <p:nvPr/>
          </p:nvSpPr>
          <p:spPr>
            <a:xfrm>
              <a:off x="8544446" y="2862589"/>
              <a:ext cx="153880" cy="453501"/>
            </a:xfrm>
            <a:custGeom>
              <a:avLst/>
              <a:gdLst>
                <a:gd name="connsiteX0" fmla="*/ 138137 w 153879"/>
                <a:gd name="connsiteY0" fmla="*/ 313471 h 453500"/>
                <a:gd name="connsiteX1" fmla="*/ 63860 w 153879"/>
                <a:gd name="connsiteY1" fmla="*/ 188888 h 453500"/>
                <a:gd name="connsiteX2" fmla="*/ 26944 w 153879"/>
                <a:gd name="connsiteY2" fmla="*/ 11186 h 453500"/>
                <a:gd name="connsiteX3" fmla="*/ 11186 w 153879"/>
                <a:gd name="connsiteY3" fmla="*/ 829 h 453500"/>
                <a:gd name="connsiteX4" fmla="*/ 829 w 153879"/>
                <a:gd name="connsiteY4" fmla="*/ 16587 h 453500"/>
                <a:gd name="connsiteX5" fmla="*/ 60457 w 153879"/>
                <a:gd name="connsiteY5" fmla="*/ 303336 h 453500"/>
                <a:gd name="connsiteX6" fmla="*/ 73478 w 153879"/>
                <a:gd name="connsiteY6" fmla="*/ 313915 h 453500"/>
                <a:gd name="connsiteX7" fmla="*/ 76215 w 153879"/>
                <a:gd name="connsiteY7" fmla="*/ 313619 h 453500"/>
                <a:gd name="connsiteX8" fmla="*/ 86572 w 153879"/>
                <a:gd name="connsiteY8" fmla="*/ 297861 h 453500"/>
                <a:gd name="connsiteX9" fmla="*/ 77399 w 153879"/>
                <a:gd name="connsiteY9" fmla="*/ 253769 h 453500"/>
                <a:gd name="connsiteX10" fmla="*/ 113427 w 153879"/>
                <a:gd name="connsiteY10" fmla="*/ 323236 h 453500"/>
                <a:gd name="connsiteX11" fmla="*/ 121417 w 153879"/>
                <a:gd name="connsiteY11" fmla="*/ 408240 h 453500"/>
                <a:gd name="connsiteX12" fmla="*/ 60383 w 153879"/>
                <a:gd name="connsiteY12" fmla="*/ 425552 h 453500"/>
                <a:gd name="connsiteX13" fmla="*/ 45513 w 153879"/>
                <a:gd name="connsiteY13" fmla="*/ 437093 h 453500"/>
                <a:gd name="connsiteX14" fmla="*/ 57054 w 153879"/>
                <a:gd name="connsiteY14" fmla="*/ 451962 h 453500"/>
                <a:gd name="connsiteX15" fmla="*/ 78435 w 153879"/>
                <a:gd name="connsiteY15" fmla="*/ 453442 h 453500"/>
                <a:gd name="connsiteX16" fmla="*/ 111208 w 153879"/>
                <a:gd name="connsiteY16" fmla="*/ 448560 h 453500"/>
                <a:gd name="connsiteX17" fmla="*/ 144721 w 153879"/>
                <a:gd name="connsiteY17" fmla="*/ 421335 h 453500"/>
                <a:gd name="connsiteX18" fmla="*/ 138137 w 153879"/>
                <a:gd name="connsiteY18" fmla="*/ 313471 h 45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3879" h="453500">
                  <a:moveTo>
                    <a:pt x="138137" y="313471"/>
                  </a:moveTo>
                  <a:cubicBezTo>
                    <a:pt x="122749" y="274187"/>
                    <a:pt x="96412" y="230021"/>
                    <a:pt x="63860" y="188888"/>
                  </a:cubicBezTo>
                  <a:lnTo>
                    <a:pt x="26944" y="11186"/>
                  </a:lnTo>
                  <a:cubicBezTo>
                    <a:pt x="25464" y="4010"/>
                    <a:pt x="18362" y="-651"/>
                    <a:pt x="11186" y="829"/>
                  </a:cubicBezTo>
                  <a:cubicBezTo>
                    <a:pt x="4010" y="2309"/>
                    <a:pt x="-651" y="9411"/>
                    <a:pt x="829" y="16587"/>
                  </a:cubicBezTo>
                  <a:lnTo>
                    <a:pt x="60457" y="303336"/>
                  </a:lnTo>
                  <a:cubicBezTo>
                    <a:pt x="61789" y="309624"/>
                    <a:pt x="67337" y="313915"/>
                    <a:pt x="73478" y="313915"/>
                  </a:cubicBezTo>
                  <a:cubicBezTo>
                    <a:pt x="74366" y="313915"/>
                    <a:pt x="75253" y="313841"/>
                    <a:pt x="76215" y="313619"/>
                  </a:cubicBezTo>
                  <a:cubicBezTo>
                    <a:pt x="83391" y="312139"/>
                    <a:pt x="88052" y="305037"/>
                    <a:pt x="86572" y="297861"/>
                  </a:cubicBezTo>
                  <a:lnTo>
                    <a:pt x="77399" y="253769"/>
                  </a:lnTo>
                  <a:cubicBezTo>
                    <a:pt x="92491" y="277590"/>
                    <a:pt x="104845" y="301264"/>
                    <a:pt x="113427" y="323236"/>
                  </a:cubicBezTo>
                  <a:cubicBezTo>
                    <a:pt x="128223" y="360966"/>
                    <a:pt x="131035" y="391077"/>
                    <a:pt x="121417" y="408240"/>
                  </a:cubicBezTo>
                  <a:cubicBezTo>
                    <a:pt x="112687" y="423776"/>
                    <a:pt x="92121" y="429621"/>
                    <a:pt x="60383" y="425552"/>
                  </a:cubicBezTo>
                  <a:cubicBezTo>
                    <a:pt x="53059" y="424590"/>
                    <a:pt x="46401" y="429768"/>
                    <a:pt x="45513" y="437093"/>
                  </a:cubicBezTo>
                  <a:cubicBezTo>
                    <a:pt x="44551" y="444417"/>
                    <a:pt x="49730" y="451075"/>
                    <a:pt x="57054" y="451962"/>
                  </a:cubicBezTo>
                  <a:cubicBezTo>
                    <a:pt x="64600" y="452924"/>
                    <a:pt x="71702" y="453442"/>
                    <a:pt x="78435" y="453442"/>
                  </a:cubicBezTo>
                  <a:cubicBezTo>
                    <a:pt x="90789" y="453442"/>
                    <a:pt x="101738" y="451815"/>
                    <a:pt x="111208" y="448560"/>
                  </a:cubicBezTo>
                  <a:cubicBezTo>
                    <a:pt x="126226" y="443381"/>
                    <a:pt x="137471" y="434207"/>
                    <a:pt x="144721" y="421335"/>
                  </a:cubicBezTo>
                  <a:cubicBezTo>
                    <a:pt x="158334" y="396699"/>
                    <a:pt x="156114" y="359413"/>
                    <a:pt x="138137" y="3134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8" name="Forma libre 114">
              <a:extLst>
                <a:ext uri="{FF2B5EF4-FFF2-40B4-BE49-F238E27FC236}">
                  <a16:creationId xmlns:a16="http://schemas.microsoft.com/office/drawing/2014/main" id="{31C247BD-069C-AC4F-9E20-798168EB9136}"/>
                </a:ext>
              </a:extLst>
            </p:cNvPr>
            <p:cNvSpPr/>
            <p:nvPr/>
          </p:nvSpPr>
          <p:spPr>
            <a:xfrm>
              <a:off x="8410149" y="3223113"/>
              <a:ext cx="234518" cy="76200"/>
            </a:xfrm>
            <a:custGeom>
              <a:avLst/>
              <a:gdLst>
                <a:gd name="connsiteX0" fmla="*/ 192534 w 234518"/>
                <a:gd name="connsiteY0" fmla="*/ 27150 h 76200"/>
                <a:gd name="connsiteX1" fmla="*/ 207183 w 234518"/>
                <a:gd name="connsiteY1" fmla="*/ 35436 h 76200"/>
                <a:gd name="connsiteX2" fmla="*/ 207627 w 234518"/>
                <a:gd name="connsiteY2" fmla="*/ 36176 h 76200"/>
                <a:gd name="connsiteX3" fmla="*/ 220869 w 234518"/>
                <a:gd name="connsiteY3" fmla="*/ 47938 h 76200"/>
                <a:gd name="connsiteX4" fmla="*/ 234186 w 234518"/>
                <a:gd name="connsiteY4" fmla="*/ 34622 h 76200"/>
                <a:gd name="connsiteX5" fmla="*/ 229599 w 234518"/>
                <a:gd name="connsiteY5" fmla="*/ 21010 h 76200"/>
                <a:gd name="connsiteX6" fmla="*/ 193644 w 234518"/>
                <a:gd name="connsiteY6" fmla="*/ 591 h 76200"/>
                <a:gd name="connsiteX7" fmla="*/ 155248 w 234518"/>
                <a:gd name="connsiteY7" fmla="*/ 18568 h 76200"/>
                <a:gd name="connsiteX8" fmla="*/ 151623 w 234518"/>
                <a:gd name="connsiteY8" fmla="*/ 23377 h 76200"/>
                <a:gd name="connsiteX9" fmla="*/ 137345 w 234518"/>
                <a:gd name="connsiteY9" fmla="*/ 40688 h 76200"/>
                <a:gd name="connsiteX10" fmla="*/ 117370 w 234518"/>
                <a:gd name="connsiteY10" fmla="*/ 49122 h 76200"/>
                <a:gd name="connsiteX11" fmla="*/ 97396 w 234518"/>
                <a:gd name="connsiteY11" fmla="*/ 40688 h 76200"/>
                <a:gd name="connsiteX12" fmla="*/ 83117 w 234518"/>
                <a:gd name="connsiteY12" fmla="*/ 23377 h 76200"/>
                <a:gd name="connsiteX13" fmla="*/ 79492 w 234518"/>
                <a:gd name="connsiteY13" fmla="*/ 18568 h 76200"/>
                <a:gd name="connsiteX14" fmla="*/ 41096 w 234518"/>
                <a:gd name="connsiteY14" fmla="*/ 591 h 76200"/>
                <a:gd name="connsiteX15" fmla="*/ 5142 w 234518"/>
                <a:gd name="connsiteY15" fmla="*/ 21010 h 76200"/>
                <a:gd name="connsiteX16" fmla="*/ 555 w 234518"/>
                <a:gd name="connsiteY16" fmla="*/ 34622 h 76200"/>
                <a:gd name="connsiteX17" fmla="*/ 13871 w 234518"/>
                <a:gd name="connsiteY17" fmla="*/ 47938 h 76200"/>
                <a:gd name="connsiteX18" fmla="*/ 27114 w 234518"/>
                <a:gd name="connsiteY18" fmla="*/ 36176 h 76200"/>
                <a:gd name="connsiteX19" fmla="*/ 27558 w 234518"/>
                <a:gd name="connsiteY19" fmla="*/ 35436 h 76200"/>
                <a:gd name="connsiteX20" fmla="*/ 42206 w 234518"/>
                <a:gd name="connsiteY20" fmla="*/ 27150 h 76200"/>
                <a:gd name="connsiteX21" fmla="*/ 58408 w 234518"/>
                <a:gd name="connsiteY21" fmla="*/ 34770 h 76200"/>
                <a:gd name="connsiteX22" fmla="*/ 61885 w 234518"/>
                <a:gd name="connsiteY22" fmla="*/ 39357 h 76200"/>
                <a:gd name="connsiteX23" fmla="*/ 78531 w 234518"/>
                <a:gd name="connsiteY23" fmla="*/ 59405 h 76200"/>
                <a:gd name="connsiteX24" fmla="*/ 117518 w 234518"/>
                <a:gd name="connsiteY24" fmla="*/ 75755 h 76200"/>
                <a:gd name="connsiteX25" fmla="*/ 156506 w 234518"/>
                <a:gd name="connsiteY25" fmla="*/ 59405 h 76200"/>
                <a:gd name="connsiteX26" fmla="*/ 173152 w 234518"/>
                <a:gd name="connsiteY26" fmla="*/ 39357 h 76200"/>
                <a:gd name="connsiteX27" fmla="*/ 176629 w 234518"/>
                <a:gd name="connsiteY27" fmla="*/ 34770 h 76200"/>
                <a:gd name="connsiteX28" fmla="*/ 192534 w 234518"/>
                <a:gd name="connsiteY28" fmla="*/ 2715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4518" h="76200">
                  <a:moveTo>
                    <a:pt x="192534" y="27150"/>
                  </a:moveTo>
                  <a:cubicBezTo>
                    <a:pt x="198601" y="27372"/>
                    <a:pt x="203928" y="30405"/>
                    <a:pt x="207183" y="35436"/>
                  </a:cubicBezTo>
                  <a:cubicBezTo>
                    <a:pt x="207405" y="35732"/>
                    <a:pt x="207553" y="35953"/>
                    <a:pt x="207627" y="36176"/>
                  </a:cubicBezTo>
                  <a:cubicBezTo>
                    <a:pt x="208367" y="42834"/>
                    <a:pt x="213989" y="47938"/>
                    <a:pt x="220869" y="47938"/>
                  </a:cubicBezTo>
                  <a:cubicBezTo>
                    <a:pt x="228193" y="47938"/>
                    <a:pt x="234186" y="41946"/>
                    <a:pt x="234186" y="34622"/>
                  </a:cubicBezTo>
                  <a:cubicBezTo>
                    <a:pt x="234186" y="30257"/>
                    <a:pt x="232706" y="25818"/>
                    <a:pt x="229599" y="21010"/>
                  </a:cubicBezTo>
                  <a:cubicBezTo>
                    <a:pt x="221609" y="8581"/>
                    <a:pt x="208440" y="1183"/>
                    <a:pt x="193644" y="591"/>
                  </a:cubicBezTo>
                  <a:cubicBezTo>
                    <a:pt x="178700" y="-1"/>
                    <a:pt x="164348" y="6731"/>
                    <a:pt x="155248" y="18568"/>
                  </a:cubicBezTo>
                  <a:cubicBezTo>
                    <a:pt x="154065" y="20122"/>
                    <a:pt x="152881" y="21749"/>
                    <a:pt x="151623" y="23377"/>
                  </a:cubicBezTo>
                  <a:cubicBezTo>
                    <a:pt x="147259" y="29147"/>
                    <a:pt x="142820" y="35140"/>
                    <a:pt x="137345" y="40688"/>
                  </a:cubicBezTo>
                  <a:cubicBezTo>
                    <a:pt x="132019" y="46089"/>
                    <a:pt x="124916" y="49122"/>
                    <a:pt x="117370" y="49122"/>
                  </a:cubicBezTo>
                  <a:cubicBezTo>
                    <a:pt x="109824" y="49122"/>
                    <a:pt x="102722" y="46163"/>
                    <a:pt x="97396" y="40688"/>
                  </a:cubicBezTo>
                  <a:cubicBezTo>
                    <a:pt x="91921" y="35140"/>
                    <a:pt x="87408" y="29147"/>
                    <a:pt x="83117" y="23377"/>
                  </a:cubicBezTo>
                  <a:cubicBezTo>
                    <a:pt x="81860" y="21749"/>
                    <a:pt x="80676" y="20122"/>
                    <a:pt x="79492" y="18568"/>
                  </a:cubicBezTo>
                  <a:cubicBezTo>
                    <a:pt x="70393" y="6731"/>
                    <a:pt x="56040" y="-1"/>
                    <a:pt x="41096" y="591"/>
                  </a:cubicBezTo>
                  <a:cubicBezTo>
                    <a:pt x="26226" y="1183"/>
                    <a:pt x="13132" y="8655"/>
                    <a:pt x="5142" y="21010"/>
                  </a:cubicBezTo>
                  <a:cubicBezTo>
                    <a:pt x="2034" y="25818"/>
                    <a:pt x="555" y="30257"/>
                    <a:pt x="555" y="34622"/>
                  </a:cubicBezTo>
                  <a:cubicBezTo>
                    <a:pt x="555" y="41946"/>
                    <a:pt x="6547" y="47938"/>
                    <a:pt x="13871" y="47938"/>
                  </a:cubicBezTo>
                  <a:cubicBezTo>
                    <a:pt x="20678" y="47938"/>
                    <a:pt x="26300" y="42834"/>
                    <a:pt x="27114" y="36176"/>
                  </a:cubicBezTo>
                  <a:cubicBezTo>
                    <a:pt x="27188" y="36027"/>
                    <a:pt x="27336" y="35732"/>
                    <a:pt x="27558" y="35436"/>
                  </a:cubicBezTo>
                  <a:cubicBezTo>
                    <a:pt x="30813" y="30405"/>
                    <a:pt x="36140" y="27372"/>
                    <a:pt x="42206" y="27150"/>
                  </a:cubicBezTo>
                  <a:cubicBezTo>
                    <a:pt x="48642" y="26928"/>
                    <a:pt x="54561" y="29665"/>
                    <a:pt x="58408" y="34770"/>
                  </a:cubicBezTo>
                  <a:cubicBezTo>
                    <a:pt x="59518" y="36250"/>
                    <a:pt x="60701" y="37803"/>
                    <a:pt x="61885" y="39357"/>
                  </a:cubicBezTo>
                  <a:cubicBezTo>
                    <a:pt x="66546" y="45571"/>
                    <a:pt x="71798" y="52599"/>
                    <a:pt x="78531" y="59405"/>
                  </a:cubicBezTo>
                  <a:cubicBezTo>
                    <a:pt x="88962" y="69911"/>
                    <a:pt x="102796" y="75755"/>
                    <a:pt x="117518" y="75755"/>
                  </a:cubicBezTo>
                  <a:cubicBezTo>
                    <a:pt x="132240" y="75755"/>
                    <a:pt x="146075" y="69985"/>
                    <a:pt x="156506" y="59405"/>
                  </a:cubicBezTo>
                  <a:cubicBezTo>
                    <a:pt x="163238" y="52599"/>
                    <a:pt x="168491" y="45571"/>
                    <a:pt x="173152" y="39357"/>
                  </a:cubicBezTo>
                  <a:cubicBezTo>
                    <a:pt x="174336" y="37803"/>
                    <a:pt x="175445" y="36250"/>
                    <a:pt x="176629" y="34770"/>
                  </a:cubicBezTo>
                  <a:cubicBezTo>
                    <a:pt x="180180" y="29665"/>
                    <a:pt x="186098" y="26854"/>
                    <a:pt x="192534" y="2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9" name="Grupo 333">
            <a:extLst>
              <a:ext uri="{FF2B5EF4-FFF2-40B4-BE49-F238E27FC236}">
                <a16:creationId xmlns:a16="http://schemas.microsoft.com/office/drawing/2014/main" id="{C77F1D21-ED8B-4D4F-B535-94CB7F6DBC36}"/>
              </a:ext>
            </a:extLst>
          </p:cNvPr>
          <p:cNvGrpSpPr/>
          <p:nvPr/>
        </p:nvGrpSpPr>
        <p:grpSpPr>
          <a:xfrm>
            <a:off x="14306534" y="10053935"/>
            <a:ext cx="920146" cy="1139906"/>
            <a:chOff x="6925783" y="4207532"/>
            <a:chExt cx="430567" cy="533400"/>
          </a:xfrm>
          <a:solidFill>
            <a:schemeClr val="bg1"/>
          </a:solidFill>
        </p:grpSpPr>
        <p:sp>
          <p:nvSpPr>
            <p:cNvPr id="80" name="Forma libre 192">
              <a:extLst>
                <a:ext uri="{FF2B5EF4-FFF2-40B4-BE49-F238E27FC236}">
                  <a16:creationId xmlns:a16="http://schemas.microsoft.com/office/drawing/2014/main" id="{99560721-A52C-0542-816D-D27F40DC8EA3}"/>
                </a:ext>
              </a:extLst>
            </p:cNvPr>
            <p:cNvSpPr/>
            <p:nvPr/>
          </p:nvSpPr>
          <p:spPr>
            <a:xfrm>
              <a:off x="6978205" y="4279825"/>
              <a:ext cx="338831" cy="386918"/>
            </a:xfrm>
            <a:custGeom>
              <a:avLst/>
              <a:gdLst>
                <a:gd name="connsiteX0" fmla="*/ 308586 w 338831"/>
                <a:gd name="connsiteY0" fmla="*/ 255924 h 386918"/>
                <a:gd name="connsiteX1" fmla="*/ 282989 w 338831"/>
                <a:gd name="connsiteY1" fmla="*/ 266356 h 386918"/>
                <a:gd name="connsiteX2" fmla="*/ 275887 w 338831"/>
                <a:gd name="connsiteY2" fmla="*/ 270572 h 386918"/>
                <a:gd name="connsiteX3" fmla="*/ 265159 w 338831"/>
                <a:gd name="connsiteY3" fmla="*/ 263914 h 386918"/>
                <a:gd name="connsiteX4" fmla="*/ 205087 w 338831"/>
                <a:gd name="connsiteY4" fmla="*/ 242756 h 386918"/>
                <a:gd name="connsiteX5" fmla="*/ 198355 w 338831"/>
                <a:gd name="connsiteY5" fmla="*/ 225814 h 386918"/>
                <a:gd name="connsiteX6" fmla="*/ 184299 w 338831"/>
                <a:gd name="connsiteY6" fmla="*/ 214421 h 386918"/>
                <a:gd name="connsiteX7" fmla="*/ 169724 w 338831"/>
                <a:gd name="connsiteY7" fmla="*/ 190303 h 386918"/>
                <a:gd name="connsiteX8" fmla="*/ 151821 w 338831"/>
                <a:gd name="connsiteY8" fmla="*/ 172770 h 386918"/>
                <a:gd name="connsiteX9" fmla="*/ 174015 w 338831"/>
                <a:gd name="connsiteY9" fmla="*/ 105374 h 386918"/>
                <a:gd name="connsiteX10" fmla="*/ 174459 w 338831"/>
                <a:gd name="connsiteY10" fmla="*/ 98715 h 386918"/>
                <a:gd name="connsiteX11" fmla="*/ 142352 w 338831"/>
                <a:gd name="connsiteY11" fmla="*/ 17559 h 386918"/>
                <a:gd name="connsiteX12" fmla="*/ 141390 w 338831"/>
                <a:gd name="connsiteY12" fmla="*/ 16819 h 386918"/>
                <a:gd name="connsiteX13" fmla="*/ 44253 w 338831"/>
                <a:gd name="connsiteY13" fmla="*/ 11197 h 386918"/>
                <a:gd name="connsiteX14" fmla="*/ 11924 w 338831"/>
                <a:gd name="connsiteY14" fmla="*/ 133486 h 386918"/>
                <a:gd name="connsiteX15" fmla="*/ 29235 w 338831"/>
                <a:gd name="connsiteY15" fmla="*/ 155681 h 386918"/>
                <a:gd name="connsiteX16" fmla="*/ 22577 w 338831"/>
                <a:gd name="connsiteY16" fmla="*/ 209686 h 386918"/>
                <a:gd name="connsiteX17" fmla="*/ 84425 w 338831"/>
                <a:gd name="connsiteY17" fmla="*/ 350324 h 386918"/>
                <a:gd name="connsiteX18" fmla="*/ 148344 w 338831"/>
                <a:gd name="connsiteY18" fmla="*/ 386722 h 386918"/>
                <a:gd name="connsiteX19" fmla="*/ 151155 w 338831"/>
                <a:gd name="connsiteY19" fmla="*/ 386648 h 386918"/>
                <a:gd name="connsiteX20" fmla="*/ 204495 w 338831"/>
                <a:gd name="connsiteY20" fmla="*/ 350545 h 386918"/>
                <a:gd name="connsiteX21" fmla="*/ 225728 w 338831"/>
                <a:gd name="connsiteY21" fmla="*/ 329239 h 386918"/>
                <a:gd name="connsiteX22" fmla="*/ 238970 w 338831"/>
                <a:gd name="connsiteY22" fmla="*/ 336933 h 386918"/>
                <a:gd name="connsiteX23" fmla="*/ 257835 w 338831"/>
                <a:gd name="connsiteY23" fmla="*/ 348770 h 386918"/>
                <a:gd name="connsiteX24" fmla="*/ 287132 w 338831"/>
                <a:gd name="connsiteY24" fmla="*/ 343591 h 386918"/>
                <a:gd name="connsiteX25" fmla="*/ 333517 w 338831"/>
                <a:gd name="connsiteY25" fmla="*/ 303938 h 386918"/>
                <a:gd name="connsiteX26" fmla="*/ 334331 w 338831"/>
                <a:gd name="connsiteY26" fmla="*/ 269315 h 386918"/>
                <a:gd name="connsiteX27" fmla="*/ 308586 w 338831"/>
                <a:gd name="connsiteY27" fmla="*/ 255924 h 386918"/>
                <a:gd name="connsiteX28" fmla="*/ 109356 w 338831"/>
                <a:gd name="connsiteY28" fmla="*/ 185569 h 386918"/>
                <a:gd name="connsiteX29" fmla="*/ 110466 w 338831"/>
                <a:gd name="connsiteY29" fmla="*/ 185643 h 386918"/>
                <a:gd name="connsiteX30" fmla="*/ 155002 w 338831"/>
                <a:gd name="connsiteY30" fmla="*/ 215753 h 386918"/>
                <a:gd name="connsiteX31" fmla="*/ 128887 w 338831"/>
                <a:gd name="connsiteY31" fmla="*/ 217233 h 386918"/>
                <a:gd name="connsiteX32" fmla="*/ 111354 w 338831"/>
                <a:gd name="connsiteY32" fmla="*/ 199625 h 386918"/>
                <a:gd name="connsiteX33" fmla="*/ 98555 w 338831"/>
                <a:gd name="connsiteY33" fmla="*/ 184903 h 386918"/>
                <a:gd name="connsiteX34" fmla="*/ 109356 w 338831"/>
                <a:gd name="connsiteY34" fmla="*/ 185569 h 386918"/>
                <a:gd name="connsiteX35" fmla="*/ 56460 w 338831"/>
                <a:gd name="connsiteY35" fmla="*/ 34944 h 386918"/>
                <a:gd name="connsiteX36" fmla="*/ 90047 w 338831"/>
                <a:gd name="connsiteY36" fmla="*/ 27250 h 386918"/>
                <a:gd name="connsiteX37" fmla="*/ 125040 w 338831"/>
                <a:gd name="connsiteY37" fmla="*/ 37830 h 386918"/>
                <a:gd name="connsiteX38" fmla="*/ 126076 w 338831"/>
                <a:gd name="connsiteY38" fmla="*/ 38643 h 386918"/>
                <a:gd name="connsiteX39" fmla="*/ 147900 w 338831"/>
                <a:gd name="connsiteY39" fmla="*/ 97014 h 386918"/>
                <a:gd name="connsiteX40" fmla="*/ 147456 w 338831"/>
                <a:gd name="connsiteY40" fmla="*/ 103672 h 386918"/>
                <a:gd name="connsiteX41" fmla="*/ 128443 w 338831"/>
                <a:gd name="connsiteY41" fmla="*/ 155902 h 386918"/>
                <a:gd name="connsiteX42" fmla="*/ 111872 w 338831"/>
                <a:gd name="connsiteY42" fmla="*/ 159010 h 386918"/>
                <a:gd name="connsiteX43" fmla="*/ 110466 w 338831"/>
                <a:gd name="connsiteY43" fmla="*/ 159010 h 386918"/>
                <a:gd name="connsiteX44" fmla="*/ 110022 w 338831"/>
                <a:gd name="connsiteY44" fmla="*/ 159010 h 386918"/>
                <a:gd name="connsiteX45" fmla="*/ 35672 w 338831"/>
                <a:gd name="connsiteY45" fmla="*/ 121354 h 386918"/>
                <a:gd name="connsiteX46" fmla="*/ 56460 w 338831"/>
                <a:gd name="connsiteY46" fmla="*/ 34944 h 386918"/>
                <a:gd name="connsiteX47" fmla="*/ 73994 w 338831"/>
                <a:gd name="connsiteY47" fmla="*/ 180094 h 386918"/>
                <a:gd name="connsiteX48" fmla="*/ 71478 w 338831"/>
                <a:gd name="connsiteY48" fmla="*/ 180982 h 386918"/>
                <a:gd name="connsiteX49" fmla="*/ 64154 w 338831"/>
                <a:gd name="connsiteY49" fmla="*/ 198367 h 386918"/>
                <a:gd name="connsiteX50" fmla="*/ 81540 w 338831"/>
                <a:gd name="connsiteY50" fmla="*/ 205691 h 386918"/>
                <a:gd name="connsiteX51" fmla="*/ 81613 w 338831"/>
                <a:gd name="connsiteY51" fmla="*/ 205617 h 386918"/>
                <a:gd name="connsiteX52" fmla="*/ 89678 w 338831"/>
                <a:gd name="connsiteY52" fmla="*/ 215383 h 386918"/>
                <a:gd name="connsiteX53" fmla="*/ 117568 w 338831"/>
                <a:gd name="connsiteY53" fmla="*/ 241498 h 386918"/>
                <a:gd name="connsiteX54" fmla="*/ 171204 w 338831"/>
                <a:gd name="connsiteY54" fmla="*/ 237873 h 386918"/>
                <a:gd name="connsiteX55" fmla="*/ 171278 w 338831"/>
                <a:gd name="connsiteY55" fmla="*/ 237873 h 386918"/>
                <a:gd name="connsiteX56" fmla="*/ 177640 w 338831"/>
                <a:gd name="connsiteY56" fmla="*/ 242756 h 386918"/>
                <a:gd name="connsiteX57" fmla="*/ 175865 w 338831"/>
                <a:gd name="connsiteY57" fmla="*/ 251929 h 386918"/>
                <a:gd name="connsiteX58" fmla="*/ 129257 w 338831"/>
                <a:gd name="connsiteY58" fmla="*/ 262434 h 386918"/>
                <a:gd name="connsiteX59" fmla="*/ 52021 w 338831"/>
                <a:gd name="connsiteY59" fmla="*/ 203842 h 386918"/>
                <a:gd name="connsiteX60" fmla="*/ 47879 w 338831"/>
                <a:gd name="connsiteY60" fmla="*/ 199921 h 386918"/>
                <a:gd name="connsiteX61" fmla="*/ 51651 w 338831"/>
                <a:gd name="connsiteY61" fmla="*/ 171216 h 386918"/>
                <a:gd name="connsiteX62" fmla="*/ 73994 w 338831"/>
                <a:gd name="connsiteY62" fmla="*/ 180094 h 386918"/>
                <a:gd name="connsiteX63" fmla="*/ 310880 w 338831"/>
                <a:gd name="connsiteY63" fmla="*/ 290103 h 386918"/>
                <a:gd name="connsiteX64" fmla="*/ 271670 w 338831"/>
                <a:gd name="connsiteY64" fmla="*/ 322063 h 386918"/>
                <a:gd name="connsiteX65" fmla="*/ 255912 w 338831"/>
                <a:gd name="connsiteY65" fmla="*/ 316514 h 386918"/>
                <a:gd name="connsiteX66" fmla="*/ 221881 w 338831"/>
                <a:gd name="connsiteY66" fmla="*/ 303050 h 386918"/>
                <a:gd name="connsiteX67" fmla="*/ 182375 w 338831"/>
                <a:gd name="connsiteY67" fmla="*/ 335897 h 386918"/>
                <a:gd name="connsiteX68" fmla="*/ 149676 w 338831"/>
                <a:gd name="connsiteY68" fmla="*/ 360237 h 386918"/>
                <a:gd name="connsiteX69" fmla="*/ 104770 w 338831"/>
                <a:gd name="connsiteY69" fmla="*/ 333308 h 386918"/>
                <a:gd name="connsiteX70" fmla="*/ 62601 w 338831"/>
                <a:gd name="connsiteY70" fmla="*/ 255406 h 386918"/>
                <a:gd name="connsiteX71" fmla="*/ 124226 w 338831"/>
                <a:gd name="connsiteY71" fmla="*/ 288624 h 386918"/>
                <a:gd name="connsiteX72" fmla="*/ 136803 w 338831"/>
                <a:gd name="connsiteY72" fmla="*/ 290103 h 386918"/>
                <a:gd name="connsiteX73" fmla="*/ 140502 w 338831"/>
                <a:gd name="connsiteY73" fmla="*/ 302384 h 386918"/>
                <a:gd name="connsiteX74" fmla="*/ 159367 w 338831"/>
                <a:gd name="connsiteY74" fmla="*/ 302162 h 386918"/>
                <a:gd name="connsiteX75" fmla="*/ 201092 w 338831"/>
                <a:gd name="connsiteY75" fmla="*/ 271830 h 386918"/>
                <a:gd name="connsiteX76" fmla="*/ 250363 w 338831"/>
                <a:gd name="connsiteY76" fmla="*/ 286330 h 386918"/>
                <a:gd name="connsiteX77" fmla="*/ 268341 w 338831"/>
                <a:gd name="connsiteY77" fmla="*/ 296392 h 386918"/>
                <a:gd name="connsiteX78" fmla="*/ 297785 w 338831"/>
                <a:gd name="connsiteY78" fmla="*/ 288697 h 386918"/>
                <a:gd name="connsiteX79" fmla="*/ 309918 w 338831"/>
                <a:gd name="connsiteY79" fmla="*/ 282705 h 386918"/>
                <a:gd name="connsiteX80" fmla="*/ 311471 w 338831"/>
                <a:gd name="connsiteY80" fmla="*/ 283149 h 386918"/>
                <a:gd name="connsiteX81" fmla="*/ 310880 w 338831"/>
                <a:gd name="connsiteY81" fmla="*/ 290103 h 38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38831" h="386918">
                  <a:moveTo>
                    <a:pt x="308586" y="255924"/>
                  </a:moveTo>
                  <a:cubicBezTo>
                    <a:pt x="297785" y="256442"/>
                    <a:pt x="289573" y="261991"/>
                    <a:pt x="282989" y="266356"/>
                  </a:cubicBezTo>
                  <a:cubicBezTo>
                    <a:pt x="280769" y="267835"/>
                    <a:pt x="277514" y="270055"/>
                    <a:pt x="275887" y="270572"/>
                  </a:cubicBezTo>
                  <a:cubicBezTo>
                    <a:pt x="273667" y="269611"/>
                    <a:pt x="268784" y="266356"/>
                    <a:pt x="265159" y="263914"/>
                  </a:cubicBezTo>
                  <a:cubicBezTo>
                    <a:pt x="250881" y="254371"/>
                    <a:pt x="228761" y="239648"/>
                    <a:pt x="205087" y="242756"/>
                  </a:cubicBezTo>
                  <a:cubicBezTo>
                    <a:pt x="204569" y="236615"/>
                    <a:pt x="202350" y="230697"/>
                    <a:pt x="198355" y="225814"/>
                  </a:cubicBezTo>
                  <a:cubicBezTo>
                    <a:pt x="194804" y="221449"/>
                    <a:pt x="189921" y="217233"/>
                    <a:pt x="184299" y="214421"/>
                  </a:cubicBezTo>
                  <a:cubicBezTo>
                    <a:pt x="181709" y="208651"/>
                    <a:pt x="176901" y="199477"/>
                    <a:pt x="169724" y="190303"/>
                  </a:cubicBezTo>
                  <a:cubicBezTo>
                    <a:pt x="164250" y="183275"/>
                    <a:pt x="158257" y="177431"/>
                    <a:pt x="151821" y="172770"/>
                  </a:cubicBezTo>
                  <a:cubicBezTo>
                    <a:pt x="170538" y="158714"/>
                    <a:pt x="171796" y="139183"/>
                    <a:pt x="174015" y="105374"/>
                  </a:cubicBezTo>
                  <a:cubicBezTo>
                    <a:pt x="174163" y="103228"/>
                    <a:pt x="174311" y="101009"/>
                    <a:pt x="174459" y="98715"/>
                  </a:cubicBezTo>
                  <a:cubicBezTo>
                    <a:pt x="178010" y="45154"/>
                    <a:pt x="153079" y="25771"/>
                    <a:pt x="142352" y="17559"/>
                  </a:cubicBezTo>
                  <a:lnTo>
                    <a:pt x="141390" y="16819"/>
                  </a:lnTo>
                  <a:cubicBezTo>
                    <a:pt x="113203" y="-5153"/>
                    <a:pt x="71182" y="-2638"/>
                    <a:pt x="44253" y="11197"/>
                  </a:cubicBezTo>
                  <a:cubicBezTo>
                    <a:pt x="2750" y="32577"/>
                    <a:pt x="-11750" y="87397"/>
                    <a:pt x="11924" y="133486"/>
                  </a:cubicBezTo>
                  <a:cubicBezTo>
                    <a:pt x="16289" y="141920"/>
                    <a:pt x="22207" y="149318"/>
                    <a:pt x="29235" y="155681"/>
                  </a:cubicBezTo>
                  <a:cubicBezTo>
                    <a:pt x="23835" y="167296"/>
                    <a:pt x="17842" y="186678"/>
                    <a:pt x="22577" y="209686"/>
                  </a:cubicBezTo>
                  <a:cubicBezTo>
                    <a:pt x="34340" y="267095"/>
                    <a:pt x="56238" y="317032"/>
                    <a:pt x="84425" y="350324"/>
                  </a:cubicBezTo>
                  <a:cubicBezTo>
                    <a:pt x="110688" y="381395"/>
                    <a:pt x="134806" y="386722"/>
                    <a:pt x="148344" y="386722"/>
                  </a:cubicBezTo>
                  <a:cubicBezTo>
                    <a:pt x="149306" y="386722"/>
                    <a:pt x="150268" y="386722"/>
                    <a:pt x="151155" y="386648"/>
                  </a:cubicBezTo>
                  <a:cubicBezTo>
                    <a:pt x="171278" y="385538"/>
                    <a:pt x="189255" y="373332"/>
                    <a:pt x="204495" y="350545"/>
                  </a:cubicBezTo>
                  <a:cubicBezTo>
                    <a:pt x="216998" y="331828"/>
                    <a:pt x="223952" y="329535"/>
                    <a:pt x="225728" y="329239"/>
                  </a:cubicBezTo>
                  <a:cubicBezTo>
                    <a:pt x="228983" y="328721"/>
                    <a:pt x="233866" y="332716"/>
                    <a:pt x="238970" y="336933"/>
                  </a:cubicBezTo>
                  <a:cubicBezTo>
                    <a:pt x="244297" y="341298"/>
                    <a:pt x="250289" y="346255"/>
                    <a:pt x="257835" y="348770"/>
                  </a:cubicBezTo>
                  <a:cubicBezTo>
                    <a:pt x="264715" y="351063"/>
                    <a:pt x="275295" y="352025"/>
                    <a:pt x="287132" y="343591"/>
                  </a:cubicBezTo>
                  <a:cubicBezTo>
                    <a:pt x="309326" y="327834"/>
                    <a:pt x="326785" y="314887"/>
                    <a:pt x="333517" y="303938"/>
                  </a:cubicBezTo>
                  <a:cubicBezTo>
                    <a:pt x="340028" y="293433"/>
                    <a:pt x="340398" y="279450"/>
                    <a:pt x="334331" y="269315"/>
                  </a:cubicBezTo>
                  <a:cubicBezTo>
                    <a:pt x="329005" y="260289"/>
                    <a:pt x="319609" y="255406"/>
                    <a:pt x="308586" y="255924"/>
                  </a:cubicBezTo>
                  <a:close/>
                  <a:moveTo>
                    <a:pt x="109356" y="185569"/>
                  </a:moveTo>
                  <a:cubicBezTo>
                    <a:pt x="109726" y="185569"/>
                    <a:pt x="110096" y="185643"/>
                    <a:pt x="110466" y="185643"/>
                  </a:cubicBezTo>
                  <a:cubicBezTo>
                    <a:pt x="132660" y="185643"/>
                    <a:pt x="147234" y="202954"/>
                    <a:pt x="155002" y="215753"/>
                  </a:cubicBezTo>
                  <a:cubicBezTo>
                    <a:pt x="144127" y="219822"/>
                    <a:pt x="135546" y="220265"/>
                    <a:pt x="128887" y="217233"/>
                  </a:cubicBezTo>
                  <a:cubicBezTo>
                    <a:pt x="121785" y="213977"/>
                    <a:pt x="116458" y="206653"/>
                    <a:pt x="111354" y="199625"/>
                  </a:cubicBezTo>
                  <a:cubicBezTo>
                    <a:pt x="107359" y="194076"/>
                    <a:pt x="103512" y="188898"/>
                    <a:pt x="98555" y="184903"/>
                  </a:cubicBezTo>
                  <a:cubicBezTo>
                    <a:pt x="102180" y="185347"/>
                    <a:pt x="105805" y="185569"/>
                    <a:pt x="109356" y="185569"/>
                  </a:cubicBezTo>
                  <a:close/>
                  <a:moveTo>
                    <a:pt x="56460" y="34944"/>
                  </a:moveTo>
                  <a:cubicBezTo>
                    <a:pt x="65782" y="30135"/>
                    <a:pt x="77914" y="27250"/>
                    <a:pt x="90047" y="27250"/>
                  </a:cubicBezTo>
                  <a:cubicBezTo>
                    <a:pt x="102846" y="27250"/>
                    <a:pt x="115571" y="30432"/>
                    <a:pt x="125040" y="37830"/>
                  </a:cubicBezTo>
                  <a:lnTo>
                    <a:pt x="126076" y="38643"/>
                  </a:lnTo>
                  <a:cubicBezTo>
                    <a:pt x="135249" y="45745"/>
                    <a:pt x="150489" y="57582"/>
                    <a:pt x="147900" y="97014"/>
                  </a:cubicBezTo>
                  <a:cubicBezTo>
                    <a:pt x="147752" y="99307"/>
                    <a:pt x="147604" y="101527"/>
                    <a:pt x="147456" y="103672"/>
                  </a:cubicBezTo>
                  <a:cubicBezTo>
                    <a:pt x="144793" y="144732"/>
                    <a:pt x="143387" y="148652"/>
                    <a:pt x="128443" y="155902"/>
                  </a:cubicBezTo>
                  <a:cubicBezTo>
                    <a:pt x="124448" y="157826"/>
                    <a:pt x="118604" y="158862"/>
                    <a:pt x="111872" y="159010"/>
                  </a:cubicBezTo>
                  <a:cubicBezTo>
                    <a:pt x="111428" y="159010"/>
                    <a:pt x="110910" y="159010"/>
                    <a:pt x="110466" y="159010"/>
                  </a:cubicBezTo>
                  <a:cubicBezTo>
                    <a:pt x="110318" y="159010"/>
                    <a:pt x="110170" y="159010"/>
                    <a:pt x="110022" y="159010"/>
                  </a:cubicBezTo>
                  <a:cubicBezTo>
                    <a:pt x="85239" y="158788"/>
                    <a:pt x="48618" y="146581"/>
                    <a:pt x="35672" y="121354"/>
                  </a:cubicBezTo>
                  <a:cubicBezTo>
                    <a:pt x="18656" y="88358"/>
                    <a:pt x="27977" y="49592"/>
                    <a:pt x="56460" y="34944"/>
                  </a:cubicBezTo>
                  <a:close/>
                  <a:moveTo>
                    <a:pt x="73994" y="180094"/>
                  </a:moveTo>
                  <a:cubicBezTo>
                    <a:pt x="73180" y="180390"/>
                    <a:pt x="72292" y="180612"/>
                    <a:pt x="71478" y="180982"/>
                  </a:cubicBezTo>
                  <a:cubicBezTo>
                    <a:pt x="64672" y="183793"/>
                    <a:pt x="61417" y="191561"/>
                    <a:pt x="64154" y="198367"/>
                  </a:cubicBezTo>
                  <a:cubicBezTo>
                    <a:pt x="66891" y="205173"/>
                    <a:pt x="74733" y="208429"/>
                    <a:pt x="81540" y="205691"/>
                  </a:cubicBezTo>
                  <a:cubicBezTo>
                    <a:pt x="81540" y="205691"/>
                    <a:pt x="81613" y="205691"/>
                    <a:pt x="81613" y="205617"/>
                  </a:cubicBezTo>
                  <a:cubicBezTo>
                    <a:pt x="83611" y="206949"/>
                    <a:pt x="87236" y="211980"/>
                    <a:pt x="89678" y="215383"/>
                  </a:cubicBezTo>
                  <a:cubicBezTo>
                    <a:pt x="96114" y="224261"/>
                    <a:pt x="104177" y="235358"/>
                    <a:pt x="117568" y="241498"/>
                  </a:cubicBezTo>
                  <a:cubicBezTo>
                    <a:pt x="132734" y="248452"/>
                    <a:pt x="150268" y="247268"/>
                    <a:pt x="171204" y="237873"/>
                  </a:cubicBezTo>
                  <a:cubicBezTo>
                    <a:pt x="171204" y="237873"/>
                    <a:pt x="171278" y="237873"/>
                    <a:pt x="171278" y="237873"/>
                  </a:cubicBezTo>
                  <a:cubicBezTo>
                    <a:pt x="172610" y="238243"/>
                    <a:pt x="175347" y="239870"/>
                    <a:pt x="177640" y="242756"/>
                  </a:cubicBezTo>
                  <a:cubicBezTo>
                    <a:pt x="179046" y="244457"/>
                    <a:pt x="178972" y="248748"/>
                    <a:pt x="175865" y="251929"/>
                  </a:cubicBezTo>
                  <a:cubicBezTo>
                    <a:pt x="160847" y="262064"/>
                    <a:pt x="145533" y="265468"/>
                    <a:pt x="129257" y="262434"/>
                  </a:cubicBezTo>
                  <a:cubicBezTo>
                    <a:pt x="86496" y="254297"/>
                    <a:pt x="52391" y="204360"/>
                    <a:pt x="52021" y="203842"/>
                  </a:cubicBezTo>
                  <a:cubicBezTo>
                    <a:pt x="50911" y="202214"/>
                    <a:pt x="49506" y="200883"/>
                    <a:pt x="47879" y="199921"/>
                  </a:cubicBezTo>
                  <a:cubicBezTo>
                    <a:pt x="46473" y="188454"/>
                    <a:pt x="48914" y="178393"/>
                    <a:pt x="51651" y="171216"/>
                  </a:cubicBezTo>
                  <a:cubicBezTo>
                    <a:pt x="58902" y="174841"/>
                    <a:pt x="66447" y="177801"/>
                    <a:pt x="73994" y="180094"/>
                  </a:cubicBezTo>
                  <a:close/>
                  <a:moveTo>
                    <a:pt x="310880" y="290103"/>
                  </a:moveTo>
                  <a:cubicBezTo>
                    <a:pt x="306367" y="297353"/>
                    <a:pt x="282915" y="314073"/>
                    <a:pt x="271670" y="322063"/>
                  </a:cubicBezTo>
                  <a:cubicBezTo>
                    <a:pt x="267749" y="324800"/>
                    <a:pt x="266861" y="325466"/>
                    <a:pt x="255912" y="316514"/>
                  </a:cubicBezTo>
                  <a:cubicBezTo>
                    <a:pt x="247848" y="309930"/>
                    <a:pt x="236825" y="300831"/>
                    <a:pt x="221881" y="303050"/>
                  </a:cubicBezTo>
                  <a:cubicBezTo>
                    <a:pt x="208564" y="305047"/>
                    <a:pt x="195987" y="315479"/>
                    <a:pt x="182375" y="335897"/>
                  </a:cubicBezTo>
                  <a:cubicBezTo>
                    <a:pt x="172018" y="351433"/>
                    <a:pt x="160995" y="359571"/>
                    <a:pt x="149676" y="360237"/>
                  </a:cubicBezTo>
                  <a:cubicBezTo>
                    <a:pt x="130589" y="361347"/>
                    <a:pt x="111945" y="341742"/>
                    <a:pt x="104770" y="333308"/>
                  </a:cubicBezTo>
                  <a:cubicBezTo>
                    <a:pt x="94042" y="320583"/>
                    <a:pt x="76805" y="295874"/>
                    <a:pt x="62601" y="255406"/>
                  </a:cubicBezTo>
                  <a:cubicBezTo>
                    <a:pt x="78728" y="269832"/>
                    <a:pt x="99961" y="283963"/>
                    <a:pt x="124226" y="288624"/>
                  </a:cubicBezTo>
                  <a:cubicBezTo>
                    <a:pt x="128443" y="289437"/>
                    <a:pt x="132660" y="289955"/>
                    <a:pt x="136803" y="290103"/>
                  </a:cubicBezTo>
                  <a:cubicBezTo>
                    <a:pt x="135915" y="294394"/>
                    <a:pt x="137173" y="299055"/>
                    <a:pt x="140502" y="302384"/>
                  </a:cubicBezTo>
                  <a:cubicBezTo>
                    <a:pt x="145755" y="307489"/>
                    <a:pt x="154188" y="307415"/>
                    <a:pt x="159367" y="302162"/>
                  </a:cubicBezTo>
                  <a:cubicBezTo>
                    <a:pt x="174681" y="286478"/>
                    <a:pt x="189033" y="278044"/>
                    <a:pt x="201092" y="271830"/>
                  </a:cubicBezTo>
                  <a:cubicBezTo>
                    <a:pt x="215518" y="264432"/>
                    <a:pt x="231942" y="273975"/>
                    <a:pt x="250363" y="286330"/>
                  </a:cubicBezTo>
                  <a:cubicBezTo>
                    <a:pt x="257391" y="290991"/>
                    <a:pt x="262866" y="294690"/>
                    <a:pt x="268341" y="296392"/>
                  </a:cubicBezTo>
                  <a:cubicBezTo>
                    <a:pt x="280548" y="300239"/>
                    <a:pt x="290535" y="293580"/>
                    <a:pt x="297785" y="288697"/>
                  </a:cubicBezTo>
                  <a:cubicBezTo>
                    <a:pt x="302224" y="285738"/>
                    <a:pt x="306441" y="282927"/>
                    <a:pt x="309918" y="282705"/>
                  </a:cubicBezTo>
                  <a:cubicBezTo>
                    <a:pt x="311101" y="282631"/>
                    <a:pt x="311249" y="282853"/>
                    <a:pt x="311471" y="283149"/>
                  </a:cubicBezTo>
                  <a:cubicBezTo>
                    <a:pt x="312359" y="284481"/>
                    <a:pt x="312359" y="287736"/>
                    <a:pt x="310880" y="290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1" name="Forma libre 193">
              <a:extLst>
                <a:ext uri="{FF2B5EF4-FFF2-40B4-BE49-F238E27FC236}">
                  <a16:creationId xmlns:a16="http://schemas.microsoft.com/office/drawing/2014/main" id="{9FEE806B-2407-0B46-BFA5-2B64D7F57413}"/>
                </a:ext>
              </a:extLst>
            </p:cNvPr>
            <p:cNvSpPr/>
            <p:nvPr/>
          </p:nvSpPr>
          <p:spPr>
            <a:xfrm>
              <a:off x="6925783" y="4207532"/>
              <a:ext cx="430567" cy="533400"/>
            </a:xfrm>
            <a:custGeom>
              <a:avLst/>
              <a:gdLst>
                <a:gd name="connsiteX0" fmla="*/ 388825 w 430566"/>
                <a:gd name="connsiteY0" fmla="*/ 183363 h 533400"/>
                <a:gd name="connsiteX1" fmla="*/ 265647 w 430566"/>
                <a:gd name="connsiteY1" fmla="*/ 30889 h 533400"/>
                <a:gd name="connsiteX2" fmla="*/ 101188 w 430566"/>
                <a:gd name="connsiteY2" fmla="*/ 15575 h 533400"/>
                <a:gd name="connsiteX3" fmla="*/ 2868 w 430566"/>
                <a:gd name="connsiteY3" fmla="*/ 150516 h 533400"/>
                <a:gd name="connsiteX4" fmla="*/ 26024 w 430566"/>
                <a:gd name="connsiteY4" fmla="*/ 344863 h 533400"/>
                <a:gd name="connsiteX5" fmla="*/ 69376 w 430566"/>
                <a:gd name="connsiteY5" fmla="*/ 433270 h 533400"/>
                <a:gd name="connsiteX6" fmla="*/ 134109 w 430566"/>
                <a:gd name="connsiteY6" fmla="*/ 500296 h 533400"/>
                <a:gd name="connsiteX7" fmla="*/ 232134 w 430566"/>
                <a:gd name="connsiteY7" fmla="*/ 533069 h 533400"/>
                <a:gd name="connsiteX8" fmla="*/ 238644 w 430566"/>
                <a:gd name="connsiteY8" fmla="*/ 533217 h 533400"/>
                <a:gd name="connsiteX9" fmla="*/ 352130 w 430566"/>
                <a:gd name="connsiteY9" fmla="*/ 502663 h 533400"/>
                <a:gd name="connsiteX10" fmla="*/ 408503 w 430566"/>
                <a:gd name="connsiteY10" fmla="*/ 447252 h 533400"/>
                <a:gd name="connsiteX11" fmla="*/ 429810 w 430566"/>
                <a:gd name="connsiteY11" fmla="*/ 368758 h 533400"/>
                <a:gd name="connsiteX12" fmla="*/ 388825 w 430566"/>
                <a:gd name="connsiteY12" fmla="*/ 183363 h 533400"/>
                <a:gd name="connsiteX13" fmla="*/ 403399 w 430566"/>
                <a:gd name="connsiteY13" fmla="*/ 366983 h 533400"/>
                <a:gd name="connsiteX14" fmla="*/ 339998 w 430566"/>
                <a:gd name="connsiteY14" fmla="*/ 478989 h 533400"/>
                <a:gd name="connsiteX15" fmla="*/ 238718 w 430566"/>
                <a:gd name="connsiteY15" fmla="*/ 506584 h 533400"/>
                <a:gd name="connsiteX16" fmla="*/ 233096 w 430566"/>
                <a:gd name="connsiteY16" fmla="*/ 506510 h 533400"/>
                <a:gd name="connsiteX17" fmla="*/ 149201 w 430566"/>
                <a:gd name="connsiteY17" fmla="*/ 478398 h 533400"/>
                <a:gd name="connsiteX18" fmla="*/ 91497 w 430566"/>
                <a:gd name="connsiteY18" fmla="*/ 418399 h 533400"/>
                <a:gd name="connsiteX19" fmla="*/ 51251 w 430566"/>
                <a:gd name="connsiteY19" fmla="*/ 336207 h 533400"/>
                <a:gd name="connsiteX20" fmla="*/ 29427 w 430566"/>
                <a:gd name="connsiteY20" fmla="*/ 153549 h 533400"/>
                <a:gd name="connsiteX21" fmla="*/ 112211 w 430566"/>
                <a:gd name="connsiteY21" fmla="*/ 39915 h 533400"/>
                <a:gd name="connsiteX22" fmla="*/ 170360 w 430566"/>
                <a:gd name="connsiteY22" fmla="*/ 27264 h 533400"/>
                <a:gd name="connsiteX23" fmla="*/ 250407 w 430566"/>
                <a:gd name="connsiteY23" fmla="*/ 52714 h 533400"/>
                <a:gd name="connsiteX24" fmla="*/ 364855 w 430566"/>
                <a:gd name="connsiteY24" fmla="*/ 194904 h 533400"/>
                <a:gd name="connsiteX25" fmla="*/ 395779 w 430566"/>
                <a:gd name="connsiteY25" fmla="*/ 282941 h 533400"/>
                <a:gd name="connsiteX26" fmla="*/ 403399 w 430566"/>
                <a:gd name="connsiteY26" fmla="*/ 366983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0566" h="533400">
                  <a:moveTo>
                    <a:pt x="388825" y="183363"/>
                  </a:moveTo>
                  <a:cubicBezTo>
                    <a:pt x="358049" y="119148"/>
                    <a:pt x="314326" y="64994"/>
                    <a:pt x="265647" y="30889"/>
                  </a:cubicBezTo>
                  <a:cubicBezTo>
                    <a:pt x="217042" y="-3216"/>
                    <a:pt x="155564" y="-8913"/>
                    <a:pt x="101188" y="15575"/>
                  </a:cubicBezTo>
                  <a:cubicBezTo>
                    <a:pt x="46295" y="40359"/>
                    <a:pt x="9526" y="90814"/>
                    <a:pt x="2868" y="150516"/>
                  </a:cubicBezTo>
                  <a:cubicBezTo>
                    <a:pt x="-3938" y="211624"/>
                    <a:pt x="4422" y="282497"/>
                    <a:pt x="26024" y="344863"/>
                  </a:cubicBezTo>
                  <a:cubicBezTo>
                    <a:pt x="37417" y="377784"/>
                    <a:pt x="51991" y="407524"/>
                    <a:pt x="69376" y="433270"/>
                  </a:cubicBezTo>
                  <a:cubicBezTo>
                    <a:pt x="88242" y="461160"/>
                    <a:pt x="109992" y="483724"/>
                    <a:pt x="134109" y="500296"/>
                  </a:cubicBezTo>
                  <a:cubicBezTo>
                    <a:pt x="163998" y="520863"/>
                    <a:pt x="196993" y="531886"/>
                    <a:pt x="232134" y="533069"/>
                  </a:cubicBezTo>
                  <a:cubicBezTo>
                    <a:pt x="234279" y="533143"/>
                    <a:pt x="236499" y="533217"/>
                    <a:pt x="238644" y="533217"/>
                  </a:cubicBezTo>
                  <a:cubicBezTo>
                    <a:pt x="274747" y="533217"/>
                    <a:pt x="312921" y="522934"/>
                    <a:pt x="352130" y="502663"/>
                  </a:cubicBezTo>
                  <a:cubicBezTo>
                    <a:pt x="376248" y="490161"/>
                    <a:pt x="395261" y="471518"/>
                    <a:pt x="408503" y="447252"/>
                  </a:cubicBezTo>
                  <a:cubicBezTo>
                    <a:pt x="420636" y="425132"/>
                    <a:pt x="427812" y="398721"/>
                    <a:pt x="429810" y="368758"/>
                  </a:cubicBezTo>
                  <a:cubicBezTo>
                    <a:pt x="433731" y="312385"/>
                    <a:pt x="419157" y="246469"/>
                    <a:pt x="388825" y="183363"/>
                  </a:cubicBezTo>
                  <a:close/>
                  <a:moveTo>
                    <a:pt x="403399" y="366983"/>
                  </a:moveTo>
                  <a:cubicBezTo>
                    <a:pt x="400884" y="404417"/>
                    <a:pt x="387863" y="454280"/>
                    <a:pt x="339998" y="478989"/>
                  </a:cubicBezTo>
                  <a:cubicBezTo>
                    <a:pt x="304561" y="497337"/>
                    <a:pt x="270530" y="506584"/>
                    <a:pt x="238718" y="506584"/>
                  </a:cubicBezTo>
                  <a:cubicBezTo>
                    <a:pt x="236868" y="506584"/>
                    <a:pt x="234945" y="506584"/>
                    <a:pt x="233096" y="506510"/>
                  </a:cubicBezTo>
                  <a:cubicBezTo>
                    <a:pt x="203060" y="505475"/>
                    <a:pt x="174873" y="496005"/>
                    <a:pt x="149201" y="478398"/>
                  </a:cubicBezTo>
                  <a:cubicBezTo>
                    <a:pt x="127895" y="463750"/>
                    <a:pt x="108438" y="443553"/>
                    <a:pt x="91497" y="418399"/>
                  </a:cubicBezTo>
                  <a:cubicBezTo>
                    <a:pt x="75369" y="394578"/>
                    <a:pt x="61831" y="366909"/>
                    <a:pt x="51251" y="336207"/>
                  </a:cubicBezTo>
                  <a:cubicBezTo>
                    <a:pt x="30981" y="277466"/>
                    <a:pt x="22991" y="210884"/>
                    <a:pt x="29427" y="153549"/>
                  </a:cubicBezTo>
                  <a:cubicBezTo>
                    <a:pt x="35050" y="103242"/>
                    <a:pt x="65973" y="60777"/>
                    <a:pt x="112211" y="39915"/>
                  </a:cubicBezTo>
                  <a:cubicBezTo>
                    <a:pt x="131003" y="31481"/>
                    <a:pt x="150755" y="27264"/>
                    <a:pt x="170360" y="27264"/>
                  </a:cubicBezTo>
                  <a:cubicBezTo>
                    <a:pt x="198473" y="27264"/>
                    <a:pt x="226289" y="35846"/>
                    <a:pt x="250407" y="52714"/>
                  </a:cubicBezTo>
                  <a:cubicBezTo>
                    <a:pt x="295387" y="84229"/>
                    <a:pt x="336002" y="134684"/>
                    <a:pt x="364855" y="194904"/>
                  </a:cubicBezTo>
                  <a:cubicBezTo>
                    <a:pt x="378689" y="223830"/>
                    <a:pt x="389121" y="253423"/>
                    <a:pt x="395779" y="282941"/>
                  </a:cubicBezTo>
                  <a:cubicBezTo>
                    <a:pt x="402585" y="312755"/>
                    <a:pt x="405101" y="341090"/>
                    <a:pt x="403399" y="366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D36E4BC-5631-5347-8589-C02472D92A4B}"/>
              </a:ext>
            </a:extLst>
          </p:cNvPr>
          <p:cNvSpPr txBox="1"/>
          <p:nvPr/>
        </p:nvSpPr>
        <p:spPr>
          <a:xfrm>
            <a:off x="17333689" y="6987634"/>
            <a:ext cx="5352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6FEBD65-A063-E644-A17A-6CC5EFA72991}"/>
              </a:ext>
            </a:extLst>
          </p:cNvPr>
          <p:cNvSpPr/>
          <p:nvPr/>
        </p:nvSpPr>
        <p:spPr>
          <a:xfrm>
            <a:off x="17333689" y="633856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2. Success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F25E73F-8388-6649-8E19-34AA83ECA8E7}"/>
              </a:ext>
            </a:extLst>
          </p:cNvPr>
          <p:cNvSpPr txBox="1"/>
          <p:nvPr/>
        </p:nvSpPr>
        <p:spPr>
          <a:xfrm>
            <a:off x="17333689" y="9869998"/>
            <a:ext cx="5352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4563937-C63C-3D4C-B617-7A1FA71A2464}"/>
              </a:ext>
            </a:extLst>
          </p:cNvPr>
          <p:cNvSpPr/>
          <p:nvPr/>
        </p:nvSpPr>
        <p:spPr>
          <a:xfrm>
            <a:off x="17333689" y="9220930"/>
            <a:ext cx="4401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3. Business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D5A5AD-DF76-9F43-9496-11228222E9A8}"/>
              </a:ext>
            </a:extLst>
          </p:cNvPr>
          <p:cNvGrpSpPr/>
          <p:nvPr/>
        </p:nvGrpSpPr>
        <p:grpSpPr>
          <a:xfrm>
            <a:off x="1691152" y="6339307"/>
            <a:ext cx="5352809" cy="4485539"/>
            <a:chOff x="17095107" y="6339307"/>
            <a:chExt cx="5352809" cy="448553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7508BA8-FDA4-B94C-88E2-FEF8A6DBC1B0}"/>
                </a:ext>
              </a:extLst>
            </p:cNvPr>
            <p:cNvSpPr txBox="1"/>
            <p:nvPr/>
          </p:nvSpPr>
          <p:spPr>
            <a:xfrm flipH="1">
              <a:off x="17095107" y="6988375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1269589-A2F0-934C-A560-B137F13A1CB0}"/>
                </a:ext>
              </a:extLst>
            </p:cNvPr>
            <p:cNvSpPr/>
            <p:nvPr/>
          </p:nvSpPr>
          <p:spPr>
            <a:xfrm flipH="1">
              <a:off x="19466891" y="6339307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1. Idea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CD5531A-3961-D145-80DA-46424622DF9D}"/>
                </a:ext>
              </a:extLst>
            </p:cNvPr>
            <p:cNvSpPr txBox="1"/>
            <p:nvPr/>
          </p:nvSpPr>
          <p:spPr>
            <a:xfrm flipH="1">
              <a:off x="17095107" y="9870739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F34D737-7149-2847-A406-75BF913A93FF}"/>
                </a:ext>
              </a:extLst>
            </p:cNvPr>
            <p:cNvSpPr/>
            <p:nvPr/>
          </p:nvSpPr>
          <p:spPr>
            <a:xfrm flipH="1">
              <a:off x="17938346" y="9221671"/>
              <a:ext cx="45095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4. Research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679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9590DAA-55F7-E746-925B-0D1706D43427}"/>
              </a:ext>
            </a:extLst>
          </p:cNvPr>
          <p:cNvSpPr/>
          <p:nvPr/>
        </p:nvSpPr>
        <p:spPr>
          <a:xfrm>
            <a:off x="1873606" y="4624251"/>
            <a:ext cx="5930537" cy="7946077"/>
          </a:xfrm>
          <a:prstGeom prst="roundRect">
            <a:avLst>
              <a:gd name="adj" fmla="val 16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22DB89B-B9EC-094E-9972-8FC091C12881}"/>
              </a:ext>
            </a:extLst>
          </p:cNvPr>
          <p:cNvSpPr/>
          <p:nvPr/>
        </p:nvSpPr>
        <p:spPr>
          <a:xfrm>
            <a:off x="9223556" y="4624251"/>
            <a:ext cx="5930537" cy="7946077"/>
          </a:xfrm>
          <a:prstGeom prst="roundRect">
            <a:avLst>
              <a:gd name="adj" fmla="val 16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4CD944-1D30-7443-BDAC-C2BF0D38FF7F}"/>
              </a:ext>
            </a:extLst>
          </p:cNvPr>
          <p:cNvGrpSpPr/>
          <p:nvPr/>
        </p:nvGrpSpPr>
        <p:grpSpPr>
          <a:xfrm>
            <a:off x="11309610" y="7515892"/>
            <a:ext cx="1769688" cy="5054436"/>
            <a:chOff x="11079255" y="6200078"/>
            <a:chExt cx="2230397" cy="637028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2EE8A96-4B3C-A340-8357-73D6522566D4}"/>
                </a:ext>
              </a:extLst>
            </p:cNvPr>
            <p:cNvSpPr/>
            <p:nvPr/>
          </p:nvSpPr>
          <p:spPr>
            <a:xfrm>
              <a:off x="11079255" y="6200078"/>
              <a:ext cx="2230397" cy="6370280"/>
            </a:xfrm>
            <a:custGeom>
              <a:avLst/>
              <a:gdLst>
                <a:gd name="connsiteX0" fmla="*/ -81 w 4055777"/>
                <a:gd name="connsiteY0" fmla="*/ 6263768 h 11583783"/>
                <a:gd name="connsiteX1" fmla="*/ -81 w 4055777"/>
                <a:gd name="connsiteY1" fmla="*/ 6229683 h 11583783"/>
                <a:gd name="connsiteX2" fmla="*/ 716435 w 4055777"/>
                <a:gd name="connsiteY2" fmla="*/ 3615178 h 11583783"/>
                <a:gd name="connsiteX3" fmla="*/ 1442683 w 4055777"/>
                <a:gd name="connsiteY3" fmla="*/ 2753406 h 11583783"/>
                <a:gd name="connsiteX4" fmla="*/ 1579476 w 4055777"/>
                <a:gd name="connsiteY4" fmla="*/ 2503934 h 11583783"/>
                <a:gd name="connsiteX5" fmla="*/ 905736 w 4055777"/>
                <a:gd name="connsiteY5" fmla="*/ 2406520 h 11583783"/>
                <a:gd name="connsiteX6" fmla="*/ 895674 w 4055777"/>
                <a:gd name="connsiteY6" fmla="*/ 2147318 h 11583783"/>
                <a:gd name="connsiteX7" fmla="*/ 1588054 w 4055777"/>
                <a:gd name="connsiteY7" fmla="*/ 65785 h 11583783"/>
                <a:gd name="connsiteX8" fmla="*/ 2124011 w 4055777"/>
                <a:gd name="connsiteY8" fmla="*/ -679 h 11583783"/>
                <a:gd name="connsiteX9" fmla="*/ 3328101 w 4055777"/>
                <a:gd name="connsiteY9" fmla="*/ 1053446 h 11583783"/>
                <a:gd name="connsiteX10" fmla="*/ 3241121 w 4055777"/>
                <a:gd name="connsiteY10" fmla="*/ 1108915 h 11583783"/>
                <a:gd name="connsiteX11" fmla="*/ 3209122 w 4055777"/>
                <a:gd name="connsiteY11" fmla="*/ 1107101 h 11583783"/>
                <a:gd name="connsiteX12" fmla="*/ 3173164 w 4055777"/>
                <a:gd name="connsiteY12" fmla="*/ 1220293 h 11583783"/>
                <a:gd name="connsiteX13" fmla="*/ 3202249 w 4055777"/>
                <a:gd name="connsiteY13" fmla="*/ 1463497 h 11583783"/>
                <a:gd name="connsiteX14" fmla="*/ 3329916 w 4055777"/>
                <a:gd name="connsiteY14" fmla="*/ 1679105 h 11583783"/>
                <a:gd name="connsiteX15" fmla="*/ 3246840 w 4055777"/>
                <a:gd name="connsiteY15" fmla="*/ 1777619 h 11583783"/>
                <a:gd name="connsiteX16" fmla="*/ 3181796 w 4055777"/>
                <a:gd name="connsiteY16" fmla="*/ 1798563 h 11583783"/>
                <a:gd name="connsiteX17" fmla="*/ 3211761 w 4055777"/>
                <a:gd name="connsiteY17" fmla="*/ 1935998 h 11583783"/>
                <a:gd name="connsiteX18" fmla="*/ 3161178 w 4055777"/>
                <a:gd name="connsiteY18" fmla="*/ 2000703 h 11583783"/>
                <a:gd name="connsiteX19" fmla="*/ 3106966 w 4055777"/>
                <a:gd name="connsiteY19" fmla="*/ 2015655 h 11583783"/>
                <a:gd name="connsiteX20" fmla="*/ 3130829 w 4055777"/>
                <a:gd name="connsiteY20" fmla="*/ 2062054 h 11583783"/>
                <a:gd name="connsiteX21" fmla="*/ 3120218 w 4055777"/>
                <a:gd name="connsiteY21" fmla="*/ 2144515 h 11583783"/>
                <a:gd name="connsiteX22" fmla="*/ 3026199 w 4055777"/>
                <a:gd name="connsiteY22" fmla="*/ 2201192 h 11583783"/>
                <a:gd name="connsiteX23" fmla="*/ 2929047 w 4055777"/>
                <a:gd name="connsiteY23" fmla="*/ 2480130 h 11583783"/>
                <a:gd name="connsiteX24" fmla="*/ 2534557 w 4055777"/>
                <a:gd name="connsiteY24" fmla="*/ 2527408 h 11583783"/>
                <a:gd name="connsiteX25" fmla="*/ 2430751 w 4055777"/>
                <a:gd name="connsiteY25" fmla="*/ 2945210 h 11583783"/>
                <a:gd name="connsiteX26" fmla="*/ 3447905 w 4055777"/>
                <a:gd name="connsiteY26" fmla="*/ 4726366 h 11583783"/>
                <a:gd name="connsiteX27" fmla="*/ 3194002 w 4055777"/>
                <a:gd name="connsiteY27" fmla="*/ 5527391 h 11583783"/>
                <a:gd name="connsiteX28" fmla="*/ 3954118 w 4055777"/>
                <a:gd name="connsiteY28" fmla="*/ 6824007 h 11583783"/>
                <a:gd name="connsiteX29" fmla="*/ 4041593 w 4055777"/>
                <a:gd name="connsiteY29" fmla="*/ 7237466 h 11583783"/>
                <a:gd name="connsiteX30" fmla="*/ 4012509 w 4055777"/>
                <a:gd name="connsiteY30" fmla="*/ 7506838 h 11583783"/>
                <a:gd name="connsiteX31" fmla="*/ 3367083 w 4055777"/>
                <a:gd name="connsiteY31" fmla="*/ 9909200 h 11583783"/>
                <a:gd name="connsiteX32" fmla="*/ 3301105 w 4055777"/>
                <a:gd name="connsiteY32" fmla="*/ 11583046 h 11583783"/>
                <a:gd name="connsiteX33" fmla="*/ 1435591 w 4055777"/>
                <a:gd name="connsiteY33" fmla="*/ 11583046 h 11583783"/>
                <a:gd name="connsiteX34" fmla="*/ 1342507 w 4055777"/>
                <a:gd name="connsiteY34" fmla="*/ 10457565 h 11583783"/>
                <a:gd name="connsiteX35" fmla="*/ 651337 w 4055777"/>
                <a:gd name="connsiteY35" fmla="*/ 8676409 h 11583783"/>
                <a:gd name="connsiteX36" fmla="*/ 691968 w 4055777"/>
                <a:gd name="connsiteY36" fmla="*/ 8518084 h 11583783"/>
                <a:gd name="connsiteX37" fmla="*/ 325243 w 4055777"/>
                <a:gd name="connsiteY37" fmla="*/ 7614588 h 11583783"/>
                <a:gd name="connsiteX38" fmla="*/ -136 w 4055777"/>
                <a:gd name="connsiteY38" fmla="*/ 6263768 h 11583783"/>
                <a:gd name="connsiteX39" fmla="*/ 708133 w 4055777"/>
                <a:gd name="connsiteY39" fmla="*/ 6402741 h 11583783"/>
                <a:gd name="connsiteX40" fmla="*/ 1046982 w 4055777"/>
                <a:gd name="connsiteY40" fmla="*/ 7696884 h 11583783"/>
                <a:gd name="connsiteX41" fmla="*/ 1273560 w 4055777"/>
                <a:gd name="connsiteY41" fmla="*/ 7105694 h 11583783"/>
                <a:gd name="connsiteX42" fmla="*/ 894189 w 4055777"/>
                <a:gd name="connsiteY42" fmla="*/ 5852288 h 11583783"/>
                <a:gd name="connsiteX43" fmla="*/ 708408 w 4055777"/>
                <a:gd name="connsiteY43" fmla="*/ 6402961 h 11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55777" h="11583783">
                  <a:moveTo>
                    <a:pt x="-81" y="6263768"/>
                  </a:moveTo>
                  <a:cubicBezTo>
                    <a:pt x="-81" y="6251563"/>
                    <a:pt x="-81" y="6240019"/>
                    <a:pt x="-81" y="6229683"/>
                  </a:cubicBezTo>
                  <a:cubicBezTo>
                    <a:pt x="5417" y="6039309"/>
                    <a:pt x="510200" y="4186192"/>
                    <a:pt x="716435" y="3615178"/>
                  </a:cubicBezTo>
                  <a:cubicBezTo>
                    <a:pt x="922670" y="3044163"/>
                    <a:pt x="1217424" y="3012443"/>
                    <a:pt x="1442683" y="2753406"/>
                  </a:cubicBezTo>
                  <a:cubicBezTo>
                    <a:pt x="1506131" y="2681335"/>
                    <a:pt x="1552865" y="2596180"/>
                    <a:pt x="1579476" y="2503934"/>
                  </a:cubicBezTo>
                  <a:cubicBezTo>
                    <a:pt x="1338438" y="2597720"/>
                    <a:pt x="905736" y="2406520"/>
                    <a:pt x="905736" y="2406520"/>
                  </a:cubicBezTo>
                  <a:cubicBezTo>
                    <a:pt x="895564" y="2363915"/>
                    <a:pt x="899028" y="2170132"/>
                    <a:pt x="895674" y="2147318"/>
                  </a:cubicBezTo>
                  <a:cubicBezTo>
                    <a:pt x="903921" y="2051664"/>
                    <a:pt x="738537" y="278204"/>
                    <a:pt x="1588054" y="65785"/>
                  </a:cubicBezTo>
                  <a:cubicBezTo>
                    <a:pt x="1663433" y="39397"/>
                    <a:pt x="1873956" y="255"/>
                    <a:pt x="2124011" y="-679"/>
                  </a:cubicBezTo>
                  <a:cubicBezTo>
                    <a:pt x="2666512" y="-4417"/>
                    <a:pt x="3399576" y="170895"/>
                    <a:pt x="3328101" y="1053446"/>
                  </a:cubicBezTo>
                  <a:cubicBezTo>
                    <a:pt x="3328101" y="1053446"/>
                    <a:pt x="3322603" y="1109850"/>
                    <a:pt x="3241121" y="1108915"/>
                  </a:cubicBezTo>
                  <a:cubicBezTo>
                    <a:pt x="3230400" y="1109190"/>
                    <a:pt x="3219733" y="1108585"/>
                    <a:pt x="3209122" y="1107101"/>
                  </a:cubicBezTo>
                  <a:cubicBezTo>
                    <a:pt x="3194387" y="1130960"/>
                    <a:pt x="3186030" y="1169606"/>
                    <a:pt x="3173164" y="1220293"/>
                  </a:cubicBezTo>
                  <a:cubicBezTo>
                    <a:pt x="3167225" y="1255421"/>
                    <a:pt x="3121537" y="1368172"/>
                    <a:pt x="3202249" y="1463497"/>
                  </a:cubicBezTo>
                  <a:cubicBezTo>
                    <a:pt x="3232874" y="1510170"/>
                    <a:pt x="3333764" y="1648045"/>
                    <a:pt x="3329916" y="1679105"/>
                  </a:cubicBezTo>
                  <a:cubicBezTo>
                    <a:pt x="3323813" y="1728582"/>
                    <a:pt x="3296927" y="1757333"/>
                    <a:pt x="3246840" y="1777619"/>
                  </a:cubicBezTo>
                  <a:cubicBezTo>
                    <a:pt x="3227376" y="1785424"/>
                    <a:pt x="3194442" y="1785369"/>
                    <a:pt x="3181796" y="1798563"/>
                  </a:cubicBezTo>
                  <a:cubicBezTo>
                    <a:pt x="3136767" y="1845346"/>
                    <a:pt x="3214785" y="1876352"/>
                    <a:pt x="3211761" y="1935998"/>
                  </a:cubicBezTo>
                  <a:cubicBezTo>
                    <a:pt x="3210662" y="1958647"/>
                    <a:pt x="3181796" y="1992236"/>
                    <a:pt x="3161178" y="2000703"/>
                  </a:cubicBezTo>
                  <a:cubicBezTo>
                    <a:pt x="3136437" y="2010543"/>
                    <a:pt x="3108176" y="2013347"/>
                    <a:pt x="3106966" y="2015655"/>
                  </a:cubicBezTo>
                  <a:cubicBezTo>
                    <a:pt x="3114993" y="2031213"/>
                    <a:pt x="3124066" y="2041273"/>
                    <a:pt x="3130829" y="2062054"/>
                  </a:cubicBezTo>
                  <a:cubicBezTo>
                    <a:pt x="3138470" y="2092289"/>
                    <a:pt x="3139351" y="2119941"/>
                    <a:pt x="3120218" y="2144515"/>
                  </a:cubicBezTo>
                  <a:cubicBezTo>
                    <a:pt x="3082995" y="2177499"/>
                    <a:pt x="3028783" y="2196685"/>
                    <a:pt x="3026199" y="2201192"/>
                  </a:cubicBezTo>
                  <a:cubicBezTo>
                    <a:pt x="2984468" y="2271174"/>
                    <a:pt x="3110761" y="2414437"/>
                    <a:pt x="2929047" y="2480130"/>
                  </a:cubicBezTo>
                  <a:cubicBezTo>
                    <a:pt x="2849325" y="2508937"/>
                    <a:pt x="2632148" y="2523450"/>
                    <a:pt x="2534557" y="2527408"/>
                  </a:cubicBezTo>
                  <a:cubicBezTo>
                    <a:pt x="2351853" y="2567264"/>
                    <a:pt x="2430092" y="2881330"/>
                    <a:pt x="2430751" y="2945210"/>
                  </a:cubicBezTo>
                  <a:cubicBezTo>
                    <a:pt x="2524935" y="3583348"/>
                    <a:pt x="3217259" y="4456993"/>
                    <a:pt x="3447905" y="4726366"/>
                  </a:cubicBezTo>
                  <a:cubicBezTo>
                    <a:pt x="3611365" y="4917565"/>
                    <a:pt x="3577882" y="5389407"/>
                    <a:pt x="3194002" y="5527391"/>
                  </a:cubicBezTo>
                  <a:cubicBezTo>
                    <a:pt x="3185865" y="5530305"/>
                    <a:pt x="3739196" y="6230343"/>
                    <a:pt x="3954118" y="6824007"/>
                  </a:cubicBezTo>
                  <a:cubicBezTo>
                    <a:pt x="4014103" y="6986620"/>
                    <a:pt x="4086569" y="7057701"/>
                    <a:pt x="4041593" y="7237466"/>
                  </a:cubicBezTo>
                  <a:cubicBezTo>
                    <a:pt x="4012509" y="7343181"/>
                    <a:pt x="4009375" y="7391888"/>
                    <a:pt x="4012509" y="7506838"/>
                  </a:cubicBezTo>
                  <a:cubicBezTo>
                    <a:pt x="4042694" y="8382794"/>
                    <a:pt x="3894244" y="8733142"/>
                    <a:pt x="3367083" y="9909200"/>
                  </a:cubicBezTo>
                  <a:cubicBezTo>
                    <a:pt x="3247994" y="10090173"/>
                    <a:pt x="3287470" y="11091139"/>
                    <a:pt x="3301105" y="11583046"/>
                  </a:cubicBezTo>
                  <a:lnTo>
                    <a:pt x="1435591" y="11583046"/>
                  </a:lnTo>
                  <a:cubicBezTo>
                    <a:pt x="1437240" y="11131821"/>
                    <a:pt x="1421295" y="10599728"/>
                    <a:pt x="1342507" y="10457565"/>
                  </a:cubicBezTo>
                  <a:cubicBezTo>
                    <a:pt x="1199006" y="10198473"/>
                    <a:pt x="492661" y="9378976"/>
                    <a:pt x="651337" y="8676409"/>
                  </a:cubicBezTo>
                  <a:cubicBezTo>
                    <a:pt x="663598" y="8621985"/>
                    <a:pt x="677343" y="8569375"/>
                    <a:pt x="691968" y="8518084"/>
                  </a:cubicBezTo>
                  <a:cubicBezTo>
                    <a:pt x="610596" y="8293845"/>
                    <a:pt x="482544" y="8114741"/>
                    <a:pt x="325243" y="7614588"/>
                  </a:cubicBezTo>
                  <a:cubicBezTo>
                    <a:pt x="118238" y="6956330"/>
                    <a:pt x="-2446" y="6463267"/>
                    <a:pt x="-136" y="6263768"/>
                  </a:cubicBezTo>
                  <a:close/>
                  <a:moveTo>
                    <a:pt x="708133" y="6402741"/>
                  </a:moveTo>
                  <a:cubicBezTo>
                    <a:pt x="739857" y="6740062"/>
                    <a:pt x="950050" y="7097613"/>
                    <a:pt x="1046982" y="7696884"/>
                  </a:cubicBezTo>
                  <a:cubicBezTo>
                    <a:pt x="1140451" y="7525530"/>
                    <a:pt x="1253932" y="7204096"/>
                    <a:pt x="1273560" y="7105694"/>
                  </a:cubicBezTo>
                  <a:cubicBezTo>
                    <a:pt x="1308858" y="6928788"/>
                    <a:pt x="1027959" y="6334354"/>
                    <a:pt x="894189" y="5852288"/>
                  </a:cubicBezTo>
                  <a:cubicBezTo>
                    <a:pt x="783292" y="6102749"/>
                    <a:pt x="702690" y="6342270"/>
                    <a:pt x="708408" y="6402961"/>
                  </a:cubicBezTo>
                  <a:close/>
                </a:path>
              </a:pathLst>
            </a:custGeom>
            <a:solidFill>
              <a:schemeClr val="accent2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7E43338-64CA-2140-A490-7CB378D8222B}"/>
                </a:ext>
              </a:extLst>
            </p:cNvPr>
            <p:cNvSpPr/>
            <p:nvPr/>
          </p:nvSpPr>
          <p:spPr>
            <a:xfrm>
              <a:off x="12140742" y="9930301"/>
              <a:ext cx="990465" cy="1564270"/>
            </a:xfrm>
            <a:custGeom>
              <a:avLst/>
              <a:gdLst>
                <a:gd name="connsiteX0" fmla="*/ 512847 w 1801072"/>
                <a:gd name="connsiteY0" fmla="*/ 42032 h 2844484"/>
                <a:gd name="connsiteX1" fmla="*/ 1678946 w 1801072"/>
                <a:gd name="connsiteY1" fmla="*/ 529705 h 2844484"/>
                <a:gd name="connsiteX2" fmla="*/ 359395 w 1801072"/>
                <a:gd name="connsiteY2" fmla="*/ 2839327 h 2844484"/>
                <a:gd name="connsiteX3" fmla="*/ 512737 w 1801072"/>
                <a:gd name="connsiteY3" fmla="*/ 42032 h 2844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1072" h="2844484">
                  <a:moveTo>
                    <a:pt x="512847" y="42032"/>
                  </a:moveTo>
                  <a:cubicBezTo>
                    <a:pt x="857416" y="-75612"/>
                    <a:pt x="1459186" y="37633"/>
                    <a:pt x="1678946" y="529705"/>
                  </a:cubicBezTo>
                  <a:cubicBezTo>
                    <a:pt x="2216058" y="1732040"/>
                    <a:pt x="833168" y="2925690"/>
                    <a:pt x="359395" y="2839327"/>
                  </a:cubicBezTo>
                  <a:cubicBezTo>
                    <a:pt x="132267" y="2797876"/>
                    <a:pt x="-394839" y="351810"/>
                    <a:pt x="512737" y="4203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161C8A8-B22E-A74F-B157-14D7C045E9CF}"/>
                </a:ext>
              </a:extLst>
            </p:cNvPr>
            <p:cNvSpPr/>
            <p:nvPr/>
          </p:nvSpPr>
          <p:spPr>
            <a:xfrm>
              <a:off x="12207284" y="10136850"/>
              <a:ext cx="851804" cy="1284815"/>
            </a:xfrm>
            <a:custGeom>
              <a:avLst/>
              <a:gdLst>
                <a:gd name="connsiteX0" fmla="*/ 1294311 w 1548929"/>
                <a:gd name="connsiteY0" fmla="*/ 626 h 2336321"/>
                <a:gd name="connsiteX1" fmla="*/ 1454746 w 1548929"/>
                <a:gd name="connsiteY1" fmla="*/ 247020 h 2336321"/>
                <a:gd name="connsiteX2" fmla="*/ 311135 w 1548929"/>
                <a:gd name="connsiteY2" fmla="*/ 2330532 h 2336321"/>
                <a:gd name="connsiteX3" fmla="*/ 152569 w 1548929"/>
                <a:gd name="connsiteY3" fmla="*/ 2009100 h 2336321"/>
                <a:gd name="connsiteX4" fmla="*/ 128817 w 1548929"/>
                <a:gd name="connsiteY4" fmla="*/ 117996 h 2336321"/>
                <a:gd name="connsiteX5" fmla="*/ 394376 w 1548929"/>
                <a:gd name="connsiteY5" fmla="*/ 138171 h 2336321"/>
                <a:gd name="connsiteX6" fmla="*/ 534909 w 1548929"/>
                <a:gd name="connsiteY6" fmla="*/ 244546 h 2336321"/>
                <a:gd name="connsiteX7" fmla="*/ 301293 w 1548929"/>
                <a:gd name="connsiteY7" fmla="*/ 585385 h 2336321"/>
                <a:gd name="connsiteX8" fmla="*/ 1020063 w 1548929"/>
                <a:gd name="connsiteY8" fmla="*/ 989443 h 2336321"/>
                <a:gd name="connsiteX9" fmla="*/ 1080543 w 1548929"/>
                <a:gd name="connsiteY9" fmla="*/ 883178 h 2336321"/>
                <a:gd name="connsiteX10" fmla="*/ 421977 w 1548929"/>
                <a:gd name="connsiteY10" fmla="*/ 611112 h 2336321"/>
                <a:gd name="connsiteX11" fmla="*/ 777597 w 1548929"/>
                <a:gd name="connsiteY11" fmla="*/ 216839 h 2336321"/>
                <a:gd name="connsiteX12" fmla="*/ 1294421 w 1548929"/>
                <a:gd name="connsiteY12" fmla="*/ 351 h 233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8929" h="2336321">
                  <a:moveTo>
                    <a:pt x="1294311" y="626"/>
                  </a:moveTo>
                  <a:cubicBezTo>
                    <a:pt x="1350832" y="44605"/>
                    <a:pt x="1454746" y="247020"/>
                    <a:pt x="1454746" y="247020"/>
                  </a:cubicBezTo>
                  <a:cubicBezTo>
                    <a:pt x="1919723" y="1336438"/>
                    <a:pt x="519624" y="2418766"/>
                    <a:pt x="311135" y="2330532"/>
                  </a:cubicBezTo>
                  <a:cubicBezTo>
                    <a:pt x="285844" y="2319813"/>
                    <a:pt x="205516" y="2166214"/>
                    <a:pt x="152569" y="2009100"/>
                  </a:cubicBezTo>
                  <a:cubicBezTo>
                    <a:pt x="13137" y="1595091"/>
                    <a:pt x="-95837" y="617709"/>
                    <a:pt x="128817" y="117996"/>
                  </a:cubicBezTo>
                  <a:cubicBezTo>
                    <a:pt x="205461" y="128110"/>
                    <a:pt x="320043" y="133169"/>
                    <a:pt x="394376" y="138171"/>
                  </a:cubicBezTo>
                  <a:cubicBezTo>
                    <a:pt x="510992" y="146032"/>
                    <a:pt x="542387" y="149990"/>
                    <a:pt x="534909" y="244546"/>
                  </a:cubicBezTo>
                  <a:cubicBezTo>
                    <a:pt x="527432" y="339101"/>
                    <a:pt x="305582" y="423980"/>
                    <a:pt x="301293" y="585385"/>
                  </a:cubicBezTo>
                  <a:cubicBezTo>
                    <a:pt x="297005" y="746787"/>
                    <a:pt x="1020063" y="989443"/>
                    <a:pt x="1020063" y="989443"/>
                  </a:cubicBezTo>
                  <a:cubicBezTo>
                    <a:pt x="1020063" y="989443"/>
                    <a:pt x="1153283" y="929521"/>
                    <a:pt x="1080543" y="883178"/>
                  </a:cubicBezTo>
                  <a:cubicBezTo>
                    <a:pt x="981576" y="946783"/>
                    <a:pt x="430114" y="691593"/>
                    <a:pt x="421977" y="611112"/>
                  </a:cubicBezTo>
                  <a:cubicBezTo>
                    <a:pt x="409167" y="485057"/>
                    <a:pt x="607210" y="409907"/>
                    <a:pt x="777597" y="216839"/>
                  </a:cubicBezTo>
                  <a:cubicBezTo>
                    <a:pt x="896190" y="82373"/>
                    <a:pt x="1131401" y="-12018"/>
                    <a:pt x="1294421" y="3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CB43DB6-05A2-E545-A086-0659F5E3520A}"/>
                </a:ext>
              </a:extLst>
            </p:cNvPr>
            <p:cNvSpPr/>
            <p:nvPr/>
          </p:nvSpPr>
          <p:spPr>
            <a:xfrm>
              <a:off x="12297877" y="10321168"/>
              <a:ext cx="697330" cy="910830"/>
            </a:xfrm>
            <a:custGeom>
              <a:avLst/>
              <a:gdLst>
                <a:gd name="connsiteX0" fmla="*/ 440165 w 1268033"/>
                <a:gd name="connsiteY0" fmla="*/ 1655519 h 1656262"/>
                <a:gd name="connsiteX1" fmla="*/ 41 w 1268033"/>
                <a:gd name="connsiteY1" fmla="*/ 1229415 h 1656262"/>
                <a:gd name="connsiteX2" fmla="*/ 237120 w 1268033"/>
                <a:gd name="connsiteY2" fmla="*/ 937558 h 1656262"/>
                <a:gd name="connsiteX3" fmla="*/ 497402 w 1268033"/>
                <a:gd name="connsiteY3" fmla="*/ 886324 h 1656262"/>
                <a:gd name="connsiteX4" fmla="*/ 528080 w 1268033"/>
                <a:gd name="connsiteY4" fmla="*/ 901661 h 1656262"/>
                <a:gd name="connsiteX5" fmla="*/ 537702 w 1268033"/>
                <a:gd name="connsiteY5" fmla="*/ 917218 h 1656262"/>
                <a:gd name="connsiteX6" fmla="*/ 571021 w 1268033"/>
                <a:gd name="connsiteY6" fmla="*/ 900726 h 1656262"/>
                <a:gd name="connsiteX7" fmla="*/ 590925 w 1268033"/>
                <a:gd name="connsiteY7" fmla="*/ 909742 h 1656262"/>
                <a:gd name="connsiteX8" fmla="*/ 598292 w 1268033"/>
                <a:gd name="connsiteY8" fmla="*/ 922881 h 1656262"/>
                <a:gd name="connsiteX9" fmla="*/ 608629 w 1268033"/>
                <a:gd name="connsiteY9" fmla="*/ 913755 h 1656262"/>
                <a:gd name="connsiteX10" fmla="*/ 630621 w 1268033"/>
                <a:gd name="connsiteY10" fmla="*/ 911282 h 1656262"/>
                <a:gd name="connsiteX11" fmla="*/ 651294 w 1268033"/>
                <a:gd name="connsiteY11" fmla="*/ 932116 h 1656262"/>
                <a:gd name="connsiteX12" fmla="*/ 721561 w 1268033"/>
                <a:gd name="connsiteY12" fmla="*/ 960758 h 1656262"/>
                <a:gd name="connsiteX13" fmla="*/ 756308 w 1268033"/>
                <a:gd name="connsiteY13" fmla="*/ 1017766 h 1656262"/>
                <a:gd name="connsiteX14" fmla="*/ 768459 w 1268033"/>
                <a:gd name="connsiteY14" fmla="*/ 981758 h 1656262"/>
                <a:gd name="connsiteX15" fmla="*/ 810520 w 1268033"/>
                <a:gd name="connsiteY15" fmla="*/ 766370 h 1656262"/>
                <a:gd name="connsiteX16" fmla="*/ 778906 w 1268033"/>
                <a:gd name="connsiteY16" fmla="*/ 748999 h 1656262"/>
                <a:gd name="connsiteX17" fmla="*/ 724420 w 1268033"/>
                <a:gd name="connsiteY17" fmla="*/ 841739 h 1656262"/>
                <a:gd name="connsiteX18" fmla="*/ 642827 w 1268033"/>
                <a:gd name="connsiteY18" fmla="*/ 780113 h 1656262"/>
                <a:gd name="connsiteX19" fmla="*/ 716557 w 1268033"/>
                <a:gd name="connsiteY19" fmla="*/ 719037 h 1656262"/>
                <a:gd name="connsiteX20" fmla="*/ 639583 w 1268033"/>
                <a:gd name="connsiteY20" fmla="*/ 733881 h 1656262"/>
                <a:gd name="connsiteX21" fmla="*/ 606100 w 1268033"/>
                <a:gd name="connsiteY21" fmla="*/ 697212 h 1656262"/>
                <a:gd name="connsiteX22" fmla="*/ 626718 w 1268033"/>
                <a:gd name="connsiteY22" fmla="*/ 653233 h 1656262"/>
                <a:gd name="connsiteX23" fmla="*/ 761202 w 1268033"/>
                <a:gd name="connsiteY23" fmla="*/ 677533 h 1656262"/>
                <a:gd name="connsiteX24" fmla="*/ 799689 w 1268033"/>
                <a:gd name="connsiteY24" fmla="*/ 650046 h 1656262"/>
                <a:gd name="connsiteX25" fmla="*/ 867590 w 1268033"/>
                <a:gd name="connsiteY25" fmla="*/ 592927 h 1656262"/>
                <a:gd name="connsiteX26" fmla="*/ 766535 w 1268033"/>
                <a:gd name="connsiteY26" fmla="*/ 540427 h 1656262"/>
                <a:gd name="connsiteX27" fmla="*/ 629851 w 1268033"/>
                <a:gd name="connsiteY27" fmla="*/ 468577 h 1656262"/>
                <a:gd name="connsiteX28" fmla="*/ 682303 w 1268033"/>
                <a:gd name="connsiteY28" fmla="*/ 242248 h 1656262"/>
                <a:gd name="connsiteX29" fmla="*/ 625453 w 1268033"/>
                <a:gd name="connsiteY29" fmla="*/ 87552 h 1656262"/>
                <a:gd name="connsiteX30" fmla="*/ 624408 w 1268033"/>
                <a:gd name="connsiteY30" fmla="*/ 17350 h 1656262"/>
                <a:gd name="connsiteX31" fmla="*/ 734370 w 1268033"/>
                <a:gd name="connsiteY31" fmla="*/ 96842 h 1656262"/>
                <a:gd name="connsiteX32" fmla="*/ 734370 w 1268033"/>
                <a:gd name="connsiteY32" fmla="*/ 13007 h 1656262"/>
                <a:gd name="connsiteX33" fmla="*/ 796885 w 1268033"/>
                <a:gd name="connsiteY33" fmla="*/ 22792 h 1656262"/>
                <a:gd name="connsiteX34" fmla="*/ 842683 w 1268033"/>
                <a:gd name="connsiteY34" fmla="*/ 133180 h 1656262"/>
                <a:gd name="connsiteX35" fmla="*/ 807166 w 1268033"/>
                <a:gd name="connsiteY35" fmla="*/ 187164 h 1656262"/>
                <a:gd name="connsiteX36" fmla="*/ 783360 w 1268033"/>
                <a:gd name="connsiteY36" fmla="*/ 302994 h 1656262"/>
                <a:gd name="connsiteX37" fmla="*/ 1134690 w 1268033"/>
                <a:gd name="connsiteY37" fmla="*/ 198544 h 1656262"/>
                <a:gd name="connsiteX38" fmla="*/ 1253285 w 1268033"/>
                <a:gd name="connsiteY38" fmla="*/ 718927 h 1656262"/>
                <a:gd name="connsiteX39" fmla="*/ 869625 w 1268033"/>
                <a:gd name="connsiteY39" fmla="*/ 1283290 h 1656262"/>
                <a:gd name="connsiteX40" fmla="*/ 440000 w 1268033"/>
                <a:gd name="connsiteY40" fmla="*/ 1655409 h 165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268033" h="1656262">
                  <a:moveTo>
                    <a:pt x="440165" y="1655519"/>
                  </a:moveTo>
                  <a:cubicBezTo>
                    <a:pt x="192750" y="1656618"/>
                    <a:pt x="13786" y="1516324"/>
                    <a:pt x="41" y="1229415"/>
                  </a:cubicBezTo>
                  <a:cubicBezTo>
                    <a:pt x="-6942" y="1083955"/>
                    <a:pt x="162675" y="972247"/>
                    <a:pt x="237120" y="937558"/>
                  </a:cubicBezTo>
                  <a:cubicBezTo>
                    <a:pt x="298205" y="918648"/>
                    <a:pt x="400304" y="971972"/>
                    <a:pt x="497402" y="886324"/>
                  </a:cubicBezTo>
                  <a:cubicBezTo>
                    <a:pt x="510432" y="884839"/>
                    <a:pt x="519394" y="889951"/>
                    <a:pt x="528080" y="901661"/>
                  </a:cubicBezTo>
                  <a:cubicBezTo>
                    <a:pt x="531380" y="906223"/>
                    <a:pt x="533579" y="914800"/>
                    <a:pt x="537702" y="917218"/>
                  </a:cubicBezTo>
                  <a:cubicBezTo>
                    <a:pt x="552657" y="925960"/>
                    <a:pt x="555516" y="903750"/>
                    <a:pt x="571021" y="900726"/>
                  </a:cubicBezTo>
                  <a:cubicBezTo>
                    <a:pt x="578664" y="900671"/>
                    <a:pt x="585921" y="903970"/>
                    <a:pt x="590925" y="909742"/>
                  </a:cubicBezTo>
                  <a:cubicBezTo>
                    <a:pt x="595049" y="915569"/>
                    <a:pt x="597633" y="922716"/>
                    <a:pt x="598292" y="922881"/>
                  </a:cubicBezTo>
                  <a:cubicBezTo>
                    <a:pt x="601426" y="919473"/>
                    <a:pt x="604889" y="916449"/>
                    <a:pt x="608629" y="913755"/>
                  </a:cubicBezTo>
                  <a:cubicBezTo>
                    <a:pt x="615061" y="909302"/>
                    <a:pt x="623363" y="908368"/>
                    <a:pt x="630621" y="911282"/>
                  </a:cubicBezTo>
                  <a:cubicBezTo>
                    <a:pt x="641618" y="918868"/>
                    <a:pt x="649975" y="931732"/>
                    <a:pt x="651294" y="932116"/>
                  </a:cubicBezTo>
                  <a:cubicBezTo>
                    <a:pt x="672022" y="938494"/>
                    <a:pt x="692806" y="917768"/>
                    <a:pt x="721561" y="960758"/>
                  </a:cubicBezTo>
                  <a:cubicBezTo>
                    <a:pt x="731731" y="975985"/>
                    <a:pt x="745862" y="997920"/>
                    <a:pt x="756308" y="1017766"/>
                  </a:cubicBezTo>
                  <a:cubicBezTo>
                    <a:pt x="763181" y="1016722"/>
                    <a:pt x="767799" y="1007376"/>
                    <a:pt x="768459" y="981758"/>
                  </a:cubicBezTo>
                  <a:cubicBezTo>
                    <a:pt x="769504" y="937778"/>
                    <a:pt x="789242" y="830634"/>
                    <a:pt x="810520" y="766370"/>
                  </a:cubicBezTo>
                  <a:cubicBezTo>
                    <a:pt x="800238" y="760377"/>
                    <a:pt x="789462" y="754551"/>
                    <a:pt x="778906" y="748999"/>
                  </a:cubicBezTo>
                  <a:cubicBezTo>
                    <a:pt x="761696" y="777805"/>
                    <a:pt x="761641" y="820465"/>
                    <a:pt x="724420" y="841739"/>
                  </a:cubicBezTo>
                  <a:cubicBezTo>
                    <a:pt x="700227" y="854053"/>
                    <a:pt x="568382" y="827941"/>
                    <a:pt x="642827" y="780113"/>
                  </a:cubicBezTo>
                  <a:cubicBezTo>
                    <a:pt x="666743" y="764720"/>
                    <a:pt x="692310" y="741632"/>
                    <a:pt x="716557" y="719037"/>
                  </a:cubicBezTo>
                  <a:cubicBezTo>
                    <a:pt x="692530" y="714090"/>
                    <a:pt x="670043" y="730032"/>
                    <a:pt x="639583" y="733881"/>
                  </a:cubicBezTo>
                  <a:cubicBezTo>
                    <a:pt x="603845" y="738168"/>
                    <a:pt x="610224" y="717828"/>
                    <a:pt x="606100" y="697212"/>
                  </a:cubicBezTo>
                  <a:cubicBezTo>
                    <a:pt x="606100" y="697212"/>
                    <a:pt x="582623" y="668956"/>
                    <a:pt x="626718" y="653233"/>
                  </a:cubicBezTo>
                  <a:cubicBezTo>
                    <a:pt x="662785" y="640589"/>
                    <a:pt x="711884" y="661040"/>
                    <a:pt x="761202" y="677533"/>
                  </a:cubicBezTo>
                  <a:cubicBezTo>
                    <a:pt x="772747" y="666702"/>
                    <a:pt x="785668" y="657466"/>
                    <a:pt x="799689" y="650046"/>
                  </a:cubicBezTo>
                  <a:cubicBezTo>
                    <a:pt x="836471" y="633553"/>
                    <a:pt x="865666" y="629759"/>
                    <a:pt x="867590" y="592927"/>
                  </a:cubicBezTo>
                  <a:cubicBezTo>
                    <a:pt x="869515" y="556095"/>
                    <a:pt x="841584" y="527343"/>
                    <a:pt x="766535" y="540427"/>
                  </a:cubicBezTo>
                  <a:cubicBezTo>
                    <a:pt x="691485" y="553511"/>
                    <a:pt x="646565" y="510521"/>
                    <a:pt x="629851" y="468577"/>
                  </a:cubicBezTo>
                  <a:cubicBezTo>
                    <a:pt x="614347" y="407775"/>
                    <a:pt x="672133" y="298157"/>
                    <a:pt x="682303" y="242248"/>
                  </a:cubicBezTo>
                  <a:cubicBezTo>
                    <a:pt x="692475" y="186340"/>
                    <a:pt x="690771" y="151981"/>
                    <a:pt x="625453" y="87552"/>
                  </a:cubicBezTo>
                  <a:cubicBezTo>
                    <a:pt x="560135" y="23122"/>
                    <a:pt x="597523" y="9049"/>
                    <a:pt x="624408" y="17350"/>
                  </a:cubicBezTo>
                  <a:cubicBezTo>
                    <a:pt x="651294" y="25651"/>
                    <a:pt x="722550" y="83044"/>
                    <a:pt x="734370" y="96842"/>
                  </a:cubicBezTo>
                  <a:cubicBezTo>
                    <a:pt x="746192" y="110641"/>
                    <a:pt x="739320" y="32743"/>
                    <a:pt x="734370" y="13007"/>
                  </a:cubicBezTo>
                  <a:cubicBezTo>
                    <a:pt x="729423" y="-6729"/>
                    <a:pt x="760872" y="-6674"/>
                    <a:pt x="796885" y="22792"/>
                  </a:cubicBezTo>
                  <a:cubicBezTo>
                    <a:pt x="832898" y="52259"/>
                    <a:pt x="847798" y="89256"/>
                    <a:pt x="842683" y="133180"/>
                  </a:cubicBezTo>
                  <a:cubicBezTo>
                    <a:pt x="829653" y="168088"/>
                    <a:pt x="819536" y="166659"/>
                    <a:pt x="807166" y="187164"/>
                  </a:cubicBezTo>
                  <a:cubicBezTo>
                    <a:pt x="794795" y="207669"/>
                    <a:pt x="766590" y="286117"/>
                    <a:pt x="783360" y="302994"/>
                  </a:cubicBezTo>
                  <a:cubicBezTo>
                    <a:pt x="800128" y="319872"/>
                    <a:pt x="991683" y="95908"/>
                    <a:pt x="1134690" y="198544"/>
                  </a:cubicBezTo>
                  <a:cubicBezTo>
                    <a:pt x="1277696" y="301180"/>
                    <a:pt x="1283139" y="614257"/>
                    <a:pt x="1253285" y="718927"/>
                  </a:cubicBezTo>
                  <a:cubicBezTo>
                    <a:pt x="1172352" y="997150"/>
                    <a:pt x="893926" y="1264983"/>
                    <a:pt x="869625" y="1283290"/>
                  </a:cubicBezTo>
                  <a:cubicBezTo>
                    <a:pt x="638703" y="1457062"/>
                    <a:pt x="666689" y="1626657"/>
                    <a:pt x="440000" y="1655409"/>
                  </a:cubicBezTo>
                  <a:close/>
                </a:path>
              </a:pathLst>
            </a:custGeom>
            <a:solidFill>
              <a:schemeClr val="accent2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B85658-7521-2543-B0B6-AD54BBBC0701}"/>
              </a:ext>
            </a:extLst>
          </p:cNvPr>
          <p:cNvGrpSpPr/>
          <p:nvPr/>
        </p:nvGrpSpPr>
        <p:grpSpPr>
          <a:xfrm>
            <a:off x="4132173" y="7515892"/>
            <a:ext cx="1413402" cy="5065732"/>
            <a:chOff x="3762835" y="6185809"/>
            <a:chExt cx="1781359" cy="6384519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46443EE-AEC2-AF47-A78E-AA376B7D4D04}"/>
                </a:ext>
              </a:extLst>
            </p:cNvPr>
            <p:cNvSpPr/>
            <p:nvPr/>
          </p:nvSpPr>
          <p:spPr>
            <a:xfrm>
              <a:off x="3762835" y="6185809"/>
              <a:ext cx="1781359" cy="6384519"/>
            </a:xfrm>
            <a:custGeom>
              <a:avLst/>
              <a:gdLst>
                <a:gd name="connsiteX0" fmla="*/ 1269996 w 3239241"/>
                <a:gd name="connsiteY0" fmla="*/ 2785126 h 11609675"/>
                <a:gd name="connsiteX1" fmla="*/ 1406790 w 3239241"/>
                <a:gd name="connsiteY1" fmla="*/ 2535654 h 11609675"/>
                <a:gd name="connsiteX2" fmla="*/ 795013 w 3239241"/>
                <a:gd name="connsiteY2" fmla="*/ 2406520 h 11609675"/>
                <a:gd name="connsiteX3" fmla="*/ 784951 w 3239241"/>
                <a:gd name="connsiteY3" fmla="*/ 2147318 h 11609675"/>
                <a:gd name="connsiteX4" fmla="*/ 1477276 w 3239241"/>
                <a:gd name="connsiteY4" fmla="*/ 65784 h 11609675"/>
                <a:gd name="connsiteX5" fmla="*/ 2013288 w 3239241"/>
                <a:gd name="connsiteY5" fmla="*/ -679 h 11609675"/>
                <a:gd name="connsiteX6" fmla="*/ 3217378 w 3239241"/>
                <a:gd name="connsiteY6" fmla="*/ 1053446 h 11609675"/>
                <a:gd name="connsiteX7" fmla="*/ 3130398 w 3239241"/>
                <a:gd name="connsiteY7" fmla="*/ 1108915 h 11609675"/>
                <a:gd name="connsiteX8" fmla="*/ 3098399 w 3239241"/>
                <a:gd name="connsiteY8" fmla="*/ 1107101 h 11609675"/>
                <a:gd name="connsiteX9" fmla="*/ 3062441 w 3239241"/>
                <a:gd name="connsiteY9" fmla="*/ 1220292 h 11609675"/>
                <a:gd name="connsiteX10" fmla="*/ 3091526 w 3239241"/>
                <a:gd name="connsiteY10" fmla="*/ 1463497 h 11609675"/>
                <a:gd name="connsiteX11" fmla="*/ 3219193 w 3239241"/>
                <a:gd name="connsiteY11" fmla="*/ 1679105 h 11609675"/>
                <a:gd name="connsiteX12" fmla="*/ 3136116 w 3239241"/>
                <a:gd name="connsiteY12" fmla="*/ 1777618 h 11609675"/>
                <a:gd name="connsiteX13" fmla="*/ 3071073 w 3239241"/>
                <a:gd name="connsiteY13" fmla="*/ 1798563 h 11609675"/>
                <a:gd name="connsiteX14" fmla="*/ 3101038 w 3239241"/>
                <a:gd name="connsiteY14" fmla="*/ 1935998 h 11609675"/>
                <a:gd name="connsiteX15" fmla="*/ 3050455 w 3239241"/>
                <a:gd name="connsiteY15" fmla="*/ 2000758 h 11609675"/>
                <a:gd name="connsiteX16" fmla="*/ 2996244 w 3239241"/>
                <a:gd name="connsiteY16" fmla="*/ 2015655 h 11609675"/>
                <a:gd name="connsiteX17" fmla="*/ 3020106 w 3239241"/>
                <a:gd name="connsiteY17" fmla="*/ 2062053 h 11609675"/>
                <a:gd name="connsiteX18" fmla="*/ 3009494 w 3239241"/>
                <a:gd name="connsiteY18" fmla="*/ 2144514 h 11609675"/>
                <a:gd name="connsiteX19" fmla="*/ 2915476 w 3239241"/>
                <a:gd name="connsiteY19" fmla="*/ 2201192 h 11609675"/>
                <a:gd name="connsiteX20" fmla="*/ 2818324 w 3239241"/>
                <a:gd name="connsiteY20" fmla="*/ 2480130 h 11609675"/>
                <a:gd name="connsiteX21" fmla="*/ 2256031 w 3239241"/>
                <a:gd name="connsiteY21" fmla="*/ 2478536 h 11609675"/>
                <a:gd name="connsiteX22" fmla="*/ 2161353 w 3239241"/>
                <a:gd name="connsiteY22" fmla="*/ 2968904 h 11609675"/>
                <a:gd name="connsiteX23" fmla="*/ 3111155 w 3239241"/>
                <a:gd name="connsiteY23" fmla="*/ 4765068 h 11609675"/>
                <a:gd name="connsiteX24" fmla="*/ 2972712 w 3239241"/>
                <a:gd name="connsiteY24" fmla="*/ 5592646 h 11609675"/>
                <a:gd name="connsiteX25" fmla="*/ 2948740 w 3239241"/>
                <a:gd name="connsiteY25" fmla="*/ 7236916 h 11609675"/>
                <a:gd name="connsiteX26" fmla="*/ 2779563 w 3239241"/>
                <a:gd name="connsiteY26" fmla="*/ 9309433 h 11609675"/>
                <a:gd name="connsiteX27" fmla="*/ 2841746 w 3239241"/>
                <a:gd name="connsiteY27" fmla="*/ 11608939 h 11609675"/>
                <a:gd name="connsiteX28" fmla="*/ 1285776 w 3239241"/>
                <a:gd name="connsiteY28" fmla="*/ 11608939 h 11609675"/>
                <a:gd name="connsiteX29" fmla="*/ 1140130 w 3239241"/>
                <a:gd name="connsiteY29" fmla="*/ 10510120 h 11609675"/>
                <a:gd name="connsiteX30" fmla="*/ 540339 w 3239241"/>
                <a:gd name="connsiteY30" fmla="*/ 8676519 h 11609675"/>
                <a:gd name="connsiteX31" fmla="*/ 580970 w 3239241"/>
                <a:gd name="connsiteY31" fmla="*/ 8518249 h 11609675"/>
                <a:gd name="connsiteX32" fmla="*/ 293528 w 3239241"/>
                <a:gd name="connsiteY32" fmla="*/ 7614698 h 11609675"/>
                <a:gd name="connsiteX33" fmla="*/ -127 w 3239241"/>
                <a:gd name="connsiteY33" fmla="*/ 6263877 h 11609675"/>
                <a:gd name="connsiteX34" fmla="*/ -127 w 3239241"/>
                <a:gd name="connsiteY34" fmla="*/ 6229793 h 11609675"/>
                <a:gd name="connsiteX35" fmla="*/ 783192 w 3239241"/>
                <a:gd name="connsiteY35" fmla="*/ 3641675 h 11609675"/>
                <a:gd name="connsiteX36" fmla="*/ 1269996 w 3239241"/>
                <a:gd name="connsiteY36" fmla="*/ 2785126 h 11609675"/>
                <a:gd name="connsiteX37" fmla="*/ 865334 w 3239241"/>
                <a:gd name="connsiteY37" fmla="*/ 5582420 h 11609675"/>
                <a:gd name="connsiteX38" fmla="*/ 597245 w 3239241"/>
                <a:gd name="connsiteY38" fmla="*/ 6402796 h 11609675"/>
                <a:gd name="connsiteX39" fmla="*/ 936095 w 3239241"/>
                <a:gd name="connsiteY39" fmla="*/ 7696884 h 11609675"/>
                <a:gd name="connsiteX40" fmla="*/ 1244980 w 3239241"/>
                <a:gd name="connsiteY40" fmla="*/ 6836046 h 11609675"/>
                <a:gd name="connsiteX41" fmla="*/ 865334 w 3239241"/>
                <a:gd name="connsiteY41" fmla="*/ 5582640 h 116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239241" h="11609675">
                  <a:moveTo>
                    <a:pt x="1269996" y="2785126"/>
                  </a:moveTo>
                  <a:cubicBezTo>
                    <a:pt x="1333455" y="2713110"/>
                    <a:pt x="1380173" y="2627900"/>
                    <a:pt x="1406790" y="2535654"/>
                  </a:cubicBezTo>
                  <a:cubicBezTo>
                    <a:pt x="1136392" y="2627296"/>
                    <a:pt x="795013" y="2406520"/>
                    <a:pt x="795013" y="2406520"/>
                  </a:cubicBezTo>
                  <a:cubicBezTo>
                    <a:pt x="784841" y="2363915"/>
                    <a:pt x="788305" y="2170132"/>
                    <a:pt x="784951" y="2147318"/>
                  </a:cubicBezTo>
                  <a:cubicBezTo>
                    <a:pt x="793198" y="2051718"/>
                    <a:pt x="627815" y="278203"/>
                    <a:pt x="1477276" y="65784"/>
                  </a:cubicBezTo>
                  <a:cubicBezTo>
                    <a:pt x="1552710" y="39397"/>
                    <a:pt x="1763178" y="255"/>
                    <a:pt x="2013288" y="-679"/>
                  </a:cubicBezTo>
                  <a:cubicBezTo>
                    <a:pt x="2555789" y="-4417"/>
                    <a:pt x="3288854" y="170949"/>
                    <a:pt x="3217378" y="1053446"/>
                  </a:cubicBezTo>
                  <a:cubicBezTo>
                    <a:pt x="3217378" y="1053446"/>
                    <a:pt x="3211880" y="1109849"/>
                    <a:pt x="3130398" y="1108915"/>
                  </a:cubicBezTo>
                  <a:cubicBezTo>
                    <a:pt x="3119677" y="1109190"/>
                    <a:pt x="3109010" y="1108585"/>
                    <a:pt x="3098399" y="1107101"/>
                  </a:cubicBezTo>
                  <a:cubicBezTo>
                    <a:pt x="3083664" y="1131014"/>
                    <a:pt x="3075252" y="1169606"/>
                    <a:pt x="3062441" y="1220292"/>
                  </a:cubicBezTo>
                  <a:cubicBezTo>
                    <a:pt x="3056448" y="1255420"/>
                    <a:pt x="3010814" y="1368172"/>
                    <a:pt x="3091526" y="1463497"/>
                  </a:cubicBezTo>
                  <a:cubicBezTo>
                    <a:pt x="3122151" y="1510170"/>
                    <a:pt x="3223042" y="1648045"/>
                    <a:pt x="3219193" y="1679105"/>
                  </a:cubicBezTo>
                  <a:cubicBezTo>
                    <a:pt x="3213090" y="1728582"/>
                    <a:pt x="3186204" y="1757333"/>
                    <a:pt x="3136116" y="1777618"/>
                  </a:cubicBezTo>
                  <a:cubicBezTo>
                    <a:pt x="3116653" y="1785424"/>
                    <a:pt x="3083719" y="1785369"/>
                    <a:pt x="3071073" y="1798563"/>
                  </a:cubicBezTo>
                  <a:cubicBezTo>
                    <a:pt x="3026044" y="1845346"/>
                    <a:pt x="3104062" y="1876352"/>
                    <a:pt x="3101038" y="1935998"/>
                  </a:cubicBezTo>
                  <a:cubicBezTo>
                    <a:pt x="3099939" y="1958647"/>
                    <a:pt x="3071073" y="1992236"/>
                    <a:pt x="3050455" y="2000758"/>
                  </a:cubicBezTo>
                  <a:cubicBezTo>
                    <a:pt x="3025714" y="2010542"/>
                    <a:pt x="2997453" y="2013346"/>
                    <a:pt x="2996244" y="2015655"/>
                  </a:cubicBezTo>
                  <a:cubicBezTo>
                    <a:pt x="3004271" y="2031213"/>
                    <a:pt x="3013343" y="2041273"/>
                    <a:pt x="3020106" y="2062053"/>
                  </a:cubicBezTo>
                  <a:cubicBezTo>
                    <a:pt x="3027748" y="2092289"/>
                    <a:pt x="3028628" y="2119941"/>
                    <a:pt x="3009494" y="2144514"/>
                  </a:cubicBezTo>
                  <a:cubicBezTo>
                    <a:pt x="2972272" y="2177498"/>
                    <a:pt x="2918060" y="2196685"/>
                    <a:pt x="2915476" y="2201192"/>
                  </a:cubicBezTo>
                  <a:cubicBezTo>
                    <a:pt x="2873690" y="2271174"/>
                    <a:pt x="3000037" y="2414437"/>
                    <a:pt x="2818324" y="2480130"/>
                  </a:cubicBezTo>
                  <a:cubicBezTo>
                    <a:pt x="2738601" y="2508937"/>
                    <a:pt x="2353897" y="2474633"/>
                    <a:pt x="2256031" y="2478536"/>
                  </a:cubicBezTo>
                  <a:cubicBezTo>
                    <a:pt x="2073383" y="2518337"/>
                    <a:pt x="2160913" y="2905134"/>
                    <a:pt x="2161353" y="2968904"/>
                  </a:cubicBezTo>
                  <a:cubicBezTo>
                    <a:pt x="2255591" y="3607041"/>
                    <a:pt x="2880728" y="4495420"/>
                    <a:pt x="3111155" y="4765068"/>
                  </a:cubicBezTo>
                  <a:cubicBezTo>
                    <a:pt x="3357746" y="5069678"/>
                    <a:pt x="3212705" y="5530195"/>
                    <a:pt x="2972712" y="5592646"/>
                  </a:cubicBezTo>
                  <a:cubicBezTo>
                    <a:pt x="2968258" y="5594240"/>
                    <a:pt x="2850104" y="6384985"/>
                    <a:pt x="2948740" y="7236916"/>
                  </a:cubicBezTo>
                  <a:cubicBezTo>
                    <a:pt x="3022800" y="7876153"/>
                    <a:pt x="2991076" y="8653869"/>
                    <a:pt x="2779563" y="9309433"/>
                  </a:cubicBezTo>
                  <a:cubicBezTo>
                    <a:pt x="2692362" y="9777537"/>
                    <a:pt x="2800291" y="11016156"/>
                    <a:pt x="2841746" y="11608939"/>
                  </a:cubicBezTo>
                  <a:lnTo>
                    <a:pt x="1285776" y="11608939"/>
                  </a:lnTo>
                  <a:cubicBezTo>
                    <a:pt x="1262628" y="11171237"/>
                    <a:pt x="1219138" y="10652392"/>
                    <a:pt x="1140130" y="10510120"/>
                  </a:cubicBezTo>
                  <a:cubicBezTo>
                    <a:pt x="1087293" y="10108315"/>
                    <a:pt x="381663" y="9378921"/>
                    <a:pt x="540339" y="8676519"/>
                  </a:cubicBezTo>
                  <a:cubicBezTo>
                    <a:pt x="552600" y="8622149"/>
                    <a:pt x="566346" y="8569485"/>
                    <a:pt x="580970" y="8518249"/>
                  </a:cubicBezTo>
                  <a:cubicBezTo>
                    <a:pt x="499598" y="8293955"/>
                    <a:pt x="450885" y="8114906"/>
                    <a:pt x="293528" y="7614698"/>
                  </a:cubicBezTo>
                  <a:cubicBezTo>
                    <a:pt x="86524" y="6956438"/>
                    <a:pt x="-2381" y="6463377"/>
                    <a:pt x="-127" y="6263877"/>
                  </a:cubicBezTo>
                  <a:cubicBezTo>
                    <a:pt x="-127" y="6251673"/>
                    <a:pt x="-127" y="6240129"/>
                    <a:pt x="-127" y="6229793"/>
                  </a:cubicBezTo>
                  <a:cubicBezTo>
                    <a:pt x="5371" y="6039419"/>
                    <a:pt x="577177" y="4212689"/>
                    <a:pt x="783192" y="3641675"/>
                  </a:cubicBezTo>
                  <a:cubicBezTo>
                    <a:pt x="989207" y="3070661"/>
                    <a:pt x="1044573" y="3044218"/>
                    <a:pt x="1269996" y="2785126"/>
                  </a:cubicBezTo>
                  <a:close/>
                  <a:moveTo>
                    <a:pt x="865334" y="5582420"/>
                  </a:moveTo>
                  <a:cubicBezTo>
                    <a:pt x="754436" y="5832882"/>
                    <a:pt x="591527" y="6342051"/>
                    <a:pt x="597245" y="6402796"/>
                  </a:cubicBezTo>
                  <a:cubicBezTo>
                    <a:pt x="628969" y="6740062"/>
                    <a:pt x="839163" y="7097612"/>
                    <a:pt x="936095" y="7696884"/>
                  </a:cubicBezTo>
                  <a:cubicBezTo>
                    <a:pt x="1029563" y="7525529"/>
                    <a:pt x="1225406" y="6934449"/>
                    <a:pt x="1244980" y="6836046"/>
                  </a:cubicBezTo>
                  <a:cubicBezTo>
                    <a:pt x="1280278" y="6659195"/>
                    <a:pt x="999378" y="6064761"/>
                    <a:pt x="865334" y="5582640"/>
                  </a:cubicBezTo>
                  <a:close/>
                </a:path>
              </a:pathLst>
            </a:custGeom>
            <a:solidFill>
              <a:schemeClr val="accent1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1C683EA6-D288-8245-9907-FECFE3355C64}"/>
                </a:ext>
              </a:extLst>
            </p:cNvPr>
            <p:cNvSpPr/>
            <p:nvPr/>
          </p:nvSpPr>
          <p:spPr>
            <a:xfrm>
              <a:off x="4592265" y="10842318"/>
              <a:ext cx="568401" cy="739411"/>
            </a:xfrm>
            <a:custGeom>
              <a:avLst/>
              <a:gdLst>
                <a:gd name="connsiteX0" fmla="*/ 95 w 1033587"/>
                <a:gd name="connsiteY0" fmla="*/ 465969 h 1344553"/>
                <a:gd name="connsiteX1" fmla="*/ 645191 w 1033587"/>
                <a:gd name="connsiteY1" fmla="*/ 3364 h 1344553"/>
                <a:gd name="connsiteX2" fmla="*/ 877872 w 1033587"/>
                <a:gd name="connsiteY2" fmla="*/ 827973 h 1344553"/>
                <a:gd name="connsiteX3" fmla="*/ 293585 w 1033587"/>
                <a:gd name="connsiteY3" fmla="*/ 1343464 h 1344553"/>
                <a:gd name="connsiteX4" fmla="*/ 95 w 1033587"/>
                <a:gd name="connsiteY4" fmla="*/ 465804 h 134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3587" h="1344553">
                  <a:moveTo>
                    <a:pt x="95" y="465969"/>
                  </a:moveTo>
                  <a:cubicBezTo>
                    <a:pt x="4769" y="214738"/>
                    <a:pt x="310630" y="-35998"/>
                    <a:pt x="645191" y="3364"/>
                  </a:cubicBezTo>
                  <a:cubicBezTo>
                    <a:pt x="824980" y="24473"/>
                    <a:pt x="1267084" y="381365"/>
                    <a:pt x="877872" y="827973"/>
                  </a:cubicBezTo>
                  <a:cubicBezTo>
                    <a:pt x="488659" y="1274581"/>
                    <a:pt x="423121" y="1349785"/>
                    <a:pt x="293585" y="1343464"/>
                  </a:cubicBezTo>
                  <a:cubicBezTo>
                    <a:pt x="164050" y="1337141"/>
                    <a:pt x="-7822" y="894052"/>
                    <a:pt x="95" y="46580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31BD80-8684-4844-BAFA-4D5366A4DB8F}"/>
                </a:ext>
              </a:extLst>
            </p:cNvPr>
            <p:cNvSpPr/>
            <p:nvPr/>
          </p:nvSpPr>
          <p:spPr>
            <a:xfrm>
              <a:off x="4639755" y="10965580"/>
              <a:ext cx="456164" cy="526927"/>
            </a:xfrm>
            <a:custGeom>
              <a:avLst/>
              <a:gdLst>
                <a:gd name="connsiteX0" fmla="*/ 83467 w 829493"/>
                <a:gd name="connsiteY0" fmla="*/ 65304 h 958169"/>
                <a:gd name="connsiteX1" fmla="*/ 235545 w 829493"/>
                <a:gd name="connsiteY1" fmla="*/ 78609 h 958169"/>
                <a:gd name="connsiteX2" fmla="*/ 310320 w 829493"/>
                <a:gd name="connsiteY2" fmla="*/ 139794 h 958169"/>
                <a:gd name="connsiteX3" fmla="*/ 421877 w 829493"/>
                <a:gd name="connsiteY3" fmla="*/ 371400 h 958169"/>
                <a:gd name="connsiteX4" fmla="*/ 468611 w 829493"/>
                <a:gd name="connsiteY4" fmla="*/ 475851 h 958169"/>
                <a:gd name="connsiteX5" fmla="*/ 480762 w 829493"/>
                <a:gd name="connsiteY5" fmla="*/ 373874 h 958169"/>
                <a:gd name="connsiteX6" fmla="*/ 439526 w 829493"/>
                <a:gd name="connsiteY6" fmla="*/ 124183 h 958169"/>
                <a:gd name="connsiteX7" fmla="*/ 704096 w 829493"/>
                <a:gd name="connsiteY7" fmla="*/ -664 h 958169"/>
                <a:gd name="connsiteX8" fmla="*/ 701127 w 829493"/>
                <a:gd name="connsiteY8" fmla="*/ 548031 h 958169"/>
                <a:gd name="connsiteX9" fmla="*/ 237414 w 829493"/>
                <a:gd name="connsiteY9" fmla="*/ 957148 h 958169"/>
                <a:gd name="connsiteX10" fmla="*/ 160441 w 829493"/>
                <a:gd name="connsiteY10" fmla="*/ 898930 h 958169"/>
                <a:gd name="connsiteX11" fmla="*/ 83467 w 829493"/>
                <a:gd name="connsiteY11" fmla="*/ 65524 h 95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9493" h="958169">
                  <a:moveTo>
                    <a:pt x="83467" y="65304"/>
                  </a:moveTo>
                  <a:cubicBezTo>
                    <a:pt x="123493" y="72286"/>
                    <a:pt x="192275" y="75475"/>
                    <a:pt x="235545" y="78609"/>
                  </a:cubicBezTo>
                  <a:cubicBezTo>
                    <a:pt x="297564" y="83171"/>
                    <a:pt x="314278" y="85426"/>
                    <a:pt x="310320" y="139794"/>
                  </a:cubicBezTo>
                  <a:cubicBezTo>
                    <a:pt x="306361" y="194164"/>
                    <a:pt x="363267" y="319724"/>
                    <a:pt x="421877" y="371400"/>
                  </a:cubicBezTo>
                  <a:cubicBezTo>
                    <a:pt x="419567" y="464306"/>
                    <a:pt x="468611" y="475851"/>
                    <a:pt x="468611" y="475851"/>
                  </a:cubicBezTo>
                  <a:cubicBezTo>
                    <a:pt x="468611" y="475851"/>
                    <a:pt x="487579" y="446384"/>
                    <a:pt x="480762" y="373874"/>
                  </a:cubicBezTo>
                  <a:cubicBezTo>
                    <a:pt x="473944" y="301364"/>
                    <a:pt x="348807" y="235175"/>
                    <a:pt x="439526" y="124183"/>
                  </a:cubicBezTo>
                  <a:cubicBezTo>
                    <a:pt x="500005" y="49803"/>
                    <a:pt x="618105" y="-2973"/>
                    <a:pt x="704096" y="-664"/>
                  </a:cubicBezTo>
                  <a:cubicBezTo>
                    <a:pt x="741318" y="35674"/>
                    <a:pt x="968006" y="233800"/>
                    <a:pt x="701127" y="548031"/>
                  </a:cubicBezTo>
                  <a:cubicBezTo>
                    <a:pt x="392242" y="902613"/>
                    <a:pt x="340174" y="962205"/>
                    <a:pt x="237414" y="957148"/>
                  </a:cubicBezTo>
                  <a:cubicBezTo>
                    <a:pt x="212838" y="955937"/>
                    <a:pt x="186392" y="934828"/>
                    <a:pt x="160441" y="898930"/>
                  </a:cubicBezTo>
                  <a:cubicBezTo>
                    <a:pt x="-146300" y="440283"/>
                    <a:pt x="80003" y="69813"/>
                    <a:pt x="83467" y="655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BBC7D424-051F-C14E-9A97-291EF295D131}"/>
                </a:ext>
              </a:extLst>
            </p:cNvPr>
            <p:cNvSpPr/>
            <p:nvPr/>
          </p:nvSpPr>
          <p:spPr>
            <a:xfrm>
              <a:off x="4668132" y="11099087"/>
              <a:ext cx="341486" cy="216228"/>
            </a:xfrm>
            <a:custGeom>
              <a:avLst/>
              <a:gdLst>
                <a:gd name="connsiteX0" fmla="*/ 46436 w 620962"/>
                <a:gd name="connsiteY0" fmla="*/ 323844 h 393191"/>
                <a:gd name="connsiteX1" fmla="*/ 64030 w 620962"/>
                <a:gd name="connsiteY1" fmla="*/ 59969 h 393191"/>
                <a:gd name="connsiteX2" fmla="*/ 218857 w 620962"/>
                <a:gd name="connsiteY2" fmla="*/ 38473 h 393191"/>
                <a:gd name="connsiteX3" fmla="*/ 308807 w 620962"/>
                <a:gd name="connsiteY3" fmla="*/ 143859 h 393191"/>
                <a:gd name="connsiteX4" fmla="*/ 358675 w 620962"/>
                <a:gd name="connsiteY4" fmla="*/ 145452 h 393191"/>
                <a:gd name="connsiteX5" fmla="*/ 322167 w 620962"/>
                <a:gd name="connsiteY5" fmla="*/ 106531 h 393191"/>
                <a:gd name="connsiteX6" fmla="*/ 362744 w 620962"/>
                <a:gd name="connsiteY6" fmla="*/ 105761 h 393191"/>
                <a:gd name="connsiteX7" fmla="*/ 376214 w 620962"/>
                <a:gd name="connsiteY7" fmla="*/ 131490 h 393191"/>
                <a:gd name="connsiteX8" fmla="*/ 381382 w 620962"/>
                <a:gd name="connsiteY8" fmla="*/ 126927 h 393191"/>
                <a:gd name="connsiteX9" fmla="*/ 377698 w 620962"/>
                <a:gd name="connsiteY9" fmla="*/ 107631 h 393191"/>
                <a:gd name="connsiteX10" fmla="*/ 329755 w 620962"/>
                <a:gd name="connsiteY10" fmla="*/ 75525 h 393191"/>
                <a:gd name="connsiteX11" fmla="*/ 368902 w 620962"/>
                <a:gd name="connsiteY11" fmla="*/ 64971 h 393191"/>
                <a:gd name="connsiteX12" fmla="*/ 398261 w 620962"/>
                <a:gd name="connsiteY12" fmla="*/ 111754 h 393191"/>
                <a:gd name="connsiteX13" fmla="*/ 422288 w 620962"/>
                <a:gd name="connsiteY13" fmla="*/ 94711 h 393191"/>
                <a:gd name="connsiteX14" fmla="*/ 481943 w 620962"/>
                <a:gd name="connsiteY14" fmla="*/ 101693 h 393191"/>
                <a:gd name="connsiteX15" fmla="*/ 478259 w 620962"/>
                <a:gd name="connsiteY15" fmla="*/ 87511 h 393191"/>
                <a:gd name="connsiteX16" fmla="*/ 394413 w 620962"/>
                <a:gd name="connsiteY16" fmla="*/ 27863 h 393191"/>
                <a:gd name="connsiteX17" fmla="*/ 463414 w 620962"/>
                <a:gd name="connsiteY17" fmla="*/ 7523 h 393191"/>
                <a:gd name="connsiteX18" fmla="*/ 515701 w 620962"/>
                <a:gd name="connsiteY18" fmla="*/ 108675 h 393191"/>
                <a:gd name="connsiteX19" fmla="*/ 515701 w 620962"/>
                <a:gd name="connsiteY19" fmla="*/ 112029 h 393191"/>
                <a:gd name="connsiteX20" fmla="*/ 551219 w 620962"/>
                <a:gd name="connsiteY20" fmla="*/ 127312 h 393191"/>
                <a:gd name="connsiteX21" fmla="*/ 533516 w 620962"/>
                <a:gd name="connsiteY21" fmla="*/ 29568 h 393191"/>
                <a:gd name="connsiteX22" fmla="*/ 596689 w 620962"/>
                <a:gd name="connsiteY22" fmla="*/ 63982 h 393191"/>
                <a:gd name="connsiteX23" fmla="*/ 580964 w 620962"/>
                <a:gd name="connsiteY23" fmla="*/ 145727 h 393191"/>
                <a:gd name="connsiteX24" fmla="*/ 607135 w 620962"/>
                <a:gd name="connsiteY24" fmla="*/ 175194 h 393191"/>
                <a:gd name="connsiteX25" fmla="*/ 578325 w 620962"/>
                <a:gd name="connsiteY25" fmla="*/ 324778 h 393191"/>
                <a:gd name="connsiteX26" fmla="*/ 284505 w 620962"/>
                <a:gd name="connsiteY26" fmla="*/ 386899 h 393191"/>
                <a:gd name="connsiteX27" fmla="*/ 46436 w 620962"/>
                <a:gd name="connsiteY27" fmla="*/ 324117 h 393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0962" h="393191">
                  <a:moveTo>
                    <a:pt x="46436" y="323844"/>
                  </a:moveTo>
                  <a:cubicBezTo>
                    <a:pt x="13942" y="287010"/>
                    <a:pt x="-48022" y="171456"/>
                    <a:pt x="64030" y="59969"/>
                  </a:cubicBezTo>
                  <a:cubicBezTo>
                    <a:pt x="88387" y="35614"/>
                    <a:pt x="164151" y="15494"/>
                    <a:pt x="218857" y="38473"/>
                  </a:cubicBezTo>
                  <a:cubicBezTo>
                    <a:pt x="273564" y="61453"/>
                    <a:pt x="282581" y="96031"/>
                    <a:pt x="308807" y="143859"/>
                  </a:cubicBezTo>
                  <a:cubicBezTo>
                    <a:pt x="320463" y="165023"/>
                    <a:pt x="339212" y="159142"/>
                    <a:pt x="358675" y="145452"/>
                  </a:cubicBezTo>
                  <a:cubicBezTo>
                    <a:pt x="349053" y="134457"/>
                    <a:pt x="313370" y="117965"/>
                    <a:pt x="322167" y="106531"/>
                  </a:cubicBezTo>
                  <a:cubicBezTo>
                    <a:pt x="330964" y="95096"/>
                    <a:pt x="354057" y="93612"/>
                    <a:pt x="362744" y="105761"/>
                  </a:cubicBezTo>
                  <a:cubicBezTo>
                    <a:pt x="368451" y="113623"/>
                    <a:pt x="372987" y="122308"/>
                    <a:pt x="376214" y="131490"/>
                  </a:cubicBezTo>
                  <a:lnTo>
                    <a:pt x="381382" y="126927"/>
                  </a:lnTo>
                  <a:cubicBezTo>
                    <a:pt x="381063" y="120330"/>
                    <a:pt x="379821" y="113842"/>
                    <a:pt x="377698" y="107631"/>
                  </a:cubicBezTo>
                  <a:cubicBezTo>
                    <a:pt x="372915" y="97845"/>
                    <a:pt x="323212" y="90314"/>
                    <a:pt x="329755" y="75525"/>
                  </a:cubicBezTo>
                  <a:cubicBezTo>
                    <a:pt x="335253" y="62552"/>
                    <a:pt x="357520" y="55295"/>
                    <a:pt x="368902" y="64971"/>
                  </a:cubicBezTo>
                  <a:cubicBezTo>
                    <a:pt x="379183" y="73712"/>
                    <a:pt x="394688" y="90425"/>
                    <a:pt x="398261" y="111754"/>
                  </a:cubicBezTo>
                  <a:cubicBezTo>
                    <a:pt x="407828" y="103233"/>
                    <a:pt x="416240" y="96416"/>
                    <a:pt x="422288" y="94711"/>
                  </a:cubicBezTo>
                  <a:cubicBezTo>
                    <a:pt x="431250" y="92238"/>
                    <a:pt x="454562" y="94711"/>
                    <a:pt x="481943" y="101693"/>
                  </a:cubicBezTo>
                  <a:cubicBezTo>
                    <a:pt x="481294" y="96856"/>
                    <a:pt x="480057" y="92073"/>
                    <a:pt x="478259" y="87511"/>
                  </a:cubicBezTo>
                  <a:cubicBezTo>
                    <a:pt x="470012" y="69204"/>
                    <a:pt x="382757" y="55681"/>
                    <a:pt x="394413" y="27863"/>
                  </a:cubicBezTo>
                  <a:cubicBezTo>
                    <a:pt x="404694" y="3345"/>
                    <a:pt x="443511" y="-10618"/>
                    <a:pt x="463414" y="7523"/>
                  </a:cubicBezTo>
                  <a:cubicBezTo>
                    <a:pt x="483318" y="25665"/>
                    <a:pt x="514822" y="62057"/>
                    <a:pt x="515701" y="108675"/>
                  </a:cubicBezTo>
                  <a:cubicBezTo>
                    <a:pt x="515701" y="109884"/>
                    <a:pt x="515701" y="110930"/>
                    <a:pt x="515701" y="112029"/>
                  </a:cubicBezTo>
                  <a:cubicBezTo>
                    <a:pt x="527858" y="116372"/>
                    <a:pt x="539723" y="121484"/>
                    <a:pt x="551219" y="127312"/>
                  </a:cubicBezTo>
                  <a:cubicBezTo>
                    <a:pt x="551934" y="104277"/>
                    <a:pt x="507234" y="40398"/>
                    <a:pt x="533516" y="29568"/>
                  </a:cubicBezTo>
                  <a:cubicBezTo>
                    <a:pt x="558092" y="19507"/>
                    <a:pt x="595370" y="37099"/>
                    <a:pt x="596689" y="63982"/>
                  </a:cubicBezTo>
                  <a:cubicBezTo>
                    <a:pt x="598454" y="92128"/>
                    <a:pt x="593038" y="120275"/>
                    <a:pt x="580964" y="145727"/>
                  </a:cubicBezTo>
                  <a:cubicBezTo>
                    <a:pt x="591741" y="153534"/>
                    <a:pt x="600675" y="163594"/>
                    <a:pt x="607135" y="175194"/>
                  </a:cubicBezTo>
                  <a:cubicBezTo>
                    <a:pt x="636056" y="232036"/>
                    <a:pt x="615548" y="302513"/>
                    <a:pt x="578325" y="324778"/>
                  </a:cubicBezTo>
                  <a:cubicBezTo>
                    <a:pt x="541103" y="347043"/>
                    <a:pt x="439333" y="411637"/>
                    <a:pt x="284505" y="386899"/>
                  </a:cubicBezTo>
                  <a:cubicBezTo>
                    <a:pt x="129678" y="362160"/>
                    <a:pt x="78875" y="360951"/>
                    <a:pt x="46436" y="324117"/>
                  </a:cubicBezTo>
                  <a:close/>
                </a:path>
              </a:pathLst>
            </a:custGeom>
            <a:solidFill>
              <a:schemeClr val="accent1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6172320-C5F8-4849-A587-B31C122F94B4}"/>
              </a:ext>
            </a:extLst>
          </p:cNvPr>
          <p:cNvSpPr/>
          <p:nvPr/>
        </p:nvSpPr>
        <p:spPr>
          <a:xfrm>
            <a:off x="16463655" y="4624251"/>
            <a:ext cx="5930537" cy="7946077"/>
          </a:xfrm>
          <a:prstGeom prst="roundRect">
            <a:avLst>
              <a:gd name="adj" fmla="val 16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E2A920-C917-4D44-A90B-4EB8C009E74E}"/>
              </a:ext>
            </a:extLst>
          </p:cNvPr>
          <p:cNvGrpSpPr/>
          <p:nvPr/>
        </p:nvGrpSpPr>
        <p:grpSpPr>
          <a:xfrm>
            <a:off x="18413907" y="7530442"/>
            <a:ext cx="2030032" cy="5054436"/>
            <a:chOff x="23101298" y="6200078"/>
            <a:chExt cx="2558519" cy="637028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DB6823A-D8AB-D942-8337-2950BA7DCA23}"/>
                </a:ext>
              </a:extLst>
            </p:cNvPr>
            <p:cNvSpPr/>
            <p:nvPr/>
          </p:nvSpPr>
          <p:spPr>
            <a:xfrm>
              <a:off x="23101298" y="6200078"/>
              <a:ext cx="2558519" cy="6370280"/>
            </a:xfrm>
            <a:custGeom>
              <a:avLst/>
              <a:gdLst>
                <a:gd name="connsiteX0" fmla="*/ -136 w 4652437"/>
                <a:gd name="connsiteY0" fmla="*/ 6263768 h 11583783"/>
                <a:gd name="connsiteX1" fmla="*/ -136 w 4652437"/>
                <a:gd name="connsiteY1" fmla="*/ 6229683 h 11583783"/>
                <a:gd name="connsiteX2" fmla="*/ 716380 w 4652437"/>
                <a:gd name="connsiteY2" fmla="*/ 3615178 h 11583783"/>
                <a:gd name="connsiteX3" fmla="*/ 1377365 w 4652437"/>
                <a:gd name="connsiteY3" fmla="*/ 2753406 h 11583783"/>
                <a:gd name="connsiteX4" fmla="*/ 1514160 w 4652437"/>
                <a:gd name="connsiteY4" fmla="*/ 2503934 h 11583783"/>
                <a:gd name="connsiteX5" fmla="*/ 905681 w 4652437"/>
                <a:gd name="connsiteY5" fmla="*/ 2406520 h 11583783"/>
                <a:gd name="connsiteX6" fmla="*/ 895620 w 4652437"/>
                <a:gd name="connsiteY6" fmla="*/ 2147318 h 11583783"/>
                <a:gd name="connsiteX7" fmla="*/ 1587999 w 4652437"/>
                <a:gd name="connsiteY7" fmla="*/ 65785 h 11583783"/>
                <a:gd name="connsiteX8" fmla="*/ 2123957 w 4652437"/>
                <a:gd name="connsiteY8" fmla="*/ -679 h 11583783"/>
                <a:gd name="connsiteX9" fmla="*/ 3328047 w 4652437"/>
                <a:gd name="connsiteY9" fmla="*/ 1053446 h 11583783"/>
                <a:gd name="connsiteX10" fmla="*/ 3241066 w 4652437"/>
                <a:gd name="connsiteY10" fmla="*/ 1108915 h 11583783"/>
                <a:gd name="connsiteX11" fmla="*/ 3209067 w 4652437"/>
                <a:gd name="connsiteY11" fmla="*/ 1107101 h 11583783"/>
                <a:gd name="connsiteX12" fmla="*/ 3173110 w 4652437"/>
                <a:gd name="connsiteY12" fmla="*/ 1220293 h 11583783"/>
                <a:gd name="connsiteX13" fmla="*/ 3202194 w 4652437"/>
                <a:gd name="connsiteY13" fmla="*/ 1463497 h 11583783"/>
                <a:gd name="connsiteX14" fmla="*/ 3329862 w 4652437"/>
                <a:gd name="connsiteY14" fmla="*/ 1679105 h 11583783"/>
                <a:gd name="connsiteX15" fmla="*/ 3246785 w 4652437"/>
                <a:gd name="connsiteY15" fmla="*/ 1777619 h 11583783"/>
                <a:gd name="connsiteX16" fmla="*/ 3181741 w 4652437"/>
                <a:gd name="connsiteY16" fmla="*/ 1798563 h 11583783"/>
                <a:gd name="connsiteX17" fmla="*/ 3211707 w 4652437"/>
                <a:gd name="connsiteY17" fmla="*/ 1935998 h 11583783"/>
                <a:gd name="connsiteX18" fmla="*/ 3161123 w 4652437"/>
                <a:gd name="connsiteY18" fmla="*/ 2000703 h 11583783"/>
                <a:gd name="connsiteX19" fmla="*/ 3106912 w 4652437"/>
                <a:gd name="connsiteY19" fmla="*/ 2015655 h 11583783"/>
                <a:gd name="connsiteX20" fmla="*/ 3130774 w 4652437"/>
                <a:gd name="connsiteY20" fmla="*/ 2062054 h 11583783"/>
                <a:gd name="connsiteX21" fmla="*/ 3120162 w 4652437"/>
                <a:gd name="connsiteY21" fmla="*/ 2144515 h 11583783"/>
                <a:gd name="connsiteX22" fmla="*/ 3026145 w 4652437"/>
                <a:gd name="connsiteY22" fmla="*/ 2201192 h 11583783"/>
                <a:gd name="connsiteX23" fmla="*/ 2928992 w 4652437"/>
                <a:gd name="connsiteY23" fmla="*/ 2480130 h 11583783"/>
                <a:gd name="connsiteX24" fmla="*/ 2595641 w 4652437"/>
                <a:gd name="connsiteY24" fmla="*/ 2615202 h 11583783"/>
                <a:gd name="connsiteX25" fmla="*/ 2430698 w 4652437"/>
                <a:gd name="connsiteY25" fmla="*/ 2945045 h 11583783"/>
                <a:gd name="connsiteX26" fmla="*/ 3915631 w 4652437"/>
                <a:gd name="connsiteY26" fmla="*/ 4646929 h 11583783"/>
                <a:gd name="connsiteX27" fmla="*/ 3582336 w 4652437"/>
                <a:gd name="connsiteY27" fmla="*/ 5527281 h 11583783"/>
                <a:gd name="connsiteX28" fmla="*/ 4501127 w 4652437"/>
                <a:gd name="connsiteY28" fmla="*/ 6823897 h 11583783"/>
                <a:gd name="connsiteX29" fmla="*/ 4630609 w 4652437"/>
                <a:gd name="connsiteY29" fmla="*/ 7274683 h 11583783"/>
                <a:gd name="connsiteX30" fmla="*/ 4559573 w 4652437"/>
                <a:gd name="connsiteY30" fmla="*/ 7506838 h 11583783"/>
                <a:gd name="connsiteX31" fmla="*/ 3596850 w 4652437"/>
                <a:gd name="connsiteY31" fmla="*/ 9909200 h 11583783"/>
                <a:gd name="connsiteX32" fmla="*/ 3529938 w 4652437"/>
                <a:gd name="connsiteY32" fmla="*/ 11583046 h 11583783"/>
                <a:gd name="connsiteX33" fmla="*/ 1374671 w 4652437"/>
                <a:gd name="connsiteY33" fmla="*/ 11583046 h 11583783"/>
                <a:gd name="connsiteX34" fmla="*/ 1199721 w 4652437"/>
                <a:gd name="connsiteY34" fmla="*/ 10457565 h 11583783"/>
                <a:gd name="connsiteX35" fmla="*/ 651337 w 4652437"/>
                <a:gd name="connsiteY35" fmla="*/ 8676409 h 11583783"/>
                <a:gd name="connsiteX36" fmla="*/ 691969 w 4652437"/>
                <a:gd name="connsiteY36" fmla="*/ 8518084 h 11583783"/>
                <a:gd name="connsiteX37" fmla="*/ 325244 w 4652437"/>
                <a:gd name="connsiteY37" fmla="*/ 7614588 h 11583783"/>
                <a:gd name="connsiteX38" fmla="*/ -136 w 4652437"/>
                <a:gd name="connsiteY38" fmla="*/ 6263768 h 11583783"/>
                <a:gd name="connsiteX39" fmla="*/ 708078 w 4652437"/>
                <a:gd name="connsiteY39" fmla="*/ 6402741 h 11583783"/>
                <a:gd name="connsiteX40" fmla="*/ 1046927 w 4652437"/>
                <a:gd name="connsiteY40" fmla="*/ 7696884 h 11583783"/>
                <a:gd name="connsiteX41" fmla="*/ 1236009 w 4652437"/>
                <a:gd name="connsiteY41" fmla="*/ 7294199 h 11583783"/>
                <a:gd name="connsiteX42" fmla="*/ 893860 w 4652437"/>
                <a:gd name="connsiteY42" fmla="*/ 5852067 h 11583783"/>
                <a:gd name="connsiteX43" fmla="*/ 708078 w 4652437"/>
                <a:gd name="connsiteY43" fmla="*/ 6402741 h 11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652437" h="11583783">
                  <a:moveTo>
                    <a:pt x="-136" y="6263768"/>
                  </a:moveTo>
                  <a:cubicBezTo>
                    <a:pt x="-136" y="6251563"/>
                    <a:pt x="-136" y="6240019"/>
                    <a:pt x="-136" y="6229683"/>
                  </a:cubicBezTo>
                  <a:cubicBezTo>
                    <a:pt x="5362" y="6039309"/>
                    <a:pt x="510146" y="4186192"/>
                    <a:pt x="716380" y="3615178"/>
                  </a:cubicBezTo>
                  <a:cubicBezTo>
                    <a:pt x="922615" y="3044163"/>
                    <a:pt x="1152107" y="3012443"/>
                    <a:pt x="1377365" y="2753406"/>
                  </a:cubicBezTo>
                  <a:cubicBezTo>
                    <a:pt x="1440814" y="2681335"/>
                    <a:pt x="1487548" y="2596180"/>
                    <a:pt x="1514160" y="2503934"/>
                  </a:cubicBezTo>
                  <a:cubicBezTo>
                    <a:pt x="1284283" y="2589694"/>
                    <a:pt x="905681" y="2406520"/>
                    <a:pt x="905681" y="2406520"/>
                  </a:cubicBezTo>
                  <a:cubicBezTo>
                    <a:pt x="895510" y="2363915"/>
                    <a:pt x="898973" y="2170132"/>
                    <a:pt x="895620" y="2147318"/>
                  </a:cubicBezTo>
                  <a:cubicBezTo>
                    <a:pt x="903867" y="2051664"/>
                    <a:pt x="738483" y="278204"/>
                    <a:pt x="1587999" y="65785"/>
                  </a:cubicBezTo>
                  <a:cubicBezTo>
                    <a:pt x="1663378" y="39397"/>
                    <a:pt x="1873902" y="255"/>
                    <a:pt x="2123957" y="-679"/>
                  </a:cubicBezTo>
                  <a:cubicBezTo>
                    <a:pt x="2666457" y="-4417"/>
                    <a:pt x="3399523" y="170895"/>
                    <a:pt x="3328047" y="1053446"/>
                  </a:cubicBezTo>
                  <a:cubicBezTo>
                    <a:pt x="3328047" y="1053446"/>
                    <a:pt x="3322549" y="1109850"/>
                    <a:pt x="3241066" y="1108915"/>
                  </a:cubicBezTo>
                  <a:cubicBezTo>
                    <a:pt x="3230345" y="1109190"/>
                    <a:pt x="3219679" y="1108585"/>
                    <a:pt x="3209067" y="1107101"/>
                  </a:cubicBezTo>
                  <a:cubicBezTo>
                    <a:pt x="3194332" y="1130960"/>
                    <a:pt x="3185975" y="1169606"/>
                    <a:pt x="3173110" y="1220293"/>
                  </a:cubicBezTo>
                  <a:cubicBezTo>
                    <a:pt x="3167172" y="1255421"/>
                    <a:pt x="3121482" y="1368172"/>
                    <a:pt x="3202194" y="1463497"/>
                  </a:cubicBezTo>
                  <a:cubicBezTo>
                    <a:pt x="3232819" y="1510170"/>
                    <a:pt x="3333710" y="1648045"/>
                    <a:pt x="3329862" y="1679105"/>
                  </a:cubicBezTo>
                  <a:cubicBezTo>
                    <a:pt x="3323758" y="1728582"/>
                    <a:pt x="3296873" y="1757333"/>
                    <a:pt x="3246785" y="1777619"/>
                  </a:cubicBezTo>
                  <a:cubicBezTo>
                    <a:pt x="3227321" y="1785424"/>
                    <a:pt x="3194387" y="1785369"/>
                    <a:pt x="3181741" y="1798563"/>
                  </a:cubicBezTo>
                  <a:cubicBezTo>
                    <a:pt x="3136712" y="1845346"/>
                    <a:pt x="3214730" y="1876352"/>
                    <a:pt x="3211707" y="1935998"/>
                  </a:cubicBezTo>
                  <a:cubicBezTo>
                    <a:pt x="3210606" y="1958647"/>
                    <a:pt x="3181741" y="1992236"/>
                    <a:pt x="3161123" y="2000703"/>
                  </a:cubicBezTo>
                  <a:cubicBezTo>
                    <a:pt x="3136382" y="2010543"/>
                    <a:pt x="3108122" y="2013347"/>
                    <a:pt x="3106912" y="2015655"/>
                  </a:cubicBezTo>
                  <a:cubicBezTo>
                    <a:pt x="3114940" y="2031213"/>
                    <a:pt x="3124011" y="2041273"/>
                    <a:pt x="3130774" y="2062054"/>
                  </a:cubicBezTo>
                  <a:cubicBezTo>
                    <a:pt x="3138417" y="2092289"/>
                    <a:pt x="3139296" y="2119941"/>
                    <a:pt x="3120162" y="2144515"/>
                  </a:cubicBezTo>
                  <a:cubicBezTo>
                    <a:pt x="3082940" y="2177499"/>
                    <a:pt x="3028729" y="2196685"/>
                    <a:pt x="3026145" y="2201192"/>
                  </a:cubicBezTo>
                  <a:cubicBezTo>
                    <a:pt x="2984359" y="2271174"/>
                    <a:pt x="3110706" y="2414437"/>
                    <a:pt x="2928992" y="2480130"/>
                  </a:cubicBezTo>
                  <a:cubicBezTo>
                    <a:pt x="2849270" y="2508937"/>
                    <a:pt x="2678168" y="2593542"/>
                    <a:pt x="2595641" y="2615202"/>
                  </a:cubicBezTo>
                  <a:cubicBezTo>
                    <a:pt x="2412994" y="2655058"/>
                    <a:pt x="2430202" y="2881330"/>
                    <a:pt x="2430698" y="2945045"/>
                  </a:cubicBezTo>
                  <a:cubicBezTo>
                    <a:pt x="2524880" y="3583183"/>
                    <a:pt x="3685205" y="4377281"/>
                    <a:pt x="3915631" y="4646929"/>
                  </a:cubicBezTo>
                  <a:cubicBezTo>
                    <a:pt x="4079037" y="4838183"/>
                    <a:pt x="3966270" y="5389077"/>
                    <a:pt x="3582336" y="5527281"/>
                  </a:cubicBezTo>
                  <a:cubicBezTo>
                    <a:pt x="3574253" y="5530195"/>
                    <a:pt x="4286096" y="6230233"/>
                    <a:pt x="4501127" y="6823897"/>
                  </a:cubicBezTo>
                  <a:cubicBezTo>
                    <a:pt x="4561113" y="6986510"/>
                    <a:pt x="4707088" y="7086453"/>
                    <a:pt x="4630609" y="7274683"/>
                  </a:cubicBezTo>
                  <a:cubicBezTo>
                    <a:pt x="4581731" y="7367260"/>
                    <a:pt x="4556384" y="7391833"/>
                    <a:pt x="4559573" y="7506838"/>
                  </a:cubicBezTo>
                  <a:cubicBezTo>
                    <a:pt x="4589703" y="8382794"/>
                    <a:pt x="4451699" y="8950179"/>
                    <a:pt x="3596850" y="9909200"/>
                  </a:cubicBezTo>
                  <a:cubicBezTo>
                    <a:pt x="3480290" y="10086215"/>
                    <a:pt x="3515534" y="11071350"/>
                    <a:pt x="3529938" y="11583046"/>
                  </a:cubicBezTo>
                  <a:lnTo>
                    <a:pt x="1374671" y="11583046"/>
                  </a:lnTo>
                  <a:cubicBezTo>
                    <a:pt x="1337449" y="11131821"/>
                    <a:pt x="1278509" y="10599728"/>
                    <a:pt x="1199721" y="10457565"/>
                  </a:cubicBezTo>
                  <a:cubicBezTo>
                    <a:pt x="1056220" y="10198473"/>
                    <a:pt x="492662" y="9378976"/>
                    <a:pt x="651337" y="8676409"/>
                  </a:cubicBezTo>
                  <a:cubicBezTo>
                    <a:pt x="663598" y="8621985"/>
                    <a:pt x="677343" y="8569375"/>
                    <a:pt x="691969" y="8518084"/>
                  </a:cubicBezTo>
                  <a:cubicBezTo>
                    <a:pt x="610597" y="8293845"/>
                    <a:pt x="482545" y="8114741"/>
                    <a:pt x="325244" y="7614588"/>
                  </a:cubicBezTo>
                  <a:cubicBezTo>
                    <a:pt x="118239" y="6956330"/>
                    <a:pt x="-2445" y="6463267"/>
                    <a:pt x="-136" y="6263768"/>
                  </a:cubicBezTo>
                  <a:close/>
                  <a:moveTo>
                    <a:pt x="708078" y="6402741"/>
                  </a:moveTo>
                  <a:cubicBezTo>
                    <a:pt x="739803" y="6740062"/>
                    <a:pt x="949996" y="7097613"/>
                    <a:pt x="1046927" y="7696884"/>
                  </a:cubicBezTo>
                  <a:cubicBezTo>
                    <a:pt x="1140396" y="7525530"/>
                    <a:pt x="1216380" y="7392602"/>
                    <a:pt x="1236009" y="7294199"/>
                  </a:cubicBezTo>
                  <a:cubicBezTo>
                    <a:pt x="1271251" y="7117349"/>
                    <a:pt x="1027904" y="6334354"/>
                    <a:pt x="893860" y="5852067"/>
                  </a:cubicBezTo>
                  <a:cubicBezTo>
                    <a:pt x="782963" y="6102529"/>
                    <a:pt x="702360" y="6342051"/>
                    <a:pt x="708078" y="6402741"/>
                  </a:cubicBezTo>
                  <a:close/>
                </a:path>
              </a:pathLst>
            </a:custGeom>
            <a:solidFill>
              <a:schemeClr val="accent3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9977517-97B3-FB47-9B08-DF1E6F66D486}"/>
                </a:ext>
              </a:extLst>
            </p:cNvPr>
            <p:cNvSpPr/>
            <p:nvPr/>
          </p:nvSpPr>
          <p:spPr>
            <a:xfrm>
              <a:off x="24203777" y="9468274"/>
              <a:ext cx="1263709" cy="2157120"/>
            </a:xfrm>
            <a:custGeom>
              <a:avLst/>
              <a:gdLst>
                <a:gd name="connsiteX0" fmla="*/ 654166 w 2297942"/>
                <a:gd name="connsiteY0" fmla="*/ 58237 h 3922529"/>
                <a:gd name="connsiteX1" fmla="*/ 2142180 w 2297942"/>
                <a:gd name="connsiteY1" fmla="*/ 730788 h 3922529"/>
                <a:gd name="connsiteX2" fmla="*/ 458542 w 2297942"/>
                <a:gd name="connsiteY2" fmla="*/ 3915704 h 3922529"/>
                <a:gd name="connsiteX3" fmla="*/ 654166 w 2297942"/>
                <a:gd name="connsiteY3" fmla="*/ 58237 h 392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7942" h="3922529">
                  <a:moveTo>
                    <a:pt x="654166" y="58237"/>
                  </a:moveTo>
                  <a:cubicBezTo>
                    <a:pt x="1094017" y="-103991"/>
                    <a:pt x="1861720" y="52189"/>
                    <a:pt x="2142180" y="730788"/>
                  </a:cubicBezTo>
                  <a:cubicBezTo>
                    <a:pt x="2827467" y="2388803"/>
                    <a:pt x="1062951" y="4034722"/>
                    <a:pt x="458542" y="3915704"/>
                  </a:cubicBezTo>
                  <a:cubicBezTo>
                    <a:pt x="168736" y="3858585"/>
                    <a:pt x="-503630" y="485329"/>
                    <a:pt x="654166" y="58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CC497C8-863D-9941-AEF4-4A0F6F0DD88D}"/>
                </a:ext>
              </a:extLst>
            </p:cNvPr>
            <p:cNvSpPr/>
            <p:nvPr/>
          </p:nvSpPr>
          <p:spPr>
            <a:xfrm>
              <a:off x="24281411" y="9796014"/>
              <a:ext cx="1094359" cy="1730567"/>
            </a:xfrm>
            <a:custGeom>
              <a:avLst/>
              <a:gdLst>
                <a:gd name="connsiteX0" fmla="*/ 1705759 w 1989994"/>
                <a:gd name="connsiteY0" fmla="*/ 4698 h 3146881"/>
                <a:gd name="connsiteX1" fmla="*/ 1846950 w 1989994"/>
                <a:gd name="connsiteY1" fmla="*/ 201450 h 3146881"/>
                <a:gd name="connsiteX2" fmla="*/ 1853933 w 1989994"/>
                <a:gd name="connsiteY2" fmla="*/ 217172 h 3146881"/>
                <a:gd name="connsiteX3" fmla="*/ 1856682 w 1989994"/>
                <a:gd name="connsiteY3" fmla="*/ 223495 h 3146881"/>
                <a:gd name="connsiteX4" fmla="*/ 1867679 w 1989994"/>
                <a:gd name="connsiteY4" fmla="*/ 250267 h 3146881"/>
                <a:gd name="connsiteX5" fmla="*/ 1867679 w 1989994"/>
                <a:gd name="connsiteY5" fmla="*/ 250267 h 3146881"/>
                <a:gd name="connsiteX6" fmla="*/ 409960 w 1989994"/>
                <a:gd name="connsiteY6" fmla="*/ 3136125 h 3146881"/>
                <a:gd name="connsiteX7" fmla="*/ 177334 w 1989994"/>
                <a:gd name="connsiteY7" fmla="*/ 85345 h 3146881"/>
                <a:gd name="connsiteX8" fmla="*/ 630269 w 1989994"/>
                <a:gd name="connsiteY8" fmla="*/ 336027 h 3146881"/>
                <a:gd name="connsiteX9" fmla="*/ 397424 w 1989994"/>
                <a:gd name="connsiteY9" fmla="*/ 730135 h 3146881"/>
                <a:gd name="connsiteX10" fmla="*/ 1189814 w 1989994"/>
                <a:gd name="connsiteY10" fmla="*/ 1218799 h 3146881"/>
                <a:gd name="connsiteX11" fmla="*/ 1232151 w 1989994"/>
                <a:gd name="connsiteY11" fmla="*/ 1174214 h 3146881"/>
                <a:gd name="connsiteX12" fmla="*/ 551537 w 1989994"/>
                <a:gd name="connsiteY12" fmla="*/ 765647 h 3146881"/>
                <a:gd name="connsiteX13" fmla="*/ 1276026 w 1989994"/>
                <a:gd name="connsiteY13" fmla="*/ 186608 h 3146881"/>
                <a:gd name="connsiteX14" fmla="*/ 1705759 w 1989994"/>
                <a:gd name="connsiteY14" fmla="*/ 4698 h 314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89994" h="3146881">
                  <a:moveTo>
                    <a:pt x="1705759" y="4698"/>
                  </a:moveTo>
                  <a:cubicBezTo>
                    <a:pt x="1767448" y="71436"/>
                    <a:pt x="1805055" y="109479"/>
                    <a:pt x="1846950" y="201450"/>
                  </a:cubicBezTo>
                  <a:cubicBezTo>
                    <a:pt x="1849316" y="206673"/>
                    <a:pt x="1851624" y="211895"/>
                    <a:pt x="1853933" y="217172"/>
                  </a:cubicBezTo>
                  <a:cubicBezTo>
                    <a:pt x="1854814" y="219262"/>
                    <a:pt x="1855748" y="221295"/>
                    <a:pt x="1856682" y="223495"/>
                  </a:cubicBezTo>
                  <a:cubicBezTo>
                    <a:pt x="1860366" y="232290"/>
                    <a:pt x="1863995" y="241197"/>
                    <a:pt x="1867679" y="250267"/>
                  </a:cubicBezTo>
                  <a:lnTo>
                    <a:pt x="1867679" y="250267"/>
                  </a:lnTo>
                  <a:cubicBezTo>
                    <a:pt x="2460983" y="1752595"/>
                    <a:pt x="716371" y="3284829"/>
                    <a:pt x="409960" y="3136125"/>
                  </a:cubicBezTo>
                  <a:cubicBezTo>
                    <a:pt x="232645" y="3050035"/>
                    <a:pt x="-262902" y="1212366"/>
                    <a:pt x="177334" y="85345"/>
                  </a:cubicBezTo>
                  <a:cubicBezTo>
                    <a:pt x="275091" y="99308"/>
                    <a:pt x="639781" y="205629"/>
                    <a:pt x="630269" y="336027"/>
                  </a:cubicBezTo>
                  <a:cubicBezTo>
                    <a:pt x="620758" y="466425"/>
                    <a:pt x="402867" y="507325"/>
                    <a:pt x="397424" y="730135"/>
                  </a:cubicBezTo>
                  <a:cubicBezTo>
                    <a:pt x="391981" y="952944"/>
                    <a:pt x="1189814" y="1218799"/>
                    <a:pt x="1189814" y="1218799"/>
                  </a:cubicBezTo>
                  <a:cubicBezTo>
                    <a:pt x="1189814" y="1218799"/>
                    <a:pt x="1324793" y="1238203"/>
                    <a:pt x="1232151" y="1174214"/>
                  </a:cubicBezTo>
                  <a:cubicBezTo>
                    <a:pt x="1068581" y="1061353"/>
                    <a:pt x="561928" y="876586"/>
                    <a:pt x="551537" y="765647"/>
                  </a:cubicBezTo>
                  <a:cubicBezTo>
                    <a:pt x="535043" y="591766"/>
                    <a:pt x="1058629" y="452846"/>
                    <a:pt x="1276026" y="186608"/>
                  </a:cubicBezTo>
                  <a:cubicBezTo>
                    <a:pt x="1427388" y="1181"/>
                    <a:pt x="1497929" y="-12344"/>
                    <a:pt x="1705759" y="46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4B82CC1-D24D-8C46-A42D-586E42D51D44}"/>
                </a:ext>
              </a:extLst>
            </p:cNvPr>
            <p:cNvSpPr/>
            <p:nvPr/>
          </p:nvSpPr>
          <p:spPr>
            <a:xfrm>
              <a:off x="24374603" y="9746356"/>
              <a:ext cx="968548" cy="1607705"/>
            </a:xfrm>
            <a:custGeom>
              <a:avLst/>
              <a:gdLst>
                <a:gd name="connsiteX0" fmla="*/ 711413 w 1761217"/>
                <a:gd name="connsiteY0" fmla="*/ 2897679 h 2923467"/>
                <a:gd name="connsiteX1" fmla="*/ 15625 w 1761217"/>
                <a:gd name="connsiteY1" fmla="*/ 2429795 h 2923467"/>
                <a:gd name="connsiteX2" fmla="*/ 176116 w 1761217"/>
                <a:gd name="connsiteY2" fmla="*/ 1994787 h 2923467"/>
                <a:gd name="connsiteX3" fmla="*/ 422706 w 1761217"/>
                <a:gd name="connsiteY3" fmla="*/ 1952786 h 2923467"/>
                <a:gd name="connsiteX4" fmla="*/ 467242 w 1761217"/>
                <a:gd name="connsiteY4" fmla="*/ 1908807 h 2923467"/>
                <a:gd name="connsiteX5" fmla="*/ 514965 w 1761217"/>
                <a:gd name="connsiteY5" fmla="*/ 1827390 h 2923467"/>
                <a:gd name="connsiteX6" fmla="*/ 562578 w 1761217"/>
                <a:gd name="connsiteY6" fmla="*/ 1836737 h 2923467"/>
                <a:gd name="connsiteX7" fmla="*/ 581328 w 1761217"/>
                <a:gd name="connsiteY7" fmla="*/ 1854329 h 2923467"/>
                <a:gd name="connsiteX8" fmla="*/ 621134 w 1761217"/>
                <a:gd name="connsiteY8" fmla="*/ 1819420 h 2923467"/>
                <a:gd name="connsiteX9" fmla="*/ 651704 w 1761217"/>
                <a:gd name="connsiteY9" fmla="*/ 1824258 h 2923467"/>
                <a:gd name="connsiteX10" fmla="*/ 666494 w 1761217"/>
                <a:gd name="connsiteY10" fmla="*/ 1839376 h 2923467"/>
                <a:gd name="connsiteX11" fmla="*/ 677490 w 1761217"/>
                <a:gd name="connsiteY11" fmla="*/ 1822884 h 2923467"/>
                <a:gd name="connsiteX12" fmla="*/ 706575 w 1761217"/>
                <a:gd name="connsiteY12" fmla="*/ 1811283 h 2923467"/>
                <a:gd name="connsiteX13" fmla="*/ 742423 w 1761217"/>
                <a:gd name="connsiteY13" fmla="*/ 1831954 h 2923467"/>
                <a:gd name="connsiteX14" fmla="*/ 852001 w 1761217"/>
                <a:gd name="connsiteY14" fmla="*/ 1812988 h 2923467"/>
                <a:gd name="connsiteX15" fmla="*/ 928039 w 1761217"/>
                <a:gd name="connsiteY15" fmla="*/ 1921286 h 2923467"/>
                <a:gd name="connsiteX16" fmla="*/ 964712 w 1761217"/>
                <a:gd name="connsiteY16" fmla="*/ 1860321 h 2923467"/>
                <a:gd name="connsiteX17" fmla="*/ 1006058 w 1761217"/>
                <a:gd name="connsiteY17" fmla="*/ 1419319 h 2923467"/>
                <a:gd name="connsiteX18" fmla="*/ 974883 w 1761217"/>
                <a:gd name="connsiteY18" fmla="*/ 1404916 h 2923467"/>
                <a:gd name="connsiteX19" fmla="*/ 857884 w 1761217"/>
                <a:gd name="connsiteY19" fmla="*/ 1625416 h 2923467"/>
                <a:gd name="connsiteX20" fmla="*/ 786902 w 1761217"/>
                <a:gd name="connsiteY20" fmla="*/ 1604911 h 2923467"/>
                <a:gd name="connsiteX21" fmla="*/ 732747 w 1761217"/>
                <a:gd name="connsiteY21" fmla="*/ 1376824 h 2923467"/>
                <a:gd name="connsiteX22" fmla="*/ 948657 w 1761217"/>
                <a:gd name="connsiteY22" fmla="*/ 1274794 h 2923467"/>
                <a:gd name="connsiteX23" fmla="*/ 1054826 w 1761217"/>
                <a:gd name="connsiteY23" fmla="*/ 1160613 h 2923467"/>
                <a:gd name="connsiteX24" fmla="*/ 807410 w 1761217"/>
                <a:gd name="connsiteY24" fmla="*/ 1218500 h 2923467"/>
                <a:gd name="connsiteX25" fmla="*/ 535253 w 1761217"/>
                <a:gd name="connsiteY25" fmla="*/ 1138238 h 2923467"/>
                <a:gd name="connsiteX26" fmla="*/ 656212 w 1761217"/>
                <a:gd name="connsiteY26" fmla="*/ 588498 h 2923467"/>
                <a:gd name="connsiteX27" fmla="*/ 450032 w 1761217"/>
                <a:gd name="connsiteY27" fmla="*/ 179711 h 2923467"/>
                <a:gd name="connsiteX28" fmla="*/ 433207 w 1761217"/>
                <a:gd name="connsiteY28" fmla="*/ 57504 h 2923467"/>
                <a:gd name="connsiteX29" fmla="*/ 642136 w 1761217"/>
                <a:gd name="connsiteY29" fmla="*/ 172621 h 2923467"/>
                <a:gd name="connsiteX30" fmla="*/ 624267 w 1761217"/>
                <a:gd name="connsiteY30" fmla="*/ 26335 h 2923467"/>
                <a:gd name="connsiteX31" fmla="*/ 735441 w 1761217"/>
                <a:gd name="connsiteY31" fmla="*/ 30017 h 2923467"/>
                <a:gd name="connsiteX32" fmla="*/ 975764 w 1761217"/>
                <a:gd name="connsiteY32" fmla="*/ 343369 h 2923467"/>
                <a:gd name="connsiteX33" fmla="*/ 862447 w 1761217"/>
                <a:gd name="connsiteY33" fmla="*/ 465741 h 2923467"/>
                <a:gd name="connsiteX34" fmla="*/ 845952 w 1761217"/>
                <a:gd name="connsiteY34" fmla="*/ 672884 h 2923467"/>
                <a:gd name="connsiteX35" fmla="*/ 1436562 w 1761217"/>
                <a:gd name="connsiteY35" fmla="*/ 415550 h 2923467"/>
                <a:gd name="connsiteX36" fmla="*/ 1754958 w 1761217"/>
                <a:gd name="connsiteY36" fmla="*/ 1297992 h 2923467"/>
                <a:gd name="connsiteX37" fmla="*/ 1505398 w 1761217"/>
                <a:gd name="connsiteY37" fmla="*/ 2001659 h 2923467"/>
                <a:gd name="connsiteX38" fmla="*/ 1168143 w 1761217"/>
                <a:gd name="connsiteY38" fmla="*/ 2229141 h 2923467"/>
                <a:gd name="connsiteX39" fmla="*/ 711798 w 1761217"/>
                <a:gd name="connsiteY39" fmla="*/ 2898063 h 292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761217" h="2923467">
                  <a:moveTo>
                    <a:pt x="711413" y="2897679"/>
                  </a:moveTo>
                  <a:cubicBezTo>
                    <a:pt x="372289" y="2992124"/>
                    <a:pt x="137079" y="2815932"/>
                    <a:pt x="15625" y="2429795"/>
                  </a:cubicBezTo>
                  <a:cubicBezTo>
                    <a:pt x="-45954" y="2234034"/>
                    <a:pt x="86276" y="2070101"/>
                    <a:pt x="176116" y="1994787"/>
                  </a:cubicBezTo>
                  <a:cubicBezTo>
                    <a:pt x="253090" y="1946080"/>
                    <a:pt x="342708" y="1950808"/>
                    <a:pt x="422706" y="1952786"/>
                  </a:cubicBezTo>
                  <a:cubicBezTo>
                    <a:pt x="443104" y="1945091"/>
                    <a:pt x="459323" y="1929092"/>
                    <a:pt x="467242" y="1908807"/>
                  </a:cubicBezTo>
                  <a:cubicBezTo>
                    <a:pt x="477029" y="1890172"/>
                    <a:pt x="504024" y="1831844"/>
                    <a:pt x="514965" y="1827390"/>
                  </a:cubicBezTo>
                  <a:cubicBezTo>
                    <a:pt x="532284" y="1820410"/>
                    <a:pt x="546744" y="1823983"/>
                    <a:pt x="562578" y="1836737"/>
                  </a:cubicBezTo>
                  <a:cubicBezTo>
                    <a:pt x="568737" y="1841739"/>
                    <a:pt x="574675" y="1852569"/>
                    <a:pt x="581328" y="1854329"/>
                  </a:cubicBezTo>
                  <a:cubicBezTo>
                    <a:pt x="604970" y="1860650"/>
                    <a:pt x="600955" y="1829260"/>
                    <a:pt x="621134" y="1819420"/>
                  </a:cubicBezTo>
                  <a:cubicBezTo>
                    <a:pt x="628831" y="1815627"/>
                    <a:pt x="645160" y="1818981"/>
                    <a:pt x="651704" y="1824258"/>
                  </a:cubicBezTo>
                  <a:cubicBezTo>
                    <a:pt x="659456" y="1830579"/>
                    <a:pt x="665503" y="1839376"/>
                    <a:pt x="666494" y="1839376"/>
                  </a:cubicBezTo>
                  <a:cubicBezTo>
                    <a:pt x="669573" y="1833493"/>
                    <a:pt x="673256" y="1827996"/>
                    <a:pt x="677490" y="1822884"/>
                  </a:cubicBezTo>
                  <a:cubicBezTo>
                    <a:pt x="686068" y="1814858"/>
                    <a:pt x="695029" y="1809470"/>
                    <a:pt x="706575" y="1811283"/>
                  </a:cubicBezTo>
                  <a:cubicBezTo>
                    <a:pt x="724279" y="1817551"/>
                    <a:pt x="740443" y="1831899"/>
                    <a:pt x="742423" y="1831954"/>
                  </a:cubicBezTo>
                  <a:cubicBezTo>
                    <a:pt x="773102" y="1832888"/>
                    <a:pt x="797405" y="1765161"/>
                    <a:pt x="852001" y="1812988"/>
                  </a:cubicBezTo>
                  <a:cubicBezTo>
                    <a:pt x="874817" y="1832888"/>
                    <a:pt x="905938" y="1895064"/>
                    <a:pt x="928039" y="1921286"/>
                  </a:cubicBezTo>
                  <a:cubicBezTo>
                    <a:pt x="953826" y="1933545"/>
                    <a:pt x="971475" y="1929147"/>
                    <a:pt x="964712" y="1860321"/>
                  </a:cubicBezTo>
                  <a:cubicBezTo>
                    <a:pt x="955695" y="1768679"/>
                    <a:pt x="973454" y="1517393"/>
                    <a:pt x="1006058" y="1419319"/>
                  </a:cubicBezTo>
                  <a:cubicBezTo>
                    <a:pt x="1020298" y="1383641"/>
                    <a:pt x="998525" y="1385015"/>
                    <a:pt x="974883" y="1404916"/>
                  </a:cubicBezTo>
                  <a:cubicBezTo>
                    <a:pt x="894116" y="1449610"/>
                    <a:pt x="939586" y="1564341"/>
                    <a:pt x="857884" y="1625416"/>
                  </a:cubicBezTo>
                  <a:cubicBezTo>
                    <a:pt x="818296" y="1652079"/>
                    <a:pt x="803397" y="1599799"/>
                    <a:pt x="786902" y="1604911"/>
                  </a:cubicBezTo>
                  <a:cubicBezTo>
                    <a:pt x="662040" y="1618489"/>
                    <a:pt x="548943" y="1418770"/>
                    <a:pt x="732747" y="1376824"/>
                  </a:cubicBezTo>
                  <a:cubicBezTo>
                    <a:pt x="846558" y="1350877"/>
                    <a:pt x="888014" y="1311461"/>
                    <a:pt x="948657" y="1274794"/>
                  </a:cubicBezTo>
                  <a:cubicBezTo>
                    <a:pt x="1009301" y="1238125"/>
                    <a:pt x="1059225" y="1225317"/>
                    <a:pt x="1054826" y="1160613"/>
                  </a:cubicBezTo>
                  <a:cubicBezTo>
                    <a:pt x="1050427" y="1095908"/>
                    <a:pt x="935682" y="1179523"/>
                    <a:pt x="807410" y="1218500"/>
                  </a:cubicBezTo>
                  <a:cubicBezTo>
                    <a:pt x="679140" y="1257476"/>
                    <a:pt x="573410" y="1207889"/>
                    <a:pt x="535253" y="1138238"/>
                  </a:cubicBezTo>
                  <a:cubicBezTo>
                    <a:pt x="495171" y="1035547"/>
                    <a:pt x="650714" y="688275"/>
                    <a:pt x="656212" y="588498"/>
                  </a:cubicBezTo>
                  <a:cubicBezTo>
                    <a:pt x="661710" y="488721"/>
                    <a:pt x="577808" y="278116"/>
                    <a:pt x="450032" y="179711"/>
                  </a:cubicBezTo>
                  <a:cubicBezTo>
                    <a:pt x="322255" y="81309"/>
                    <a:pt x="384495" y="48764"/>
                    <a:pt x="433207" y="57504"/>
                  </a:cubicBezTo>
                  <a:cubicBezTo>
                    <a:pt x="481921" y="66246"/>
                    <a:pt x="618495" y="150960"/>
                    <a:pt x="642136" y="172621"/>
                  </a:cubicBezTo>
                  <a:cubicBezTo>
                    <a:pt x="665778" y="194280"/>
                    <a:pt x="637078" y="59704"/>
                    <a:pt x="624267" y="26335"/>
                  </a:cubicBezTo>
                  <a:cubicBezTo>
                    <a:pt x="611458" y="-7035"/>
                    <a:pt x="666274" y="-13687"/>
                    <a:pt x="735441" y="30017"/>
                  </a:cubicBezTo>
                  <a:cubicBezTo>
                    <a:pt x="804606" y="73721"/>
                    <a:pt x="975323" y="265636"/>
                    <a:pt x="975764" y="343369"/>
                  </a:cubicBezTo>
                  <a:cubicBezTo>
                    <a:pt x="960589" y="407029"/>
                    <a:pt x="879601" y="427259"/>
                    <a:pt x="862447" y="465741"/>
                  </a:cubicBezTo>
                  <a:cubicBezTo>
                    <a:pt x="845293" y="504223"/>
                    <a:pt x="812963" y="647155"/>
                    <a:pt x="845952" y="672884"/>
                  </a:cubicBezTo>
                  <a:cubicBezTo>
                    <a:pt x="878941" y="698611"/>
                    <a:pt x="1164844" y="267011"/>
                    <a:pt x="1436562" y="415550"/>
                  </a:cubicBezTo>
                  <a:cubicBezTo>
                    <a:pt x="1708279" y="564090"/>
                    <a:pt x="1784923" y="1108936"/>
                    <a:pt x="1754958" y="1297992"/>
                  </a:cubicBezTo>
                  <a:cubicBezTo>
                    <a:pt x="1724994" y="1487047"/>
                    <a:pt x="1623828" y="1849380"/>
                    <a:pt x="1505398" y="2001659"/>
                  </a:cubicBezTo>
                  <a:cubicBezTo>
                    <a:pt x="1386969" y="2153937"/>
                    <a:pt x="1225488" y="2156300"/>
                    <a:pt x="1168143" y="2229141"/>
                  </a:cubicBezTo>
                  <a:cubicBezTo>
                    <a:pt x="913249" y="2552938"/>
                    <a:pt x="1012381" y="2773713"/>
                    <a:pt x="711798" y="2898063"/>
                  </a:cubicBezTo>
                  <a:close/>
                </a:path>
              </a:pathLst>
            </a:custGeom>
            <a:solidFill>
              <a:schemeClr val="accent3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07584FA-35F7-0945-AB77-8563A507B84F}"/>
              </a:ext>
            </a:extLst>
          </p:cNvPr>
          <p:cNvGrpSpPr/>
          <p:nvPr/>
        </p:nvGrpSpPr>
        <p:grpSpPr>
          <a:xfrm>
            <a:off x="2733198" y="5021061"/>
            <a:ext cx="4565148" cy="2038456"/>
            <a:chOff x="3314889" y="6078620"/>
            <a:chExt cx="4565148" cy="203845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6764820-9992-A440-AC7C-C7A6A9BD211D}"/>
                </a:ext>
              </a:extLst>
            </p:cNvPr>
            <p:cNvSpPr/>
            <p:nvPr/>
          </p:nvSpPr>
          <p:spPr>
            <a:xfrm flipH="1">
              <a:off x="3314889" y="6732081"/>
              <a:ext cx="4565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</a:t>
              </a:r>
            </a:p>
          </p:txBody>
        </p:sp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53A51CF8-4F02-2C44-9D62-A35E9FDE02AF}"/>
                </a:ext>
              </a:extLst>
            </p:cNvPr>
            <p:cNvSpPr txBox="1"/>
            <p:nvPr/>
          </p:nvSpPr>
          <p:spPr>
            <a:xfrm flipH="1">
              <a:off x="3314889" y="6078620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Idea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1AA90EC-6C98-224D-BBD6-C858C0E54A59}"/>
              </a:ext>
            </a:extLst>
          </p:cNvPr>
          <p:cNvGrpSpPr/>
          <p:nvPr/>
        </p:nvGrpSpPr>
        <p:grpSpPr>
          <a:xfrm>
            <a:off x="9906250" y="5021061"/>
            <a:ext cx="4565148" cy="2038456"/>
            <a:chOff x="3314889" y="6078620"/>
            <a:chExt cx="4565148" cy="203845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D6F98FA-32CE-444A-BF8C-5D0F8A8959B4}"/>
                </a:ext>
              </a:extLst>
            </p:cNvPr>
            <p:cNvSpPr/>
            <p:nvPr/>
          </p:nvSpPr>
          <p:spPr>
            <a:xfrm flipH="1">
              <a:off x="3314889" y="6732081"/>
              <a:ext cx="4565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</a:t>
              </a:r>
            </a:p>
          </p:txBody>
        </p:sp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8E6AD092-12F1-464A-9DD1-152ABCC33377}"/>
                </a:ext>
              </a:extLst>
            </p:cNvPr>
            <p:cNvSpPr txBox="1"/>
            <p:nvPr/>
          </p:nvSpPr>
          <p:spPr>
            <a:xfrm flipH="1">
              <a:off x="3314889" y="6078620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Success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D5DD4F7-3615-4248-ACFB-9132DE8CE6AE}"/>
              </a:ext>
            </a:extLst>
          </p:cNvPr>
          <p:cNvGrpSpPr/>
          <p:nvPr/>
        </p:nvGrpSpPr>
        <p:grpSpPr>
          <a:xfrm>
            <a:off x="17067682" y="5021061"/>
            <a:ext cx="4565148" cy="2038456"/>
            <a:chOff x="3314889" y="6078620"/>
            <a:chExt cx="4565148" cy="203845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CC2DBF5-CB14-D844-9457-500BF746037D}"/>
                </a:ext>
              </a:extLst>
            </p:cNvPr>
            <p:cNvSpPr/>
            <p:nvPr/>
          </p:nvSpPr>
          <p:spPr>
            <a:xfrm flipH="1">
              <a:off x="3314889" y="6732081"/>
              <a:ext cx="4565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</a:t>
              </a:r>
            </a:p>
          </p:txBody>
        </p:sp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8627149E-C96C-4645-9452-2F9B2A0D3255}"/>
                </a:ext>
              </a:extLst>
            </p:cNvPr>
            <p:cNvSpPr txBox="1"/>
            <p:nvPr/>
          </p:nvSpPr>
          <p:spPr>
            <a:xfrm flipH="1">
              <a:off x="3314889" y="6078620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Business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072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911FB4-F2A5-3D4A-83B1-81E39839D3C8}"/>
              </a:ext>
            </a:extLst>
          </p:cNvPr>
          <p:cNvGrpSpPr/>
          <p:nvPr/>
        </p:nvGrpSpPr>
        <p:grpSpPr>
          <a:xfrm>
            <a:off x="2008162" y="5073129"/>
            <a:ext cx="20487449" cy="7080721"/>
            <a:chOff x="2305445" y="4947005"/>
            <a:chExt cx="20487449" cy="7080721"/>
          </a:xfrm>
        </p:grpSpPr>
        <p:graphicFrame>
          <p:nvGraphicFramePr>
            <p:cNvPr id="32" name="Chart 31">
              <a:extLst>
                <a:ext uri="{FF2B5EF4-FFF2-40B4-BE49-F238E27FC236}">
                  <a16:creationId xmlns:a16="http://schemas.microsoft.com/office/drawing/2014/main" id="{B53BF231-FE3E-A44C-9BD9-258D3728E0C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96130943"/>
                </p:ext>
              </p:extLst>
            </p:nvPr>
          </p:nvGraphicFramePr>
          <p:xfrm>
            <a:off x="16018609" y="4947006"/>
            <a:ext cx="6774285" cy="70807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1F38C15-0946-EB48-8E29-DDA62D8DDE31}"/>
                </a:ext>
              </a:extLst>
            </p:cNvPr>
            <p:cNvGrpSpPr/>
            <p:nvPr/>
          </p:nvGrpSpPr>
          <p:grpSpPr>
            <a:xfrm>
              <a:off x="2305445" y="4947005"/>
              <a:ext cx="2719171" cy="7080720"/>
              <a:chOff x="2305446" y="4947006"/>
              <a:chExt cx="2557500" cy="6659728"/>
            </a:xfrm>
          </p:grpSpPr>
          <p:sp>
            <p:nvSpPr>
              <p:cNvPr id="34" name="Forma libre 506">
                <a:extLst>
                  <a:ext uri="{FF2B5EF4-FFF2-40B4-BE49-F238E27FC236}">
                    <a16:creationId xmlns:a16="http://schemas.microsoft.com/office/drawing/2014/main" id="{DE2F3A4C-6CA8-0448-A609-428A8FF56643}"/>
                  </a:ext>
                </a:extLst>
              </p:cNvPr>
              <p:cNvSpPr/>
              <p:nvPr/>
            </p:nvSpPr>
            <p:spPr>
              <a:xfrm>
                <a:off x="2305446" y="4947006"/>
                <a:ext cx="2557500" cy="6659728"/>
              </a:xfrm>
              <a:custGeom>
                <a:avLst/>
                <a:gdLst>
                  <a:gd name="connsiteX0" fmla="*/ 407271 w 441523"/>
                  <a:gd name="connsiteY0" fmla="*/ 1157750 h 1149729"/>
                  <a:gd name="connsiteX1" fmla="*/ 364725 w 441523"/>
                  <a:gd name="connsiteY1" fmla="*/ 1115237 h 1149729"/>
                  <a:gd name="connsiteX2" fmla="*/ 199757 w 441523"/>
                  <a:gd name="connsiteY2" fmla="*/ 881281 h 1149729"/>
                  <a:gd name="connsiteX3" fmla="*/ 0 w 441523"/>
                  <a:gd name="connsiteY3" fmla="*/ 578875 h 1149729"/>
                  <a:gd name="connsiteX4" fmla="*/ 199757 w 441523"/>
                  <a:gd name="connsiteY4" fmla="*/ 276470 h 1149729"/>
                  <a:gd name="connsiteX5" fmla="*/ 364725 w 441523"/>
                  <a:gd name="connsiteY5" fmla="*/ 42513 h 1149729"/>
                  <a:gd name="connsiteX6" fmla="*/ 407271 w 441523"/>
                  <a:gd name="connsiteY6" fmla="*/ 0 h 1149729"/>
                  <a:gd name="connsiteX7" fmla="*/ 449819 w 441523"/>
                  <a:gd name="connsiteY7" fmla="*/ 42513 h 1149729"/>
                  <a:gd name="connsiteX8" fmla="*/ 250062 w 441523"/>
                  <a:gd name="connsiteY8" fmla="*/ 344919 h 1149729"/>
                  <a:gd name="connsiteX9" fmla="*/ 84960 w 441523"/>
                  <a:gd name="connsiteY9" fmla="*/ 578875 h 1149729"/>
                  <a:gd name="connsiteX10" fmla="*/ 249930 w 441523"/>
                  <a:gd name="connsiteY10" fmla="*/ 812832 h 1149729"/>
                  <a:gd name="connsiteX11" fmla="*/ 449685 w 441523"/>
                  <a:gd name="connsiteY11" fmla="*/ 1115237 h 1149729"/>
                  <a:gd name="connsiteX12" fmla="*/ 407271 w 441523"/>
                  <a:gd name="connsiteY12" fmla="*/ 1157750 h 1149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1523" h="1149729">
                    <a:moveTo>
                      <a:pt x="407271" y="1157750"/>
                    </a:moveTo>
                    <a:cubicBezTo>
                      <a:pt x="383725" y="1157750"/>
                      <a:pt x="364725" y="1138767"/>
                      <a:pt x="364725" y="1115237"/>
                    </a:cubicBezTo>
                    <a:cubicBezTo>
                      <a:pt x="364725" y="1002671"/>
                      <a:pt x="288195" y="946387"/>
                      <a:pt x="199757" y="881281"/>
                    </a:cubicBezTo>
                    <a:cubicBezTo>
                      <a:pt x="106100" y="812431"/>
                      <a:pt x="0" y="734490"/>
                      <a:pt x="0" y="578875"/>
                    </a:cubicBezTo>
                    <a:cubicBezTo>
                      <a:pt x="0" y="423261"/>
                      <a:pt x="106100" y="345320"/>
                      <a:pt x="199757" y="276470"/>
                    </a:cubicBezTo>
                    <a:cubicBezTo>
                      <a:pt x="288329" y="211363"/>
                      <a:pt x="364725" y="155080"/>
                      <a:pt x="364725" y="42513"/>
                    </a:cubicBezTo>
                    <a:cubicBezTo>
                      <a:pt x="364725" y="18984"/>
                      <a:pt x="383725" y="0"/>
                      <a:pt x="407271" y="0"/>
                    </a:cubicBezTo>
                    <a:cubicBezTo>
                      <a:pt x="430819" y="0"/>
                      <a:pt x="449819" y="18984"/>
                      <a:pt x="449819" y="42513"/>
                    </a:cubicBezTo>
                    <a:cubicBezTo>
                      <a:pt x="449819" y="198128"/>
                      <a:pt x="343719" y="276069"/>
                      <a:pt x="250062" y="344919"/>
                    </a:cubicBezTo>
                    <a:cubicBezTo>
                      <a:pt x="161490" y="410025"/>
                      <a:pt x="84960" y="466309"/>
                      <a:pt x="84960" y="578875"/>
                    </a:cubicBezTo>
                    <a:cubicBezTo>
                      <a:pt x="84960" y="691442"/>
                      <a:pt x="161490" y="747725"/>
                      <a:pt x="249930" y="812832"/>
                    </a:cubicBezTo>
                    <a:cubicBezTo>
                      <a:pt x="343586" y="881682"/>
                      <a:pt x="449685" y="959623"/>
                      <a:pt x="449685" y="1115237"/>
                    </a:cubicBezTo>
                    <a:cubicBezTo>
                      <a:pt x="449819" y="1138767"/>
                      <a:pt x="430819" y="1157750"/>
                      <a:pt x="407271" y="115775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5" name="Forma libre 507">
                <a:extLst>
                  <a:ext uri="{FF2B5EF4-FFF2-40B4-BE49-F238E27FC236}">
                    <a16:creationId xmlns:a16="http://schemas.microsoft.com/office/drawing/2014/main" id="{1C1C6E3F-A853-DA47-8323-614BD51C7841}"/>
                  </a:ext>
                </a:extLst>
              </p:cNvPr>
              <p:cNvSpPr/>
              <p:nvPr/>
            </p:nvSpPr>
            <p:spPr>
              <a:xfrm>
                <a:off x="2305446" y="4947006"/>
                <a:ext cx="2557500" cy="6659728"/>
              </a:xfrm>
              <a:custGeom>
                <a:avLst/>
                <a:gdLst>
                  <a:gd name="connsiteX0" fmla="*/ 42548 w 441523"/>
                  <a:gd name="connsiteY0" fmla="*/ 1157750 h 1149729"/>
                  <a:gd name="connsiteX1" fmla="*/ 85093 w 441523"/>
                  <a:gd name="connsiteY1" fmla="*/ 1115237 h 1149729"/>
                  <a:gd name="connsiteX2" fmla="*/ 250062 w 441523"/>
                  <a:gd name="connsiteY2" fmla="*/ 881281 h 1149729"/>
                  <a:gd name="connsiteX3" fmla="*/ 449819 w 441523"/>
                  <a:gd name="connsiteY3" fmla="*/ 578875 h 1149729"/>
                  <a:gd name="connsiteX4" fmla="*/ 250062 w 441523"/>
                  <a:gd name="connsiteY4" fmla="*/ 276470 h 1149729"/>
                  <a:gd name="connsiteX5" fmla="*/ 85093 w 441523"/>
                  <a:gd name="connsiteY5" fmla="*/ 42513 h 1149729"/>
                  <a:gd name="connsiteX6" fmla="*/ 42548 w 441523"/>
                  <a:gd name="connsiteY6" fmla="*/ 0 h 1149729"/>
                  <a:gd name="connsiteX7" fmla="*/ 0 w 441523"/>
                  <a:gd name="connsiteY7" fmla="*/ 42513 h 1149729"/>
                  <a:gd name="connsiteX8" fmla="*/ 199757 w 441523"/>
                  <a:gd name="connsiteY8" fmla="*/ 344919 h 1149729"/>
                  <a:gd name="connsiteX9" fmla="*/ 364859 w 441523"/>
                  <a:gd name="connsiteY9" fmla="*/ 578875 h 1149729"/>
                  <a:gd name="connsiteX10" fmla="*/ 199889 w 441523"/>
                  <a:gd name="connsiteY10" fmla="*/ 812832 h 1149729"/>
                  <a:gd name="connsiteX11" fmla="*/ 134 w 441523"/>
                  <a:gd name="connsiteY11" fmla="*/ 1115237 h 1149729"/>
                  <a:gd name="connsiteX12" fmla="*/ 42548 w 441523"/>
                  <a:gd name="connsiteY12" fmla="*/ 1157750 h 1149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1523" h="1149729">
                    <a:moveTo>
                      <a:pt x="42548" y="1157750"/>
                    </a:moveTo>
                    <a:cubicBezTo>
                      <a:pt x="66094" y="1157750"/>
                      <a:pt x="85093" y="1138767"/>
                      <a:pt x="85093" y="1115237"/>
                    </a:cubicBezTo>
                    <a:cubicBezTo>
                      <a:pt x="85093" y="1002671"/>
                      <a:pt x="161624" y="946387"/>
                      <a:pt x="250062" y="881281"/>
                    </a:cubicBezTo>
                    <a:cubicBezTo>
                      <a:pt x="343719" y="812431"/>
                      <a:pt x="449819" y="734490"/>
                      <a:pt x="449819" y="578875"/>
                    </a:cubicBezTo>
                    <a:cubicBezTo>
                      <a:pt x="449819" y="423261"/>
                      <a:pt x="343719" y="345320"/>
                      <a:pt x="250062" y="276470"/>
                    </a:cubicBezTo>
                    <a:cubicBezTo>
                      <a:pt x="161490" y="211363"/>
                      <a:pt x="85093" y="155080"/>
                      <a:pt x="85093" y="42513"/>
                    </a:cubicBezTo>
                    <a:cubicBezTo>
                      <a:pt x="85093" y="18984"/>
                      <a:pt x="66094" y="0"/>
                      <a:pt x="42548" y="0"/>
                    </a:cubicBezTo>
                    <a:cubicBezTo>
                      <a:pt x="18999" y="0"/>
                      <a:pt x="0" y="18984"/>
                      <a:pt x="0" y="42513"/>
                    </a:cubicBezTo>
                    <a:cubicBezTo>
                      <a:pt x="0" y="198128"/>
                      <a:pt x="106100" y="276069"/>
                      <a:pt x="199757" y="344919"/>
                    </a:cubicBezTo>
                    <a:cubicBezTo>
                      <a:pt x="288329" y="410025"/>
                      <a:pt x="364859" y="466309"/>
                      <a:pt x="364859" y="578875"/>
                    </a:cubicBezTo>
                    <a:cubicBezTo>
                      <a:pt x="364859" y="691442"/>
                      <a:pt x="288329" y="747725"/>
                      <a:pt x="199889" y="812832"/>
                    </a:cubicBezTo>
                    <a:cubicBezTo>
                      <a:pt x="106232" y="881682"/>
                      <a:pt x="134" y="959623"/>
                      <a:pt x="134" y="1115237"/>
                    </a:cubicBezTo>
                    <a:cubicBezTo>
                      <a:pt x="0" y="1138767"/>
                      <a:pt x="19133" y="1157750"/>
                      <a:pt x="42548" y="115775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6" name="Forma libre 508">
                <a:extLst>
                  <a:ext uri="{FF2B5EF4-FFF2-40B4-BE49-F238E27FC236}">
                    <a16:creationId xmlns:a16="http://schemas.microsoft.com/office/drawing/2014/main" id="{0475E92B-55BA-0E41-8121-17D88377B9D7}"/>
                  </a:ext>
                </a:extLst>
              </p:cNvPr>
              <p:cNvSpPr/>
              <p:nvPr/>
            </p:nvSpPr>
            <p:spPr>
              <a:xfrm>
                <a:off x="2975822" y="5152996"/>
                <a:ext cx="1162502" cy="154878"/>
              </a:xfrm>
              <a:custGeom>
                <a:avLst/>
                <a:gdLst>
                  <a:gd name="connsiteX0" fmla="*/ 190256 w 200692"/>
                  <a:gd name="connsiteY0" fmla="*/ 36364 h 26737"/>
                  <a:gd name="connsiteX1" fmla="*/ 18196 w 200692"/>
                  <a:gd name="connsiteY1" fmla="*/ 36364 h 26737"/>
                  <a:gd name="connsiteX2" fmla="*/ 0 w 200692"/>
                  <a:gd name="connsiteY2" fmla="*/ 18182 h 26737"/>
                  <a:gd name="connsiteX3" fmla="*/ 18196 w 200692"/>
                  <a:gd name="connsiteY3" fmla="*/ 0 h 26737"/>
                  <a:gd name="connsiteX4" fmla="*/ 190256 w 200692"/>
                  <a:gd name="connsiteY4" fmla="*/ 0 h 26737"/>
                  <a:gd name="connsiteX5" fmla="*/ 208452 w 200692"/>
                  <a:gd name="connsiteY5" fmla="*/ 18182 h 26737"/>
                  <a:gd name="connsiteX6" fmla="*/ 190256 w 200692"/>
                  <a:gd name="connsiteY6" fmla="*/ 36364 h 26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692" h="26737">
                    <a:moveTo>
                      <a:pt x="190256" y="36364"/>
                    </a:moveTo>
                    <a:lnTo>
                      <a:pt x="18196" y="36364"/>
                    </a:lnTo>
                    <a:cubicBezTo>
                      <a:pt x="8161" y="36364"/>
                      <a:pt x="0" y="28208"/>
                      <a:pt x="0" y="18182"/>
                    </a:cubicBezTo>
                    <a:cubicBezTo>
                      <a:pt x="0" y="8155"/>
                      <a:pt x="8161" y="0"/>
                      <a:pt x="18196" y="0"/>
                    </a:cubicBezTo>
                    <a:lnTo>
                      <a:pt x="190256" y="0"/>
                    </a:lnTo>
                    <a:cubicBezTo>
                      <a:pt x="200291" y="0"/>
                      <a:pt x="208452" y="8155"/>
                      <a:pt x="208452" y="18182"/>
                    </a:cubicBezTo>
                    <a:cubicBezTo>
                      <a:pt x="208452" y="28208"/>
                      <a:pt x="200291" y="36364"/>
                      <a:pt x="190256" y="3636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7" name="Forma libre 509">
                <a:extLst>
                  <a:ext uri="{FF2B5EF4-FFF2-40B4-BE49-F238E27FC236}">
                    <a16:creationId xmlns:a16="http://schemas.microsoft.com/office/drawing/2014/main" id="{36E7EE6B-1608-1D40-8B4F-B699212B02DC}"/>
                  </a:ext>
                </a:extLst>
              </p:cNvPr>
              <p:cNvSpPr/>
              <p:nvPr/>
            </p:nvSpPr>
            <p:spPr>
              <a:xfrm>
                <a:off x="3206772" y="5663316"/>
                <a:ext cx="697502" cy="154878"/>
              </a:xfrm>
              <a:custGeom>
                <a:avLst/>
                <a:gdLst>
                  <a:gd name="connsiteX0" fmla="*/ 110515 w 120415"/>
                  <a:gd name="connsiteY0" fmla="*/ 36364 h 26737"/>
                  <a:gd name="connsiteX1" fmla="*/ 18196 w 120415"/>
                  <a:gd name="connsiteY1" fmla="*/ 36364 h 26737"/>
                  <a:gd name="connsiteX2" fmla="*/ 0 w 120415"/>
                  <a:gd name="connsiteY2" fmla="*/ 18182 h 26737"/>
                  <a:gd name="connsiteX3" fmla="*/ 18196 w 120415"/>
                  <a:gd name="connsiteY3" fmla="*/ 0 h 26737"/>
                  <a:gd name="connsiteX4" fmla="*/ 110515 w 120415"/>
                  <a:gd name="connsiteY4" fmla="*/ 0 h 26737"/>
                  <a:gd name="connsiteX5" fmla="*/ 128711 w 120415"/>
                  <a:gd name="connsiteY5" fmla="*/ 18182 h 26737"/>
                  <a:gd name="connsiteX6" fmla="*/ 110515 w 120415"/>
                  <a:gd name="connsiteY6" fmla="*/ 36364 h 26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415" h="26737">
                    <a:moveTo>
                      <a:pt x="110515" y="36364"/>
                    </a:moveTo>
                    <a:lnTo>
                      <a:pt x="18196" y="36364"/>
                    </a:lnTo>
                    <a:cubicBezTo>
                      <a:pt x="8161" y="36364"/>
                      <a:pt x="0" y="28208"/>
                      <a:pt x="0" y="18182"/>
                    </a:cubicBezTo>
                    <a:cubicBezTo>
                      <a:pt x="0" y="8155"/>
                      <a:pt x="8161" y="0"/>
                      <a:pt x="18196" y="0"/>
                    </a:cubicBezTo>
                    <a:lnTo>
                      <a:pt x="110515" y="0"/>
                    </a:lnTo>
                    <a:cubicBezTo>
                      <a:pt x="120549" y="0"/>
                      <a:pt x="128711" y="8155"/>
                      <a:pt x="128711" y="18182"/>
                    </a:cubicBezTo>
                    <a:cubicBezTo>
                      <a:pt x="128711" y="28208"/>
                      <a:pt x="120549" y="36364"/>
                      <a:pt x="110515" y="3636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8" name="Forma libre 510">
                <a:extLst>
                  <a:ext uri="{FF2B5EF4-FFF2-40B4-BE49-F238E27FC236}">
                    <a16:creationId xmlns:a16="http://schemas.microsoft.com/office/drawing/2014/main" id="{94144CDD-180A-734E-AF3B-531809243830}"/>
                  </a:ext>
                </a:extLst>
              </p:cNvPr>
              <p:cNvSpPr/>
              <p:nvPr/>
            </p:nvSpPr>
            <p:spPr>
              <a:xfrm>
                <a:off x="3033949" y="8205632"/>
                <a:ext cx="1162502" cy="154878"/>
              </a:xfrm>
              <a:custGeom>
                <a:avLst/>
                <a:gdLst>
                  <a:gd name="connsiteX0" fmla="*/ 190256 w 200692"/>
                  <a:gd name="connsiteY0" fmla="*/ 36364 h 26737"/>
                  <a:gd name="connsiteX1" fmla="*/ 18196 w 200692"/>
                  <a:gd name="connsiteY1" fmla="*/ 36364 h 26737"/>
                  <a:gd name="connsiteX2" fmla="*/ 0 w 200692"/>
                  <a:gd name="connsiteY2" fmla="*/ 18182 h 26737"/>
                  <a:gd name="connsiteX3" fmla="*/ 18196 w 200692"/>
                  <a:gd name="connsiteY3" fmla="*/ 0 h 26737"/>
                  <a:gd name="connsiteX4" fmla="*/ 190256 w 200692"/>
                  <a:gd name="connsiteY4" fmla="*/ 0 h 26737"/>
                  <a:gd name="connsiteX5" fmla="*/ 208452 w 200692"/>
                  <a:gd name="connsiteY5" fmla="*/ 18182 h 26737"/>
                  <a:gd name="connsiteX6" fmla="*/ 190256 w 200692"/>
                  <a:gd name="connsiteY6" fmla="*/ 36364 h 26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692" h="26737">
                    <a:moveTo>
                      <a:pt x="190256" y="36364"/>
                    </a:moveTo>
                    <a:lnTo>
                      <a:pt x="18196" y="36364"/>
                    </a:lnTo>
                    <a:cubicBezTo>
                      <a:pt x="8161" y="36364"/>
                      <a:pt x="0" y="28209"/>
                      <a:pt x="0" y="18182"/>
                    </a:cubicBezTo>
                    <a:cubicBezTo>
                      <a:pt x="0" y="8155"/>
                      <a:pt x="8161" y="0"/>
                      <a:pt x="18196" y="0"/>
                    </a:cubicBezTo>
                    <a:lnTo>
                      <a:pt x="190256" y="0"/>
                    </a:lnTo>
                    <a:cubicBezTo>
                      <a:pt x="200291" y="0"/>
                      <a:pt x="208452" y="8155"/>
                      <a:pt x="208452" y="18182"/>
                    </a:cubicBezTo>
                    <a:cubicBezTo>
                      <a:pt x="208452" y="28209"/>
                      <a:pt x="200291" y="36364"/>
                      <a:pt x="190256" y="363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9" name="Forma libre 511">
                <a:extLst>
                  <a:ext uri="{FF2B5EF4-FFF2-40B4-BE49-F238E27FC236}">
                    <a16:creationId xmlns:a16="http://schemas.microsoft.com/office/drawing/2014/main" id="{99BB891D-80A8-B04D-8D5F-0D7E4233ED21}"/>
                  </a:ext>
                </a:extLst>
              </p:cNvPr>
              <p:cNvSpPr/>
              <p:nvPr/>
            </p:nvSpPr>
            <p:spPr>
              <a:xfrm>
                <a:off x="3264118" y="8716727"/>
                <a:ext cx="697502" cy="154878"/>
              </a:xfrm>
              <a:custGeom>
                <a:avLst/>
                <a:gdLst>
                  <a:gd name="connsiteX0" fmla="*/ 110515 w 120415"/>
                  <a:gd name="connsiteY0" fmla="*/ 36364 h 26737"/>
                  <a:gd name="connsiteX1" fmla="*/ 18196 w 120415"/>
                  <a:gd name="connsiteY1" fmla="*/ 36364 h 26737"/>
                  <a:gd name="connsiteX2" fmla="*/ 0 w 120415"/>
                  <a:gd name="connsiteY2" fmla="*/ 18182 h 26737"/>
                  <a:gd name="connsiteX3" fmla="*/ 18196 w 120415"/>
                  <a:gd name="connsiteY3" fmla="*/ 0 h 26737"/>
                  <a:gd name="connsiteX4" fmla="*/ 110515 w 120415"/>
                  <a:gd name="connsiteY4" fmla="*/ 0 h 26737"/>
                  <a:gd name="connsiteX5" fmla="*/ 128711 w 120415"/>
                  <a:gd name="connsiteY5" fmla="*/ 18182 h 26737"/>
                  <a:gd name="connsiteX6" fmla="*/ 110515 w 120415"/>
                  <a:gd name="connsiteY6" fmla="*/ 36364 h 26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415" h="26737">
                    <a:moveTo>
                      <a:pt x="110515" y="36364"/>
                    </a:moveTo>
                    <a:lnTo>
                      <a:pt x="18196" y="36364"/>
                    </a:lnTo>
                    <a:cubicBezTo>
                      <a:pt x="8161" y="36364"/>
                      <a:pt x="0" y="28208"/>
                      <a:pt x="0" y="18182"/>
                    </a:cubicBezTo>
                    <a:cubicBezTo>
                      <a:pt x="0" y="8155"/>
                      <a:pt x="8161" y="0"/>
                      <a:pt x="18196" y="0"/>
                    </a:cubicBezTo>
                    <a:lnTo>
                      <a:pt x="110515" y="0"/>
                    </a:lnTo>
                    <a:cubicBezTo>
                      <a:pt x="120549" y="0"/>
                      <a:pt x="128711" y="8155"/>
                      <a:pt x="128711" y="18182"/>
                    </a:cubicBezTo>
                    <a:cubicBezTo>
                      <a:pt x="128845" y="28208"/>
                      <a:pt x="120683" y="36364"/>
                      <a:pt x="110515" y="363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0" name="Forma libre 512">
                <a:extLst>
                  <a:ext uri="{FF2B5EF4-FFF2-40B4-BE49-F238E27FC236}">
                    <a16:creationId xmlns:a16="http://schemas.microsoft.com/office/drawing/2014/main" id="{7B1219D8-D092-F848-A9CF-652EBEF1F71D}"/>
                  </a:ext>
                </a:extLst>
              </p:cNvPr>
              <p:cNvSpPr/>
              <p:nvPr/>
            </p:nvSpPr>
            <p:spPr>
              <a:xfrm>
                <a:off x="3264118" y="7720863"/>
                <a:ext cx="697502" cy="154878"/>
              </a:xfrm>
              <a:custGeom>
                <a:avLst/>
                <a:gdLst>
                  <a:gd name="connsiteX0" fmla="*/ 110515 w 120415"/>
                  <a:gd name="connsiteY0" fmla="*/ 36364 h 26737"/>
                  <a:gd name="connsiteX1" fmla="*/ 18196 w 120415"/>
                  <a:gd name="connsiteY1" fmla="*/ 36364 h 26737"/>
                  <a:gd name="connsiteX2" fmla="*/ 0 w 120415"/>
                  <a:gd name="connsiteY2" fmla="*/ 18182 h 26737"/>
                  <a:gd name="connsiteX3" fmla="*/ 18196 w 120415"/>
                  <a:gd name="connsiteY3" fmla="*/ 0 h 26737"/>
                  <a:gd name="connsiteX4" fmla="*/ 110515 w 120415"/>
                  <a:gd name="connsiteY4" fmla="*/ 0 h 26737"/>
                  <a:gd name="connsiteX5" fmla="*/ 128711 w 120415"/>
                  <a:gd name="connsiteY5" fmla="*/ 18182 h 26737"/>
                  <a:gd name="connsiteX6" fmla="*/ 110515 w 120415"/>
                  <a:gd name="connsiteY6" fmla="*/ 36364 h 26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415" h="26737">
                    <a:moveTo>
                      <a:pt x="110515" y="36364"/>
                    </a:moveTo>
                    <a:lnTo>
                      <a:pt x="18196" y="36364"/>
                    </a:lnTo>
                    <a:cubicBezTo>
                      <a:pt x="8161" y="36364"/>
                      <a:pt x="0" y="28209"/>
                      <a:pt x="0" y="18182"/>
                    </a:cubicBezTo>
                    <a:cubicBezTo>
                      <a:pt x="0" y="8155"/>
                      <a:pt x="8161" y="0"/>
                      <a:pt x="18196" y="0"/>
                    </a:cubicBezTo>
                    <a:lnTo>
                      <a:pt x="110515" y="0"/>
                    </a:lnTo>
                    <a:cubicBezTo>
                      <a:pt x="120549" y="0"/>
                      <a:pt x="128711" y="8155"/>
                      <a:pt x="128711" y="18182"/>
                    </a:cubicBezTo>
                    <a:cubicBezTo>
                      <a:pt x="128845" y="28209"/>
                      <a:pt x="120683" y="36364"/>
                      <a:pt x="110515" y="363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1" name="Forma libre 513">
                <a:extLst>
                  <a:ext uri="{FF2B5EF4-FFF2-40B4-BE49-F238E27FC236}">
                    <a16:creationId xmlns:a16="http://schemas.microsoft.com/office/drawing/2014/main" id="{BC8EBD66-82E0-9640-813B-6E4235E8F7EB}"/>
                  </a:ext>
                </a:extLst>
              </p:cNvPr>
              <p:cNvSpPr/>
              <p:nvPr/>
            </p:nvSpPr>
            <p:spPr>
              <a:xfrm>
                <a:off x="3033949" y="11164563"/>
                <a:ext cx="1162502" cy="154878"/>
              </a:xfrm>
              <a:custGeom>
                <a:avLst/>
                <a:gdLst>
                  <a:gd name="connsiteX0" fmla="*/ 190256 w 200692"/>
                  <a:gd name="connsiteY0" fmla="*/ 36364 h 26737"/>
                  <a:gd name="connsiteX1" fmla="*/ 18196 w 200692"/>
                  <a:gd name="connsiteY1" fmla="*/ 36364 h 26737"/>
                  <a:gd name="connsiteX2" fmla="*/ 0 w 200692"/>
                  <a:gd name="connsiteY2" fmla="*/ 18182 h 26737"/>
                  <a:gd name="connsiteX3" fmla="*/ 18196 w 200692"/>
                  <a:gd name="connsiteY3" fmla="*/ 0 h 26737"/>
                  <a:gd name="connsiteX4" fmla="*/ 190256 w 200692"/>
                  <a:gd name="connsiteY4" fmla="*/ 0 h 26737"/>
                  <a:gd name="connsiteX5" fmla="*/ 208452 w 200692"/>
                  <a:gd name="connsiteY5" fmla="*/ 18182 h 26737"/>
                  <a:gd name="connsiteX6" fmla="*/ 190256 w 200692"/>
                  <a:gd name="connsiteY6" fmla="*/ 36364 h 26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692" h="26737">
                    <a:moveTo>
                      <a:pt x="190256" y="36364"/>
                    </a:moveTo>
                    <a:lnTo>
                      <a:pt x="18196" y="36364"/>
                    </a:lnTo>
                    <a:cubicBezTo>
                      <a:pt x="8161" y="36364"/>
                      <a:pt x="0" y="28209"/>
                      <a:pt x="0" y="18182"/>
                    </a:cubicBezTo>
                    <a:cubicBezTo>
                      <a:pt x="0" y="8155"/>
                      <a:pt x="8161" y="0"/>
                      <a:pt x="18196" y="0"/>
                    </a:cubicBezTo>
                    <a:lnTo>
                      <a:pt x="190256" y="0"/>
                    </a:lnTo>
                    <a:cubicBezTo>
                      <a:pt x="200291" y="0"/>
                      <a:pt x="208452" y="8155"/>
                      <a:pt x="208452" y="18182"/>
                    </a:cubicBezTo>
                    <a:cubicBezTo>
                      <a:pt x="208452" y="28209"/>
                      <a:pt x="200291" y="36364"/>
                      <a:pt x="190256" y="3636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2" name="Forma libre 514">
                <a:extLst>
                  <a:ext uri="{FF2B5EF4-FFF2-40B4-BE49-F238E27FC236}">
                    <a16:creationId xmlns:a16="http://schemas.microsoft.com/office/drawing/2014/main" id="{2D1B0A18-B222-1445-A340-5BABCAB0CDEA}"/>
                  </a:ext>
                </a:extLst>
              </p:cNvPr>
              <p:cNvSpPr/>
              <p:nvPr/>
            </p:nvSpPr>
            <p:spPr>
              <a:xfrm>
                <a:off x="3264118" y="10679800"/>
                <a:ext cx="697502" cy="154878"/>
              </a:xfrm>
              <a:custGeom>
                <a:avLst/>
                <a:gdLst>
                  <a:gd name="connsiteX0" fmla="*/ 110515 w 120415"/>
                  <a:gd name="connsiteY0" fmla="*/ 36364 h 26737"/>
                  <a:gd name="connsiteX1" fmla="*/ 18196 w 120415"/>
                  <a:gd name="connsiteY1" fmla="*/ 36364 h 26737"/>
                  <a:gd name="connsiteX2" fmla="*/ 0 w 120415"/>
                  <a:gd name="connsiteY2" fmla="*/ 18182 h 26737"/>
                  <a:gd name="connsiteX3" fmla="*/ 18196 w 120415"/>
                  <a:gd name="connsiteY3" fmla="*/ 0 h 26737"/>
                  <a:gd name="connsiteX4" fmla="*/ 110515 w 120415"/>
                  <a:gd name="connsiteY4" fmla="*/ 0 h 26737"/>
                  <a:gd name="connsiteX5" fmla="*/ 128711 w 120415"/>
                  <a:gd name="connsiteY5" fmla="*/ 18182 h 26737"/>
                  <a:gd name="connsiteX6" fmla="*/ 110515 w 120415"/>
                  <a:gd name="connsiteY6" fmla="*/ 36364 h 26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415" h="26737">
                    <a:moveTo>
                      <a:pt x="110515" y="36364"/>
                    </a:moveTo>
                    <a:lnTo>
                      <a:pt x="18196" y="36364"/>
                    </a:lnTo>
                    <a:cubicBezTo>
                      <a:pt x="8161" y="36364"/>
                      <a:pt x="0" y="28208"/>
                      <a:pt x="0" y="18182"/>
                    </a:cubicBezTo>
                    <a:cubicBezTo>
                      <a:pt x="0" y="8155"/>
                      <a:pt x="8161" y="0"/>
                      <a:pt x="18196" y="0"/>
                    </a:cubicBezTo>
                    <a:lnTo>
                      <a:pt x="110515" y="0"/>
                    </a:lnTo>
                    <a:cubicBezTo>
                      <a:pt x="120549" y="0"/>
                      <a:pt x="128711" y="8155"/>
                      <a:pt x="128711" y="18182"/>
                    </a:cubicBezTo>
                    <a:cubicBezTo>
                      <a:pt x="128711" y="28208"/>
                      <a:pt x="120683" y="36364"/>
                      <a:pt x="110515" y="3636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59C162-0B81-B242-9284-4E8493EA736B}"/>
                </a:ext>
              </a:extLst>
            </p:cNvPr>
            <p:cNvSpPr txBox="1"/>
            <p:nvPr/>
          </p:nvSpPr>
          <p:spPr>
            <a:xfrm>
              <a:off x="7942500" y="5213372"/>
              <a:ext cx="7220484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 Promotions only work as well.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8E75D5D-2CDC-E745-82AA-A9739EDCA860}"/>
                </a:ext>
              </a:extLst>
            </p:cNvPr>
            <p:cNvSpPr/>
            <p:nvPr/>
          </p:nvSpPr>
          <p:spPr>
            <a:xfrm>
              <a:off x="6206890" y="4947005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0F16209-093E-D842-BA32-348A460D3C1F}"/>
                </a:ext>
              </a:extLst>
            </p:cNvPr>
            <p:cNvGrpSpPr/>
            <p:nvPr/>
          </p:nvGrpSpPr>
          <p:grpSpPr>
            <a:xfrm>
              <a:off x="6212712" y="7772742"/>
              <a:ext cx="8950271" cy="1500346"/>
              <a:chOff x="6244243" y="7162074"/>
              <a:chExt cx="8950271" cy="1500346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D810784-AFEE-0B43-B674-831ADB99862E}"/>
                  </a:ext>
                </a:extLst>
              </p:cNvPr>
              <p:cNvSpPr txBox="1"/>
              <p:nvPr/>
            </p:nvSpPr>
            <p:spPr>
              <a:xfrm>
                <a:off x="7974031" y="7378911"/>
                <a:ext cx="7220483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professionals like you connecting to share advice. Promotions only work as well.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E677443-B054-4548-94E2-16A6B0659E93}"/>
                  </a:ext>
                </a:extLst>
              </p:cNvPr>
              <p:cNvSpPr/>
              <p:nvPr/>
            </p:nvSpPr>
            <p:spPr>
              <a:xfrm>
                <a:off x="6244243" y="7162074"/>
                <a:ext cx="1500348" cy="15003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02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409FC7-B826-6F48-A1B5-A3EE898A4A21}"/>
                </a:ext>
              </a:extLst>
            </p:cNvPr>
            <p:cNvSpPr txBox="1"/>
            <p:nvPr/>
          </p:nvSpPr>
          <p:spPr>
            <a:xfrm>
              <a:off x="7942500" y="10743242"/>
              <a:ext cx="7220482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 Promotions only work as well.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459836D-C228-0349-A035-E1C1CBF51B55}"/>
                </a:ext>
              </a:extLst>
            </p:cNvPr>
            <p:cNvSpPr/>
            <p:nvPr/>
          </p:nvSpPr>
          <p:spPr>
            <a:xfrm>
              <a:off x="6206890" y="10508274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115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53A61E20-A825-6C47-9010-923C43F67755}"/>
              </a:ext>
            </a:extLst>
          </p:cNvPr>
          <p:cNvSpPr>
            <a:spLocks noChangeAspect="1"/>
          </p:cNvSpPr>
          <p:nvPr/>
        </p:nvSpPr>
        <p:spPr bwMode="auto">
          <a:xfrm>
            <a:off x="10989342" y="4516554"/>
            <a:ext cx="2398966" cy="8343510"/>
          </a:xfrm>
          <a:custGeom>
            <a:avLst/>
            <a:gdLst>
              <a:gd name="connsiteX0" fmla="*/ 1186960 w 2398966"/>
              <a:gd name="connsiteY0" fmla="*/ 0 h 8343510"/>
              <a:gd name="connsiteX1" fmla="*/ 1417950 w 2398966"/>
              <a:gd name="connsiteY1" fmla="*/ 75143 h 8343510"/>
              <a:gd name="connsiteX2" fmla="*/ 1498659 w 2398966"/>
              <a:gd name="connsiteY2" fmla="*/ 203162 h 8343510"/>
              <a:gd name="connsiteX3" fmla="*/ 1509791 w 2398966"/>
              <a:gd name="connsiteY3" fmla="*/ 211511 h 8343510"/>
              <a:gd name="connsiteX4" fmla="*/ 1523706 w 2398966"/>
              <a:gd name="connsiteY4" fmla="*/ 217078 h 8343510"/>
              <a:gd name="connsiteX5" fmla="*/ 1534838 w 2398966"/>
              <a:gd name="connsiteY5" fmla="*/ 217078 h 8343510"/>
              <a:gd name="connsiteX6" fmla="*/ 1545970 w 2398966"/>
              <a:gd name="connsiteY6" fmla="*/ 222642 h 8343510"/>
              <a:gd name="connsiteX7" fmla="*/ 1551536 w 2398966"/>
              <a:gd name="connsiteY7" fmla="*/ 222642 h 8343510"/>
              <a:gd name="connsiteX8" fmla="*/ 1559885 w 2398966"/>
              <a:gd name="connsiteY8" fmla="*/ 233774 h 8343510"/>
              <a:gd name="connsiteX9" fmla="*/ 1565452 w 2398966"/>
              <a:gd name="connsiteY9" fmla="*/ 242124 h 8343510"/>
              <a:gd name="connsiteX10" fmla="*/ 1576583 w 2398966"/>
              <a:gd name="connsiteY10" fmla="*/ 258823 h 8343510"/>
              <a:gd name="connsiteX11" fmla="*/ 1576583 w 2398966"/>
              <a:gd name="connsiteY11" fmla="*/ 434152 h 8343510"/>
              <a:gd name="connsiteX12" fmla="*/ 1579367 w 2398966"/>
              <a:gd name="connsiteY12" fmla="*/ 500945 h 8343510"/>
              <a:gd name="connsiteX13" fmla="*/ 1590498 w 2398966"/>
              <a:gd name="connsiteY13" fmla="*/ 562172 h 8343510"/>
              <a:gd name="connsiteX14" fmla="*/ 1601630 w 2398966"/>
              <a:gd name="connsiteY14" fmla="*/ 617832 h 8343510"/>
              <a:gd name="connsiteX15" fmla="*/ 1601630 w 2398966"/>
              <a:gd name="connsiteY15" fmla="*/ 667926 h 8343510"/>
              <a:gd name="connsiteX16" fmla="*/ 1579367 w 2398966"/>
              <a:gd name="connsiteY16" fmla="*/ 729153 h 8343510"/>
              <a:gd name="connsiteX17" fmla="*/ 1551536 w 2398966"/>
              <a:gd name="connsiteY17" fmla="*/ 784814 h 8343510"/>
              <a:gd name="connsiteX18" fmla="*/ 1519337 w 2398966"/>
              <a:gd name="connsiteY18" fmla="*/ 834351 h 8343510"/>
              <a:gd name="connsiteX19" fmla="*/ 1549756 w 2398966"/>
              <a:gd name="connsiteY19" fmla="*/ 834351 h 8343510"/>
              <a:gd name="connsiteX20" fmla="*/ 1545775 w 2398966"/>
              <a:gd name="connsiteY20" fmla="*/ 840474 h 8343510"/>
              <a:gd name="connsiteX21" fmla="*/ 1509596 w 2398966"/>
              <a:gd name="connsiteY21" fmla="*/ 901702 h 8343510"/>
              <a:gd name="connsiteX22" fmla="*/ 1478983 w 2398966"/>
              <a:gd name="connsiteY22" fmla="*/ 957362 h 8343510"/>
              <a:gd name="connsiteX23" fmla="*/ 1459503 w 2398966"/>
              <a:gd name="connsiteY23" fmla="*/ 1021371 h 8343510"/>
              <a:gd name="connsiteX24" fmla="*/ 1453936 w 2398966"/>
              <a:gd name="connsiteY24" fmla="*/ 1093730 h 8343510"/>
              <a:gd name="connsiteX25" fmla="*/ 1473418 w 2398966"/>
              <a:gd name="connsiteY25" fmla="*/ 1168870 h 8343510"/>
              <a:gd name="connsiteX26" fmla="*/ 1509596 w 2398966"/>
              <a:gd name="connsiteY26" fmla="*/ 1218966 h 8343510"/>
              <a:gd name="connsiteX27" fmla="*/ 1559690 w 2398966"/>
              <a:gd name="connsiteY27" fmla="*/ 1260712 h 8343510"/>
              <a:gd name="connsiteX28" fmla="*/ 1626484 w 2398966"/>
              <a:gd name="connsiteY28" fmla="*/ 1291325 h 8343510"/>
              <a:gd name="connsiteX29" fmla="*/ 1701625 w 2398966"/>
              <a:gd name="connsiteY29" fmla="*/ 1316372 h 8343510"/>
              <a:gd name="connsiteX30" fmla="*/ 1787899 w 2398966"/>
              <a:gd name="connsiteY30" fmla="*/ 1341419 h 8343510"/>
              <a:gd name="connsiteX31" fmla="*/ 1874173 w 2398966"/>
              <a:gd name="connsiteY31" fmla="*/ 1360901 h 8343510"/>
              <a:gd name="connsiteX32" fmla="*/ 1960445 w 2398966"/>
              <a:gd name="connsiteY32" fmla="*/ 1385948 h 8343510"/>
              <a:gd name="connsiteX33" fmla="*/ 2046719 w 2398966"/>
              <a:gd name="connsiteY33" fmla="*/ 1410994 h 8343510"/>
              <a:gd name="connsiteX34" fmla="*/ 2116295 w 2398966"/>
              <a:gd name="connsiteY34" fmla="*/ 1447173 h 8343510"/>
              <a:gd name="connsiteX35" fmla="*/ 2183087 w 2398966"/>
              <a:gd name="connsiteY35" fmla="*/ 1491702 h 8343510"/>
              <a:gd name="connsiteX36" fmla="*/ 2227616 w 2398966"/>
              <a:gd name="connsiteY36" fmla="*/ 1547362 h 8343510"/>
              <a:gd name="connsiteX37" fmla="*/ 2274928 w 2398966"/>
              <a:gd name="connsiteY37" fmla="*/ 1639203 h 8343510"/>
              <a:gd name="connsiteX38" fmla="*/ 2283777 w 2398966"/>
              <a:gd name="connsiteY38" fmla="*/ 1668702 h 8343510"/>
              <a:gd name="connsiteX39" fmla="*/ 2295103 w 2398966"/>
              <a:gd name="connsiteY39" fmla="*/ 1668702 h 8343510"/>
              <a:gd name="connsiteX40" fmla="*/ 2319650 w 2398966"/>
              <a:gd name="connsiteY40" fmla="*/ 1750524 h 8343510"/>
              <a:gd name="connsiteX41" fmla="*/ 2344698 w 2398966"/>
              <a:gd name="connsiteY41" fmla="*/ 1875760 h 8343510"/>
              <a:gd name="connsiteX42" fmla="*/ 2361395 w 2398966"/>
              <a:gd name="connsiteY42" fmla="*/ 2009345 h 8343510"/>
              <a:gd name="connsiteX43" fmla="*/ 2372529 w 2398966"/>
              <a:gd name="connsiteY43" fmla="*/ 2154063 h 8343510"/>
              <a:gd name="connsiteX44" fmla="*/ 2375310 w 2398966"/>
              <a:gd name="connsiteY44" fmla="*/ 2295997 h 8343510"/>
              <a:gd name="connsiteX45" fmla="*/ 2375310 w 2398966"/>
              <a:gd name="connsiteY45" fmla="*/ 2437930 h 8343510"/>
              <a:gd name="connsiteX46" fmla="*/ 2375310 w 2398966"/>
              <a:gd name="connsiteY46" fmla="*/ 2503053 h 8343510"/>
              <a:gd name="connsiteX47" fmla="*/ 2368352 w 2398966"/>
              <a:gd name="connsiteY47" fmla="*/ 2503053 h 8343510"/>
              <a:gd name="connsiteX48" fmla="*/ 2368352 w 2398966"/>
              <a:gd name="connsiteY48" fmla="*/ 2574300 h 8343510"/>
              <a:gd name="connsiteX49" fmla="*/ 2368352 w 2398966"/>
              <a:gd name="connsiteY49" fmla="*/ 2707884 h 8343510"/>
              <a:gd name="connsiteX50" fmla="*/ 2398966 w 2398966"/>
              <a:gd name="connsiteY50" fmla="*/ 3136469 h 8343510"/>
              <a:gd name="connsiteX51" fmla="*/ 2374856 w 2398966"/>
              <a:gd name="connsiteY51" fmla="*/ 3337404 h 8343510"/>
              <a:gd name="connsiteX52" fmla="*/ 2379920 w 2398966"/>
              <a:gd name="connsiteY52" fmla="*/ 3337404 h 8343510"/>
              <a:gd name="connsiteX53" fmla="*/ 2370638 w 2398966"/>
              <a:gd name="connsiteY53" fmla="*/ 3414772 h 8343510"/>
              <a:gd name="connsiteX54" fmla="*/ 2353939 w 2398966"/>
              <a:gd name="connsiteY54" fmla="*/ 3698641 h 8343510"/>
              <a:gd name="connsiteX55" fmla="*/ 2359504 w 2398966"/>
              <a:gd name="connsiteY55" fmla="*/ 3971379 h 8343510"/>
              <a:gd name="connsiteX56" fmla="*/ 2373966 w 2398966"/>
              <a:gd name="connsiteY56" fmla="*/ 4171755 h 8343510"/>
              <a:gd name="connsiteX57" fmla="*/ 2366113 w 2398966"/>
              <a:gd name="connsiteY57" fmla="*/ 4171755 h 8343510"/>
              <a:gd name="connsiteX58" fmla="*/ 2371135 w 2398966"/>
              <a:gd name="connsiteY58" fmla="*/ 4241331 h 8343510"/>
              <a:gd name="connsiteX59" fmla="*/ 2396182 w 2398966"/>
              <a:gd name="connsiteY59" fmla="*/ 4497370 h 8343510"/>
              <a:gd name="connsiteX60" fmla="*/ 2396182 w 2398966"/>
              <a:gd name="connsiteY60" fmla="*/ 4589209 h 8343510"/>
              <a:gd name="connsiteX61" fmla="*/ 2371135 w 2398966"/>
              <a:gd name="connsiteY61" fmla="*/ 4664351 h 8343510"/>
              <a:gd name="connsiteX62" fmla="*/ 2332173 w 2398966"/>
              <a:gd name="connsiteY62" fmla="*/ 4736710 h 8343510"/>
              <a:gd name="connsiteX63" fmla="*/ 2270946 w 2398966"/>
              <a:gd name="connsiteY63" fmla="*/ 4797935 h 8343510"/>
              <a:gd name="connsiteX64" fmla="*/ 2204154 w 2398966"/>
              <a:gd name="connsiteY64" fmla="*/ 4848031 h 8343510"/>
              <a:gd name="connsiteX65" fmla="*/ 2134578 w 2398966"/>
              <a:gd name="connsiteY65" fmla="*/ 4881426 h 8343510"/>
              <a:gd name="connsiteX66" fmla="*/ 2062219 w 2398966"/>
              <a:gd name="connsiteY66" fmla="*/ 4909256 h 8343510"/>
              <a:gd name="connsiteX67" fmla="*/ 2062219 w 2398966"/>
              <a:gd name="connsiteY67" fmla="*/ 4886993 h 8343510"/>
              <a:gd name="connsiteX68" fmla="*/ 2056654 w 2398966"/>
              <a:gd name="connsiteY68" fmla="*/ 4873078 h 8343510"/>
              <a:gd name="connsiteX69" fmla="*/ 2053871 w 2398966"/>
              <a:gd name="connsiteY69" fmla="*/ 4856379 h 8343510"/>
              <a:gd name="connsiteX70" fmla="*/ 2053871 w 2398966"/>
              <a:gd name="connsiteY70" fmla="*/ 4848031 h 8343510"/>
              <a:gd name="connsiteX71" fmla="*/ 2053871 w 2398966"/>
              <a:gd name="connsiteY71" fmla="*/ 4831333 h 8343510"/>
              <a:gd name="connsiteX72" fmla="*/ 2053871 w 2398966"/>
              <a:gd name="connsiteY72" fmla="*/ 4811851 h 8343510"/>
              <a:gd name="connsiteX73" fmla="*/ 2067786 w 2398966"/>
              <a:gd name="connsiteY73" fmla="*/ 4797935 h 8343510"/>
              <a:gd name="connsiteX74" fmla="*/ 2084485 w 2398966"/>
              <a:gd name="connsiteY74" fmla="*/ 4786804 h 8343510"/>
              <a:gd name="connsiteX75" fmla="*/ 2092833 w 2398966"/>
              <a:gd name="connsiteY75" fmla="*/ 4770105 h 8343510"/>
              <a:gd name="connsiteX76" fmla="*/ 2103964 w 2398966"/>
              <a:gd name="connsiteY76" fmla="*/ 4750625 h 8343510"/>
              <a:gd name="connsiteX77" fmla="*/ 2109531 w 2398966"/>
              <a:gd name="connsiteY77" fmla="*/ 4731143 h 8343510"/>
              <a:gd name="connsiteX78" fmla="*/ 2098400 w 2398966"/>
              <a:gd name="connsiteY78" fmla="*/ 4725576 h 8343510"/>
              <a:gd name="connsiteX79" fmla="*/ 2087266 w 2398966"/>
              <a:gd name="connsiteY79" fmla="*/ 4725576 h 8343510"/>
              <a:gd name="connsiteX80" fmla="*/ 2084485 w 2398966"/>
              <a:gd name="connsiteY80" fmla="*/ 4725576 h 8343510"/>
              <a:gd name="connsiteX81" fmla="*/ 2084485 w 2398966"/>
              <a:gd name="connsiteY81" fmla="*/ 4720012 h 8343510"/>
              <a:gd name="connsiteX82" fmla="*/ 2084485 w 2398966"/>
              <a:gd name="connsiteY82" fmla="*/ 4714445 h 8343510"/>
              <a:gd name="connsiteX83" fmla="*/ 2078918 w 2398966"/>
              <a:gd name="connsiteY83" fmla="*/ 4711661 h 8343510"/>
              <a:gd name="connsiteX84" fmla="*/ 2078918 w 2398966"/>
              <a:gd name="connsiteY84" fmla="*/ 4694965 h 8343510"/>
              <a:gd name="connsiteX85" fmla="*/ 2140145 w 2398966"/>
              <a:gd name="connsiteY85" fmla="*/ 4658784 h 8343510"/>
              <a:gd name="connsiteX86" fmla="*/ 2195806 w 2398966"/>
              <a:gd name="connsiteY86" fmla="*/ 4614255 h 8343510"/>
              <a:gd name="connsiteX87" fmla="*/ 2245899 w 2398966"/>
              <a:gd name="connsiteY87" fmla="*/ 4564162 h 8343510"/>
              <a:gd name="connsiteX88" fmla="*/ 2240332 w 2398966"/>
              <a:gd name="connsiteY88" fmla="*/ 4539115 h 8343510"/>
              <a:gd name="connsiteX89" fmla="*/ 2234768 w 2398966"/>
              <a:gd name="connsiteY89" fmla="*/ 4519633 h 8343510"/>
              <a:gd name="connsiteX90" fmla="*/ 2229200 w 2398966"/>
              <a:gd name="connsiteY90" fmla="*/ 4502934 h 8343510"/>
              <a:gd name="connsiteX91" fmla="*/ 2220852 w 2398966"/>
              <a:gd name="connsiteY91" fmla="*/ 4489019 h 8343510"/>
              <a:gd name="connsiteX92" fmla="*/ 2190239 w 2398966"/>
              <a:gd name="connsiteY92" fmla="*/ 4472323 h 8343510"/>
              <a:gd name="connsiteX93" fmla="*/ 2165192 w 2398966"/>
              <a:gd name="connsiteY93" fmla="*/ 4489019 h 8343510"/>
              <a:gd name="connsiteX94" fmla="*/ 2154060 w 2398966"/>
              <a:gd name="connsiteY94" fmla="*/ 4522417 h 8343510"/>
              <a:gd name="connsiteX95" fmla="*/ 2142926 w 2398966"/>
              <a:gd name="connsiteY95" fmla="*/ 4558595 h 8343510"/>
              <a:gd name="connsiteX96" fmla="*/ 2129011 w 2398966"/>
              <a:gd name="connsiteY96" fmla="*/ 4583644 h 8343510"/>
              <a:gd name="connsiteX97" fmla="*/ 2103964 w 2398966"/>
              <a:gd name="connsiteY97" fmla="*/ 4608691 h 8343510"/>
              <a:gd name="connsiteX98" fmla="*/ 2062219 w 2398966"/>
              <a:gd name="connsiteY98" fmla="*/ 4619822 h 8343510"/>
              <a:gd name="connsiteX99" fmla="*/ 2042739 w 2398966"/>
              <a:gd name="connsiteY99" fmla="*/ 4305342 h 8343510"/>
              <a:gd name="connsiteX100" fmla="*/ 2124374 w 2398966"/>
              <a:gd name="connsiteY100" fmla="*/ 4171755 h 8343510"/>
              <a:gd name="connsiteX101" fmla="*/ 2132224 w 2398966"/>
              <a:gd name="connsiteY101" fmla="*/ 4171755 h 8343510"/>
              <a:gd name="connsiteX102" fmla="*/ 2142429 w 2398966"/>
              <a:gd name="connsiteY102" fmla="*/ 4155056 h 8343510"/>
              <a:gd name="connsiteX103" fmla="*/ 2142429 w 2398966"/>
              <a:gd name="connsiteY103" fmla="*/ 4088264 h 8343510"/>
              <a:gd name="connsiteX104" fmla="*/ 2136862 w 2398966"/>
              <a:gd name="connsiteY104" fmla="*/ 4013124 h 8343510"/>
              <a:gd name="connsiteX105" fmla="*/ 2117382 w 2398966"/>
              <a:gd name="connsiteY105" fmla="*/ 3932414 h 8343510"/>
              <a:gd name="connsiteX106" fmla="*/ 2095116 w 2398966"/>
              <a:gd name="connsiteY106" fmla="*/ 3840576 h 8343510"/>
              <a:gd name="connsiteX107" fmla="*/ 2070070 w 2398966"/>
              <a:gd name="connsiteY107" fmla="*/ 3754301 h 8343510"/>
              <a:gd name="connsiteX108" fmla="*/ 2045023 w 2398966"/>
              <a:gd name="connsiteY108" fmla="*/ 3668027 h 8343510"/>
              <a:gd name="connsiteX109" fmla="*/ 2019976 w 2398966"/>
              <a:gd name="connsiteY109" fmla="*/ 3592887 h 8343510"/>
              <a:gd name="connsiteX110" fmla="*/ 2006061 w 2398966"/>
              <a:gd name="connsiteY110" fmla="*/ 3526093 h 8343510"/>
              <a:gd name="connsiteX111" fmla="*/ 2008743 w 2398966"/>
              <a:gd name="connsiteY111" fmla="*/ 3337404 h 8343510"/>
              <a:gd name="connsiteX112" fmla="*/ 2003678 w 2398966"/>
              <a:gd name="connsiteY112" fmla="*/ 3337404 h 8343510"/>
              <a:gd name="connsiteX113" fmla="*/ 2009342 w 2398966"/>
              <a:gd name="connsiteY113" fmla="*/ 2938876 h 8343510"/>
              <a:gd name="connsiteX114" fmla="*/ 1953682 w 2398966"/>
              <a:gd name="connsiteY114" fmla="*/ 2783027 h 8343510"/>
              <a:gd name="connsiteX115" fmla="*/ 1945334 w 2398966"/>
              <a:gd name="connsiteY115" fmla="*/ 2710668 h 8343510"/>
              <a:gd name="connsiteX116" fmla="*/ 1939767 w 2398966"/>
              <a:gd name="connsiteY116" fmla="*/ 2629960 h 8343510"/>
              <a:gd name="connsiteX117" fmla="*/ 1934202 w 2398966"/>
              <a:gd name="connsiteY117" fmla="*/ 2543686 h 8343510"/>
              <a:gd name="connsiteX118" fmla="*/ 1934202 w 2398966"/>
              <a:gd name="connsiteY118" fmla="*/ 2503053 h 8343510"/>
              <a:gd name="connsiteX119" fmla="*/ 1941160 w 2398966"/>
              <a:gd name="connsiteY119" fmla="*/ 2503053 h 8343510"/>
              <a:gd name="connsiteX120" fmla="*/ 1941160 w 2398966"/>
              <a:gd name="connsiteY120" fmla="*/ 2460195 h 8343510"/>
              <a:gd name="connsiteX121" fmla="*/ 1930026 w 2398966"/>
              <a:gd name="connsiteY121" fmla="*/ 2376705 h 8343510"/>
              <a:gd name="connsiteX122" fmla="*/ 1910546 w 2398966"/>
              <a:gd name="connsiteY122" fmla="*/ 2312694 h 8343510"/>
              <a:gd name="connsiteX123" fmla="*/ 1874366 w 2398966"/>
              <a:gd name="connsiteY123" fmla="*/ 2262600 h 8343510"/>
              <a:gd name="connsiteX124" fmla="*/ 1866017 w 2398966"/>
              <a:gd name="connsiteY124" fmla="*/ 2251469 h 8343510"/>
              <a:gd name="connsiteX125" fmla="*/ 1866017 w 2398966"/>
              <a:gd name="connsiteY125" fmla="*/ 2474111 h 8343510"/>
              <a:gd name="connsiteX126" fmla="*/ 1854594 w 2398966"/>
              <a:gd name="connsiteY126" fmla="*/ 2503053 h 8343510"/>
              <a:gd name="connsiteX127" fmla="*/ 1847634 w 2398966"/>
              <a:gd name="connsiteY127" fmla="*/ 2503053 h 8343510"/>
              <a:gd name="connsiteX128" fmla="*/ 1817314 w 2398966"/>
              <a:gd name="connsiteY128" fmla="*/ 2579865 h 8343510"/>
              <a:gd name="connsiteX129" fmla="*/ 1792268 w 2398966"/>
              <a:gd name="connsiteY129" fmla="*/ 2696752 h 8343510"/>
              <a:gd name="connsiteX130" fmla="*/ 1786700 w 2398966"/>
              <a:gd name="connsiteY130" fmla="*/ 2821989 h 8343510"/>
              <a:gd name="connsiteX131" fmla="*/ 1786700 w 2398966"/>
              <a:gd name="connsiteY131" fmla="*/ 2950008 h 8343510"/>
              <a:gd name="connsiteX132" fmla="*/ 1803399 w 2398966"/>
              <a:gd name="connsiteY132" fmla="*/ 3075244 h 8343510"/>
              <a:gd name="connsiteX133" fmla="*/ 1822881 w 2398966"/>
              <a:gd name="connsiteY133" fmla="*/ 3197697 h 8343510"/>
              <a:gd name="connsiteX134" fmla="*/ 1842361 w 2398966"/>
              <a:gd name="connsiteY134" fmla="*/ 3303451 h 8343510"/>
              <a:gd name="connsiteX135" fmla="*/ 1847536 w 2398966"/>
              <a:gd name="connsiteY135" fmla="*/ 3337404 h 8343510"/>
              <a:gd name="connsiteX136" fmla="*/ 1852603 w 2398966"/>
              <a:gd name="connsiteY136" fmla="*/ 3337404 h 8343510"/>
              <a:gd name="connsiteX137" fmla="*/ 1979779 w 2398966"/>
              <a:gd name="connsiteY137" fmla="*/ 4171755 h 8343510"/>
              <a:gd name="connsiteX138" fmla="*/ 1971928 w 2398966"/>
              <a:gd name="connsiteY138" fmla="*/ 4171755 h 8343510"/>
              <a:gd name="connsiteX139" fmla="*/ 2023257 w 2398966"/>
              <a:gd name="connsiteY139" fmla="*/ 4508501 h 8343510"/>
              <a:gd name="connsiteX140" fmla="*/ 2028824 w 2398966"/>
              <a:gd name="connsiteY140" fmla="*/ 4608691 h 8343510"/>
              <a:gd name="connsiteX141" fmla="*/ 2023257 w 2398966"/>
              <a:gd name="connsiteY141" fmla="*/ 4725576 h 8343510"/>
              <a:gd name="connsiteX142" fmla="*/ 2006558 w 2398966"/>
              <a:gd name="connsiteY142" fmla="*/ 4853596 h 8343510"/>
              <a:gd name="connsiteX143" fmla="*/ 1992643 w 2398966"/>
              <a:gd name="connsiteY143" fmla="*/ 4978832 h 8343510"/>
              <a:gd name="connsiteX144" fmla="*/ 1988583 w 2398966"/>
              <a:gd name="connsiteY144" fmla="*/ 5006106 h 8343510"/>
              <a:gd name="connsiteX145" fmla="*/ 1991984 w 2398966"/>
              <a:gd name="connsiteY145" fmla="*/ 5006106 h 8343510"/>
              <a:gd name="connsiteX146" fmla="*/ 1976564 w 2398966"/>
              <a:gd name="connsiteY146" fmla="*/ 5109635 h 8343510"/>
              <a:gd name="connsiteX147" fmla="*/ 1970997 w 2398966"/>
              <a:gd name="connsiteY147" fmla="*/ 5237655 h 8343510"/>
              <a:gd name="connsiteX148" fmla="*/ 1970997 w 2398966"/>
              <a:gd name="connsiteY148" fmla="*/ 5354540 h 8343510"/>
              <a:gd name="connsiteX149" fmla="*/ 1984912 w 2398966"/>
              <a:gd name="connsiteY149" fmla="*/ 5493691 h 8343510"/>
              <a:gd name="connsiteX150" fmla="*/ 2009959 w 2398966"/>
              <a:gd name="connsiteY150" fmla="*/ 5641193 h 8343510"/>
              <a:gd name="connsiteX151" fmla="*/ 2040573 w 2398966"/>
              <a:gd name="connsiteY151" fmla="*/ 5794259 h 8343510"/>
              <a:gd name="connsiteX152" fmla="*/ 2049336 w 2398966"/>
              <a:gd name="connsiteY152" fmla="*/ 5840457 h 8343510"/>
              <a:gd name="connsiteX153" fmla="*/ 2037892 w 2398966"/>
              <a:gd name="connsiteY153" fmla="*/ 5840457 h 8343510"/>
              <a:gd name="connsiteX154" fmla="*/ 2059742 w 2398966"/>
              <a:gd name="connsiteY154" fmla="*/ 5955674 h 8343510"/>
              <a:gd name="connsiteX155" fmla="*/ 2079222 w 2398966"/>
              <a:gd name="connsiteY155" fmla="*/ 6117091 h 8343510"/>
              <a:gd name="connsiteX156" fmla="*/ 2084789 w 2398966"/>
              <a:gd name="connsiteY156" fmla="*/ 6278505 h 8343510"/>
              <a:gd name="connsiteX157" fmla="*/ 2070874 w 2398966"/>
              <a:gd name="connsiteY157" fmla="*/ 6437139 h 8343510"/>
              <a:gd name="connsiteX158" fmla="*/ 2023562 w 2398966"/>
              <a:gd name="connsiteY158" fmla="*/ 6643082 h 8343510"/>
              <a:gd name="connsiteX159" fmla="*/ 2016412 w 2398966"/>
              <a:gd name="connsiteY159" fmla="*/ 6674808 h 8343510"/>
              <a:gd name="connsiteX160" fmla="*/ 2014548 w 2398966"/>
              <a:gd name="connsiteY160" fmla="*/ 6674808 h 8343510"/>
              <a:gd name="connsiteX161" fmla="*/ 1977169 w 2398966"/>
              <a:gd name="connsiteY161" fmla="*/ 6840677 h 8343510"/>
              <a:gd name="connsiteX162" fmla="*/ 1932640 w 2398966"/>
              <a:gd name="connsiteY162" fmla="*/ 7043837 h 8343510"/>
              <a:gd name="connsiteX163" fmla="*/ 1890895 w 2398966"/>
              <a:gd name="connsiteY163" fmla="*/ 7255347 h 8343510"/>
              <a:gd name="connsiteX164" fmla="*/ 1854714 w 2398966"/>
              <a:gd name="connsiteY164" fmla="*/ 7477989 h 8343510"/>
              <a:gd name="connsiteX165" fmla="*/ 1853935 w 2398966"/>
              <a:gd name="connsiteY165" fmla="*/ 7509159 h 8343510"/>
              <a:gd name="connsiteX166" fmla="*/ 1858893 w 2398966"/>
              <a:gd name="connsiteY166" fmla="*/ 7509159 h 8343510"/>
              <a:gd name="connsiteX167" fmla="*/ 1856890 w 2398966"/>
              <a:gd name="connsiteY167" fmla="*/ 7589310 h 8343510"/>
              <a:gd name="connsiteX168" fmla="*/ 1870806 w 2398966"/>
              <a:gd name="connsiteY168" fmla="*/ 7686716 h 8343510"/>
              <a:gd name="connsiteX169" fmla="*/ 1895852 w 2398966"/>
              <a:gd name="connsiteY169" fmla="*/ 7781338 h 8343510"/>
              <a:gd name="connsiteX170" fmla="*/ 1932031 w 2398966"/>
              <a:gd name="connsiteY170" fmla="*/ 7873179 h 8343510"/>
              <a:gd name="connsiteX171" fmla="*/ 1968211 w 2398966"/>
              <a:gd name="connsiteY171" fmla="*/ 7965018 h 8343510"/>
              <a:gd name="connsiteX172" fmla="*/ 2001606 w 2398966"/>
              <a:gd name="connsiteY172" fmla="*/ 8054076 h 8343510"/>
              <a:gd name="connsiteX173" fmla="*/ 2026653 w 2398966"/>
              <a:gd name="connsiteY173" fmla="*/ 8145915 h 8343510"/>
              <a:gd name="connsiteX174" fmla="*/ 2037787 w 2398966"/>
              <a:gd name="connsiteY174" fmla="*/ 8248888 h 8343510"/>
              <a:gd name="connsiteX175" fmla="*/ 1937598 w 2398966"/>
              <a:gd name="connsiteY175" fmla="*/ 8293417 h 8343510"/>
              <a:gd name="connsiteX176" fmla="*/ 1826277 w 2398966"/>
              <a:gd name="connsiteY176" fmla="*/ 8318463 h 8343510"/>
              <a:gd name="connsiteX177" fmla="*/ 1703824 w 2398966"/>
              <a:gd name="connsiteY177" fmla="*/ 8324030 h 8343510"/>
              <a:gd name="connsiteX178" fmla="*/ 1573021 w 2398966"/>
              <a:gd name="connsiteY178" fmla="*/ 8318463 h 8343510"/>
              <a:gd name="connsiteX179" fmla="*/ 1547974 w 2398966"/>
              <a:gd name="connsiteY179" fmla="*/ 8243321 h 8343510"/>
              <a:gd name="connsiteX180" fmla="*/ 1525711 w 2398966"/>
              <a:gd name="connsiteY180" fmla="*/ 8151482 h 8343510"/>
              <a:gd name="connsiteX181" fmla="*/ 1517360 w 2398966"/>
              <a:gd name="connsiteY181" fmla="*/ 8054076 h 8343510"/>
              <a:gd name="connsiteX182" fmla="*/ 1525711 w 2398966"/>
              <a:gd name="connsiteY182" fmla="*/ 7948320 h 8343510"/>
              <a:gd name="connsiteX183" fmla="*/ 1536842 w 2398966"/>
              <a:gd name="connsiteY183" fmla="*/ 7747943 h 8343510"/>
              <a:gd name="connsiteX184" fmla="*/ 1525711 w 2398966"/>
              <a:gd name="connsiteY184" fmla="*/ 7717330 h 8343510"/>
              <a:gd name="connsiteX185" fmla="*/ 1511796 w 2398966"/>
              <a:gd name="connsiteY185" fmla="*/ 7681151 h 8343510"/>
              <a:gd name="connsiteX186" fmla="*/ 1500662 w 2398966"/>
              <a:gd name="connsiteY186" fmla="*/ 7639406 h 8343510"/>
              <a:gd name="connsiteX187" fmla="*/ 1500662 w 2398966"/>
              <a:gd name="connsiteY187" fmla="*/ 7589310 h 8343510"/>
              <a:gd name="connsiteX188" fmla="*/ 1523933 w 2398966"/>
              <a:gd name="connsiteY188" fmla="*/ 7509159 h 8343510"/>
              <a:gd name="connsiteX189" fmla="*/ 1518976 w 2398966"/>
              <a:gd name="connsiteY189" fmla="*/ 7509159 h 8343510"/>
              <a:gd name="connsiteX190" fmla="*/ 1520754 w 2398966"/>
              <a:gd name="connsiteY190" fmla="*/ 7503036 h 8343510"/>
              <a:gd name="connsiteX191" fmla="*/ 1545800 w 2398966"/>
              <a:gd name="connsiteY191" fmla="*/ 7413980 h 8343510"/>
              <a:gd name="connsiteX192" fmla="*/ 1573630 w 2398966"/>
              <a:gd name="connsiteY192" fmla="*/ 7311008 h 8343510"/>
              <a:gd name="connsiteX193" fmla="*/ 1587546 w 2398966"/>
              <a:gd name="connsiteY193" fmla="*/ 7205254 h 8343510"/>
              <a:gd name="connsiteX194" fmla="*/ 1593110 w 2398966"/>
              <a:gd name="connsiteY194" fmla="*/ 7082799 h 8343510"/>
              <a:gd name="connsiteX195" fmla="*/ 1576414 w 2398966"/>
              <a:gd name="connsiteY195" fmla="*/ 6957563 h 8343510"/>
              <a:gd name="connsiteX196" fmla="*/ 1545800 w 2398966"/>
              <a:gd name="connsiteY196" fmla="*/ 6826762 h 8343510"/>
              <a:gd name="connsiteX197" fmla="*/ 1517970 w 2398966"/>
              <a:gd name="connsiteY197" fmla="*/ 6684827 h 8343510"/>
              <a:gd name="connsiteX198" fmla="*/ 1515889 w 2398966"/>
              <a:gd name="connsiteY198" fmla="*/ 6674808 h 8343510"/>
              <a:gd name="connsiteX199" fmla="*/ 1517757 w 2398966"/>
              <a:gd name="connsiteY199" fmla="*/ 6674808 h 8343510"/>
              <a:gd name="connsiteX200" fmla="*/ 1489222 w 2398966"/>
              <a:gd name="connsiteY200" fmla="*/ 6537328 h 8343510"/>
              <a:gd name="connsiteX201" fmla="*/ 1478090 w 2398966"/>
              <a:gd name="connsiteY201" fmla="*/ 6384261 h 8343510"/>
              <a:gd name="connsiteX202" fmla="*/ 1489222 w 2398966"/>
              <a:gd name="connsiteY202" fmla="*/ 6233976 h 8343510"/>
              <a:gd name="connsiteX203" fmla="*/ 1544882 w 2398966"/>
              <a:gd name="connsiteY203" fmla="*/ 5888882 h 8343510"/>
              <a:gd name="connsiteX204" fmla="*/ 1531565 w 2398966"/>
              <a:gd name="connsiteY204" fmla="*/ 5840457 h 8343510"/>
              <a:gd name="connsiteX205" fmla="*/ 1543010 w 2398966"/>
              <a:gd name="connsiteY205" fmla="*/ 5840457 h 8343510"/>
              <a:gd name="connsiteX206" fmla="*/ 1525713 w 2398966"/>
              <a:gd name="connsiteY206" fmla="*/ 5777561 h 8343510"/>
              <a:gd name="connsiteX207" fmla="*/ 1478403 w 2398966"/>
              <a:gd name="connsiteY207" fmla="*/ 5666240 h 8343510"/>
              <a:gd name="connsiteX208" fmla="*/ 1433874 w 2398966"/>
              <a:gd name="connsiteY208" fmla="*/ 5549352 h 8343510"/>
              <a:gd name="connsiteX209" fmla="*/ 1397694 w 2398966"/>
              <a:gd name="connsiteY209" fmla="*/ 5435250 h 8343510"/>
              <a:gd name="connsiteX210" fmla="*/ 1369761 w 2398966"/>
              <a:gd name="connsiteY210" fmla="*/ 5006106 h 8343510"/>
              <a:gd name="connsiteX211" fmla="*/ 1366363 w 2398966"/>
              <a:gd name="connsiteY211" fmla="*/ 5006106 h 8343510"/>
              <a:gd name="connsiteX212" fmla="*/ 1363682 w 2398966"/>
              <a:gd name="connsiteY212" fmla="*/ 4964917 h 8343510"/>
              <a:gd name="connsiteX213" fmla="*/ 1218964 w 2398966"/>
              <a:gd name="connsiteY213" fmla="*/ 4285859 h 8343510"/>
              <a:gd name="connsiteX214" fmla="*/ 1196700 w 2398966"/>
              <a:gd name="connsiteY214" fmla="*/ 4285859 h 8343510"/>
              <a:gd name="connsiteX215" fmla="*/ 1182785 w 2398966"/>
              <a:gd name="connsiteY215" fmla="*/ 4330388 h 8343510"/>
              <a:gd name="connsiteX216" fmla="*/ 1171651 w 2398966"/>
              <a:gd name="connsiteY216" fmla="*/ 4386049 h 8343510"/>
              <a:gd name="connsiteX217" fmla="*/ 1171651 w 2398966"/>
              <a:gd name="connsiteY217" fmla="*/ 4452841 h 8343510"/>
              <a:gd name="connsiteX218" fmla="*/ 1127124 w 2398966"/>
              <a:gd name="connsiteY218" fmla="*/ 4569729 h 8343510"/>
              <a:gd name="connsiteX219" fmla="*/ 1102076 w 2398966"/>
              <a:gd name="connsiteY219" fmla="*/ 4689398 h 8343510"/>
              <a:gd name="connsiteX220" fmla="*/ 1085379 w 2398966"/>
              <a:gd name="connsiteY220" fmla="*/ 4822985 h 8343510"/>
              <a:gd name="connsiteX221" fmla="*/ 1082596 w 2398966"/>
              <a:gd name="connsiteY221" fmla="*/ 4959352 h 8343510"/>
              <a:gd name="connsiteX222" fmla="*/ 1078929 w 2398966"/>
              <a:gd name="connsiteY222" fmla="*/ 5006106 h 8343510"/>
              <a:gd name="connsiteX223" fmla="*/ 1082330 w 2398966"/>
              <a:gd name="connsiteY223" fmla="*/ 5006106 h 8343510"/>
              <a:gd name="connsiteX224" fmla="*/ 1074864 w 2398966"/>
              <a:gd name="connsiteY224" fmla="*/ 5101287 h 8343510"/>
              <a:gd name="connsiteX225" fmla="*/ 1063731 w 2398966"/>
              <a:gd name="connsiteY225" fmla="*/ 5246003 h 8343510"/>
              <a:gd name="connsiteX226" fmla="*/ 1044251 w 2398966"/>
              <a:gd name="connsiteY226" fmla="*/ 5387937 h 8343510"/>
              <a:gd name="connsiteX227" fmla="*/ 1008070 w 2398966"/>
              <a:gd name="connsiteY227" fmla="*/ 5524305 h 8343510"/>
              <a:gd name="connsiteX228" fmla="*/ 963544 w 2398966"/>
              <a:gd name="connsiteY228" fmla="*/ 5652325 h 8343510"/>
              <a:gd name="connsiteX229" fmla="*/ 919015 w 2398966"/>
              <a:gd name="connsiteY229" fmla="*/ 5777561 h 8343510"/>
              <a:gd name="connsiteX230" fmla="*/ 903292 w 2398966"/>
              <a:gd name="connsiteY230" fmla="*/ 5840457 h 8343510"/>
              <a:gd name="connsiteX231" fmla="*/ 891845 w 2398966"/>
              <a:gd name="connsiteY231" fmla="*/ 5840457 h 8343510"/>
              <a:gd name="connsiteX232" fmla="*/ 876956 w 2398966"/>
              <a:gd name="connsiteY232" fmla="*/ 5900013 h 8343510"/>
              <a:gd name="connsiteX233" fmla="*/ 932617 w 2398966"/>
              <a:gd name="connsiteY233" fmla="*/ 6147704 h 8343510"/>
              <a:gd name="connsiteX234" fmla="*/ 932617 w 2398966"/>
              <a:gd name="connsiteY234" fmla="*/ 6579073 h 8343510"/>
              <a:gd name="connsiteX235" fmla="*/ 911343 w 2398966"/>
              <a:gd name="connsiteY235" fmla="*/ 6674808 h 8343510"/>
              <a:gd name="connsiteX236" fmla="*/ 909478 w 2398966"/>
              <a:gd name="connsiteY236" fmla="*/ 6674808 h 8343510"/>
              <a:gd name="connsiteX237" fmla="*/ 908488 w 2398966"/>
              <a:gd name="connsiteY237" fmla="*/ 6679260 h 8343510"/>
              <a:gd name="connsiteX238" fmla="*/ 883441 w 2398966"/>
              <a:gd name="connsiteY238" fmla="*/ 6785017 h 8343510"/>
              <a:gd name="connsiteX239" fmla="*/ 863959 w 2398966"/>
              <a:gd name="connsiteY239" fmla="*/ 6907469 h 8343510"/>
              <a:gd name="connsiteX240" fmla="*/ 852827 w 2398966"/>
              <a:gd name="connsiteY240" fmla="*/ 7027138 h 8343510"/>
              <a:gd name="connsiteX241" fmla="*/ 863959 w 2398966"/>
              <a:gd name="connsiteY241" fmla="*/ 7149593 h 8343510"/>
              <a:gd name="connsiteX242" fmla="*/ 875091 w 2398966"/>
              <a:gd name="connsiteY242" fmla="*/ 7413980 h 8343510"/>
              <a:gd name="connsiteX243" fmla="*/ 918903 w 2398966"/>
              <a:gd name="connsiteY243" fmla="*/ 7509159 h 8343510"/>
              <a:gd name="connsiteX244" fmla="*/ 923861 w 2398966"/>
              <a:gd name="connsiteY244" fmla="*/ 7509159 h 8343510"/>
              <a:gd name="connsiteX245" fmla="*/ 960755 w 2398966"/>
              <a:gd name="connsiteY245" fmla="*/ 7589310 h 8343510"/>
              <a:gd name="connsiteX246" fmla="*/ 960755 w 2398966"/>
              <a:gd name="connsiteY246" fmla="*/ 7636622 h 8343510"/>
              <a:gd name="connsiteX247" fmla="*/ 949624 w 2398966"/>
              <a:gd name="connsiteY247" fmla="*/ 7675584 h 8343510"/>
              <a:gd name="connsiteX248" fmla="*/ 935709 w 2398966"/>
              <a:gd name="connsiteY248" fmla="*/ 7717330 h 8343510"/>
              <a:gd name="connsiteX249" fmla="*/ 924577 w 2398966"/>
              <a:gd name="connsiteY249" fmla="*/ 7747943 h 8343510"/>
              <a:gd name="connsiteX250" fmla="*/ 913445 w 2398966"/>
              <a:gd name="connsiteY250" fmla="*/ 7853697 h 8343510"/>
              <a:gd name="connsiteX251" fmla="*/ 919010 w 2398966"/>
              <a:gd name="connsiteY251" fmla="*/ 7965018 h 8343510"/>
              <a:gd name="connsiteX252" fmla="*/ 924577 w 2398966"/>
              <a:gd name="connsiteY252" fmla="*/ 8076339 h 8343510"/>
              <a:gd name="connsiteX253" fmla="*/ 930144 w 2398966"/>
              <a:gd name="connsiteY253" fmla="*/ 8193227 h 8343510"/>
              <a:gd name="connsiteX254" fmla="*/ 913445 w 2398966"/>
              <a:gd name="connsiteY254" fmla="*/ 8304548 h 8343510"/>
              <a:gd name="connsiteX255" fmla="*/ 888398 w 2398966"/>
              <a:gd name="connsiteY255" fmla="*/ 8304548 h 8343510"/>
              <a:gd name="connsiteX256" fmla="*/ 838303 w 2398966"/>
              <a:gd name="connsiteY256" fmla="*/ 8329595 h 8343510"/>
              <a:gd name="connsiteX257" fmla="*/ 771511 w 2398966"/>
              <a:gd name="connsiteY257" fmla="*/ 8343510 h 8343510"/>
              <a:gd name="connsiteX258" fmla="*/ 707502 w 2398966"/>
              <a:gd name="connsiteY258" fmla="*/ 8343510 h 8343510"/>
              <a:gd name="connsiteX259" fmla="*/ 640707 w 2398966"/>
              <a:gd name="connsiteY259" fmla="*/ 8337945 h 8343510"/>
              <a:gd name="connsiteX260" fmla="*/ 576699 w 2398966"/>
              <a:gd name="connsiteY260" fmla="*/ 8318463 h 8343510"/>
              <a:gd name="connsiteX261" fmla="*/ 521038 w 2398966"/>
              <a:gd name="connsiteY261" fmla="*/ 8293417 h 8343510"/>
              <a:gd name="connsiteX262" fmla="*/ 473726 w 2398966"/>
              <a:gd name="connsiteY262" fmla="*/ 8251671 h 8343510"/>
              <a:gd name="connsiteX263" fmla="*/ 443114 w 2398966"/>
              <a:gd name="connsiteY263" fmla="*/ 8207142 h 8343510"/>
              <a:gd name="connsiteX264" fmla="*/ 434764 w 2398966"/>
              <a:gd name="connsiteY264" fmla="*/ 8151482 h 8343510"/>
              <a:gd name="connsiteX265" fmla="*/ 490425 w 2398966"/>
              <a:gd name="connsiteY265" fmla="*/ 8029029 h 8343510"/>
              <a:gd name="connsiteX266" fmla="*/ 534953 w 2398966"/>
              <a:gd name="connsiteY266" fmla="*/ 7898226 h 8343510"/>
              <a:gd name="connsiteX267" fmla="*/ 565567 w 2398966"/>
              <a:gd name="connsiteY267" fmla="*/ 7747943 h 8343510"/>
              <a:gd name="connsiteX268" fmla="*/ 579482 w 2398966"/>
              <a:gd name="connsiteY268" fmla="*/ 7589310 h 8343510"/>
              <a:gd name="connsiteX269" fmla="*/ 582345 w 2398966"/>
              <a:gd name="connsiteY269" fmla="*/ 7509159 h 8343510"/>
              <a:gd name="connsiteX270" fmla="*/ 577387 w 2398966"/>
              <a:gd name="connsiteY270" fmla="*/ 7509159 h 8343510"/>
              <a:gd name="connsiteX271" fmla="*/ 580090 w 2398966"/>
              <a:gd name="connsiteY271" fmla="*/ 7433460 h 8343510"/>
              <a:gd name="connsiteX272" fmla="*/ 571742 w 2398966"/>
              <a:gd name="connsiteY272" fmla="*/ 7272046 h 8343510"/>
              <a:gd name="connsiteX273" fmla="*/ 549478 w 2398966"/>
              <a:gd name="connsiteY273" fmla="*/ 7113412 h 8343510"/>
              <a:gd name="connsiteX274" fmla="*/ 518864 w 2398966"/>
              <a:gd name="connsiteY274" fmla="*/ 6968697 h 8343510"/>
              <a:gd name="connsiteX275" fmla="*/ 485467 w 2398966"/>
              <a:gd name="connsiteY275" fmla="*/ 6865724 h 8343510"/>
              <a:gd name="connsiteX276" fmla="*/ 449289 w 2398966"/>
              <a:gd name="connsiteY276" fmla="*/ 6765534 h 8343510"/>
              <a:gd name="connsiteX277" fmla="*/ 421206 w 2398966"/>
              <a:gd name="connsiteY277" fmla="*/ 6674808 h 8343510"/>
              <a:gd name="connsiteX278" fmla="*/ 423072 w 2398966"/>
              <a:gd name="connsiteY278" fmla="*/ 6674808 h 8343510"/>
              <a:gd name="connsiteX279" fmla="*/ 414974 w 2398966"/>
              <a:gd name="connsiteY279" fmla="*/ 6648649 h 8343510"/>
              <a:gd name="connsiteX280" fmla="*/ 378795 w 2398966"/>
              <a:gd name="connsiteY280" fmla="*/ 6531761 h 8343510"/>
              <a:gd name="connsiteX281" fmla="*/ 359313 w 2398966"/>
              <a:gd name="connsiteY281" fmla="*/ 6406525 h 8343510"/>
              <a:gd name="connsiteX282" fmla="*/ 350965 w 2398966"/>
              <a:gd name="connsiteY282" fmla="*/ 6272941 h 8343510"/>
              <a:gd name="connsiteX283" fmla="*/ 364880 w 2398966"/>
              <a:gd name="connsiteY283" fmla="*/ 6133789 h 8343510"/>
              <a:gd name="connsiteX284" fmla="*/ 384362 w 2398966"/>
              <a:gd name="connsiteY284" fmla="*/ 6025250 h 8343510"/>
              <a:gd name="connsiteX285" fmla="*/ 409409 w 2398966"/>
              <a:gd name="connsiteY285" fmla="*/ 5900013 h 8343510"/>
              <a:gd name="connsiteX286" fmla="*/ 419132 w 2398966"/>
              <a:gd name="connsiteY286" fmla="*/ 5840457 h 8343510"/>
              <a:gd name="connsiteX287" fmla="*/ 430576 w 2398966"/>
              <a:gd name="connsiteY287" fmla="*/ 5840457 h 8343510"/>
              <a:gd name="connsiteX288" fmla="*/ 443117 w 2398966"/>
              <a:gd name="connsiteY288" fmla="*/ 5763646 h 8343510"/>
              <a:gd name="connsiteX289" fmla="*/ 462599 w 2398966"/>
              <a:gd name="connsiteY289" fmla="*/ 5627278 h 8343510"/>
              <a:gd name="connsiteX290" fmla="*/ 476514 w 2398966"/>
              <a:gd name="connsiteY290" fmla="*/ 5485343 h 8343510"/>
              <a:gd name="connsiteX291" fmla="*/ 476514 w 2398966"/>
              <a:gd name="connsiteY291" fmla="*/ 5354540 h 8343510"/>
              <a:gd name="connsiteX292" fmla="*/ 468164 w 2398966"/>
              <a:gd name="connsiteY292" fmla="*/ 5232088 h 8343510"/>
              <a:gd name="connsiteX293" fmla="*/ 451467 w 2398966"/>
              <a:gd name="connsiteY293" fmla="*/ 5140249 h 8343510"/>
              <a:gd name="connsiteX294" fmla="*/ 437552 w 2398966"/>
              <a:gd name="connsiteY294" fmla="*/ 5034492 h 8343510"/>
              <a:gd name="connsiteX295" fmla="*/ 433679 w 2398966"/>
              <a:gd name="connsiteY295" fmla="*/ 5006106 h 8343510"/>
              <a:gd name="connsiteX296" fmla="*/ 430281 w 2398966"/>
              <a:gd name="connsiteY296" fmla="*/ 5006106 h 8343510"/>
              <a:gd name="connsiteX297" fmla="*/ 417453 w 2398966"/>
              <a:gd name="connsiteY297" fmla="*/ 4912040 h 8343510"/>
              <a:gd name="connsiteX298" fmla="*/ 409103 w 2398966"/>
              <a:gd name="connsiteY298" fmla="*/ 4781239 h 8343510"/>
              <a:gd name="connsiteX299" fmla="*/ 397971 w 2398966"/>
              <a:gd name="connsiteY299" fmla="*/ 4656001 h 8343510"/>
              <a:gd name="connsiteX300" fmla="*/ 392406 w 2398966"/>
              <a:gd name="connsiteY300" fmla="*/ 4533548 h 8343510"/>
              <a:gd name="connsiteX301" fmla="*/ 397971 w 2398966"/>
              <a:gd name="connsiteY301" fmla="*/ 4427794 h 8343510"/>
              <a:gd name="connsiteX302" fmla="*/ 409103 w 2398966"/>
              <a:gd name="connsiteY302" fmla="*/ 4341520 h 8343510"/>
              <a:gd name="connsiteX303" fmla="*/ 432849 w 2398966"/>
              <a:gd name="connsiteY303" fmla="*/ 4171755 h 8343510"/>
              <a:gd name="connsiteX304" fmla="*/ 440700 w 2398966"/>
              <a:gd name="connsiteY304" fmla="*/ 4171755 h 8343510"/>
              <a:gd name="connsiteX305" fmla="*/ 547756 w 2398966"/>
              <a:gd name="connsiteY305" fmla="*/ 3406424 h 8343510"/>
              <a:gd name="connsiteX306" fmla="*/ 565505 w 2398966"/>
              <a:gd name="connsiteY306" fmla="*/ 3337404 h 8343510"/>
              <a:gd name="connsiteX307" fmla="*/ 560438 w 2398966"/>
              <a:gd name="connsiteY307" fmla="*/ 3337404 h 8343510"/>
              <a:gd name="connsiteX308" fmla="*/ 567737 w 2398966"/>
              <a:gd name="connsiteY308" fmla="*/ 3309018 h 8343510"/>
              <a:gd name="connsiteX309" fmla="*/ 592783 w 2398966"/>
              <a:gd name="connsiteY309" fmla="*/ 3208828 h 8343510"/>
              <a:gd name="connsiteX310" fmla="*/ 617832 w 2398966"/>
              <a:gd name="connsiteY310" fmla="*/ 3097507 h 8343510"/>
              <a:gd name="connsiteX311" fmla="*/ 628964 w 2398966"/>
              <a:gd name="connsiteY311" fmla="*/ 2980622 h 8343510"/>
              <a:gd name="connsiteX312" fmla="*/ 617832 w 2398966"/>
              <a:gd name="connsiteY312" fmla="*/ 2863734 h 8343510"/>
              <a:gd name="connsiteX313" fmla="*/ 553822 w 2398966"/>
              <a:gd name="connsiteY313" fmla="*/ 2515856 h 8343510"/>
              <a:gd name="connsiteX314" fmla="*/ 553284 w 2398966"/>
              <a:gd name="connsiteY314" fmla="*/ 2503053 h 8343510"/>
              <a:gd name="connsiteX315" fmla="*/ 560241 w 2398966"/>
              <a:gd name="connsiteY315" fmla="*/ 2503053 h 8343510"/>
              <a:gd name="connsiteX316" fmla="*/ 549647 w 2398966"/>
              <a:gd name="connsiteY316" fmla="*/ 2251469 h 8343510"/>
              <a:gd name="connsiteX317" fmla="*/ 538516 w 2398966"/>
              <a:gd name="connsiteY317" fmla="*/ 2262600 h 8343510"/>
              <a:gd name="connsiteX318" fmla="*/ 507902 w 2398966"/>
              <a:gd name="connsiteY318" fmla="*/ 2326609 h 8343510"/>
              <a:gd name="connsiteX319" fmla="*/ 493987 w 2398966"/>
              <a:gd name="connsiteY319" fmla="*/ 2407318 h 8343510"/>
              <a:gd name="connsiteX320" fmla="*/ 482855 w 2398966"/>
              <a:gd name="connsiteY320" fmla="*/ 2493590 h 8343510"/>
              <a:gd name="connsiteX321" fmla="*/ 482855 w 2398966"/>
              <a:gd name="connsiteY321" fmla="*/ 2503053 h 8343510"/>
              <a:gd name="connsiteX322" fmla="*/ 475898 w 2398966"/>
              <a:gd name="connsiteY322" fmla="*/ 2503053 h 8343510"/>
              <a:gd name="connsiteX323" fmla="*/ 475898 w 2398966"/>
              <a:gd name="connsiteY323" fmla="*/ 2585432 h 8343510"/>
              <a:gd name="connsiteX324" fmla="*/ 467547 w 2398966"/>
              <a:gd name="connsiteY324" fmla="*/ 2677270 h 8343510"/>
              <a:gd name="connsiteX325" fmla="*/ 450851 w 2398966"/>
              <a:gd name="connsiteY325" fmla="*/ 2763545 h 8343510"/>
              <a:gd name="connsiteX326" fmla="*/ 386840 w 2398966"/>
              <a:gd name="connsiteY326" fmla="*/ 2969488 h 8343510"/>
              <a:gd name="connsiteX327" fmla="*/ 375708 w 2398966"/>
              <a:gd name="connsiteY327" fmla="*/ 3080809 h 8343510"/>
              <a:gd name="connsiteX328" fmla="*/ 375708 w 2398966"/>
              <a:gd name="connsiteY328" fmla="*/ 3192130 h 8343510"/>
              <a:gd name="connsiteX329" fmla="*/ 389623 w 2398966"/>
              <a:gd name="connsiteY329" fmla="*/ 3309018 h 8343510"/>
              <a:gd name="connsiteX330" fmla="*/ 392463 w 2398966"/>
              <a:gd name="connsiteY330" fmla="*/ 3337404 h 8343510"/>
              <a:gd name="connsiteX331" fmla="*/ 397529 w 2398966"/>
              <a:gd name="connsiteY331" fmla="*/ 3337404 h 8343510"/>
              <a:gd name="connsiteX332" fmla="*/ 405821 w 2398966"/>
              <a:gd name="connsiteY332" fmla="*/ 3420339 h 8343510"/>
              <a:gd name="connsiteX333" fmla="*/ 405821 w 2398966"/>
              <a:gd name="connsiteY333" fmla="*/ 3531660 h 8343510"/>
              <a:gd name="connsiteX334" fmla="*/ 391906 w 2398966"/>
              <a:gd name="connsiteY334" fmla="*/ 3642981 h 8343510"/>
              <a:gd name="connsiteX335" fmla="*/ 380775 w 2398966"/>
              <a:gd name="connsiteY335" fmla="*/ 3687509 h 8343510"/>
              <a:gd name="connsiteX336" fmla="*/ 361293 w 2398966"/>
              <a:gd name="connsiteY336" fmla="*/ 3748737 h 8343510"/>
              <a:gd name="connsiteX337" fmla="*/ 336246 w 2398966"/>
              <a:gd name="connsiteY337" fmla="*/ 3821093 h 8343510"/>
              <a:gd name="connsiteX338" fmla="*/ 311199 w 2398966"/>
              <a:gd name="connsiteY338" fmla="*/ 3901803 h 8343510"/>
              <a:gd name="connsiteX339" fmla="*/ 288936 w 2398966"/>
              <a:gd name="connsiteY339" fmla="*/ 3976943 h 8343510"/>
              <a:gd name="connsiteX340" fmla="*/ 280585 w 2398966"/>
              <a:gd name="connsiteY340" fmla="*/ 4052086 h 8343510"/>
              <a:gd name="connsiteX341" fmla="*/ 275021 w 2398966"/>
              <a:gd name="connsiteY341" fmla="*/ 4118878 h 8343510"/>
              <a:gd name="connsiteX342" fmla="*/ 280307 w 2398966"/>
              <a:gd name="connsiteY342" fmla="*/ 4171755 h 8343510"/>
              <a:gd name="connsiteX343" fmla="*/ 272457 w 2398966"/>
              <a:gd name="connsiteY343" fmla="*/ 4171755 h 8343510"/>
              <a:gd name="connsiteX344" fmla="*/ 272735 w 2398966"/>
              <a:gd name="connsiteY344" fmla="*/ 4174538 h 8343510"/>
              <a:gd name="connsiteX345" fmla="*/ 353442 w 2398966"/>
              <a:gd name="connsiteY345" fmla="*/ 4296991 h 8343510"/>
              <a:gd name="connsiteX346" fmla="*/ 336746 w 2398966"/>
              <a:gd name="connsiteY346" fmla="*/ 4608691 h 8343510"/>
              <a:gd name="connsiteX347" fmla="*/ 297782 w 2398966"/>
              <a:gd name="connsiteY347" fmla="*/ 4619822 h 8343510"/>
              <a:gd name="connsiteX348" fmla="*/ 272735 w 2398966"/>
              <a:gd name="connsiteY348" fmla="*/ 4564162 h 8343510"/>
              <a:gd name="connsiteX349" fmla="*/ 250472 w 2398966"/>
              <a:gd name="connsiteY349" fmla="*/ 4497370 h 8343510"/>
              <a:gd name="connsiteX350" fmla="*/ 186461 w 2398966"/>
              <a:gd name="connsiteY350" fmla="*/ 4472323 h 8343510"/>
              <a:gd name="connsiteX351" fmla="*/ 169764 w 2398966"/>
              <a:gd name="connsiteY351" fmla="*/ 4553030 h 8343510"/>
              <a:gd name="connsiteX352" fmla="*/ 225425 w 2398966"/>
              <a:gd name="connsiteY352" fmla="*/ 4608691 h 8343510"/>
              <a:gd name="connsiteX353" fmla="*/ 286650 w 2398966"/>
              <a:gd name="connsiteY353" fmla="*/ 4669916 h 8343510"/>
              <a:gd name="connsiteX354" fmla="*/ 328396 w 2398966"/>
              <a:gd name="connsiteY354" fmla="*/ 4731143 h 8343510"/>
              <a:gd name="connsiteX355" fmla="*/ 317264 w 2398966"/>
              <a:gd name="connsiteY355" fmla="*/ 4736710 h 8343510"/>
              <a:gd name="connsiteX356" fmla="*/ 306132 w 2398966"/>
              <a:gd name="connsiteY356" fmla="*/ 4736710 h 8343510"/>
              <a:gd name="connsiteX357" fmla="*/ 303349 w 2398966"/>
              <a:gd name="connsiteY357" fmla="*/ 4736710 h 8343510"/>
              <a:gd name="connsiteX358" fmla="*/ 303349 w 2398966"/>
              <a:gd name="connsiteY358" fmla="*/ 4742275 h 8343510"/>
              <a:gd name="connsiteX359" fmla="*/ 303349 w 2398966"/>
              <a:gd name="connsiteY359" fmla="*/ 4745058 h 8343510"/>
              <a:gd name="connsiteX360" fmla="*/ 297782 w 2398966"/>
              <a:gd name="connsiteY360" fmla="*/ 4750625 h 8343510"/>
              <a:gd name="connsiteX361" fmla="*/ 297782 w 2398966"/>
              <a:gd name="connsiteY361" fmla="*/ 4767324 h 8343510"/>
              <a:gd name="connsiteX362" fmla="*/ 328396 w 2398966"/>
              <a:gd name="connsiteY362" fmla="*/ 4781239 h 8343510"/>
              <a:gd name="connsiteX363" fmla="*/ 342311 w 2398966"/>
              <a:gd name="connsiteY363" fmla="*/ 4811851 h 8343510"/>
              <a:gd name="connsiteX364" fmla="*/ 353442 w 2398966"/>
              <a:gd name="connsiteY364" fmla="*/ 4853596 h 8343510"/>
              <a:gd name="connsiteX365" fmla="*/ 342311 w 2398966"/>
              <a:gd name="connsiteY365" fmla="*/ 4867511 h 8343510"/>
              <a:gd name="connsiteX366" fmla="*/ 336746 w 2398966"/>
              <a:gd name="connsiteY366" fmla="*/ 4881426 h 8343510"/>
              <a:gd name="connsiteX367" fmla="*/ 328396 w 2398966"/>
              <a:gd name="connsiteY367" fmla="*/ 4898125 h 8343510"/>
              <a:gd name="connsiteX368" fmla="*/ 317264 w 2398966"/>
              <a:gd name="connsiteY368" fmla="*/ 4909256 h 8343510"/>
              <a:gd name="connsiteX369" fmla="*/ 261603 w 2398966"/>
              <a:gd name="connsiteY369" fmla="*/ 4873078 h 8343510"/>
              <a:gd name="connsiteX370" fmla="*/ 205943 w 2398966"/>
              <a:gd name="connsiteY370" fmla="*/ 4842464 h 8343510"/>
              <a:gd name="connsiteX371" fmla="*/ 155849 w 2398966"/>
              <a:gd name="connsiteY371" fmla="*/ 4811851 h 8343510"/>
              <a:gd name="connsiteX372" fmla="*/ 105754 w 2398966"/>
              <a:gd name="connsiteY372" fmla="*/ 4770105 h 8343510"/>
              <a:gd name="connsiteX373" fmla="*/ 64008 w 2398966"/>
              <a:gd name="connsiteY373" fmla="*/ 4720012 h 8343510"/>
              <a:gd name="connsiteX374" fmla="*/ 27830 w 2398966"/>
              <a:gd name="connsiteY374" fmla="*/ 4656001 h 8343510"/>
              <a:gd name="connsiteX375" fmla="*/ 2783 w 2398966"/>
              <a:gd name="connsiteY375" fmla="*/ 4564162 h 8343510"/>
              <a:gd name="connsiteX376" fmla="*/ 2783 w 2398966"/>
              <a:gd name="connsiteY376" fmla="*/ 4472323 h 8343510"/>
              <a:gd name="connsiteX377" fmla="*/ 13915 w 2398966"/>
              <a:gd name="connsiteY377" fmla="*/ 4380482 h 8343510"/>
              <a:gd name="connsiteX378" fmla="*/ 27830 w 2398966"/>
              <a:gd name="connsiteY378" fmla="*/ 4285859 h 8343510"/>
              <a:gd name="connsiteX379" fmla="*/ 44528 w 2398966"/>
              <a:gd name="connsiteY379" fmla="*/ 4188454 h 8343510"/>
              <a:gd name="connsiteX380" fmla="*/ 45571 w 2398966"/>
              <a:gd name="connsiteY380" fmla="*/ 4171755 h 8343510"/>
              <a:gd name="connsiteX381" fmla="*/ 53422 w 2398966"/>
              <a:gd name="connsiteY381" fmla="*/ 4171755 h 8343510"/>
              <a:gd name="connsiteX382" fmla="*/ 57943 w 2398966"/>
              <a:gd name="connsiteY382" fmla="*/ 4099396 h 8343510"/>
              <a:gd name="connsiteX383" fmla="*/ 19044 w 2398966"/>
              <a:gd name="connsiteY383" fmla="*/ 3337404 h 8343510"/>
              <a:gd name="connsiteX384" fmla="*/ 13978 w 2398966"/>
              <a:gd name="connsiteY384" fmla="*/ 3337404 h 8343510"/>
              <a:gd name="connsiteX385" fmla="*/ 5567 w 2398966"/>
              <a:gd name="connsiteY385" fmla="*/ 3172650 h 8343510"/>
              <a:gd name="connsiteX386" fmla="*/ 0 w 2398966"/>
              <a:gd name="connsiteY386" fmla="*/ 3075244 h 8343510"/>
              <a:gd name="connsiteX387" fmla="*/ 5567 w 2398966"/>
              <a:gd name="connsiteY387" fmla="*/ 2980622 h 8343510"/>
              <a:gd name="connsiteX388" fmla="*/ 22266 w 2398966"/>
              <a:gd name="connsiteY388" fmla="*/ 2888781 h 8343510"/>
              <a:gd name="connsiteX389" fmla="*/ 36181 w 2398966"/>
              <a:gd name="connsiteY389" fmla="*/ 2796942 h 8343510"/>
              <a:gd name="connsiteX390" fmla="*/ 41745 w 2398966"/>
              <a:gd name="connsiteY390" fmla="*/ 2696752 h 8343510"/>
              <a:gd name="connsiteX391" fmla="*/ 30614 w 2398966"/>
              <a:gd name="connsiteY391" fmla="*/ 2596563 h 8343510"/>
              <a:gd name="connsiteX392" fmla="*/ 22266 w 2398966"/>
              <a:gd name="connsiteY392" fmla="*/ 2515856 h 8343510"/>
              <a:gd name="connsiteX393" fmla="*/ 21573 w 2398966"/>
              <a:gd name="connsiteY393" fmla="*/ 2503053 h 8343510"/>
              <a:gd name="connsiteX394" fmla="*/ 28530 w 2398966"/>
              <a:gd name="connsiteY394" fmla="*/ 2503053 h 8343510"/>
              <a:gd name="connsiteX395" fmla="*/ 23656 w 2398966"/>
              <a:gd name="connsiteY395" fmla="*/ 2412883 h 8343510"/>
              <a:gd name="connsiteX396" fmla="*/ 29223 w 2398966"/>
              <a:gd name="connsiteY396" fmla="*/ 2295997 h 8343510"/>
              <a:gd name="connsiteX397" fmla="*/ 37571 w 2398966"/>
              <a:gd name="connsiteY397" fmla="*/ 2176326 h 8343510"/>
              <a:gd name="connsiteX398" fmla="*/ 54270 w 2398966"/>
              <a:gd name="connsiteY398" fmla="*/ 2048306 h 8343510"/>
              <a:gd name="connsiteX399" fmla="*/ 68185 w 2398966"/>
              <a:gd name="connsiteY399" fmla="*/ 1928637 h 8343510"/>
              <a:gd name="connsiteX400" fmla="*/ 90448 w 2398966"/>
              <a:gd name="connsiteY400" fmla="*/ 1817316 h 8343510"/>
              <a:gd name="connsiteX401" fmla="*/ 115495 w 2398966"/>
              <a:gd name="connsiteY401" fmla="*/ 1714344 h 8343510"/>
              <a:gd name="connsiteX402" fmla="*/ 126513 w 2398966"/>
              <a:gd name="connsiteY402" fmla="*/ 1668702 h 8343510"/>
              <a:gd name="connsiteX403" fmla="*/ 115187 w 2398966"/>
              <a:gd name="connsiteY403" fmla="*/ 1668702 h 8343510"/>
              <a:gd name="connsiteX404" fmla="*/ 123651 w 2398966"/>
              <a:gd name="connsiteY404" fmla="*/ 1633636 h 8343510"/>
              <a:gd name="connsiteX405" fmla="*/ 148698 w 2398966"/>
              <a:gd name="connsiteY405" fmla="*/ 1577976 h 8343510"/>
              <a:gd name="connsiteX406" fmla="*/ 204358 w 2398966"/>
              <a:gd name="connsiteY406" fmla="*/ 1513967 h 8343510"/>
              <a:gd name="connsiteX407" fmla="*/ 271150 w 2398966"/>
              <a:gd name="connsiteY407" fmla="*/ 1458307 h 8343510"/>
              <a:gd name="connsiteX408" fmla="*/ 351858 w 2398966"/>
              <a:gd name="connsiteY408" fmla="*/ 1416561 h 8343510"/>
              <a:gd name="connsiteX409" fmla="*/ 438132 w 2398966"/>
              <a:gd name="connsiteY409" fmla="*/ 1380381 h 8343510"/>
              <a:gd name="connsiteX410" fmla="*/ 527190 w 2398966"/>
              <a:gd name="connsiteY410" fmla="*/ 1349767 h 8343510"/>
              <a:gd name="connsiteX411" fmla="*/ 619028 w 2398966"/>
              <a:gd name="connsiteY411" fmla="*/ 1324720 h 8343510"/>
              <a:gd name="connsiteX412" fmla="*/ 710870 w 2398966"/>
              <a:gd name="connsiteY412" fmla="*/ 1294106 h 8343510"/>
              <a:gd name="connsiteX413" fmla="*/ 797142 w 2398966"/>
              <a:gd name="connsiteY413" fmla="*/ 1260712 h 8343510"/>
              <a:gd name="connsiteX414" fmla="*/ 872284 w 2398966"/>
              <a:gd name="connsiteY414" fmla="*/ 1213399 h 8343510"/>
              <a:gd name="connsiteX415" fmla="*/ 939076 w 2398966"/>
              <a:gd name="connsiteY415" fmla="*/ 1157739 h 8343510"/>
              <a:gd name="connsiteX416" fmla="*/ 939076 w 2398966"/>
              <a:gd name="connsiteY416" fmla="*/ 1088163 h 8343510"/>
              <a:gd name="connsiteX417" fmla="*/ 941860 w 2398966"/>
              <a:gd name="connsiteY417" fmla="*/ 1013023 h 8343510"/>
              <a:gd name="connsiteX418" fmla="*/ 941860 w 2398966"/>
              <a:gd name="connsiteY418" fmla="*/ 935097 h 8343510"/>
              <a:gd name="connsiteX419" fmla="*/ 939076 w 2398966"/>
              <a:gd name="connsiteY419" fmla="*/ 865521 h 8343510"/>
              <a:gd name="connsiteX420" fmla="*/ 925224 w 2398966"/>
              <a:gd name="connsiteY420" fmla="*/ 834351 h 8343510"/>
              <a:gd name="connsiteX421" fmla="*/ 894804 w 2398966"/>
              <a:gd name="connsiteY421" fmla="*/ 834351 h 8343510"/>
              <a:gd name="connsiteX422" fmla="*/ 886394 w 2398966"/>
              <a:gd name="connsiteY422" fmla="*/ 815428 h 8343510"/>
              <a:gd name="connsiteX423" fmla="*/ 861347 w 2398966"/>
              <a:gd name="connsiteY423" fmla="*/ 779247 h 8343510"/>
              <a:gd name="connsiteX424" fmla="*/ 836298 w 2398966"/>
              <a:gd name="connsiteY424" fmla="*/ 748633 h 8343510"/>
              <a:gd name="connsiteX425" fmla="*/ 811251 w 2398966"/>
              <a:gd name="connsiteY425" fmla="*/ 706888 h 8343510"/>
              <a:gd name="connsiteX426" fmla="*/ 797336 w 2398966"/>
              <a:gd name="connsiteY426" fmla="*/ 656794 h 8343510"/>
              <a:gd name="connsiteX427" fmla="*/ 797336 w 2398966"/>
              <a:gd name="connsiteY427" fmla="*/ 623397 h 8343510"/>
              <a:gd name="connsiteX428" fmla="*/ 805686 w 2398966"/>
              <a:gd name="connsiteY428" fmla="*/ 595567 h 8343510"/>
              <a:gd name="connsiteX429" fmla="*/ 816818 w 2398966"/>
              <a:gd name="connsiteY429" fmla="*/ 576087 h 8343510"/>
              <a:gd name="connsiteX430" fmla="*/ 830733 w 2398966"/>
              <a:gd name="connsiteY430" fmla="*/ 556605 h 8343510"/>
              <a:gd name="connsiteX431" fmla="*/ 841865 w 2398966"/>
              <a:gd name="connsiteY431" fmla="*/ 537125 h 8343510"/>
              <a:gd name="connsiteX432" fmla="*/ 805686 w 2398966"/>
              <a:gd name="connsiteY432" fmla="*/ 370144 h 8343510"/>
              <a:gd name="connsiteX433" fmla="*/ 836298 w 2398966"/>
              <a:gd name="connsiteY433" fmla="*/ 289434 h 8343510"/>
              <a:gd name="connsiteX434" fmla="*/ 883610 w 2398966"/>
              <a:gd name="connsiteY434" fmla="*/ 205944 h 8343510"/>
              <a:gd name="connsiteX435" fmla="*/ 947619 w 2398966"/>
              <a:gd name="connsiteY435" fmla="*/ 130803 h 8343510"/>
              <a:gd name="connsiteX436" fmla="*/ 1022762 w 2398966"/>
              <a:gd name="connsiteY436" fmla="*/ 69576 h 8343510"/>
              <a:gd name="connsiteX437" fmla="*/ 1106252 w 2398966"/>
              <a:gd name="connsiteY437" fmla="*/ 25047 h 8343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</a:cxnLst>
            <a:rect l="l" t="t" r="r" b="b"/>
            <a:pathLst>
              <a:path w="2398966" h="8343510">
                <a:moveTo>
                  <a:pt x="1186960" y="0"/>
                </a:moveTo>
                <a:lnTo>
                  <a:pt x="1417950" y="75143"/>
                </a:lnTo>
                <a:lnTo>
                  <a:pt x="1498659" y="203162"/>
                </a:lnTo>
                <a:lnTo>
                  <a:pt x="1509791" y="211511"/>
                </a:lnTo>
                <a:lnTo>
                  <a:pt x="1523706" y="217078"/>
                </a:lnTo>
                <a:lnTo>
                  <a:pt x="1534838" y="217078"/>
                </a:lnTo>
                <a:lnTo>
                  <a:pt x="1545970" y="222642"/>
                </a:lnTo>
                <a:lnTo>
                  <a:pt x="1551536" y="222642"/>
                </a:lnTo>
                <a:lnTo>
                  <a:pt x="1559885" y="233774"/>
                </a:lnTo>
                <a:lnTo>
                  <a:pt x="1565452" y="242124"/>
                </a:lnTo>
                <a:lnTo>
                  <a:pt x="1576583" y="258823"/>
                </a:lnTo>
                <a:lnTo>
                  <a:pt x="1576583" y="434152"/>
                </a:lnTo>
                <a:lnTo>
                  <a:pt x="1579367" y="500945"/>
                </a:lnTo>
                <a:lnTo>
                  <a:pt x="1590498" y="562172"/>
                </a:lnTo>
                <a:lnTo>
                  <a:pt x="1601630" y="617832"/>
                </a:lnTo>
                <a:lnTo>
                  <a:pt x="1601630" y="667926"/>
                </a:lnTo>
                <a:lnTo>
                  <a:pt x="1579367" y="729153"/>
                </a:lnTo>
                <a:lnTo>
                  <a:pt x="1551536" y="784814"/>
                </a:lnTo>
                <a:lnTo>
                  <a:pt x="1519337" y="834351"/>
                </a:lnTo>
                <a:lnTo>
                  <a:pt x="1549756" y="834351"/>
                </a:lnTo>
                <a:lnTo>
                  <a:pt x="1545775" y="840474"/>
                </a:lnTo>
                <a:lnTo>
                  <a:pt x="1509596" y="901702"/>
                </a:lnTo>
                <a:lnTo>
                  <a:pt x="1478983" y="957362"/>
                </a:lnTo>
                <a:lnTo>
                  <a:pt x="1459503" y="1021371"/>
                </a:lnTo>
                <a:lnTo>
                  <a:pt x="1453936" y="1093730"/>
                </a:lnTo>
                <a:lnTo>
                  <a:pt x="1473418" y="1168870"/>
                </a:lnTo>
                <a:lnTo>
                  <a:pt x="1509596" y="1218966"/>
                </a:lnTo>
                <a:lnTo>
                  <a:pt x="1559690" y="1260712"/>
                </a:lnTo>
                <a:lnTo>
                  <a:pt x="1626484" y="1291325"/>
                </a:lnTo>
                <a:lnTo>
                  <a:pt x="1701625" y="1316372"/>
                </a:lnTo>
                <a:lnTo>
                  <a:pt x="1787899" y="1341419"/>
                </a:lnTo>
                <a:lnTo>
                  <a:pt x="1874173" y="1360901"/>
                </a:lnTo>
                <a:lnTo>
                  <a:pt x="1960445" y="1385948"/>
                </a:lnTo>
                <a:lnTo>
                  <a:pt x="2046719" y="1410994"/>
                </a:lnTo>
                <a:lnTo>
                  <a:pt x="2116295" y="1447173"/>
                </a:lnTo>
                <a:lnTo>
                  <a:pt x="2183087" y="1491702"/>
                </a:lnTo>
                <a:lnTo>
                  <a:pt x="2227616" y="1547362"/>
                </a:lnTo>
                <a:lnTo>
                  <a:pt x="2274928" y="1639203"/>
                </a:lnTo>
                <a:lnTo>
                  <a:pt x="2283777" y="1668702"/>
                </a:lnTo>
                <a:lnTo>
                  <a:pt x="2295103" y="1668702"/>
                </a:lnTo>
                <a:lnTo>
                  <a:pt x="2319650" y="1750524"/>
                </a:lnTo>
                <a:lnTo>
                  <a:pt x="2344698" y="1875760"/>
                </a:lnTo>
                <a:lnTo>
                  <a:pt x="2361395" y="2009345"/>
                </a:lnTo>
                <a:lnTo>
                  <a:pt x="2372529" y="2154063"/>
                </a:lnTo>
                <a:lnTo>
                  <a:pt x="2375310" y="2295997"/>
                </a:lnTo>
                <a:lnTo>
                  <a:pt x="2375310" y="2437930"/>
                </a:lnTo>
                <a:lnTo>
                  <a:pt x="2375310" y="2503053"/>
                </a:lnTo>
                <a:lnTo>
                  <a:pt x="2368352" y="2503053"/>
                </a:lnTo>
                <a:lnTo>
                  <a:pt x="2368352" y="2574300"/>
                </a:lnTo>
                <a:lnTo>
                  <a:pt x="2368352" y="2707884"/>
                </a:lnTo>
                <a:lnTo>
                  <a:pt x="2398966" y="3136469"/>
                </a:lnTo>
                <a:lnTo>
                  <a:pt x="2374856" y="3337404"/>
                </a:lnTo>
                <a:lnTo>
                  <a:pt x="2379920" y="3337404"/>
                </a:lnTo>
                <a:lnTo>
                  <a:pt x="2370638" y="3414772"/>
                </a:lnTo>
                <a:lnTo>
                  <a:pt x="2353939" y="3698641"/>
                </a:lnTo>
                <a:lnTo>
                  <a:pt x="2359504" y="3971379"/>
                </a:lnTo>
                <a:lnTo>
                  <a:pt x="2373966" y="4171755"/>
                </a:lnTo>
                <a:lnTo>
                  <a:pt x="2366113" y="4171755"/>
                </a:lnTo>
                <a:lnTo>
                  <a:pt x="2371135" y="4241331"/>
                </a:lnTo>
                <a:lnTo>
                  <a:pt x="2396182" y="4497370"/>
                </a:lnTo>
                <a:lnTo>
                  <a:pt x="2396182" y="4589209"/>
                </a:lnTo>
                <a:lnTo>
                  <a:pt x="2371135" y="4664351"/>
                </a:lnTo>
                <a:lnTo>
                  <a:pt x="2332173" y="4736710"/>
                </a:lnTo>
                <a:lnTo>
                  <a:pt x="2270946" y="4797935"/>
                </a:lnTo>
                <a:lnTo>
                  <a:pt x="2204154" y="4848031"/>
                </a:lnTo>
                <a:lnTo>
                  <a:pt x="2134578" y="4881426"/>
                </a:lnTo>
                <a:lnTo>
                  <a:pt x="2062219" y="4909256"/>
                </a:lnTo>
                <a:lnTo>
                  <a:pt x="2062219" y="4886993"/>
                </a:lnTo>
                <a:lnTo>
                  <a:pt x="2056654" y="4873078"/>
                </a:lnTo>
                <a:lnTo>
                  <a:pt x="2053871" y="4856379"/>
                </a:lnTo>
                <a:lnTo>
                  <a:pt x="2053871" y="4848031"/>
                </a:lnTo>
                <a:lnTo>
                  <a:pt x="2053871" y="4831333"/>
                </a:lnTo>
                <a:lnTo>
                  <a:pt x="2053871" y="4811851"/>
                </a:lnTo>
                <a:lnTo>
                  <a:pt x="2067786" y="4797935"/>
                </a:lnTo>
                <a:lnTo>
                  <a:pt x="2084485" y="4786804"/>
                </a:lnTo>
                <a:lnTo>
                  <a:pt x="2092833" y="4770105"/>
                </a:lnTo>
                <a:lnTo>
                  <a:pt x="2103964" y="4750625"/>
                </a:lnTo>
                <a:lnTo>
                  <a:pt x="2109531" y="4731143"/>
                </a:lnTo>
                <a:lnTo>
                  <a:pt x="2098400" y="4725576"/>
                </a:lnTo>
                <a:lnTo>
                  <a:pt x="2087266" y="4725576"/>
                </a:lnTo>
                <a:lnTo>
                  <a:pt x="2084485" y="4725576"/>
                </a:lnTo>
                <a:lnTo>
                  <a:pt x="2084485" y="4720012"/>
                </a:lnTo>
                <a:lnTo>
                  <a:pt x="2084485" y="4714445"/>
                </a:lnTo>
                <a:lnTo>
                  <a:pt x="2078918" y="4711661"/>
                </a:lnTo>
                <a:lnTo>
                  <a:pt x="2078918" y="4694965"/>
                </a:lnTo>
                <a:lnTo>
                  <a:pt x="2140145" y="4658784"/>
                </a:lnTo>
                <a:lnTo>
                  <a:pt x="2195806" y="4614255"/>
                </a:lnTo>
                <a:lnTo>
                  <a:pt x="2245899" y="4564162"/>
                </a:lnTo>
                <a:lnTo>
                  <a:pt x="2240332" y="4539115"/>
                </a:lnTo>
                <a:lnTo>
                  <a:pt x="2234768" y="4519633"/>
                </a:lnTo>
                <a:lnTo>
                  <a:pt x="2229200" y="4502934"/>
                </a:lnTo>
                <a:lnTo>
                  <a:pt x="2220852" y="4489019"/>
                </a:lnTo>
                <a:lnTo>
                  <a:pt x="2190239" y="4472323"/>
                </a:lnTo>
                <a:lnTo>
                  <a:pt x="2165192" y="4489019"/>
                </a:lnTo>
                <a:lnTo>
                  <a:pt x="2154060" y="4522417"/>
                </a:lnTo>
                <a:lnTo>
                  <a:pt x="2142926" y="4558595"/>
                </a:lnTo>
                <a:lnTo>
                  <a:pt x="2129011" y="4583644"/>
                </a:lnTo>
                <a:lnTo>
                  <a:pt x="2103964" y="4608691"/>
                </a:lnTo>
                <a:lnTo>
                  <a:pt x="2062219" y="4619822"/>
                </a:lnTo>
                <a:lnTo>
                  <a:pt x="2042739" y="4305342"/>
                </a:lnTo>
                <a:lnTo>
                  <a:pt x="2124374" y="4171755"/>
                </a:lnTo>
                <a:lnTo>
                  <a:pt x="2132224" y="4171755"/>
                </a:lnTo>
                <a:lnTo>
                  <a:pt x="2142429" y="4155056"/>
                </a:lnTo>
                <a:lnTo>
                  <a:pt x="2142429" y="4088264"/>
                </a:lnTo>
                <a:lnTo>
                  <a:pt x="2136862" y="4013124"/>
                </a:lnTo>
                <a:lnTo>
                  <a:pt x="2117382" y="3932414"/>
                </a:lnTo>
                <a:lnTo>
                  <a:pt x="2095116" y="3840576"/>
                </a:lnTo>
                <a:lnTo>
                  <a:pt x="2070070" y="3754301"/>
                </a:lnTo>
                <a:lnTo>
                  <a:pt x="2045023" y="3668027"/>
                </a:lnTo>
                <a:lnTo>
                  <a:pt x="2019976" y="3592887"/>
                </a:lnTo>
                <a:lnTo>
                  <a:pt x="2006061" y="3526093"/>
                </a:lnTo>
                <a:lnTo>
                  <a:pt x="2008743" y="3337404"/>
                </a:lnTo>
                <a:lnTo>
                  <a:pt x="2003678" y="3337404"/>
                </a:lnTo>
                <a:lnTo>
                  <a:pt x="2009342" y="2938876"/>
                </a:lnTo>
                <a:lnTo>
                  <a:pt x="1953682" y="2783027"/>
                </a:lnTo>
                <a:lnTo>
                  <a:pt x="1945334" y="2710668"/>
                </a:lnTo>
                <a:lnTo>
                  <a:pt x="1939767" y="2629960"/>
                </a:lnTo>
                <a:lnTo>
                  <a:pt x="1934202" y="2543686"/>
                </a:lnTo>
                <a:lnTo>
                  <a:pt x="1934202" y="2503053"/>
                </a:lnTo>
                <a:lnTo>
                  <a:pt x="1941160" y="2503053"/>
                </a:lnTo>
                <a:lnTo>
                  <a:pt x="1941160" y="2460195"/>
                </a:lnTo>
                <a:lnTo>
                  <a:pt x="1930026" y="2376705"/>
                </a:lnTo>
                <a:lnTo>
                  <a:pt x="1910546" y="2312694"/>
                </a:lnTo>
                <a:lnTo>
                  <a:pt x="1874366" y="2262600"/>
                </a:lnTo>
                <a:lnTo>
                  <a:pt x="1866017" y="2251469"/>
                </a:lnTo>
                <a:lnTo>
                  <a:pt x="1866017" y="2474111"/>
                </a:lnTo>
                <a:lnTo>
                  <a:pt x="1854594" y="2503053"/>
                </a:lnTo>
                <a:lnTo>
                  <a:pt x="1847634" y="2503053"/>
                </a:lnTo>
                <a:lnTo>
                  <a:pt x="1817314" y="2579865"/>
                </a:lnTo>
                <a:lnTo>
                  <a:pt x="1792268" y="2696752"/>
                </a:lnTo>
                <a:lnTo>
                  <a:pt x="1786700" y="2821989"/>
                </a:lnTo>
                <a:lnTo>
                  <a:pt x="1786700" y="2950008"/>
                </a:lnTo>
                <a:lnTo>
                  <a:pt x="1803399" y="3075244"/>
                </a:lnTo>
                <a:lnTo>
                  <a:pt x="1822881" y="3197697"/>
                </a:lnTo>
                <a:lnTo>
                  <a:pt x="1842361" y="3303451"/>
                </a:lnTo>
                <a:lnTo>
                  <a:pt x="1847536" y="3337404"/>
                </a:lnTo>
                <a:lnTo>
                  <a:pt x="1852603" y="3337404"/>
                </a:lnTo>
                <a:lnTo>
                  <a:pt x="1979779" y="4171755"/>
                </a:lnTo>
                <a:lnTo>
                  <a:pt x="1971928" y="4171755"/>
                </a:lnTo>
                <a:lnTo>
                  <a:pt x="2023257" y="4508501"/>
                </a:lnTo>
                <a:lnTo>
                  <a:pt x="2028824" y="4608691"/>
                </a:lnTo>
                <a:lnTo>
                  <a:pt x="2023257" y="4725576"/>
                </a:lnTo>
                <a:lnTo>
                  <a:pt x="2006558" y="4853596"/>
                </a:lnTo>
                <a:lnTo>
                  <a:pt x="1992643" y="4978832"/>
                </a:lnTo>
                <a:lnTo>
                  <a:pt x="1988583" y="5006106"/>
                </a:lnTo>
                <a:lnTo>
                  <a:pt x="1991984" y="5006106"/>
                </a:lnTo>
                <a:lnTo>
                  <a:pt x="1976564" y="5109635"/>
                </a:lnTo>
                <a:lnTo>
                  <a:pt x="1970997" y="5237655"/>
                </a:lnTo>
                <a:lnTo>
                  <a:pt x="1970997" y="5354540"/>
                </a:lnTo>
                <a:lnTo>
                  <a:pt x="1984912" y="5493691"/>
                </a:lnTo>
                <a:lnTo>
                  <a:pt x="2009959" y="5641193"/>
                </a:lnTo>
                <a:lnTo>
                  <a:pt x="2040573" y="5794259"/>
                </a:lnTo>
                <a:lnTo>
                  <a:pt x="2049336" y="5840457"/>
                </a:lnTo>
                <a:lnTo>
                  <a:pt x="2037892" y="5840457"/>
                </a:lnTo>
                <a:lnTo>
                  <a:pt x="2059742" y="5955674"/>
                </a:lnTo>
                <a:lnTo>
                  <a:pt x="2079222" y="6117091"/>
                </a:lnTo>
                <a:lnTo>
                  <a:pt x="2084789" y="6278505"/>
                </a:lnTo>
                <a:lnTo>
                  <a:pt x="2070874" y="6437139"/>
                </a:lnTo>
                <a:lnTo>
                  <a:pt x="2023562" y="6643082"/>
                </a:lnTo>
                <a:lnTo>
                  <a:pt x="2016412" y="6674808"/>
                </a:lnTo>
                <a:lnTo>
                  <a:pt x="2014548" y="6674808"/>
                </a:lnTo>
                <a:lnTo>
                  <a:pt x="1977169" y="6840677"/>
                </a:lnTo>
                <a:lnTo>
                  <a:pt x="1932640" y="7043837"/>
                </a:lnTo>
                <a:lnTo>
                  <a:pt x="1890895" y="7255347"/>
                </a:lnTo>
                <a:lnTo>
                  <a:pt x="1854714" y="7477989"/>
                </a:lnTo>
                <a:lnTo>
                  <a:pt x="1853935" y="7509159"/>
                </a:lnTo>
                <a:lnTo>
                  <a:pt x="1858893" y="7509159"/>
                </a:lnTo>
                <a:lnTo>
                  <a:pt x="1856890" y="7589310"/>
                </a:lnTo>
                <a:lnTo>
                  <a:pt x="1870806" y="7686716"/>
                </a:lnTo>
                <a:lnTo>
                  <a:pt x="1895852" y="7781338"/>
                </a:lnTo>
                <a:lnTo>
                  <a:pt x="1932031" y="7873179"/>
                </a:lnTo>
                <a:lnTo>
                  <a:pt x="1968211" y="7965018"/>
                </a:lnTo>
                <a:lnTo>
                  <a:pt x="2001606" y="8054076"/>
                </a:lnTo>
                <a:lnTo>
                  <a:pt x="2026653" y="8145915"/>
                </a:lnTo>
                <a:lnTo>
                  <a:pt x="2037787" y="8248888"/>
                </a:lnTo>
                <a:lnTo>
                  <a:pt x="1937598" y="8293417"/>
                </a:lnTo>
                <a:lnTo>
                  <a:pt x="1826277" y="8318463"/>
                </a:lnTo>
                <a:lnTo>
                  <a:pt x="1703824" y="8324030"/>
                </a:lnTo>
                <a:lnTo>
                  <a:pt x="1573021" y="8318463"/>
                </a:lnTo>
                <a:lnTo>
                  <a:pt x="1547974" y="8243321"/>
                </a:lnTo>
                <a:lnTo>
                  <a:pt x="1525711" y="8151482"/>
                </a:lnTo>
                <a:lnTo>
                  <a:pt x="1517360" y="8054076"/>
                </a:lnTo>
                <a:lnTo>
                  <a:pt x="1525711" y="7948320"/>
                </a:lnTo>
                <a:lnTo>
                  <a:pt x="1536842" y="7747943"/>
                </a:lnTo>
                <a:lnTo>
                  <a:pt x="1525711" y="7717330"/>
                </a:lnTo>
                <a:lnTo>
                  <a:pt x="1511796" y="7681151"/>
                </a:lnTo>
                <a:lnTo>
                  <a:pt x="1500662" y="7639406"/>
                </a:lnTo>
                <a:lnTo>
                  <a:pt x="1500662" y="7589310"/>
                </a:lnTo>
                <a:lnTo>
                  <a:pt x="1523933" y="7509159"/>
                </a:lnTo>
                <a:lnTo>
                  <a:pt x="1518976" y="7509159"/>
                </a:lnTo>
                <a:lnTo>
                  <a:pt x="1520754" y="7503036"/>
                </a:lnTo>
                <a:lnTo>
                  <a:pt x="1545800" y="7413980"/>
                </a:lnTo>
                <a:lnTo>
                  <a:pt x="1573630" y="7311008"/>
                </a:lnTo>
                <a:lnTo>
                  <a:pt x="1587546" y="7205254"/>
                </a:lnTo>
                <a:lnTo>
                  <a:pt x="1593110" y="7082799"/>
                </a:lnTo>
                <a:lnTo>
                  <a:pt x="1576414" y="6957563"/>
                </a:lnTo>
                <a:lnTo>
                  <a:pt x="1545800" y="6826762"/>
                </a:lnTo>
                <a:lnTo>
                  <a:pt x="1517970" y="6684827"/>
                </a:lnTo>
                <a:lnTo>
                  <a:pt x="1515889" y="6674808"/>
                </a:lnTo>
                <a:lnTo>
                  <a:pt x="1517757" y="6674808"/>
                </a:lnTo>
                <a:lnTo>
                  <a:pt x="1489222" y="6537328"/>
                </a:lnTo>
                <a:lnTo>
                  <a:pt x="1478090" y="6384261"/>
                </a:lnTo>
                <a:lnTo>
                  <a:pt x="1489222" y="6233976"/>
                </a:lnTo>
                <a:lnTo>
                  <a:pt x="1544882" y="5888882"/>
                </a:lnTo>
                <a:lnTo>
                  <a:pt x="1531565" y="5840457"/>
                </a:lnTo>
                <a:lnTo>
                  <a:pt x="1543010" y="5840457"/>
                </a:lnTo>
                <a:lnTo>
                  <a:pt x="1525713" y="5777561"/>
                </a:lnTo>
                <a:lnTo>
                  <a:pt x="1478403" y="5666240"/>
                </a:lnTo>
                <a:lnTo>
                  <a:pt x="1433874" y="5549352"/>
                </a:lnTo>
                <a:lnTo>
                  <a:pt x="1397694" y="5435250"/>
                </a:lnTo>
                <a:lnTo>
                  <a:pt x="1369761" y="5006106"/>
                </a:lnTo>
                <a:lnTo>
                  <a:pt x="1366363" y="5006106"/>
                </a:lnTo>
                <a:lnTo>
                  <a:pt x="1363682" y="4964917"/>
                </a:lnTo>
                <a:lnTo>
                  <a:pt x="1218964" y="4285859"/>
                </a:lnTo>
                <a:lnTo>
                  <a:pt x="1196700" y="4285859"/>
                </a:lnTo>
                <a:lnTo>
                  <a:pt x="1182785" y="4330388"/>
                </a:lnTo>
                <a:lnTo>
                  <a:pt x="1171651" y="4386049"/>
                </a:lnTo>
                <a:lnTo>
                  <a:pt x="1171651" y="4452841"/>
                </a:lnTo>
                <a:lnTo>
                  <a:pt x="1127124" y="4569729"/>
                </a:lnTo>
                <a:lnTo>
                  <a:pt x="1102076" y="4689398"/>
                </a:lnTo>
                <a:lnTo>
                  <a:pt x="1085379" y="4822985"/>
                </a:lnTo>
                <a:lnTo>
                  <a:pt x="1082596" y="4959352"/>
                </a:lnTo>
                <a:lnTo>
                  <a:pt x="1078929" y="5006106"/>
                </a:lnTo>
                <a:lnTo>
                  <a:pt x="1082330" y="5006106"/>
                </a:lnTo>
                <a:lnTo>
                  <a:pt x="1074864" y="5101287"/>
                </a:lnTo>
                <a:lnTo>
                  <a:pt x="1063731" y="5246003"/>
                </a:lnTo>
                <a:lnTo>
                  <a:pt x="1044251" y="5387937"/>
                </a:lnTo>
                <a:lnTo>
                  <a:pt x="1008070" y="5524305"/>
                </a:lnTo>
                <a:lnTo>
                  <a:pt x="963544" y="5652325"/>
                </a:lnTo>
                <a:lnTo>
                  <a:pt x="919015" y="5777561"/>
                </a:lnTo>
                <a:lnTo>
                  <a:pt x="903292" y="5840457"/>
                </a:lnTo>
                <a:lnTo>
                  <a:pt x="891845" y="5840457"/>
                </a:lnTo>
                <a:lnTo>
                  <a:pt x="876956" y="5900013"/>
                </a:lnTo>
                <a:lnTo>
                  <a:pt x="932617" y="6147704"/>
                </a:lnTo>
                <a:lnTo>
                  <a:pt x="932617" y="6579073"/>
                </a:lnTo>
                <a:lnTo>
                  <a:pt x="911343" y="6674808"/>
                </a:lnTo>
                <a:lnTo>
                  <a:pt x="909478" y="6674808"/>
                </a:lnTo>
                <a:lnTo>
                  <a:pt x="908488" y="6679260"/>
                </a:lnTo>
                <a:lnTo>
                  <a:pt x="883441" y="6785017"/>
                </a:lnTo>
                <a:lnTo>
                  <a:pt x="863959" y="6907469"/>
                </a:lnTo>
                <a:lnTo>
                  <a:pt x="852827" y="7027138"/>
                </a:lnTo>
                <a:lnTo>
                  <a:pt x="863959" y="7149593"/>
                </a:lnTo>
                <a:lnTo>
                  <a:pt x="875091" y="7413980"/>
                </a:lnTo>
                <a:lnTo>
                  <a:pt x="918903" y="7509159"/>
                </a:lnTo>
                <a:lnTo>
                  <a:pt x="923861" y="7509159"/>
                </a:lnTo>
                <a:lnTo>
                  <a:pt x="960755" y="7589310"/>
                </a:lnTo>
                <a:lnTo>
                  <a:pt x="960755" y="7636622"/>
                </a:lnTo>
                <a:lnTo>
                  <a:pt x="949624" y="7675584"/>
                </a:lnTo>
                <a:lnTo>
                  <a:pt x="935709" y="7717330"/>
                </a:lnTo>
                <a:lnTo>
                  <a:pt x="924577" y="7747943"/>
                </a:lnTo>
                <a:lnTo>
                  <a:pt x="913445" y="7853697"/>
                </a:lnTo>
                <a:lnTo>
                  <a:pt x="919010" y="7965018"/>
                </a:lnTo>
                <a:lnTo>
                  <a:pt x="924577" y="8076339"/>
                </a:lnTo>
                <a:lnTo>
                  <a:pt x="930144" y="8193227"/>
                </a:lnTo>
                <a:lnTo>
                  <a:pt x="913445" y="8304548"/>
                </a:lnTo>
                <a:lnTo>
                  <a:pt x="888398" y="8304548"/>
                </a:lnTo>
                <a:lnTo>
                  <a:pt x="838303" y="8329595"/>
                </a:lnTo>
                <a:lnTo>
                  <a:pt x="771511" y="8343510"/>
                </a:lnTo>
                <a:lnTo>
                  <a:pt x="707502" y="8343510"/>
                </a:lnTo>
                <a:lnTo>
                  <a:pt x="640707" y="8337945"/>
                </a:lnTo>
                <a:lnTo>
                  <a:pt x="576699" y="8318463"/>
                </a:lnTo>
                <a:lnTo>
                  <a:pt x="521038" y="8293417"/>
                </a:lnTo>
                <a:lnTo>
                  <a:pt x="473726" y="8251671"/>
                </a:lnTo>
                <a:lnTo>
                  <a:pt x="443114" y="8207142"/>
                </a:lnTo>
                <a:lnTo>
                  <a:pt x="434764" y="8151482"/>
                </a:lnTo>
                <a:lnTo>
                  <a:pt x="490425" y="8029029"/>
                </a:lnTo>
                <a:lnTo>
                  <a:pt x="534953" y="7898226"/>
                </a:lnTo>
                <a:lnTo>
                  <a:pt x="565567" y="7747943"/>
                </a:lnTo>
                <a:lnTo>
                  <a:pt x="579482" y="7589310"/>
                </a:lnTo>
                <a:lnTo>
                  <a:pt x="582345" y="7509159"/>
                </a:lnTo>
                <a:lnTo>
                  <a:pt x="577387" y="7509159"/>
                </a:lnTo>
                <a:lnTo>
                  <a:pt x="580090" y="7433460"/>
                </a:lnTo>
                <a:lnTo>
                  <a:pt x="571742" y="7272046"/>
                </a:lnTo>
                <a:lnTo>
                  <a:pt x="549478" y="7113412"/>
                </a:lnTo>
                <a:lnTo>
                  <a:pt x="518864" y="6968697"/>
                </a:lnTo>
                <a:lnTo>
                  <a:pt x="485467" y="6865724"/>
                </a:lnTo>
                <a:lnTo>
                  <a:pt x="449289" y="6765534"/>
                </a:lnTo>
                <a:lnTo>
                  <a:pt x="421206" y="6674808"/>
                </a:lnTo>
                <a:lnTo>
                  <a:pt x="423072" y="6674808"/>
                </a:lnTo>
                <a:lnTo>
                  <a:pt x="414974" y="6648649"/>
                </a:lnTo>
                <a:lnTo>
                  <a:pt x="378795" y="6531761"/>
                </a:lnTo>
                <a:lnTo>
                  <a:pt x="359313" y="6406525"/>
                </a:lnTo>
                <a:lnTo>
                  <a:pt x="350965" y="6272941"/>
                </a:lnTo>
                <a:lnTo>
                  <a:pt x="364880" y="6133789"/>
                </a:lnTo>
                <a:lnTo>
                  <a:pt x="384362" y="6025250"/>
                </a:lnTo>
                <a:lnTo>
                  <a:pt x="409409" y="5900013"/>
                </a:lnTo>
                <a:lnTo>
                  <a:pt x="419132" y="5840457"/>
                </a:lnTo>
                <a:lnTo>
                  <a:pt x="430576" y="5840457"/>
                </a:lnTo>
                <a:lnTo>
                  <a:pt x="443117" y="5763646"/>
                </a:lnTo>
                <a:lnTo>
                  <a:pt x="462599" y="5627278"/>
                </a:lnTo>
                <a:lnTo>
                  <a:pt x="476514" y="5485343"/>
                </a:lnTo>
                <a:lnTo>
                  <a:pt x="476514" y="5354540"/>
                </a:lnTo>
                <a:lnTo>
                  <a:pt x="468164" y="5232088"/>
                </a:lnTo>
                <a:lnTo>
                  <a:pt x="451467" y="5140249"/>
                </a:lnTo>
                <a:lnTo>
                  <a:pt x="437552" y="5034492"/>
                </a:lnTo>
                <a:lnTo>
                  <a:pt x="433679" y="5006106"/>
                </a:lnTo>
                <a:lnTo>
                  <a:pt x="430281" y="5006106"/>
                </a:lnTo>
                <a:lnTo>
                  <a:pt x="417453" y="4912040"/>
                </a:lnTo>
                <a:lnTo>
                  <a:pt x="409103" y="4781239"/>
                </a:lnTo>
                <a:lnTo>
                  <a:pt x="397971" y="4656001"/>
                </a:lnTo>
                <a:lnTo>
                  <a:pt x="392406" y="4533548"/>
                </a:lnTo>
                <a:lnTo>
                  <a:pt x="397971" y="4427794"/>
                </a:lnTo>
                <a:lnTo>
                  <a:pt x="409103" y="4341520"/>
                </a:lnTo>
                <a:lnTo>
                  <a:pt x="432849" y="4171755"/>
                </a:lnTo>
                <a:lnTo>
                  <a:pt x="440700" y="4171755"/>
                </a:lnTo>
                <a:lnTo>
                  <a:pt x="547756" y="3406424"/>
                </a:lnTo>
                <a:lnTo>
                  <a:pt x="565505" y="3337404"/>
                </a:lnTo>
                <a:lnTo>
                  <a:pt x="560438" y="3337404"/>
                </a:lnTo>
                <a:lnTo>
                  <a:pt x="567737" y="3309018"/>
                </a:lnTo>
                <a:lnTo>
                  <a:pt x="592783" y="3208828"/>
                </a:lnTo>
                <a:lnTo>
                  <a:pt x="617832" y="3097507"/>
                </a:lnTo>
                <a:lnTo>
                  <a:pt x="628964" y="2980622"/>
                </a:lnTo>
                <a:lnTo>
                  <a:pt x="617832" y="2863734"/>
                </a:lnTo>
                <a:lnTo>
                  <a:pt x="553822" y="2515856"/>
                </a:lnTo>
                <a:lnTo>
                  <a:pt x="553284" y="2503053"/>
                </a:lnTo>
                <a:lnTo>
                  <a:pt x="560241" y="2503053"/>
                </a:lnTo>
                <a:lnTo>
                  <a:pt x="549647" y="2251469"/>
                </a:lnTo>
                <a:lnTo>
                  <a:pt x="538516" y="2262600"/>
                </a:lnTo>
                <a:lnTo>
                  <a:pt x="507902" y="2326609"/>
                </a:lnTo>
                <a:lnTo>
                  <a:pt x="493987" y="2407318"/>
                </a:lnTo>
                <a:lnTo>
                  <a:pt x="482855" y="2493590"/>
                </a:lnTo>
                <a:lnTo>
                  <a:pt x="482855" y="2503053"/>
                </a:lnTo>
                <a:lnTo>
                  <a:pt x="475898" y="2503053"/>
                </a:lnTo>
                <a:lnTo>
                  <a:pt x="475898" y="2585432"/>
                </a:lnTo>
                <a:lnTo>
                  <a:pt x="467547" y="2677270"/>
                </a:lnTo>
                <a:lnTo>
                  <a:pt x="450851" y="2763545"/>
                </a:lnTo>
                <a:lnTo>
                  <a:pt x="386840" y="2969488"/>
                </a:lnTo>
                <a:lnTo>
                  <a:pt x="375708" y="3080809"/>
                </a:lnTo>
                <a:lnTo>
                  <a:pt x="375708" y="3192130"/>
                </a:lnTo>
                <a:lnTo>
                  <a:pt x="389623" y="3309018"/>
                </a:lnTo>
                <a:lnTo>
                  <a:pt x="392463" y="3337404"/>
                </a:lnTo>
                <a:lnTo>
                  <a:pt x="397529" y="3337404"/>
                </a:lnTo>
                <a:lnTo>
                  <a:pt x="405821" y="3420339"/>
                </a:lnTo>
                <a:lnTo>
                  <a:pt x="405821" y="3531660"/>
                </a:lnTo>
                <a:lnTo>
                  <a:pt x="391906" y="3642981"/>
                </a:lnTo>
                <a:lnTo>
                  <a:pt x="380775" y="3687509"/>
                </a:lnTo>
                <a:lnTo>
                  <a:pt x="361293" y="3748737"/>
                </a:lnTo>
                <a:lnTo>
                  <a:pt x="336246" y="3821093"/>
                </a:lnTo>
                <a:lnTo>
                  <a:pt x="311199" y="3901803"/>
                </a:lnTo>
                <a:lnTo>
                  <a:pt x="288936" y="3976943"/>
                </a:lnTo>
                <a:lnTo>
                  <a:pt x="280585" y="4052086"/>
                </a:lnTo>
                <a:lnTo>
                  <a:pt x="275021" y="4118878"/>
                </a:lnTo>
                <a:lnTo>
                  <a:pt x="280307" y="4171755"/>
                </a:lnTo>
                <a:lnTo>
                  <a:pt x="272457" y="4171755"/>
                </a:lnTo>
                <a:lnTo>
                  <a:pt x="272735" y="4174538"/>
                </a:lnTo>
                <a:lnTo>
                  <a:pt x="353442" y="4296991"/>
                </a:lnTo>
                <a:lnTo>
                  <a:pt x="336746" y="4608691"/>
                </a:lnTo>
                <a:lnTo>
                  <a:pt x="297782" y="4619822"/>
                </a:lnTo>
                <a:lnTo>
                  <a:pt x="272735" y="4564162"/>
                </a:lnTo>
                <a:lnTo>
                  <a:pt x="250472" y="4497370"/>
                </a:lnTo>
                <a:lnTo>
                  <a:pt x="186461" y="4472323"/>
                </a:lnTo>
                <a:lnTo>
                  <a:pt x="169764" y="4553030"/>
                </a:lnTo>
                <a:lnTo>
                  <a:pt x="225425" y="4608691"/>
                </a:lnTo>
                <a:lnTo>
                  <a:pt x="286650" y="4669916"/>
                </a:lnTo>
                <a:lnTo>
                  <a:pt x="328396" y="4731143"/>
                </a:lnTo>
                <a:lnTo>
                  <a:pt x="317264" y="4736710"/>
                </a:lnTo>
                <a:lnTo>
                  <a:pt x="306132" y="4736710"/>
                </a:lnTo>
                <a:lnTo>
                  <a:pt x="303349" y="4736710"/>
                </a:lnTo>
                <a:lnTo>
                  <a:pt x="303349" y="4742275"/>
                </a:lnTo>
                <a:lnTo>
                  <a:pt x="303349" y="4745058"/>
                </a:lnTo>
                <a:lnTo>
                  <a:pt x="297782" y="4750625"/>
                </a:lnTo>
                <a:lnTo>
                  <a:pt x="297782" y="4767324"/>
                </a:lnTo>
                <a:lnTo>
                  <a:pt x="328396" y="4781239"/>
                </a:lnTo>
                <a:lnTo>
                  <a:pt x="342311" y="4811851"/>
                </a:lnTo>
                <a:lnTo>
                  <a:pt x="353442" y="4853596"/>
                </a:lnTo>
                <a:lnTo>
                  <a:pt x="342311" y="4867511"/>
                </a:lnTo>
                <a:lnTo>
                  <a:pt x="336746" y="4881426"/>
                </a:lnTo>
                <a:lnTo>
                  <a:pt x="328396" y="4898125"/>
                </a:lnTo>
                <a:lnTo>
                  <a:pt x="317264" y="4909256"/>
                </a:lnTo>
                <a:lnTo>
                  <a:pt x="261603" y="4873078"/>
                </a:lnTo>
                <a:lnTo>
                  <a:pt x="205943" y="4842464"/>
                </a:lnTo>
                <a:lnTo>
                  <a:pt x="155849" y="4811851"/>
                </a:lnTo>
                <a:lnTo>
                  <a:pt x="105754" y="4770105"/>
                </a:lnTo>
                <a:lnTo>
                  <a:pt x="64008" y="4720012"/>
                </a:lnTo>
                <a:lnTo>
                  <a:pt x="27830" y="4656001"/>
                </a:lnTo>
                <a:lnTo>
                  <a:pt x="2783" y="4564162"/>
                </a:lnTo>
                <a:lnTo>
                  <a:pt x="2783" y="4472323"/>
                </a:lnTo>
                <a:lnTo>
                  <a:pt x="13915" y="4380482"/>
                </a:lnTo>
                <a:lnTo>
                  <a:pt x="27830" y="4285859"/>
                </a:lnTo>
                <a:lnTo>
                  <a:pt x="44528" y="4188454"/>
                </a:lnTo>
                <a:lnTo>
                  <a:pt x="45571" y="4171755"/>
                </a:lnTo>
                <a:lnTo>
                  <a:pt x="53422" y="4171755"/>
                </a:lnTo>
                <a:lnTo>
                  <a:pt x="57943" y="4099396"/>
                </a:lnTo>
                <a:lnTo>
                  <a:pt x="19044" y="3337404"/>
                </a:lnTo>
                <a:lnTo>
                  <a:pt x="13978" y="3337404"/>
                </a:lnTo>
                <a:lnTo>
                  <a:pt x="5567" y="3172650"/>
                </a:lnTo>
                <a:lnTo>
                  <a:pt x="0" y="3075244"/>
                </a:lnTo>
                <a:lnTo>
                  <a:pt x="5567" y="2980622"/>
                </a:lnTo>
                <a:lnTo>
                  <a:pt x="22266" y="2888781"/>
                </a:lnTo>
                <a:lnTo>
                  <a:pt x="36181" y="2796942"/>
                </a:lnTo>
                <a:lnTo>
                  <a:pt x="41745" y="2696752"/>
                </a:lnTo>
                <a:lnTo>
                  <a:pt x="30614" y="2596563"/>
                </a:lnTo>
                <a:lnTo>
                  <a:pt x="22266" y="2515856"/>
                </a:lnTo>
                <a:lnTo>
                  <a:pt x="21573" y="2503053"/>
                </a:lnTo>
                <a:lnTo>
                  <a:pt x="28530" y="2503053"/>
                </a:lnTo>
                <a:lnTo>
                  <a:pt x="23656" y="2412883"/>
                </a:lnTo>
                <a:lnTo>
                  <a:pt x="29223" y="2295997"/>
                </a:lnTo>
                <a:lnTo>
                  <a:pt x="37571" y="2176326"/>
                </a:lnTo>
                <a:lnTo>
                  <a:pt x="54270" y="2048306"/>
                </a:lnTo>
                <a:lnTo>
                  <a:pt x="68185" y="1928637"/>
                </a:lnTo>
                <a:lnTo>
                  <a:pt x="90448" y="1817316"/>
                </a:lnTo>
                <a:lnTo>
                  <a:pt x="115495" y="1714344"/>
                </a:lnTo>
                <a:lnTo>
                  <a:pt x="126513" y="1668702"/>
                </a:lnTo>
                <a:lnTo>
                  <a:pt x="115187" y="1668702"/>
                </a:lnTo>
                <a:lnTo>
                  <a:pt x="123651" y="1633636"/>
                </a:lnTo>
                <a:lnTo>
                  <a:pt x="148698" y="1577976"/>
                </a:lnTo>
                <a:lnTo>
                  <a:pt x="204358" y="1513967"/>
                </a:lnTo>
                <a:lnTo>
                  <a:pt x="271150" y="1458307"/>
                </a:lnTo>
                <a:lnTo>
                  <a:pt x="351858" y="1416561"/>
                </a:lnTo>
                <a:lnTo>
                  <a:pt x="438132" y="1380381"/>
                </a:lnTo>
                <a:lnTo>
                  <a:pt x="527190" y="1349767"/>
                </a:lnTo>
                <a:lnTo>
                  <a:pt x="619028" y="1324720"/>
                </a:lnTo>
                <a:lnTo>
                  <a:pt x="710870" y="1294106"/>
                </a:lnTo>
                <a:lnTo>
                  <a:pt x="797142" y="1260712"/>
                </a:lnTo>
                <a:lnTo>
                  <a:pt x="872284" y="1213399"/>
                </a:lnTo>
                <a:lnTo>
                  <a:pt x="939076" y="1157739"/>
                </a:lnTo>
                <a:lnTo>
                  <a:pt x="939076" y="1088163"/>
                </a:lnTo>
                <a:lnTo>
                  <a:pt x="941860" y="1013023"/>
                </a:lnTo>
                <a:lnTo>
                  <a:pt x="941860" y="935097"/>
                </a:lnTo>
                <a:lnTo>
                  <a:pt x="939076" y="865521"/>
                </a:lnTo>
                <a:lnTo>
                  <a:pt x="925224" y="834351"/>
                </a:lnTo>
                <a:lnTo>
                  <a:pt x="894804" y="834351"/>
                </a:lnTo>
                <a:lnTo>
                  <a:pt x="886394" y="815428"/>
                </a:lnTo>
                <a:lnTo>
                  <a:pt x="861347" y="779247"/>
                </a:lnTo>
                <a:lnTo>
                  <a:pt x="836298" y="748633"/>
                </a:lnTo>
                <a:lnTo>
                  <a:pt x="811251" y="706888"/>
                </a:lnTo>
                <a:lnTo>
                  <a:pt x="797336" y="656794"/>
                </a:lnTo>
                <a:lnTo>
                  <a:pt x="797336" y="623397"/>
                </a:lnTo>
                <a:lnTo>
                  <a:pt x="805686" y="595567"/>
                </a:lnTo>
                <a:lnTo>
                  <a:pt x="816818" y="576087"/>
                </a:lnTo>
                <a:lnTo>
                  <a:pt x="830733" y="556605"/>
                </a:lnTo>
                <a:lnTo>
                  <a:pt x="841865" y="537125"/>
                </a:lnTo>
                <a:lnTo>
                  <a:pt x="805686" y="370144"/>
                </a:lnTo>
                <a:lnTo>
                  <a:pt x="836298" y="289434"/>
                </a:lnTo>
                <a:lnTo>
                  <a:pt x="883610" y="205944"/>
                </a:lnTo>
                <a:lnTo>
                  <a:pt x="947619" y="130803"/>
                </a:lnTo>
                <a:lnTo>
                  <a:pt x="1022762" y="69576"/>
                </a:lnTo>
                <a:lnTo>
                  <a:pt x="1106252" y="250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599213B-FAFC-F049-B514-D636CF818039}"/>
              </a:ext>
            </a:extLst>
          </p:cNvPr>
          <p:cNvSpPr/>
          <p:nvPr/>
        </p:nvSpPr>
        <p:spPr>
          <a:xfrm>
            <a:off x="12008193" y="5954743"/>
            <a:ext cx="1125916" cy="11259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CC89BBC-71C2-9649-95A2-5EC36E768C4D}"/>
              </a:ext>
            </a:extLst>
          </p:cNvPr>
          <p:cNvSpPr/>
          <p:nvPr/>
        </p:nvSpPr>
        <p:spPr>
          <a:xfrm>
            <a:off x="11062909" y="7450614"/>
            <a:ext cx="1125916" cy="11259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D47696C-FA84-D740-98A7-213487137EA8}"/>
              </a:ext>
            </a:extLst>
          </p:cNvPr>
          <p:cNvSpPr/>
          <p:nvPr/>
        </p:nvSpPr>
        <p:spPr>
          <a:xfrm>
            <a:off x="12217131" y="9614972"/>
            <a:ext cx="1125916" cy="11259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AD87793-13BF-A54B-A963-E8FB1AABA7DD}"/>
              </a:ext>
            </a:extLst>
          </p:cNvPr>
          <p:cNvSpPr/>
          <p:nvPr/>
        </p:nvSpPr>
        <p:spPr>
          <a:xfrm>
            <a:off x="11090618" y="11332689"/>
            <a:ext cx="1125916" cy="11259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C7FAA7-3486-1F48-948E-723541849423}"/>
              </a:ext>
            </a:extLst>
          </p:cNvPr>
          <p:cNvGrpSpPr/>
          <p:nvPr/>
        </p:nvGrpSpPr>
        <p:grpSpPr>
          <a:xfrm>
            <a:off x="14535070" y="6338566"/>
            <a:ext cx="5352809" cy="4485539"/>
            <a:chOff x="20132308" y="6338566"/>
            <a:chExt cx="5352809" cy="448553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A9DDB8-4DA2-3A42-8536-004BE46F88B1}"/>
                </a:ext>
              </a:extLst>
            </p:cNvPr>
            <p:cNvSpPr txBox="1"/>
            <p:nvPr/>
          </p:nvSpPr>
          <p:spPr>
            <a:xfrm>
              <a:off x="20132308" y="6987634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699D18C-B491-7F4D-9B50-755D38EE6F50}"/>
                </a:ext>
              </a:extLst>
            </p:cNvPr>
            <p:cNvSpPr/>
            <p:nvPr/>
          </p:nvSpPr>
          <p:spPr>
            <a:xfrm>
              <a:off x="20132308" y="633856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3. Success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825478-0CE7-5C45-99DF-274003179447}"/>
                </a:ext>
              </a:extLst>
            </p:cNvPr>
            <p:cNvSpPr txBox="1"/>
            <p:nvPr/>
          </p:nvSpPr>
          <p:spPr>
            <a:xfrm>
              <a:off x="20132308" y="9869998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08DB1A8-47DD-4C4B-8CDB-59420592D910}"/>
                </a:ext>
              </a:extLst>
            </p:cNvPr>
            <p:cNvSpPr/>
            <p:nvPr/>
          </p:nvSpPr>
          <p:spPr>
            <a:xfrm>
              <a:off x="20132308" y="9220930"/>
              <a:ext cx="44011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4. Business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0F5D99F-6019-FE49-9349-4491B156D4D9}"/>
              </a:ext>
            </a:extLst>
          </p:cNvPr>
          <p:cNvGrpSpPr/>
          <p:nvPr/>
        </p:nvGrpSpPr>
        <p:grpSpPr>
          <a:xfrm>
            <a:off x="4489771" y="6339307"/>
            <a:ext cx="5352809" cy="4485539"/>
            <a:chOff x="17095107" y="6339307"/>
            <a:chExt cx="5352809" cy="448553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5F07E3-DB22-FB41-8645-CE0D7E815E84}"/>
                </a:ext>
              </a:extLst>
            </p:cNvPr>
            <p:cNvSpPr txBox="1"/>
            <p:nvPr/>
          </p:nvSpPr>
          <p:spPr>
            <a:xfrm flipH="1">
              <a:off x="17095107" y="6988375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E113395-9919-354B-8520-2F2B0775877A}"/>
                </a:ext>
              </a:extLst>
            </p:cNvPr>
            <p:cNvSpPr/>
            <p:nvPr/>
          </p:nvSpPr>
          <p:spPr>
            <a:xfrm flipH="1">
              <a:off x="19466891" y="6339307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1. Idea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13558BB-AF2F-0D45-AC9C-36625A99A333}"/>
                </a:ext>
              </a:extLst>
            </p:cNvPr>
            <p:cNvSpPr txBox="1"/>
            <p:nvPr/>
          </p:nvSpPr>
          <p:spPr>
            <a:xfrm flipH="1">
              <a:off x="17095107" y="9870739"/>
              <a:ext cx="53528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99A68C5-153B-C248-944C-3E6C855C2A1E}"/>
                </a:ext>
              </a:extLst>
            </p:cNvPr>
            <p:cNvSpPr/>
            <p:nvPr/>
          </p:nvSpPr>
          <p:spPr>
            <a:xfrm flipH="1">
              <a:off x="17938346" y="9221671"/>
              <a:ext cx="45095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2. Success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74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A125FE-11EE-504F-AC35-C59033484618}"/>
              </a:ext>
            </a:extLst>
          </p:cNvPr>
          <p:cNvGrpSpPr/>
          <p:nvPr/>
        </p:nvGrpSpPr>
        <p:grpSpPr>
          <a:xfrm>
            <a:off x="1553891" y="5556052"/>
            <a:ext cx="21269868" cy="5776637"/>
            <a:chOff x="1560882" y="4764639"/>
            <a:chExt cx="21269868" cy="5776637"/>
          </a:xfrm>
        </p:grpSpPr>
        <p:sp>
          <p:nvSpPr>
            <p:cNvPr id="68" name="Shape 834">
              <a:extLst>
                <a:ext uri="{FF2B5EF4-FFF2-40B4-BE49-F238E27FC236}">
                  <a16:creationId xmlns:a16="http://schemas.microsoft.com/office/drawing/2014/main" id="{542EBDF7-2A73-0644-97C4-A5CACB4D5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1532" y="4764639"/>
              <a:ext cx="1049592" cy="10495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5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1" name="Shape 836">
              <a:extLst>
                <a:ext uri="{FF2B5EF4-FFF2-40B4-BE49-F238E27FC236}">
                  <a16:creationId xmlns:a16="http://schemas.microsoft.com/office/drawing/2014/main" id="{EC11A92B-B145-DD4E-9F58-DC698EC27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791" y="6321700"/>
              <a:ext cx="1049592" cy="10495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6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2" name="Shape 846">
              <a:extLst>
                <a:ext uri="{FF2B5EF4-FFF2-40B4-BE49-F238E27FC236}">
                  <a16:creationId xmlns:a16="http://schemas.microsoft.com/office/drawing/2014/main" id="{917D2F1B-0F72-B94B-B734-5974EA151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791" y="7972060"/>
              <a:ext cx="1049592" cy="10495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7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5" name="Shape 838">
              <a:extLst>
                <a:ext uri="{FF2B5EF4-FFF2-40B4-BE49-F238E27FC236}">
                  <a16:creationId xmlns:a16="http://schemas.microsoft.com/office/drawing/2014/main" id="{7C4585E6-9EA7-5444-83E3-D78BFC7AC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0877" y="6321700"/>
              <a:ext cx="1049592" cy="10495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2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6" name="Shape 854">
              <a:extLst>
                <a:ext uri="{FF2B5EF4-FFF2-40B4-BE49-F238E27FC236}">
                  <a16:creationId xmlns:a16="http://schemas.microsoft.com/office/drawing/2014/main" id="{2072B233-BCA4-8C48-A01A-189EAA648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0877" y="7958078"/>
              <a:ext cx="1049592" cy="10495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3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9" name="Shape 875">
              <a:extLst>
                <a:ext uri="{FF2B5EF4-FFF2-40B4-BE49-F238E27FC236}">
                  <a16:creationId xmlns:a16="http://schemas.microsoft.com/office/drawing/2014/main" id="{AB36966F-3DD5-E042-9485-967C7C082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7779" y="4764639"/>
              <a:ext cx="1049592" cy="10495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71437" tIns="71437" rIns="71437" bIns="71437" anchor="ctr"/>
            <a:lstStyle>
              <a:lvl1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defTabSz="820738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/>
              <a:r>
                <a:rPr lang="en-US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rPr>
                <a:t>1</a:t>
              </a:r>
              <a:endParaRPr lang="ru-RU" altLang="ru-RU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81" name="Rectangle 56">
              <a:extLst>
                <a:ext uri="{FF2B5EF4-FFF2-40B4-BE49-F238E27FC236}">
                  <a16:creationId xmlns:a16="http://schemas.microsoft.com/office/drawing/2014/main" id="{B642717D-076A-E246-A49E-9B43F297C523}"/>
                </a:ext>
              </a:extLst>
            </p:cNvPr>
            <p:cNvSpPr/>
            <p:nvPr/>
          </p:nvSpPr>
          <p:spPr>
            <a:xfrm>
              <a:off x="15811522" y="4812380"/>
              <a:ext cx="613106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5DF98D2-8B7E-904D-BC6A-85D4AFAF8819}"/>
                </a:ext>
              </a:extLst>
            </p:cNvPr>
            <p:cNvGrpSpPr/>
            <p:nvPr/>
          </p:nvGrpSpPr>
          <p:grpSpPr>
            <a:xfrm>
              <a:off x="14521532" y="9491686"/>
              <a:ext cx="7390808" cy="1049590"/>
              <a:chOff x="15382791" y="9270014"/>
              <a:chExt cx="7390808" cy="1049590"/>
            </a:xfrm>
          </p:grpSpPr>
          <p:sp>
            <p:nvSpPr>
              <p:cNvPr id="74" name="Shape 866">
                <a:extLst>
                  <a:ext uri="{FF2B5EF4-FFF2-40B4-BE49-F238E27FC236}">
                    <a16:creationId xmlns:a16="http://schemas.microsoft.com/office/drawing/2014/main" id="{4CD1EBF5-307D-C14C-A3CC-BAF06F890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2791" y="9270014"/>
                <a:ext cx="1049592" cy="10495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71437" tIns="71437" rIns="71437" bIns="71437" anchor="ctr"/>
              <a:lstStyle>
                <a:lvl1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algn="ctr"/>
                <a:r>
                  <a:rPr lang="en-US" altLang="ru-RU" sz="3600" b="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  <a:sym typeface="Helvetica Light" panose="020B0403020202020204" pitchFamily="34" charset="0"/>
                  </a:rPr>
                  <a:t>8</a:t>
                </a:r>
                <a:endParaRPr lang="ru-RU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83" name="Rectangle 56">
                <a:extLst>
                  <a:ext uri="{FF2B5EF4-FFF2-40B4-BE49-F238E27FC236}">
                    <a16:creationId xmlns:a16="http://schemas.microsoft.com/office/drawing/2014/main" id="{C686D163-27D4-6648-A25B-454F9EBEF423}"/>
                  </a:ext>
                </a:extLst>
              </p:cNvPr>
              <p:cNvSpPr/>
              <p:nvPr/>
            </p:nvSpPr>
            <p:spPr>
              <a:xfrm>
                <a:off x="16642535" y="9306558"/>
                <a:ext cx="6131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</p:grpSp>
        <p:sp>
          <p:nvSpPr>
            <p:cNvPr id="84" name="Rectangle 56">
              <a:extLst>
                <a:ext uri="{FF2B5EF4-FFF2-40B4-BE49-F238E27FC236}">
                  <a16:creationId xmlns:a16="http://schemas.microsoft.com/office/drawing/2014/main" id="{8B0CD1D9-EE8F-2244-A544-94EC0638AEA4}"/>
                </a:ext>
              </a:extLst>
            </p:cNvPr>
            <p:cNvSpPr/>
            <p:nvPr/>
          </p:nvSpPr>
          <p:spPr>
            <a:xfrm>
              <a:off x="16642535" y="6369441"/>
              <a:ext cx="613106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86D430B2-1C57-8848-9CE8-F6D364ECEFF9}"/>
                </a:ext>
              </a:extLst>
            </p:cNvPr>
            <p:cNvSpPr/>
            <p:nvPr/>
          </p:nvSpPr>
          <p:spPr>
            <a:xfrm>
              <a:off x="16699686" y="8023143"/>
              <a:ext cx="613106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87" name="Rectangle 56">
              <a:extLst>
                <a:ext uri="{FF2B5EF4-FFF2-40B4-BE49-F238E27FC236}">
                  <a16:creationId xmlns:a16="http://schemas.microsoft.com/office/drawing/2014/main" id="{7F8DB724-F904-0D4D-B02A-6C580E39C836}"/>
                </a:ext>
              </a:extLst>
            </p:cNvPr>
            <p:cNvSpPr/>
            <p:nvPr/>
          </p:nvSpPr>
          <p:spPr>
            <a:xfrm flipH="1">
              <a:off x="2435064" y="4812380"/>
              <a:ext cx="613106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86B2078-2580-A44C-856C-13012A3F2D02}"/>
                </a:ext>
              </a:extLst>
            </p:cNvPr>
            <p:cNvGrpSpPr/>
            <p:nvPr/>
          </p:nvGrpSpPr>
          <p:grpSpPr>
            <a:xfrm>
              <a:off x="2390953" y="9491686"/>
              <a:ext cx="7406418" cy="1049590"/>
              <a:chOff x="1604051" y="9270014"/>
              <a:chExt cx="7406418" cy="1049590"/>
            </a:xfrm>
          </p:grpSpPr>
          <p:sp>
            <p:nvSpPr>
              <p:cNvPr id="77" name="Shape 870">
                <a:extLst>
                  <a:ext uri="{FF2B5EF4-FFF2-40B4-BE49-F238E27FC236}">
                    <a16:creationId xmlns:a16="http://schemas.microsoft.com/office/drawing/2014/main" id="{92EE2A15-E268-6F41-9645-94BCF8015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0877" y="9270014"/>
                <a:ext cx="1049592" cy="104959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lIns="71437" tIns="71437" rIns="71437" bIns="71437" anchor="ctr"/>
              <a:lstStyle>
                <a:lvl1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algn="ctr"/>
                <a:r>
                  <a:rPr lang="en-US" altLang="ru-RU" sz="3600" b="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  <a:sym typeface="Helvetica Light" panose="020B0403020202020204" pitchFamily="34" charset="0"/>
                  </a:rPr>
                  <a:t>4</a:t>
                </a:r>
                <a:endParaRPr lang="ru-RU" altLang="ru-RU" sz="36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89" name="Rectangle 56">
                <a:extLst>
                  <a:ext uri="{FF2B5EF4-FFF2-40B4-BE49-F238E27FC236}">
                    <a16:creationId xmlns:a16="http://schemas.microsoft.com/office/drawing/2014/main" id="{08198E72-0432-4245-A3E5-61A19E43D795}"/>
                  </a:ext>
                </a:extLst>
              </p:cNvPr>
              <p:cNvSpPr/>
              <p:nvPr/>
            </p:nvSpPr>
            <p:spPr>
              <a:xfrm flipH="1">
                <a:off x="1604051" y="9306558"/>
                <a:ext cx="6131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</p:grpSp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D990EB75-6FA8-0042-8A2B-2C9563ECA774}"/>
                </a:ext>
              </a:extLst>
            </p:cNvPr>
            <p:cNvSpPr/>
            <p:nvPr/>
          </p:nvSpPr>
          <p:spPr>
            <a:xfrm flipH="1">
              <a:off x="1604051" y="6369441"/>
              <a:ext cx="613106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91" name="Rectangle 56">
              <a:extLst>
                <a:ext uri="{FF2B5EF4-FFF2-40B4-BE49-F238E27FC236}">
                  <a16:creationId xmlns:a16="http://schemas.microsoft.com/office/drawing/2014/main" id="{8F2439AD-AA37-1644-88F8-9D9AAC770093}"/>
                </a:ext>
              </a:extLst>
            </p:cNvPr>
            <p:cNvSpPr/>
            <p:nvPr/>
          </p:nvSpPr>
          <p:spPr>
            <a:xfrm flipH="1">
              <a:off x="1560882" y="8023143"/>
              <a:ext cx="613106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sp>
        <p:nvSpPr>
          <p:cNvPr id="32" name="Oval 47">
            <a:extLst>
              <a:ext uri="{FF2B5EF4-FFF2-40B4-BE49-F238E27FC236}">
                <a16:creationId xmlns:a16="http://schemas.microsoft.com/office/drawing/2014/main" id="{5E54CF86-1D81-184B-9F78-C851D2B51862}"/>
              </a:ext>
            </a:extLst>
          </p:cNvPr>
          <p:cNvSpPr>
            <a:spLocks noChangeAspect="1"/>
          </p:cNvSpPr>
          <p:nvPr/>
        </p:nvSpPr>
        <p:spPr>
          <a:xfrm>
            <a:off x="10392646" y="6649212"/>
            <a:ext cx="3593985" cy="35939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257132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5EBDDE-6CAF-8B4E-9D6D-9719E0F270C3}"/>
              </a:ext>
            </a:extLst>
          </p:cNvPr>
          <p:cNvGrpSpPr/>
          <p:nvPr/>
        </p:nvGrpSpPr>
        <p:grpSpPr>
          <a:xfrm>
            <a:off x="1998905" y="5180236"/>
            <a:ext cx="20599296" cy="6738660"/>
            <a:chOff x="2061171" y="4819491"/>
            <a:chExt cx="20599296" cy="673866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96C79D7-B9B2-024A-AF5E-AF4CB67FCF62}"/>
                </a:ext>
              </a:extLst>
            </p:cNvPr>
            <p:cNvGrpSpPr/>
            <p:nvPr/>
          </p:nvGrpSpPr>
          <p:grpSpPr>
            <a:xfrm>
              <a:off x="10058171" y="9204880"/>
              <a:ext cx="2510205" cy="2353271"/>
              <a:chOff x="944389" y="10296494"/>
              <a:chExt cx="2510205" cy="2353271"/>
            </a:xfrm>
          </p:grpSpPr>
          <p:graphicFrame>
            <p:nvGraphicFramePr>
              <p:cNvPr id="39" name="Chart 38">
                <a:extLst>
                  <a:ext uri="{FF2B5EF4-FFF2-40B4-BE49-F238E27FC236}">
                    <a16:creationId xmlns:a16="http://schemas.microsoft.com/office/drawing/2014/main" id="{81F043F1-BC61-644B-8944-D8FB9CD12A2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44684942"/>
                  </p:ext>
                </p:extLst>
              </p:nvPr>
            </p:nvGraphicFramePr>
            <p:xfrm>
              <a:off x="944389" y="10296494"/>
              <a:ext cx="2510205" cy="23532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40" name="CuadroTexto 395">
                <a:extLst>
                  <a:ext uri="{FF2B5EF4-FFF2-40B4-BE49-F238E27FC236}">
                    <a16:creationId xmlns:a16="http://schemas.microsoft.com/office/drawing/2014/main" id="{3B74813C-B90A-BA49-9EC2-96ADC9B5D65A}"/>
                  </a:ext>
                </a:extLst>
              </p:cNvPr>
              <p:cNvSpPr txBox="1"/>
              <p:nvPr/>
            </p:nvSpPr>
            <p:spPr>
              <a:xfrm>
                <a:off x="1505382" y="11223516"/>
                <a:ext cx="14105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45%</a:t>
                </a:r>
              </a:p>
            </p:txBody>
          </p:sp>
        </p:grpSp>
        <p:sp>
          <p:nvSpPr>
            <p:cNvPr id="26" name="CuadroTexto 395">
              <a:extLst>
                <a:ext uri="{FF2B5EF4-FFF2-40B4-BE49-F238E27FC236}">
                  <a16:creationId xmlns:a16="http://schemas.microsoft.com/office/drawing/2014/main" id="{8244C32A-930F-E84B-BCA2-24CDA97D9F96}"/>
                </a:ext>
              </a:extLst>
            </p:cNvPr>
            <p:cNvSpPr txBox="1"/>
            <p:nvPr/>
          </p:nvSpPr>
          <p:spPr>
            <a:xfrm>
              <a:off x="12568376" y="9488963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Gastroenterology</a:t>
              </a:r>
            </a:p>
          </p:txBody>
        </p:sp>
        <p:sp>
          <p:nvSpPr>
            <p:cNvPr id="27" name="Rectangle 56">
              <a:extLst>
                <a:ext uri="{FF2B5EF4-FFF2-40B4-BE49-F238E27FC236}">
                  <a16:creationId xmlns:a16="http://schemas.microsoft.com/office/drawing/2014/main" id="{C6CF02BB-3309-1648-9C92-79EB19E158C4}"/>
                </a:ext>
              </a:extLst>
            </p:cNvPr>
            <p:cNvSpPr/>
            <p:nvPr/>
          </p:nvSpPr>
          <p:spPr>
            <a:xfrm>
              <a:off x="12568377" y="10073738"/>
              <a:ext cx="326268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1388575-7D3A-C247-9067-6E63C7829999}"/>
                </a:ext>
              </a:extLst>
            </p:cNvPr>
            <p:cNvGrpSpPr/>
            <p:nvPr/>
          </p:nvGrpSpPr>
          <p:grpSpPr>
            <a:xfrm>
              <a:off x="16702319" y="9195304"/>
              <a:ext cx="2510205" cy="2353271"/>
              <a:chOff x="944389" y="10296494"/>
              <a:chExt cx="2510205" cy="2353271"/>
            </a:xfrm>
          </p:grpSpPr>
          <p:graphicFrame>
            <p:nvGraphicFramePr>
              <p:cNvPr id="35" name="Chart 34">
                <a:extLst>
                  <a:ext uri="{FF2B5EF4-FFF2-40B4-BE49-F238E27FC236}">
                    <a16:creationId xmlns:a16="http://schemas.microsoft.com/office/drawing/2014/main" id="{FF086673-35D0-3A42-82FD-1C1EE28ABAD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84624887"/>
                  </p:ext>
                </p:extLst>
              </p:nvPr>
            </p:nvGraphicFramePr>
            <p:xfrm>
              <a:off x="944389" y="10296494"/>
              <a:ext cx="2510205" cy="23532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36" name="CuadroTexto 395">
                <a:extLst>
                  <a:ext uri="{FF2B5EF4-FFF2-40B4-BE49-F238E27FC236}">
                    <a16:creationId xmlns:a16="http://schemas.microsoft.com/office/drawing/2014/main" id="{908F43E2-1D26-104D-AABA-3D3B294AC5ED}"/>
                  </a:ext>
                </a:extLst>
              </p:cNvPr>
              <p:cNvSpPr txBox="1"/>
              <p:nvPr/>
            </p:nvSpPr>
            <p:spPr>
              <a:xfrm>
                <a:off x="1505382" y="11223516"/>
                <a:ext cx="14105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60%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08AF4ED-573E-D547-A71A-D3E85AC1E9F3}"/>
                </a:ext>
              </a:extLst>
            </p:cNvPr>
            <p:cNvGrpSpPr/>
            <p:nvPr/>
          </p:nvGrpSpPr>
          <p:grpSpPr>
            <a:xfrm>
              <a:off x="10058171" y="5944317"/>
              <a:ext cx="12602296" cy="2353271"/>
              <a:chOff x="10058171" y="5798013"/>
              <a:chExt cx="12602296" cy="235327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F44131E-C6AA-CD42-B52A-80FF60861206}"/>
                  </a:ext>
                </a:extLst>
              </p:cNvPr>
              <p:cNvGrpSpPr/>
              <p:nvPr/>
            </p:nvGrpSpPr>
            <p:grpSpPr>
              <a:xfrm>
                <a:off x="10058171" y="5798013"/>
                <a:ext cx="2510205" cy="2353271"/>
                <a:chOff x="944389" y="10296494"/>
                <a:chExt cx="2510205" cy="2353271"/>
              </a:xfrm>
            </p:grpSpPr>
            <p:graphicFrame>
              <p:nvGraphicFramePr>
                <p:cNvPr id="41" name="Chart 40">
                  <a:extLst>
                    <a:ext uri="{FF2B5EF4-FFF2-40B4-BE49-F238E27FC236}">
                      <a16:creationId xmlns:a16="http://schemas.microsoft.com/office/drawing/2014/main" id="{50C7DEC8-A1B9-BE4B-8BF0-DA66152D219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936364248"/>
                    </p:ext>
                  </p:extLst>
                </p:nvPr>
              </p:nvGraphicFramePr>
              <p:xfrm>
                <a:off x="944389" y="10296494"/>
                <a:ext cx="2510205" cy="235327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  <p:sp>
              <p:nvSpPr>
                <p:cNvPr id="42" name="CuadroTexto 395">
                  <a:extLst>
                    <a:ext uri="{FF2B5EF4-FFF2-40B4-BE49-F238E27FC236}">
                      <a16:creationId xmlns:a16="http://schemas.microsoft.com/office/drawing/2014/main" id="{469989A9-7DAC-E447-846E-0C7227F02C91}"/>
                    </a:ext>
                  </a:extLst>
                </p:cNvPr>
                <p:cNvSpPr txBox="1"/>
                <p:nvPr/>
              </p:nvSpPr>
              <p:spPr>
                <a:xfrm>
                  <a:off x="1505382" y="11223516"/>
                  <a:ext cx="14105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tx2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60%</a:t>
                  </a:r>
                </a:p>
              </p:txBody>
            </p:sp>
          </p:grpSp>
          <p:sp>
            <p:nvSpPr>
              <p:cNvPr id="23" name="CuadroTexto 395">
                <a:extLst>
                  <a:ext uri="{FF2B5EF4-FFF2-40B4-BE49-F238E27FC236}">
                    <a16:creationId xmlns:a16="http://schemas.microsoft.com/office/drawing/2014/main" id="{6E321F49-EEE4-D041-9319-D3002A22C4A9}"/>
                  </a:ext>
                </a:extLst>
              </p:cNvPr>
              <p:cNvSpPr txBox="1"/>
              <p:nvPr/>
            </p:nvSpPr>
            <p:spPr>
              <a:xfrm>
                <a:off x="12568376" y="6072521"/>
                <a:ext cx="45651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Hearth &amp; Vascular</a:t>
                </a:r>
              </a:p>
            </p:txBody>
          </p:sp>
          <p:sp>
            <p:nvSpPr>
              <p:cNvPr id="24" name="Rectangle 56">
                <a:extLst>
                  <a:ext uri="{FF2B5EF4-FFF2-40B4-BE49-F238E27FC236}">
                    <a16:creationId xmlns:a16="http://schemas.microsoft.com/office/drawing/2014/main" id="{8FC60123-8735-8443-8F49-5F9221A764D1}"/>
                  </a:ext>
                </a:extLst>
              </p:cNvPr>
              <p:cNvSpPr/>
              <p:nvPr/>
            </p:nvSpPr>
            <p:spPr>
              <a:xfrm>
                <a:off x="12568377" y="6657296"/>
                <a:ext cx="326268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B84E13B-4A1C-0245-9E03-50F52C410366}"/>
                  </a:ext>
                </a:extLst>
              </p:cNvPr>
              <p:cNvGrpSpPr/>
              <p:nvPr/>
            </p:nvGrpSpPr>
            <p:grpSpPr>
              <a:xfrm>
                <a:off x="16702320" y="5798013"/>
                <a:ext cx="2510205" cy="2353271"/>
                <a:chOff x="944389" y="10296494"/>
                <a:chExt cx="2510205" cy="2353271"/>
              </a:xfrm>
            </p:grpSpPr>
            <p:graphicFrame>
              <p:nvGraphicFramePr>
                <p:cNvPr id="37" name="Chart 36">
                  <a:extLst>
                    <a:ext uri="{FF2B5EF4-FFF2-40B4-BE49-F238E27FC236}">
                      <a16:creationId xmlns:a16="http://schemas.microsoft.com/office/drawing/2014/main" id="{14756101-0932-D243-BC64-3E2877FA001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4014905993"/>
                    </p:ext>
                  </p:extLst>
                </p:nvPr>
              </p:nvGraphicFramePr>
              <p:xfrm>
                <a:off x="944389" y="10296494"/>
                <a:ext cx="2510205" cy="235327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6"/>
                </a:graphicData>
              </a:graphic>
            </p:graphicFrame>
            <p:sp>
              <p:nvSpPr>
                <p:cNvPr id="38" name="CuadroTexto 395">
                  <a:extLst>
                    <a:ext uri="{FF2B5EF4-FFF2-40B4-BE49-F238E27FC236}">
                      <a16:creationId xmlns:a16="http://schemas.microsoft.com/office/drawing/2014/main" id="{9DF9F0C9-53A4-8945-82D0-41F9AB81ED8D}"/>
                    </a:ext>
                  </a:extLst>
                </p:cNvPr>
                <p:cNvSpPr txBox="1"/>
                <p:nvPr/>
              </p:nvSpPr>
              <p:spPr>
                <a:xfrm>
                  <a:off x="1505382" y="11223516"/>
                  <a:ext cx="14105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tx2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7%</a:t>
                  </a:r>
                </a:p>
              </p:txBody>
            </p:sp>
          </p:grpSp>
          <p:sp>
            <p:nvSpPr>
              <p:cNvPr id="31" name="CuadroTexto 395">
                <a:extLst>
                  <a:ext uri="{FF2B5EF4-FFF2-40B4-BE49-F238E27FC236}">
                    <a16:creationId xmlns:a16="http://schemas.microsoft.com/office/drawing/2014/main" id="{5EE0753A-08F5-734D-823F-14ADC3CE9A00}"/>
                  </a:ext>
                </a:extLst>
              </p:cNvPr>
              <p:cNvSpPr txBox="1"/>
              <p:nvPr/>
            </p:nvSpPr>
            <p:spPr>
              <a:xfrm>
                <a:off x="19234816" y="6053338"/>
                <a:ext cx="342565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Orthopedics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99B1F04-BB2D-D640-9625-171EB8C8E85B}"/>
                  </a:ext>
                </a:extLst>
              </p:cNvPr>
              <p:cNvSpPr/>
              <p:nvPr/>
            </p:nvSpPr>
            <p:spPr>
              <a:xfrm>
                <a:off x="19234817" y="6657296"/>
                <a:ext cx="326268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</p:grpSp>
        <p:sp>
          <p:nvSpPr>
            <p:cNvPr id="33" name="CuadroTexto 395">
              <a:extLst>
                <a:ext uri="{FF2B5EF4-FFF2-40B4-BE49-F238E27FC236}">
                  <a16:creationId xmlns:a16="http://schemas.microsoft.com/office/drawing/2014/main" id="{32CD8FCC-3DE8-6B4A-8491-8AB3F725901E}"/>
                </a:ext>
              </a:extLst>
            </p:cNvPr>
            <p:cNvSpPr txBox="1"/>
            <p:nvPr/>
          </p:nvSpPr>
          <p:spPr>
            <a:xfrm>
              <a:off x="19234816" y="9488963"/>
              <a:ext cx="3425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Neurology</a:t>
              </a:r>
            </a:p>
          </p:txBody>
        </p:sp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93EB87B9-C14C-4846-8F3B-9F163A64D2CD}"/>
                </a:ext>
              </a:extLst>
            </p:cNvPr>
            <p:cNvSpPr/>
            <p:nvPr/>
          </p:nvSpPr>
          <p:spPr>
            <a:xfrm>
              <a:off x="19234817" y="10073738"/>
              <a:ext cx="326268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620F5CC-FBA6-C343-ABA3-0B7CDCC159BE}"/>
                </a:ext>
              </a:extLst>
            </p:cNvPr>
            <p:cNvGrpSpPr/>
            <p:nvPr/>
          </p:nvGrpSpPr>
          <p:grpSpPr>
            <a:xfrm>
              <a:off x="2061171" y="4819491"/>
              <a:ext cx="6478992" cy="6564304"/>
              <a:chOff x="1717183" y="4665618"/>
              <a:chExt cx="7166968" cy="7261339"/>
            </a:xfrm>
          </p:grpSpPr>
          <p:sp>
            <p:nvSpPr>
              <p:cNvPr id="43" name="Forma libre 328">
                <a:extLst>
                  <a:ext uri="{FF2B5EF4-FFF2-40B4-BE49-F238E27FC236}">
                    <a16:creationId xmlns:a16="http://schemas.microsoft.com/office/drawing/2014/main" id="{44687311-7B25-7A49-B7A7-BB65F7152C9E}"/>
                  </a:ext>
                </a:extLst>
              </p:cNvPr>
              <p:cNvSpPr/>
              <p:nvPr/>
            </p:nvSpPr>
            <p:spPr>
              <a:xfrm>
                <a:off x="1717183" y="4665618"/>
                <a:ext cx="7166968" cy="7261339"/>
              </a:xfrm>
              <a:custGeom>
                <a:avLst/>
                <a:gdLst>
                  <a:gd name="connsiteX0" fmla="*/ 1250984 w 1244294"/>
                  <a:gd name="connsiteY0" fmla="*/ 168047 h 842243"/>
                  <a:gd name="connsiteX1" fmla="*/ 813207 w 1244294"/>
                  <a:gd name="connsiteY1" fmla="*/ 168047 h 842243"/>
                  <a:gd name="connsiteX2" fmla="*/ 813207 w 1244294"/>
                  <a:gd name="connsiteY2" fmla="*/ 0 h 842243"/>
                  <a:gd name="connsiteX3" fmla="*/ 437777 w 1244294"/>
                  <a:gd name="connsiteY3" fmla="*/ 0 h 842243"/>
                  <a:gd name="connsiteX4" fmla="*/ 437777 w 1244294"/>
                  <a:gd name="connsiteY4" fmla="*/ 168047 h 842243"/>
                  <a:gd name="connsiteX5" fmla="*/ 0 w 1244294"/>
                  <a:gd name="connsiteY5" fmla="*/ 168047 h 842243"/>
                  <a:gd name="connsiteX6" fmla="*/ 0 w 1244294"/>
                  <a:gd name="connsiteY6" fmla="*/ 849462 h 842243"/>
                  <a:gd name="connsiteX7" fmla="*/ 566355 w 1244294"/>
                  <a:gd name="connsiteY7" fmla="*/ 849462 h 842243"/>
                  <a:gd name="connsiteX8" fmla="*/ 566355 w 1244294"/>
                  <a:gd name="connsiteY8" fmla="*/ 612698 h 842243"/>
                  <a:gd name="connsiteX9" fmla="*/ 682489 w 1244294"/>
                  <a:gd name="connsiteY9" fmla="*/ 612698 h 842243"/>
                  <a:gd name="connsiteX10" fmla="*/ 682489 w 1244294"/>
                  <a:gd name="connsiteY10" fmla="*/ 849462 h 842243"/>
                  <a:gd name="connsiteX11" fmla="*/ 1250984 w 1244294"/>
                  <a:gd name="connsiteY11" fmla="*/ 849462 h 84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44294" h="842243">
                    <a:moveTo>
                      <a:pt x="1250984" y="168047"/>
                    </a:moveTo>
                    <a:lnTo>
                      <a:pt x="813207" y="168047"/>
                    </a:lnTo>
                    <a:lnTo>
                      <a:pt x="813207" y="0"/>
                    </a:lnTo>
                    <a:lnTo>
                      <a:pt x="437777" y="0"/>
                    </a:lnTo>
                    <a:lnTo>
                      <a:pt x="437777" y="168047"/>
                    </a:lnTo>
                    <a:lnTo>
                      <a:pt x="0" y="168047"/>
                    </a:lnTo>
                    <a:lnTo>
                      <a:pt x="0" y="849462"/>
                    </a:lnTo>
                    <a:lnTo>
                      <a:pt x="566355" y="849462"/>
                    </a:lnTo>
                    <a:lnTo>
                      <a:pt x="566355" y="612698"/>
                    </a:lnTo>
                    <a:lnTo>
                      <a:pt x="682489" y="612698"/>
                    </a:lnTo>
                    <a:lnTo>
                      <a:pt x="682489" y="849462"/>
                    </a:lnTo>
                    <a:lnTo>
                      <a:pt x="1250984" y="84946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4" name="Forma libre 344">
                <a:extLst>
                  <a:ext uri="{FF2B5EF4-FFF2-40B4-BE49-F238E27FC236}">
                    <a16:creationId xmlns:a16="http://schemas.microsoft.com/office/drawing/2014/main" id="{D6508CB1-72A0-A84B-9874-397E5CA8BCAC}"/>
                  </a:ext>
                </a:extLst>
              </p:cNvPr>
              <p:cNvSpPr/>
              <p:nvPr/>
            </p:nvSpPr>
            <p:spPr>
              <a:xfrm>
                <a:off x="4716211" y="9862659"/>
                <a:ext cx="1142722" cy="1678551"/>
              </a:xfrm>
              <a:custGeom>
                <a:avLst/>
                <a:gdLst>
                  <a:gd name="connsiteX0" fmla="*/ 0 w 147174"/>
                  <a:gd name="connsiteY0" fmla="*/ 0 h 40106"/>
                  <a:gd name="connsiteX1" fmla="*/ 156139 w 147174"/>
                  <a:gd name="connsiteY1" fmla="*/ 0 h 40106"/>
                  <a:gd name="connsiteX2" fmla="*/ 156139 w 147174"/>
                  <a:gd name="connsiteY2" fmla="*/ 50936 h 40106"/>
                  <a:gd name="connsiteX3" fmla="*/ 0 w 147174"/>
                  <a:gd name="connsiteY3" fmla="*/ 50936 h 40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174" h="40106">
                    <a:moveTo>
                      <a:pt x="0" y="0"/>
                    </a:moveTo>
                    <a:lnTo>
                      <a:pt x="156139" y="0"/>
                    </a:lnTo>
                    <a:lnTo>
                      <a:pt x="156139" y="50936"/>
                    </a:lnTo>
                    <a:lnTo>
                      <a:pt x="0" y="509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8" name="Forma libre 332">
                <a:extLst>
                  <a:ext uri="{FF2B5EF4-FFF2-40B4-BE49-F238E27FC236}">
                    <a16:creationId xmlns:a16="http://schemas.microsoft.com/office/drawing/2014/main" id="{AFB4C543-15F0-934A-B250-74A6B4681BDA}"/>
                  </a:ext>
                </a:extLst>
              </p:cNvPr>
              <p:cNvSpPr/>
              <p:nvPr/>
            </p:nvSpPr>
            <p:spPr>
              <a:xfrm>
                <a:off x="2539462" y="7113725"/>
                <a:ext cx="924770" cy="576300"/>
              </a:xfrm>
              <a:custGeom>
                <a:avLst/>
                <a:gdLst>
                  <a:gd name="connsiteX0" fmla="*/ 0 w 160554"/>
                  <a:gd name="connsiteY0" fmla="*/ 0 h 66844"/>
                  <a:gd name="connsiteX1" fmla="*/ 162561 w 160554"/>
                  <a:gd name="connsiteY1" fmla="*/ 0 h 66844"/>
                  <a:gd name="connsiteX2" fmla="*/ 162561 w 160554"/>
                  <a:gd name="connsiteY2" fmla="*/ 76604 h 66844"/>
                  <a:gd name="connsiteX3" fmla="*/ 0 w 160554"/>
                  <a:gd name="connsiteY3" fmla="*/ 76604 h 6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554" h="66844">
                    <a:moveTo>
                      <a:pt x="0" y="0"/>
                    </a:moveTo>
                    <a:lnTo>
                      <a:pt x="162561" y="0"/>
                    </a:lnTo>
                    <a:lnTo>
                      <a:pt x="162561" y="76604"/>
                    </a:lnTo>
                    <a:lnTo>
                      <a:pt x="0" y="76604"/>
                    </a:lnTo>
                    <a:close/>
                  </a:path>
                </a:pathLst>
              </a:custGeom>
              <a:solidFill>
                <a:schemeClr val="accent1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9" name="Forma libre 333">
                <a:extLst>
                  <a:ext uri="{FF2B5EF4-FFF2-40B4-BE49-F238E27FC236}">
                    <a16:creationId xmlns:a16="http://schemas.microsoft.com/office/drawing/2014/main" id="{F378FF08-500C-3B4C-9F58-6DD1FEC0229E}"/>
                  </a:ext>
                </a:extLst>
              </p:cNvPr>
              <p:cNvSpPr/>
              <p:nvPr/>
            </p:nvSpPr>
            <p:spPr>
              <a:xfrm>
                <a:off x="4065331" y="7113725"/>
                <a:ext cx="924770" cy="576300"/>
              </a:xfrm>
              <a:custGeom>
                <a:avLst/>
                <a:gdLst>
                  <a:gd name="connsiteX0" fmla="*/ 0 w 160554"/>
                  <a:gd name="connsiteY0" fmla="*/ 0 h 66844"/>
                  <a:gd name="connsiteX1" fmla="*/ 162561 w 160554"/>
                  <a:gd name="connsiteY1" fmla="*/ 0 h 66844"/>
                  <a:gd name="connsiteX2" fmla="*/ 162561 w 160554"/>
                  <a:gd name="connsiteY2" fmla="*/ 76604 h 66844"/>
                  <a:gd name="connsiteX3" fmla="*/ 0 w 160554"/>
                  <a:gd name="connsiteY3" fmla="*/ 76604 h 6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554" h="66844">
                    <a:moveTo>
                      <a:pt x="0" y="0"/>
                    </a:moveTo>
                    <a:lnTo>
                      <a:pt x="162561" y="0"/>
                    </a:lnTo>
                    <a:lnTo>
                      <a:pt x="162561" y="76604"/>
                    </a:lnTo>
                    <a:lnTo>
                      <a:pt x="0" y="76604"/>
                    </a:lnTo>
                    <a:close/>
                  </a:path>
                </a:pathLst>
              </a:custGeom>
              <a:solidFill>
                <a:schemeClr val="accent2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0" name="Forma libre 334">
                <a:extLst>
                  <a:ext uri="{FF2B5EF4-FFF2-40B4-BE49-F238E27FC236}">
                    <a16:creationId xmlns:a16="http://schemas.microsoft.com/office/drawing/2014/main" id="{33355408-DCD6-FB4A-A482-FCF47A874AF3}"/>
                  </a:ext>
                </a:extLst>
              </p:cNvPr>
              <p:cNvSpPr/>
              <p:nvPr/>
            </p:nvSpPr>
            <p:spPr>
              <a:xfrm>
                <a:off x="5656707" y="7113725"/>
                <a:ext cx="924770" cy="576300"/>
              </a:xfrm>
              <a:custGeom>
                <a:avLst/>
                <a:gdLst>
                  <a:gd name="connsiteX0" fmla="*/ 0 w 160554"/>
                  <a:gd name="connsiteY0" fmla="*/ 0 h 66844"/>
                  <a:gd name="connsiteX1" fmla="*/ 162561 w 160554"/>
                  <a:gd name="connsiteY1" fmla="*/ 0 h 66844"/>
                  <a:gd name="connsiteX2" fmla="*/ 162561 w 160554"/>
                  <a:gd name="connsiteY2" fmla="*/ 76604 h 66844"/>
                  <a:gd name="connsiteX3" fmla="*/ 0 w 160554"/>
                  <a:gd name="connsiteY3" fmla="*/ 76604 h 6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554" h="66844">
                    <a:moveTo>
                      <a:pt x="0" y="0"/>
                    </a:moveTo>
                    <a:lnTo>
                      <a:pt x="162561" y="0"/>
                    </a:lnTo>
                    <a:lnTo>
                      <a:pt x="162561" y="76604"/>
                    </a:lnTo>
                    <a:lnTo>
                      <a:pt x="0" y="76604"/>
                    </a:lnTo>
                    <a:close/>
                  </a:path>
                </a:pathLst>
              </a:custGeom>
              <a:solidFill>
                <a:schemeClr val="accent3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1" name="Forma libre 335">
                <a:extLst>
                  <a:ext uri="{FF2B5EF4-FFF2-40B4-BE49-F238E27FC236}">
                    <a16:creationId xmlns:a16="http://schemas.microsoft.com/office/drawing/2014/main" id="{A00A84BF-94A9-614A-808F-6D05675CC511}"/>
                  </a:ext>
                </a:extLst>
              </p:cNvPr>
              <p:cNvSpPr/>
              <p:nvPr/>
            </p:nvSpPr>
            <p:spPr>
              <a:xfrm>
                <a:off x="7182577" y="7113725"/>
                <a:ext cx="924770" cy="576300"/>
              </a:xfrm>
              <a:custGeom>
                <a:avLst/>
                <a:gdLst>
                  <a:gd name="connsiteX0" fmla="*/ 0 w 160554"/>
                  <a:gd name="connsiteY0" fmla="*/ 0 h 66844"/>
                  <a:gd name="connsiteX1" fmla="*/ 162561 w 160554"/>
                  <a:gd name="connsiteY1" fmla="*/ 0 h 66844"/>
                  <a:gd name="connsiteX2" fmla="*/ 162561 w 160554"/>
                  <a:gd name="connsiteY2" fmla="*/ 76604 h 66844"/>
                  <a:gd name="connsiteX3" fmla="*/ 0 w 160554"/>
                  <a:gd name="connsiteY3" fmla="*/ 76604 h 6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554" h="66844">
                    <a:moveTo>
                      <a:pt x="0" y="0"/>
                    </a:moveTo>
                    <a:lnTo>
                      <a:pt x="162561" y="0"/>
                    </a:lnTo>
                    <a:lnTo>
                      <a:pt x="162561" y="76604"/>
                    </a:lnTo>
                    <a:lnTo>
                      <a:pt x="0" y="76604"/>
                    </a:lnTo>
                    <a:close/>
                  </a:path>
                </a:pathLst>
              </a:custGeom>
              <a:solidFill>
                <a:schemeClr val="accent4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2" name="Forma libre 336">
                <a:extLst>
                  <a:ext uri="{FF2B5EF4-FFF2-40B4-BE49-F238E27FC236}">
                    <a16:creationId xmlns:a16="http://schemas.microsoft.com/office/drawing/2014/main" id="{ED810527-4CA4-5F48-879D-250FBEFDD6C8}"/>
                  </a:ext>
                </a:extLst>
              </p:cNvPr>
              <p:cNvSpPr/>
              <p:nvPr/>
            </p:nvSpPr>
            <p:spPr>
              <a:xfrm>
                <a:off x="2539462" y="8721210"/>
                <a:ext cx="924770" cy="576300"/>
              </a:xfrm>
              <a:custGeom>
                <a:avLst/>
                <a:gdLst>
                  <a:gd name="connsiteX0" fmla="*/ 0 w 160554"/>
                  <a:gd name="connsiteY0" fmla="*/ 0 h 66844"/>
                  <a:gd name="connsiteX1" fmla="*/ 162561 w 160554"/>
                  <a:gd name="connsiteY1" fmla="*/ 0 h 66844"/>
                  <a:gd name="connsiteX2" fmla="*/ 162561 w 160554"/>
                  <a:gd name="connsiteY2" fmla="*/ 76604 h 66844"/>
                  <a:gd name="connsiteX3" fmla="*/ 0 w 160554"/>
                  <a:gd name="connsiteY3" fmla="*/ 76604 h 6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554" h="66844">
                    <a:moveTo>
                      <a:pt x="0" y="0"/>
                    </a:moveTo>
                    <a:lnTo>
                      <a:pt x="162561" y="0"/>
                    </a:lnTo>
                    <a:lnTo>
                      <a:pt x="162561" y="76604"/>
                    </a:lnTo>
                    <a:lnTo>
                      <a:pt x="0" y="76604"/>
                    </a:lnTo>
                    <a:close/>
                  </a:path>
                </a:pathLst>
              </a:custGeom>
              <a:solidFill>
                <a:schemeClr val="accent1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3" name="Forma libre 337">
                <a:extLst>
                  <a:ext uri="{FF2B5EF4-FFF2-40B4-BE49-F238E27FC236}">
                    <a16:creationId xmlns:a16="http://schemas.microsoft.com/office/drawing/2014/main" id="{536E13D7-8974-7043-BB7F-E39A5998870C}"/>
                  </a:ext>
                </a:extLst>
              </p:cNvPr>
              <p:cNvSpPr/>
              <p:nvPr/>
            </p:nvSpPr>
            <p:spPr>
              <a:xfrm>
                <a:off x="4065331" y="8721210"/>
                <a:ext cx="924770" cy="576300"/>
              </a:xfrm>
              <a:custGeom>
                <a:avLst/>
                <a:gdLst>
                  <a:gd name="connsiteX0" fmla="*/ 0 w 160554"/>
                  <a:gd name="connsiteY0" fmla="*/ 0 h 66844"/>
                  <a:gd name="connsiteX1" fmla="*/ 162561 w 160554"/>
                  <a:gd name="connsiteY1" fmla="*/ 0 h 66844"/>
                  <a:gd name="connsiteX2" fmla="*/ 162561 w 160554"/>
                  <a:gd name="connsiteY2" fmla="*/ 76604 h 66844"/>
                  <a:gd name="connsiteX3" fmla="*/ 0 w 160554"/>
                  <a:gd name="connsiteY3" fmla="*/ 76604 h 6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554" h="66844">
                    <a:moveTo>
                      <a:pt x="0" y="0"/>
                    </a:moveTo>
                    <a:lnTo>
                      <a:pt x="162561" y="0"/>
                    </a:lnTo>
                    <a:lnTo>
                      <a:pt x="162561" y="76604"/>
                    </a:lnTo>
                    <a:lnTo>
                      <a:pt x="0" y="76604"/>
                    </a:lnTo>
                    <a:close/>
                  </a:path>
                </a:pathLst>
              </a:custGeom>
              <a:solidFill>
                <a:schemeClr val="accent2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8" name="Forma libre 338">
                <a:extLst>
                  <a:ext uri="{FF2B5EF4-FFF2-40B4-BE49-F238E27FC236}">
                    <a16:creationId xmlns:a16="http://schemas.microsoft.com/office/drawing/2014/main" id="{DD3EFA92-7C53-D14B-9B92-60A58331A0A2}"/>
                  </a:ext>
                </a:extLst>
              </p:cNvPr>
              <p:cNvSpPr/>
              <p:nvPr/>
            </p:nvSpPr>
            <p:spPr>
              <a:xfrm>
                <a:off x="5656707" y="8721210"/>
                <a:ext cx="924770" cy="576300"/>
              </a:xfrm>
              <a:custGeom>
                <a:avLst/>
                <a:gdLst>
                  <a:gd name="connsiteX0" fmla="*/ 0 w 160554"/>
                  <a:gd name="connsiteY0" fmla="*/ 0 h 66844"/>
                  <a:gd name="connsiteX1" fmla="*/ 162561 w 160554"/>
                  <a:gd name="connsiteY1" fmla="*/ 0 h 66844"/>
                  <a:gd name="connsiteX2" fmla="*/ 162561 w 160554"/>
                  <a:gd name="connsiteY2" fmla="*/ 76604 h 66844"/>
                  <a:gd name="connsiteX3" fmla="*/ 0 w 160554"/>
                  <a:gd name="connsiteY3" fmla="*/ 76604 h 6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554" h="66844">
                    <a:moveTo>
                      <a:pt x="0" y="0"/>
                    </a:moveTo>
                    <a:lnTo>
                      <a:pt x="162561" y="0"/>
                    </a:lnTo>
                    <a:lnTo>
                      <a:pt x="162561" y="76604"/>
                    </a:lnTo>
                    <a:lnTo>
                      <a:pt x="0" y="76604"/>
                    </a:lnTo>
                    <a:close/>
                  </a:path>
                </a:pathLst>
              </a:custGeom>
              <a:solidFill>
                <a:schemeClr val="accent3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9" name="Forma libre 339">
                <a:extLst>
                  <a:ext uri="{FF2B5EF4-FFF2-40B4-BE49-F238E27FC236}">
                    <a16:creationId xmlns:a16="http://schemas.microsoft.com/office/drawing/2014/main" id="{DD613DD1-47C2-A943-A057-6422384BDBDC}"/>
                  </a:ext>
                </a:extLst>
              </p:cNvPr>
              <p:cNvSpPr/>
              <p:nvPr/>
            </p:nvSpPr>
            <p:spPr>
              <a:xfrm>
                <a:off x="7182577" y="8721210"/>
                <a:ext cx="924770" cy="576300"/>
              </a:xfrm>
              <a:custGeom>
                <a:avLst/>
                <a:gdLst>
                  <a:gd name="connsiteX0" fmla="*/ 0 w 160554"/>
                  <a:gd name="connsiteY0" fmla="*/ 0 h 66844"/>
                  <a:gd name="connsiteX1" fmla="*/ 162561 w 160554"/>
                  <a:gd name="connsiteY1" fmla="*/ 0 h 66844"/>
                  <a:gd name="connsiteX2" fmla="*/ 162561 w 160554"/>
                  <a:gd name="connsiteY2" fmla="*/ 76604 h 66844"/>
                  <a:gd name="connsiteX3" fmla="*/ 0 w 160554"/>
                  <a:gd name="connsiteY3" fmla="*/ 76604 h 6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554" h="66844">
                    <a:moveTo>
                      <a:pt x="0" y="0"/>
                    </a:moveTo>
                    <a:lnTo>
                      <a:pt x="162561" y="0"/>
                    </a:lnTo>
                    <a:lnTo>
                      <a:pt x="162561" y="76604"/>
                    </a:lnTo>
                    <a:lnTo>
                      <a:pt x="0" y="76604"/>
                    </a:lnTo>
                    <a:close/>
                  </a:path>
                </a:pathLst>
              </a:custGeom>
              <a:solidFill>
                <a:schemeClr val="accent4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0" name="Forma libre 340">
                <a:extLst>
                  <a:ext uri="{FF2B5EF4-FFF2-40B4-BE49-F238E27FC236}">
                    <a16:creationId xmlns:a16="http://schemas.microsoft.com/office/drawing/2014/main" id="{8B5279D1-69D9-A045-AFF8-3917D700D406}"/>
                  </a:ext>
                </a:extLst>
              </p:cNvPr>
              <p:cNvSpPr/>
              <p:nvPr/>
            </p:nvSpPr>
            <p:spPr>
              <a:xfrm>
                <a:off x="2539462" y="10406688"/>
                <a:ext cx="616513" cy="576300"/>
              </a:xfrm>
              <a:custGeom>
                <a:avLst/>
                <a:gdLst>
                  <a:gd name="connsiteX0" fmla="*/ 0 w 107036"/>
                  <a:gd name="connsiteY0" fmla="*/ 0 h 66844"/>
                  <a:gd name="connsiteX1" fmla="*/ 117338 w 107036"/>
                  <a:gd name="connsiteY1" fmla="*/ 0 h 66844"/>
                  <a:gd name="connsiteX2" fmla="*/ 117338 w 107036"/>
                  <a:gd name="connsiteY2" fmla="*/ 76604 h 66844"/>
                  <a:gd name="connsiteX3" fmla="*/ 0 w 107036"/>
                  <a:gd name="connsiteY3" fmla="*/ 76604 h 6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036" h="66844">
                    <a:moveTo>
                      <a:pt x="0" y="0"/>
                    </a:moveTo>
                    <a:lnTo>
                      <a:pt x="117338" y="0"/>
                    </a:lnTo>
                    <a:lnTo>
                      <a:pt x="117338" y="76604"/>
                    </a:lnTo>
                    <a:lnTo>
                      <a:pt x="0" y="76604"/>
                    </a:lnTo>
                    <a:close/>
                  </a:path>
                </a:pathLst>
              </a:custGeom>
              <a:solidFill>
                <a:schemeClr val="accent1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1" name="Forma libre 341">
                <a:extLst>
                  <a:ext uri="{FF2B5EF4-FFF2-40B4-BE49-F238E27FC236}">
                    <a16:creationId xmlns:a16="http://schemas.microsoft.com/office/drawing/2014/main" id="{EFF68FD0-213A-5C4C-923B-D9D5A779B5AD}"/>
                  </a:ext>
                </a:extLst>
              </p:cNvPr>
              <p:cNvSpPr/>
              <p:nvPr/>
            </p:nvSpPr>
            <p:spPr>
              <a:xfrm>
                <a:off x="3680779" y="10406688"/>
                <a:ext cx="616513" cy="576300"/>
              </a:xfrm>
              <a:custGeom>
                <a:avLst/>
                <a:gdLst>
                  <a:gd name="connsiteX0" fmla="*/ 0 w 107036"/>
                  <a:gd name="connsiteY0" fmla="*/ 0 h 66844"/>
                  <a:gd name="connsiteX1" fmla="*/ 117338 w 107036"/>
                  <a:gd name="connsiteY1" fmla="*/ 0 h 66844"/>
                  <a:gd name="connsiteX2" fmla="*/ 117338 w 107036"/>
                  <a:gd name="connsiteY2" fmla="*/ 76604 h 66844"/>
                  <a:gd name="connsiteX3" fmla="*/ 0 w 107036"/>
                  <a:gd name="connsiteY3" fmla="*/ 76604 h 6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036" h="66844">
                    <a:moveTo>
                      <a:pt x="0" y="0"/>
                    </a:moveTo>
                    <a:lnTo>
                      <a:pt x="117338" y="0"/>
                    </a:lnTo>
                    <a:lnTo>
                      <a:pt x="117338" y="76604"/>
                    </a:lnTo>
                    <a:lnTo>
                      <a:pt x="0" y="76604"/>
                    </a:lnTo>
                    <a:close/>
                  </a:path>
                </a:pathLst>
              </a:custGeom>
              <a:solidFill>
                <a:schemeClr val="accent2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2" name="Forma libre 342">
                <a:extLst>
                  <a:ext uri="{FF2B5EF4-FFF2-40B4-BE49-F238E27FC236}">
                    <a16:creationId xmlns:a16="http://schemas.microsoft.com/office/drawing/2014/main" id="{538AB6BE-5DBC-3446-BB75-6A7B384473DD}"/>
                  </a:ext>
                </a:extLst>
              </p:cNvPr>
              <p:cNvSpPr/>
              <p:nvPr/>
            </p:nvSpPr>
            <p:spPr>
              <a:xfrm>
                <a:off x="6293253" y="10406688"/>
                <a:ext cx="616513" cy="576300"/>
              </a:xfrm>
              <a:custGeom>
                <a:avLst/>
                <a:gdLst>
                  <a:gd name="connsiteX0" fmla="*/ 0 w 107036"/>
                  <a:gd name="connsiteY0" fmla="*/ 0 h 66844"/>
                  <a:gd name="connsiteX1" fmla="*/ 117339 w 107036"/>
                  <a:gd name="connsiteY1" fmla="*/ 0 h 66844"/>
                  <a:gd name="connsiteX2" fmla="*/ 117339 w 107036"/>
                  <a:gd name="connsiteY2" fmla="*/ 76604 h 66844"/>
                  <a:gd name="connsiteX3" fmla="*/ 0 w 107036"/>
                  <a:gd name="connsiteY3" fmla="*/ 76604 h 6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036" h="66844">
                    <a:moveTo>
                      <a:pt x="0" y="0"/>
                    </a:moveTo>
                    <a:lnTo>
                      <a:pt x="117339" y="0"/>
                    </a:lnTo>
                    <a:lnTo>
                      <a:pt x="117339" y="76604"/>
                    </a:lnTo>
                    <a:lnTo>
                      <a:pt x="0" y="76604"/>
                    </a:lnTo>
                    <a:close/>
                  </a:path>
                </a:pathLst>
              </a:custGeom>
              <a:solidFill>
                <a:schemeClr val="accent3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3" name="Forma libre 343">
                <a:extLst>
                  <a:ext uri="{FF2B5EF4-FFF2-40B4-BE49-F238E27FC236}">
                    <a16:creationId xmlns:a16="http://schemas.microsoft.com/office/drawing/2014/main" id="{3DBE8539-D765-E94A-89F4-D4DBAD81D3C9}"/>
                  </a:ext>
                </a:extLst>
              </p:cNvPr>
              <p:cNvSpPr/>
              <p:nvPr/>
            </p:nvSpPr>
            <p:spPr>
              <a:xfrm>
                <a:off x="7434577" y="10406688"/>
                <a:ext cx="616513" cy="576300"/>
              </a:xfrm>
              <a:custGeom>
                <a:avLst/>
                <a:gdLst>
                  <a:gd name="connsiteX0" fmla="*/ 0 w 107036"/>
                  <a:gd name="connsiteY0" fmla="*/ 0 h 66844"/>
                  <a:gd name="connsiteX1" fmla="*/ 117339 w 107036"/>
                  <a:gd name="connsiteY1" fmla="*/ 0 h 66844"/>
                  <a:gd name="connsiteX2" fmla="*/ 117339 w 107036"/>
                  <a:gd name="connsiteY2" fmla="*/ 76604 h 66844"/>
                  <a:gd name="connsiteX3" fmla="*/ 0 w 107036"/>
                  <a:gd name="connsiteY3" fmla="*/ 76604 h 6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036" h="66844">
                    <a:moveTo>
                      <a:pt x="0" y="0"/>
                    </a:moveTo>
                    <a:lnTo>
                      <a:pt x="117339" y="0"/>
                    </a:lnTo>
                    <a:lnTo>
                      <a:pt x="117339" y="76604"/>
                    </a:lnTo>
                    <a:lnTo>
                      <a:pt x="0" y="76604"/>
                    </a:lnTo>
                    <a:close/>
                  </a:path>
                </a:pathLst>
              </a:custGeom>
              <a:solidFill>
                <a:schemeClr val="accent4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CF35A2F1-9193-8746-8879-BA9958F3FEFF}"/>
                  </a:ext>
                </a:extLst>
              </p:cNvPr>
              <p:cNvSpPr/>
              <p:nvPr/>
            </p:nvSpPr>
            <p:spPr>
              <a:xfrm>
                <a:off x="4873342" y="5055393"/>
                <a:ext cx="854649" cy="889386"/>
              </a:xfrm>
              <a:custGeom>
                <a:avLst/>
                <a:gdLst>
                  <a:gd name="connsiteX0" fmla="*/ 291075 w 854649"/>
                  <a:gd name="connsiteY0" fmla="*/ 0 h 889386"/>
                  <a:gd name="connsiteX1" fmla="*/ 563886 w 854649"/>
                  <a:gd name="connsiteY1" fmla="*/ 0 h 889386"/>
                  <a:gd name="connsiteX2" fmla="*/ 563886 w 854649"/>
                  <a:gd name="connsiteY2" fmla="*/ 302755 h 889386"/>
                  <a:gd name="connsiteX3" fmla="*/ 854649 w 854649"/>
                  <a:gd name="connsiteY3" fmla="*/ 302755 h 889386"/>
                  <a:gd name="connsiteX4" fmla="*/ 854649 w 854649"/>
                  <a:gd name="connsiteY4" fmla="*/ 586908 h 889386"/>
                  <a:gd name="connsiteX5" fmla="*/ 563886 w 854649"/>
                  <a:gd name="connsiteY5" fmla="*/ 586908 h 889386"/>
                  <a:gd name="connsiteX6" fmla="*/ 563886 w 854649"/>
                  <a:gd name="connsiteY6" fmla="*/ 889386 h 889386"/>
                  <a:gd name="connsiteX7" fmla="*/ 291075 w 854649"/>
                  <a:gd name="connsiteY7" fmla="*/ 889386 h 889386"/>
                  <a:gd name="connsiteX8" fmla="*/ 291075 w 854649"/>
                  <a:gd name="connsiteY8" fmla="*/ 586908 h 889386"/>
                  <a:gd name="connsiteX9" fmla="*/ 0 w 854649"/>
                  <a:gd name="connsiteY9" fmla="*/ 586908 h 889386"/>
                  <a:gd name="connsiteX10" fmla="*/ 0 w 854649"/>
                  <a:gd name="connsiteY10" fmla="*/ 302755 h 889386"/>
                  <a:gd name="connsiteX11" fmla="*/ 291075 w 854649"/>
                  <a:gd name="connsiteY11" fmla="*/ 302755 h 88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54649" h="889386">
                    <a:moveTo>
                      <a:pt x="291075" y="0"/>
                    </a:moveTo>
                    <a:lnTo>
                      <a:pt x="563886" y="0"/>
                    </a:lnTo>
                    <a:lnTo>
                      <a:pt x="563886" y="302755"/>
                    </a:lnTo>
                    <a:lnTo>
                      <a:pt x="854649" y="302755"/>
                    </a:lnTo>
                    <a:lnTo>
                      <a:pt x="854649" y="586908"/>
                    </a:lnTo>
                    <a:lnTo>
                      <a:pt x="563886" y="586908"/>
                    </a:lnTo>
                    <a:lnTo>
                      <a:pt x="563886" y="889386"/>
                    </a:lnTo>
                    <a:lnTo>
                      <a:pt x="291075" y="889386"/>
                    </a:lnTo>
                    <a:lnTo>
                      <a:pt x="291075" y="586908"/>
                    </a:lnTo>
                    <a:lnTo>
                      <a:pt x="0" y="586908"/>
                    </a:lnTo>
                    <a:lnTo>
                      <a:pt x="0" y="302755"/>
                    </a:lnTo>
                    <a:lnTo>
                      <a:pt x="291075" y="302755"/>
                    </a:lnTo>
                    <a:close/>
                  </a:path>
                </a:pathLst>
              </a:custGeom>
              <a:solidFill>
                <a:schemeClr val="tx1"/>
              </a:solidFill>
              <a:ln w="13376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3112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8C041110-DCB5-3E49-AD89-FFCD1EE2790D}"/>
              </a:ext>
            </a:extLst>
          </p:cNvPr>
          <p:cNvSpPr/>
          <p:nvPr/>
        </p:nvSpPr>
        <p:spPr>
          <a:xfrm>
            <a:off x="14397364" y="7526273"/>
            <a:ext cx="3689408" cy="19908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473945AF-B23F-8F47-8029-AAC9BB8F8C45}"/>
              </a:ext>
            </a:extLst>
          </p:cNvPr>
          <p:cNvSpPr/>
          <p:nvPr/>
        </p:nvSpPr>
        <p:spPr>
          <a:xfrm rot="10800000">
            <a:off x="18350524" y="7526273"/>
            <a:ext cx="3689406" cy="1990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8CC96C85-63B9-684F-92C9-EEC7BDF5D92C}"/>
              </a:ext>
            </a:extLst>
          </p:cNvPr>
          <p:cNvSpPr/>
          <p:nvPr/>
        </p:nvSpPr>
        <p:spPr>
          <a:xfrm rot="5400000">
            <a:off x="16456873" y="5520322"/>
            <a:ext cx="3523551" cy="2125793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entagon 38">
            <a:extLst>
              <a:ext uri="{FF2B5EF4-FFF2-40B4-BE49-F238E27FC236}">
                <a16:creationId xmlns:a16="http://schemas.microsoft.com/office/drawing/2014/main" id="{F8E9AD78-E93E-BD4F-93F9-F7EB615F047B}"/>
              </a:ext>
            </a:extLst>
          </p:cNvPr>
          <p:cNvSpPr/>
          <p:nvPr/>
        </p:nvSpPr>
        <p:spPr>
          <a:xfrm rot="16200000">
            <a:off x="16456875" y="9396727"/>
            <a:ext cx="3523551" cy="212579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orma libre 33">
            <a:extLst>
              <a:ext uri="{FF2B5EF4-FFF2-40B4-BE49-F238E27FC236}">
                <a16:creationId xmlns:a16="http://schemas.microsoft.com/office/drawing/2014/main" id="{826BFDCA-AB79-7446-8C55-3AEAC629D728}"/>
              </a:ext>
            </a:extLst>
          </p:cNvPr>
          <p:cNvSpPr/>
          <p:nvPr/>
        </p:nvSpPr>
        <p:spPr>
          <a:xfrm>
            <a:off x="17742467" y="5724450"/>
            <a:ext cx="989731" cy="989731"/>
          </a:xfrm>
          <a:custGeom>
            <a:avLst/>
            <a:gdLst>
              <a:gd name="connsiteX0" fmla="*/ 474962 w 478654"/>
              <a:gd name="connsiteY0" fmla="*/ 156697 h 478654"/>
              <a:gd name="connsiteX1" fmla="*/ 450326 w 478654"/>
              <a:gd name="connsiteY1" fmla="*/ 132061 h 478654"/>
              <a:gd name="connsiteX2" fmla="*/ 449438 w 478654"/>
              <a:gd name="connsiteY2" fmla="*/ 131100 h 478654"/>
              <a:gd name="connsiteX3" fmla="*/ 408009 w 478654"/>
              <a:gd name="connsiteY3" fmla="*/ 89671 h 478654"/>
              <a:gd name="connsiteX4" fmla="*/ 438563 w 478654"/>
              <a:gd name="connsiteY4" fmla="*/ 59117 h 478654"/>
              <a:gd name="connsiteX5" fmla="*/ 454691 w 478654"/>
              <a:gd name="connsiteY5" fmla="*/ 75244 h 478654"/>
              <a:gd name="connsiteX6" fmla="*/ 464086 w 478654"/>
              <a:gd name="connsiteY6" fmla="*/ 79165 h 478654"/>
              <a:gd name="connsiteX7" fmla="*/ 473482 w 478654"/>
              <a:gd name="connsiteY7" fmla="*/ 75244 h 478654"/>
              <a:gd name="connsiteX8" fmla="*/ 473482 w 478654"/>
              <a:gd name="connsiteY8" fmla="*/ 56379 h 478654"/>
              <a:gd name="connsiteX9" fmla="*/ 422435 w 478654"/>
              <a:gd name="connsiteY9" fmla="*/ 5333 h 478654"/>
              <a:gd name="connsiteX10" fmla="*/ 403570 w 478654"/>
              <a:gd name="connsiteY10" fmla="*/ 5333 h 478654"/>
              <a:gd name="connsiteX11" fmla="*/ 403570 w 478654"/>
              <a:gd name="connsiteY11" fmla="*/ 24198 h 478654"/>
              <a:gd name="connsiteX12" fmla="*/ 419698 w 478654"/>
              <a:gd name="connsiteY12" fmla="*/ 40325 h 478654"/>
              <a:gd name="connsiteX13" fmla="*/ 389144 w 478654"/>
              <a:gd name="connsiteY13" fmla="*/ 70880 h 478654"/>
              <a:gd name="connsiteX14" fmla="*/ 347715 w 478654"/>
              <a:gd name="connsiteY14" fmla="*/ 29450 h 478654"/>
              <a:gd name="connsiteX15" fmla="*/ 346753 w 478654"/>
              <a:gd name="connsiteY15" fmla="*/ 28563 h 478654"/>
              <a:gd name="connsiteX16" fmla="*/ 322118 w 478654"/>
              <a:gd name="connsiteY16" fmla="*/ 3927 h 478654"/>
              <a:gd name="connsiteX17" fmla="*/ 303253 w 478654"/>
              <a:gd name="connsiteY17" fmla="*/ 3927 h 478654"/>
              <a:gd name="connsiteX18" fmla="*/ 303253 w 478654"/>
              <a:gd name="connsiteY18" fmla="*/ 22792 h 478654"/>
              <a:gd name="connsiteX19" fmla="*/ 319454 w 478654"/>
              <a:gd name="connsiteY19" fmla="*/ 38994 h 478654"/>
              <a:gd name="connsiteX20" fmla="*/ 86637 w 478654"/>
              <a:gd name="connsiteY20" fmla="*/ 271811 h 478654"/>
              <a:gd name="connsiteX21" fmla="*/ 82716 w 478654"/>
              <a:gd name="connsiteY21" fmla="*/ 281206 h 478654"/>
              <a:gd name="connsiteX22" fmla="*/ 86637 w 478654"/>
              <a:gd name="connsiteY22" fmla="*/ 290602 h 478654"/>
              <a:gd name="connsiteX23" fmla="*/ 102839 w 478654"/>
              <a:gd name="connsiteY23" fmla="*/ 306804 h 478654"/>
              <a:gd name="connsiteX24" fmla="*/ 70954 w 478654"/>
              <a:gd name="connsiteY24" fmla="*/ 338689 h 478654"/>
              <a:gd name="connsiteX25" fmla="*/ 67032 w 478654"/>
              <a:gd name="connsiteY25" fmla="*/ 348085 h 478654"/>
              <a:gd name="connsiteX26" fmla="*/ 70954 w 478654"/>
              <a:gd name="connsiteY26" fmla="*/ 357480 h 478654"/>
              <a:gd name="connsiteX27" fmla="*/ 86711 w 478654"/>
              <a:gd name="connsiteY27" fmla="*/ 373238 h 478654"/>
              <a:gd name="connsiteX28" fmla="*/ 3927 w 478654"/>
              <a:gd name="connsiteY28" fmla="*/ 456022 h 478654"/>
              <a:gd name="connsiteX29" fmla="*/ 3927 w 478654"/>
              <a:gd name="connsiteY29" fmla="*/ 474887 h 478654"/>
              <a:gd name="connsiteX30" fmla="*/ 13323 w 478654"/>
              <a:gd name="connsiteY30" fmla="*/ 478808 h 478654"/>
              <a:gd name="connsiteX31" fmla="*/ 22718 w 478654"/>
              <a:gd name="connsiteY31" fmla="*/ 474887 h 478654"/>
              <a:gd name="connsiteX32" fmla="*/ 105502 w 478654"/>
              <a:gd name="connsiteY32" fmla="*/ 392103 h 478654"/>
              <a:gd name="connsiteX33" fmla="*/ 121260 w 478654"/>
              <a:gd name="connsiteY33" fmla="*/ 407861 h 478654"/>
              <a:gd name="connsiteX34" fmla="*/ 130656 w 478654"/>
              <a:gd name="connsiteY34" fmla="*/ 411782 h 478654"/>
              <a:gd name="connsiteX35" fmla="*/ 140051 w 478654"/>
              <a:gd name="connsiteY35" fmla="*/ 407861 h 478654"/>
              <a:gd name="connsiteX36" fmla="*/ 171937 w 478654"/>
              <a:gd name="connsiteY36" fmla="*/ 375975 h 478654"/>
              <a:gd name="connsiteX37" fmla="*/ 188139 w 478654"/>
              <a:gd name="connsiteY37" fmla="*/ 392177 h 478654"/>
              <a:gd name="connsiteX38" fmla="*/ 197534 w 478654"/>
              <a:gd name="connsiteY38" fmla="*/ 396098 h 478654"/>
              <a:gd name="connsiteX39" fmla="*/ 206930 w 478654"/>
              <a:gd name="connsiteY39" fmla="*/ 392177 h 478654"/>
              <a:gd name="connsiteX40" fmla="*/ 439747 w 478654"/>
              <a:gd name="connsiteY40" fmla="*/ 159360 h 478654"/>
              <a:gd name="connsiteX41" fmla="*/ 455948 w 478654"/>
              <a:gd name="connsiteY41" fmla="*/ 175562 h 478654"/>
              <a:gd name="connsiteX42" fmla="*/ 465344 w 478654"/>
              <a:gd name="connsiteY42" fmla="*/ 179483 h 478654"/>
              <a:gd name="connsiteX43" fmla="*/ 474739 w 478654"/>
              <a:gd name="connsiteY43" fmla="*/ 175562 h 478654"/>
              <a:gd name="connsiteX44" fmla="*/ 474962 w 478654"/>
              <a:gd name="connsiteY44" fmla="*/ 156697 h 478654"/>
              <a:gd name="connsiteX45" fmla="*/ 130804 w 478654"/>
              <a:gd name="connsiteY45" fmla="*/ 379526 h 478654"/>
              <a:gd name="connsiteX46" fmla="*/ 99288 w 478654"/>
              <a:gd name="connsiteY46" fmla="*/ 348011 h 478654"/>
              <a:gd name="connsiteX47" fmla="*/ 121778 w 478654"/>
              <a:gd name="connsiteY47" fmla="*/ 325521 h 478654"/>
              <a:gd name="connsiteX48" fmla="*/ 153294 w 478654"/>
              <a:gd name="connsiteY48" fmla="*/ 357036 h 478654"/>
              <a:gd name="connsiteX49" fmla="*/ 130804 w 478654"/>
              <a:gd name="connsiteY49" fmla="*/ 379526 h 478654"/>
              <a:gd name="connsiteX50" fmla="*/ 197756 w 478654"/>
              <a:gd name="connsiteY50" fmla="*/ 363917 h 478654"/>
              <a:gd name="connsiteX51" fmla="*/ 114972 w 478654"/>
              <a:gd name="connsiteY51" fmla="*/ 281132 h 478654"/>
              <a:gd name="connsiteX52" fmla="*/ 338393 w 478654"/>
              <a:gd name="connsiteY52" fmla="*/ 57711 h 478654"/>
              <a:gd name="connsiteX53" fmla="*/ 421178 w 478654"/>
              <a:gd name="connsiteY53" fmla="*/ 140495 h 478654"/>
              <a:gd name="connsiteX54" fmla="*/ 197756 w 478654"/>
              <a:gd name="connsiteY54" fmla="*/ 363917 h 47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78654" h="478654">
                <a:moveTo>
                  <a:pt x="474962" y="156697"/>
                </a:moveTo>
                <a:lnTo>
                  <a:pt x="450326" y="132061"/>
                </a:lnTo>
                <a:cubicBezTo>
                  <a:pt x="450030" y="131692"/>
                  <a:pt x="449734" y="131396"/>
                  <a:pt x="449438" y="131100"/>
                </a:cubicBezTo>
                <a:lnTo>
                  <a:pt x="408009" y="89671"/>
                </a:lnTo>
                <a:lnTo>
                  <a:pt x="438563" y="59117"/>
                </a:lnTo>
                <a:lnTo>
                  <a:pt x="454691" y="75244"/>
                </a:lnTo>
                <a:cubicBezTo>
                  <a:pt x="457280" y="77834"/>
                  <a:pt x="460683" y="79165"/>
                  <a:pt x="464086" y="79165"/>
                </a:cubicBezTo>
                <a:cubicBezTo>
                  <a:pt x="467489" y="79165"/>
                  <a:pt x="470893" y="77834"/>
                  <a:pt x="473482" y="75244"/>
                </a:cubicBezTo>
                <a:cubicBezTo>
                  <a:pt x="478661" y="70066"/>
                  <a:pt x="478661" y="61632"/>
                  <a:pt x="473482" y="56379"/>
                </a:cubicBezTo>
                <a:lnTo>
                  <a:pt x="422435" y="5333"/>
                </a:lnTo>
                <a:cubicBezTo>
                  <a:pt x="417257" y="154"/>
                  <a:pt x="408823" y="154"/>
                  <a:pt x="403570" y="5333"/>
                </a:cubicBezTo>
                <a:cubicBezTo>
                  <a:pt x="398392" y="10511"/>
                  <a:pt x="398392" y="18945"/>
                  <a:pt x="403570" y="24198"/>
                </a:cubicBezTo>
                <a:lnTo>
                  <a:pt x="419698" y="40325"/>
                </a:lnTo>
                <a:lnTo>
                  <a:pt x="389144" y="70880"/>
                </a:lnTo>
                <a:lnTo>
                  <a:pt x="347715" y="29450"/>
                </a:lnTo>
                <a:cubicBezTo>
                  <a:pt x="347419" y="29154"/>
                  <a:pt x="347049" y="28858"/>
                  <a:pt x="346753" y="28563"/>
                </a:cubicBezTo>
                <a:lnTo>
                  <a:pt x="322118" y="3927"/>
                </a:lnTo>
                <a:cubicBezTo>
                  <a:pt x="316939" y="-1252"/>
                  <a:pt x="308505" y="-1252"/>
                  <a:pt x="303253" y="3927"/>
                </a:cubicBezTo>
                <a:cubicBezTo>
                  <a:pt x="298074" y="9106"/>
                  <a:pt x="298074" y="17539"/>
                  <a:pt x="303253" y="22792"/>
                </a:cubicBezTo>
                <a:lnTo>
                  <a:pt x="319454" y="38994"/>
                </a:lnTo>
                <a:lnTo>
                  <a:pt x="86637" y="271811"/>
                </a:lnTo>
                <a:cubicBezTo>
                  <a:pt x="84122" y="274326"/>
                  <a:pt x="82716" y="277729"/>
                  <a:pt x="82716" y="281206"/>
                </a:cubicBezTo>
                <a:cubicBezTo>
                  <a:pt x="82716" y="284683"/>
                  <a:pt x="84122" y="288160"/>
                  <a:pt x="86637" y="290602"/>
                </a:cubicBezTo>
                <a:lnTo>
                  <a:pt x="102839" y="306804"/>
                </a:lnTo>
                <a:lnTo>
                  <a:pt x="70954" y="338689"/>
                </a:lnTo>
                <a:cubicBezTo>
                  <a:pt x="68438" y="341204"/>
                  <a:pt x="67032" y="344608"/>
                  <a:pt x="67032" y="348085"/>
                </a:cubicBezTo>
                <a:cubicBezTo>
                  <a:pt x="67032" y="351562"/>
                  <a:pt x="68438" y="355039"/>
                  <a:pt x="70954" y="357480"/>
                </a:cubicBezTo>
                <a:lnTo>
                  <a:pt x="86711" y="373238"/>
                </a:lnTo>
                <a:lnTo>
                  <a:pt x="3927" y="456022"/>
                </a:lnTo>
                <a:cubicBezTo>
                  <a:pt x="-1252" y="461201"/>
                  <a:pt x="-1252" y="469635"/>
                  <a:pt x="3927" y="474887"/>
                </a:cubicBezTo>
                <a:cubicBezTo>
                  <a:pt x="6516" y="477477"/>
                  <a:pt x="9920" y="478808"/>
                  <a:pt x="13323" y="478808"/>
                </a:cubicBezTo>
                <a:cubicBezTo>
                  <a:pt x="16726" y="478808"/>
                  <a:pt x="20129" y="477477"/>
                  <a:pt x="22718" y="474887"/>
                </a:cubicBezTo>
                <a:lnTo>
                  <a:pt x="105502" y="392103"/>
                </a:lnTo>
                <a:lnTo>
                  <a:pt x="121260" y="407861"/>
                </a:lnTo>
                <a:cubicBezTo>
                  <a:pt x="123850" y="410450"/>
                  <a:pt x="127253" y="411782"/>
                  <a:pt x="130656" y="411782"/>
                </a:cubicBezTo>
                <a:cubicBezTo>
                  <a:pt x="134059" y="411782"/>
                  <a:pt x="137462" y="410450"/>
                  <a:pt x="140051" y="407861"/>
                </a:cubicBezTo>
                <a:lnTo>
                  <a:pt x="171937" y="375975"/>
                </a:lnTo>
                <a:lnTo>
                  <a:pt x="188139" y="392177"/>
                </a:lnTo>
                <a:cubicBezTo>
                  <a:pt x="190728" y="394766"/>
                  <a:pt x="194131" y="396098"/>
                  <a:pt x="197534" y="396098"/>
                </a:cubicBezTo>
                <a:cubicBezTo>
                  <a:pt x="200937" y="396098"/>
                  <a:pt x="204340" y="394766"/>
                  <a:pt x="206930" y="392177"/>
                </a:cubicBezTo>
                <a:lnTo>
                  <a:pt x="439747" y="159360"/>
                </a:lnTo>
                <a:lnTo>
                  <a:pt x="455948" y="175562"/>
                </a:lnTo>
                <a:cubicBezTo>
                  <a:pt x="458538" y="178151"/>
                  <a:pt x="461941" y="179483"/>
                  <a:pt x="465344" y="179483"/>
                </a:cubicBezTo>
                <a:cubicBezTo>
                  <a:pt x="468747" y="179483"/>
                  <a:pt x="472150" y="178151"/>
                  <a:pt x="474739" y="175562"/>
                </a:cubicBezTo>
                <a:cubicBezTo>
                  <a:pt x="480214" y="170309"/>
                  <a:pt x="480214" y="161876"/>
                  <a:pt x="474962" y="156697"/>
                </a:cubicBezTo>
                <a:close/>
                <a:moveTo>
                  <a:pt x="130804" y="379526"/>
                </a:moveTo>
                <a:lnTo>
                  <a:pt x="99288" y="348011"/>
                </a:lnTo>
                <a:lnTo>
                  <a:pt x="121778" y="325521"/>
                </a:lnTo>
                <a:lnTo>
                  <a:pt x="153294" y="357036"/>
                </a:lnTo>
                <a:lnTo>
                  <a:pt x="130804" y="379526"/>
                </a:lnTo>
                <a:close/>
                <a:moveTo>
                  <a:pt x="197756" y="363917"/>
                </a:moveTo>
                <a:lnTo>
                  <a:pt x="114972" y="281132"/>
                </a:lnTo>
                <a:lnTo>
                  <a:pt x="338393" y="57711"/>
                </a:lnTo>
                <a:lnTo>
                  <a:pt x="421178" y="140495"/>
                </a:lnTo>
                <a:lnTo>
                  <a:pt x="197756" y="363917"/>
                </a:lnTo>
                <a:close/>
              </a:path>
            </a:pathLst>
          </a:custGeom>
          <a:solidFill>
            <a:schemeClr val="bg1"/>
          </a:solidFill>
          <a:ln w="74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43" name="Grupo 298">
            <a:extLst>
              <a:ext uri="{FF2B5EF4-FFF2-40B4-BE49-F238E27FC236}">
                <a16:creationId xmlns:a16="http://schemas.microsoft.com/office/drawing/2014/main" id="{9478E512-F2FD-8240-A3B0-018CA599D6B8}"/>
              </a:ext>
            </a:extLst>
          </p:cNvPr>
          <p:cNvGrpSpPr/>
          <p:nvPr/>
        </p:nvGrpSpPr>
        <p:grpSpPr>
          <a:xfrm>
            <a:off x="15572107" y="7990036"/>
            <a:ext cx="796986" cy="1102930"/>
            <a:chOff x="3483487" y="1437776"/>
            <a:chExt cx="385439" cy="533400"/>
          </a:xfrm>
          <a:solidFill>
            <a:schemeClr val="bg1"/>
          </a:solidFill>
        </p:grpSpPr>
        <p:sp>
          <p:nvSpPr>
            <p:cNvPr id="47" name="Forma libre 39">
              <a:extLst>
                <a:ext uri="{FF2B5EF4-FFF2-40B4-BE49-F238E27FC236}">
                  <a16:creationId xmlns:a16="http://schemas.microsoft.com/office/drawing/2014/main" id="{5B90845B-AD57-6146-BDB5-3F0290AC1653}"/>
                </a:ext>
              </a:extLst>
            </p:cNvPr>
            <p:cNvSpPr/>
            <p:nvPr/>
          </p:nvSpPr>
          <p:spPr>
            <a:xfrm>
              <a:off x="3575149" y="1576711"/>
              <a:ext cx="88037" cy="126507"/>
            </a:xfrm>
            <a:custGeom>
              <a:avLst/>
              <a:gdLst>
                <a:gd name="connsiteX0" fmla="*/ 44129 w 88036"/>
                <a:gd name="connsiteY0" fmla="*/ 126100 h 126506"/>
                <a:gd name="connsiteX1" fmla="*/ 87556 w 88036"/>
                <a:gd name="connsiteY1" fmla="*/ 82673 h 126506"/>
                <a:gd name="connsiteX2" fmla="*/ 71280 w 88036"/>
                <a:gd name="connsiteY2" fmla="*/ 36140 h 126506"/>
                <a:gd name="connsiteX3" fmla="*/ 55966 w 88036"/>
                <a:gd name="connsiteY3" fmla="*/ 7287 h 126506"/>
                <a:gd name="connsiteX4" fmla="*/ 44425 w 88036"/>
                <a:gd name="connsiteY4" fmla="*/ 555 h 126506"/>
                <a:gd name="connsiteX5" fmla="*/ 44351 w 88036"/>
                <a:gd name="connsiteY5" fmla="*/ 555 h 126506"/>
                <a:gd name="connsiteX6" fmla="*/ 32810 w 88036"/>
                <a:gd name="connsiteY6" fmla="*/ 7139 h 126506"/>
                <a:gd name="connsiteX7" fmla="*/ 17200 w 88036"/>
                <a:gd name="connsiteY7" fmla="*/ 36066 h 126506"/>
                <a:gd name="connsiteX8" fmla="*/ 555 w 88036"/>
                <a:gd name="connsiteY8" fmla="*/ 82673 h 126506"/>
                <a:gd name="connsiteX9" fmla="*/ 44129 w 88036"/>
                <a:gd name="connsiteY9" fmla="*/ 126100 h 126506"/>
                <a:gd name="connsiteX10" fmla="*/ 44277 w 88036"/>
                <a:gd name="connsiteY10" fmla="*/ 41688 h 126506"/>
                <a:gd name="connsiteX11" fmla="*/ 60923 w 88036"/>
                <a:gd name="connsiteY11" fmla="*/ 82673 h 126506"/>
                <a:gd name="connsiteX12" fmla="*/ 44129 w 88036"/>
                <a:gd name="connsiteY12" fmla="*/ 99467 h 126506"/>
                <a:gd name="connsiteX13" fmla="*/ 27336 w 88036"/>
                <a:gd name="connsiteY13" fmla="*/ 82673 h 126506"/>
                <a:gd name="connsiteX14" fmla="*/ 44277 w 88036"/>
                <a:gd name="connsiteY14" fmla="*/ 41688 h 126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036" h="126506">
                  <a:moveTo>
                    <a:pt x="44129" y="126100"/>
                  </a:moveTo>
                  <a:cubicBezTo>
                    <a:pt x="68099" y="126100"/>
                    <a:pt x="87556" y="106643"/>
                    <a:pt x="87556" y="82673"/>
                  </a:cubicBezTo>
                  <a:cubicBezTo>
                    <a:pt x="87556" y="76903"/>
                    <a:pt x="85854" y="65732"/>
                    <a:pt x="71280" y="36140"/>
                  </a:cubicBezTo>
                  <a:cubicBezTo>
                    <a:pt x="63734" y="20825"/>
                    <a:pt x="56336" y="7805"/>
                    <a:pt x="55966" y="7287"/>
                  </a:cubicBezTo>
                  <a:cubicBezTo>
                    <a:pt x="53599" y="3144"/>
                    <a:pt x="49234" y="629"/>
                    <a:pt x="44425" y="555"/>
                  </a:cubicBezTo>
                  <a:cubicBezTo>
                    <a:pt x="44425" y="555"/>
                    <a:pt x="44351" y="555"/>
                    <a:pt x="44351" y="555"/>
                  </a:cubicBezTo>
                  <a:cubicBezTo>
                    <a:pt x="39617" y="555"/>
                    <a:pt x="35252" y="3070"/>
                    <a:pt x="32810" y="7139"/>
                  </a:cubicBezTo>
                  <a:cubicBezTo>
                    <a:pt x="32514" y="7657"/>
                    <a:pt x="24894" y="20752"/>
                    <a:pt x="17200" y="36066"/>
                  </a:cubicBezTo>
                  <a:cubicBezTo>
                    <a:pt x="2330" y="65732"/>
                    <a:pt x="555" y="76903"/>
                    <a:pt x="555" y="82673"/>
                  </a:cubicBezTo>
                  <a:cubicBezTo>
                    <a:pt x="703" y="106643"/>
                    <a:pt x="20160" y="126100"/>
                    <a:pt x="44129" y="126100"/>
                  </a:cubicBezTo>
                  <a:close/>
                  <a:moveTo>
                    <a:pt x="44277" y="41688"/>
                  </a:moveTo>
                  <a:cubicBezTo>
                    <a:pt x="53969" y="60775"/>
                    <a:pt x="60923" y="77495"/>
                    <a:pt x="60923" y="82673"/>
                  </a:cubicBezTo>
                  <a:cubicBezTo>
                    <a:pt x="60923" y="91921"/>
                    <a:pt x="53377" y="99467"/>
                    <a:pt x="44129" y="99467"/>
                  </a:cubicBezTo>
                  <a:cubicBezTo>
                    <a:pt x="34882" y="99467"/>
                    <a:pt x="27336" y="91921"/>
                    <a:pt x="27336" y="82673"/>
                  </a:cubicBezTo>
                  <a:cubicBezTo>
                    <a:pt x="27336" y="78012"/>
                    <a:pt x="33772" y="61885"/>
                    <a:pt x="44277" y="416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8" name="Forma libre 40">
              <a:extLst>
                <a:ext uri="{FF2B5EF4-FFF2-40B4-BE49-F238E27FC236}">
                  <a16:creationId xmlns:a16="http://schemas.microsoft.com/office/drawing/2014/main" id="{04E1A314-9A17-3043-B71B-0172CCCB618B}"/>
                </a:ext>
              </a:extLst>
            </p:cNvPr>
            <p:cNvSpPr/>
            <p:nvPr/>
          </p:nvSpPr>
          <p:spPr>
            <a:xfrm>
              <a:off x="3483487" y="1437776"/>
              <a:ext cx="385439" cy="533400"/>
            </a:xfrm>
            <a:custGeom>
              <a:avLst/>
              <a:gdLst>
                <a:gd name="connsiteX0" fmla="*/ 371419 w 385438"/>
                <a:gd name="connsiteY0" fmla="*/ 157986 h 533400"/>
                <a:gd name="connsiteX1" fmla="*/ 361284 w 385438"/>
                <a:gd name="connsiteY1" fmla="*/ 157986 h 533400"/>
                <a:gd name="connsiteX2" fmla="*/ 361284 w 385438"/>
                <a:gd name="connsiteY2" fmla="*/ 133424 h 533400"/>
                <a:gd name="connsiteX3" fmla="*/ 347968 w 385438"/>
                <a:gd name="connsiteY3" fmla="*/ 120108 h 533400"/>
                <a:gd name="connsiteX4" fmla="*/ 334651 w 385438"/>
                <a:gd name="connsiteY4" fmla="*/ 133424 h 533400"/>
                <a:gd name="connsiteX5" fmla="*/ 334651 w 385438"/>
                <a:gd name="connsiteY5" fmla="*/ 157986 h 533400"/>
                <a:gd name="connsiteX6" fmla="*/ 327401 w 385438"/>
                <a:gd name="connsiteY6" fmla="*/ 157986 h 533400"/>
                <a:gd name="connsiteX7" fmla="*/ 314085 w 385438"/>
                <a:gd name="connsiteY7" fmla="*/ 171302 h 533400"/>
                <a:gd name="connsiteX8" fmla="*/ 314085 w 385438"/>
                <a:gd name="connsiteY8" fmla="*/ 232114 h 533400"/>
                <a:gd name="connsiteX9" fmla="*/ 327401 w 385438"/>
                <a:gd name="connsiteY9" fmla="*/ 245431 h 533400"/>
                <a:gd name="connsiteX10" fmla="*/ 334651 w 385438"/>
                <a:gd name="connsiteY10" fmla="*/ 245431 h 533400"/>
                <a:gd name="connsiteX11" fmla="*/ 334651 w 385438"/>
                <a:gd name="connsiteY11" fmla="*/ 489271 h 533400"/>
                <a:gd name="connsiteX12" fmla="*/ 317340 w 385438"/>
                <a:gd name="connsiteY12" fmla="*/ 506582 h 533400"/>
                <a:gd name="connsiteX13" fmla="*/ 300028 w 385438"/>
                <a:gd name="connsiteY13" fmla="*/ 489419 h 533400"/>
                <a:gd name="connsiteX14" fmla="*/ 301508 w 385438"/>
                <a:gd name="connsiteY14" fmla="*/ 423724 h 533400"/>
                <a:gd name="connsiteX15" fmla="*/ 301508 w 385438"/>
                <a:gd name="connsiteY15" fmla="*/ 423428 h 533400"/>
                <a:gd name="connsiteX16" fmla="*/ 257563 w 385438"/>
                <a:gd name="connsiteY16" fmla="*/ 379483 h 533400"/>
                <a:gd name="connsiteX17" fmla="*/ 213619 w 385438"/>
                <a:gd name="connsiteY17" fmla="*/ 423428 h 533400"/>
                <a:gd name="connsiteX18" fmla="*/ 213619 w 385438"/>
                <a:gd name="connsiteY18" fmla="*/ 484610 h 533400"/>
                <a:gd name="connsiteX19" fmla="*/ 196307 w 385438"/>
                <a:gd name="connsiteY19" fmla="*/ 501921 h 533400"/>
                <a:gd name="connsiteX20" fmla="*/ 178996 w 385438"/>
                <a:gd name="connsiteY20" fmla="*/ 484610 h 533400"/>
                <a:gd name="connsiteX21" fmla="*/ 178996 w 385438"/>
                <a:gd name="connsiteY21" fmla="*/ 367868 h 533400"/>
                <a:gd name="connsiteX22" fmla="*/ 188761 w 385438"/>
                <a:gd name="connsiteY22" fmla="*/ 367868 h 533400"/>
                <a:gd name="connsiteX23" fmla="*/ 268734 w 385438"/>
                <a:gd name="connsiteY23" fmla="*/ 287896 h 533400"/>
                <a:gd name="connsiteX24" fmla="*/ 268734 w 385438"/>
                <a:gd name="connsiteY24" fmla="*/ 110638 h 533400"/>
                <a:gd name="connsiteX25" fmla="*/ 268734 w 385438"/>
                <a:gd name="connsiteY25" fmla="*/ 110564 h 533400"/>
                <a:gd name="connsiteX26" fmla="*/ 268734 w 385438"/>
                <a:gd name="connsiteY26" fmla="*/ 77125 h 533400"/>
                <a:gd name="connsiteX27" fmla="*/ 228341 w 385438"/>
                <a:gd name="connsiteY27" fmla="*/ 36731 h 533400"/>
                <a:gd name="connsiteX28" fmla="*/ 182251 w 385438"/>
                <a:gd name="connsiteY28" fmla="*/ 36731 h 533400"/>
                <a:gd name="connsiteX29" fmla="*/ 134534 w 385438"/>
                <a:gd name="connsiteY29" fmla="*/ 555 h 533400"/>
                <a:gd name="connsiteX30" fmla="*/ 86816 w 385438"/>
                <a:gd name="connsiteY30" fmla="*/ 36731 h 533400"/>
                <a:gd name="connsiteX31" fmla="*/ 40948 w 385438"/>
                <a:gd name="connsiteY31" fmla="*/ 36731 h 533400"/>
                <a:gd name="connsiteX32" fmla="*/ 555 w 385438"/>
                <a:gd name="connsiteY32" fmla="*/ 77125 h 533400"/>
                <a:gd name="connsiteX33" fmla="*/ 555 w 385438"/>
                <a:gd name="connsiteY33" fmla="*/ 287969 h 533400"/>
                <a:gd name="connsiteX34" fmla="*/ 70171 w 385438"/>
                <a:gd name="connsiteY34" fmla="*/ 367277 h 533400"/>
                <a:gd name="connsiteX35" fmla="*/ 70171 w 385438"/>
                <a:gd name="connsiteY35" fmla="*/ 414254 h 533400"/>
                <a:gd name="connsiteX36" fmla="*/ 83487 w 385438"/>
                <a:gd name="connsiteY36" fmla="*/ 427571 h 533400"/>
                <a:gd name="connsiteX37" fmla="*/ 116556 w 385438"/>
                <a:gd name="connsiteY37" fmla="*/ 427571 h 533400"/>
                <a:gd name="connsiteX38" fmla="*/ 129873 w 385438"/>
                <a:gd name="connsiteY38" fmla="*/ 414254 h 533400"/>
                <a:gd name="connsiteX39" fmla="*/ 129873 w 385438"/>
                <a:gd name="connsiteY39" fmla="*/ 367943 h 533400"/>
                <a:gd name="connsiteX40" fmla="*/ 152511 w 385438"/>
                <a:gd name="connsiteY40" fmla="*/ 367943 h 533400"/>
                <a:gd name="connsiteX41" fmla="*/ 152511 w 385438"/>
                <a:gd name="connsiteY41" fmla="*/ 484684 h 533400"/>
                <a:gd name="connsiteX42" fmla="*/ 196455 w 385438"/>
                <a:gd name="connsiteY42" fmla="*/ 528628 h 533400"/>
                <a:gd name="connsiteX43" fmla="*/ 240400 w 385438"/>
                <a:gd name="connsiteY43" fmla="*/ 484684 h 533400"/>
                <a:gd name="connsiteX44" fmla="*/ 240400 w 385438"/>
                <a:gd name="connsiteY44" fmla="*/ 423502 h 533400"/>
                <a:gd name="connsiteX45" fmla="*/ 257711 w 385438"/>
                <a:gd name="connsiteY45" fmla="*/ 406190 h 533400"/>
                <a:gd name="connsiteX46" fmla="*/ 275023 w 385438"/>
                <a:gd name="connsiteY46" fmla="*/ 423354 h 533400"/>
                <a:gd name="connsiteX47" fmla="*/ 273543 w 385438"/>
                <a:gd name="connsiteY47" fmla="*/ 489049 h 533400"/>
                <a:gd name="connsiteX48" fmla="*/ 273543 w 385438"/>
                <a:gd name="connsiteY48" fmla="*/ 489345 h 533400"/>
                <a:gd name="connsiteX49" fmla="*/ 317488 w 385438"/>
                <a:gd name="connsiteY49" fmla="*/ 533289 h 533400"/>
                <a:gd name="connsiteX50" fmla="*/ 361432 w 385438"/>
                <a:gd name="connsiteY50" fmla="*/ 489345 h 533400"/>
                <a:gd name="connsiteX51" fmla="*/ 361432 w 385438"/>
                <a:gd name="connsiteY51" fmla="*/ 245505 h 533400"/>
                <a:gd name="connsiteX52" fmla="*/ 371567 w 385438"/>
                <a:gd name="connsiteY52" fmla="*/ 245505 h 533400"/>
                <a:gd name="connsiteX53" fmla="*/ 384884 w 385438"/>
                <a:gd name="connsiteY53" fmla="*/ 232188 h 533400"/>
                <a:gd name="connsiteX54" fmla="*/ 384884 w 385438"/>
                <a:gd name="connsiteY54" fmla="*/ 171302 h 533400"/>
                <a:gd name="connsiteX55" fmla="*/ 371419 w 385438"/>
                <a:gd name="connsiteY55" fmla="*/ 157986 h 533400"/>
                <a:gd name="connsiteX56" fmla="*/ 134756 w 385438"/>
                <a:gd name="connsiteY56" fmla="*/ 27114 h 533400"/>
                <a:gd name="connsiteX57" fmla="*/ 153325 w 385438"/>
                <a:gd name="connsiteY57" fmla="*/ 36657 h 533400"/>
                <a:gd name="connsiteX58" fmla="*/ 116112 w 385438"/>
                <a:gd name="connsiteY58" fmla="*/ 36657 h 533400"/>
                <a:gd name="connsiteX59" fmla="*/ 134756 w 385438"/>
                <a:gd name="connsiteY59" fmla="*/ 27114 h 533400"/>
                <a:gd name="connsiteX60" fmla="*/ 40948 w 385438"/>
                <a:gd name="connsiteY60" fmla="*/ 63290 h 533400"/>
                <a:gd name="connsiteX61" fmla="*/ 228489 w 385438"/>
                <a:gd name="connsiteY61" fmla="*/ 63290 h 533400"/>
                <a:gd name="connsiteX62" fmla="*/ 242249 w 385438"/>
                <a:gd name="connsiteY62" fmla="*/ 77051 h 533400"/>
                <a:gd name="connsiteX63" fmla="*/ 242249 w 385438"/>
                <a:gd name="connsiteY63" fmla="*/ 102130 h 533400"/>
                <a:gd name="connsiteX64" fmla="*/ 140230 w 385438"/>
                <a:gd name="connsiteY64" fmla="*/ 98875 h 533400"/>
                <a:gd name="connsiteX65" fmla="*/ 27188 w 385438"/>
                <a:gd name="connsiteY65" fmla="*/ 88814 h 533400"/>
                <a:gd name="connsiteX66" fmla="*/ 27188 w 385438"/>
                <a:gd name="connsiteY66" fmla="*/ 77051 h 533400"/>
                <a:gd name="connsiteX67" fmla="*/ 40948 w 385438"/>
                <a:gd name="connsiteY67" fmla="*/ 63290 h 533400"/>
                <a:gd name="connsiteX68" fmla="*/ 27188 w 385438"/>
                <a:gd name="connsiteY68" fmla="*/ 287969 h 533400"/>
                <a:gd name="connsiteX69" fmla="*/ 27188 w 385438"/>
                <a:gd name="connsiteY69" fmla="*/ 117666 h 533400"/>
                <a:gd name="connsiteX70" fmla="*/ 128023 w 385438"/>
                <a:gd name="connsiteY70" fmla="*/ 122549 h 533400"/>
                <a:gd name="connsiteX71" fmla="*/ 192165 w 385438"/>
                <a:gd name="connsiteY71" fmla="*/ 142154 h 533400"/>
                <a:gd name="connsiteX72" fmla="*/ 242249 w 385438"/>
                <a:gd name="connsiteY72" fmla="*/ 131279 h 533400"/>
                <a:gd name="connsiteX73" fmla="*/ 242249 w 385438"/>
                <a:gd name="connsiteY73" fmla="*/ 287969 h 533400"/>
                <a:gd name="connsiteX74" fmla="*/ 188909 w 385438"/>
                <a:gd name="connsiteY74" fmla="*/ 341310 h 533400"/>
                <a:gd name="connsiteX75" fmla="*/ 116556 w 385438"/>
                <a:gd name="connsiteY75" fmla="*/ 341310 h 533400"/>
                <a:gd name="connsiteX76" fmla="*/ 83487 w 385438"/>
                <a:gd name="connsiteY76" fmla="*/ 341310 h 533400"/>
                <a:gd name="connsiteX77" fmla="*/ 80454 w 385438"/>
                <a:gd name="connsiteY77" fmla="*/ 341310 h 533400"/>
                <a:gd name="connsiteX78" fmla="*/ 27188 w 385438"/>
                <a:gd name="connsiteY78" fmla="*/ 287969 h 533400"/>
                <a:gd name="connsiteX79" fmla="*/ 103240 w 385438"/>
                <a:gd name="connsiteY79" fmla="*/ 400864 h 533400"/>
                <a:gd name="connsiteX80" fmla="*/ 96804 w 385438"/>
                <a:gd name="connsiteY80" fmla="*/ 400864 h 533400"/>
                <a:gd name="connsiteX81" fmla="*/ 96804 w 385438"/>
                <a:gd name="connsiteY81" fmla="*/ 367868 h 533400"/>
                <a:gd name="connsiteX82" fmla="*/ 103240 w 385438"/>
                <a:gd name="connsiteY82" fmla="*/ 367868 h 533400"/>
                <a:gd name="connsiteX83" fmla="*/ 103240 w 385438"/>
                <a:gd name="connsiteY83" fmla="*/ 400864 h 533400"/>
                <a:gd name="connsiteX84" fmla="*/ 358103 w 385438"/>
                <a:gd name="connsiteY84" fmla="*/ 218798 h 533400"/>
                <a:gd name="connsiteX85" fmla="*/ 340718 w 385438"/>
                <a:gd name="connsiteY85" fmla="*/ 218798 h 533400"/>
                <a:gd name="connsiteX86" fmla="*/ 340718 w 385438"/>
                <a:gd name="connsiteY86" fmla="*/ 184619 h 533400"/>
                <a:gd name="connsiteX87" fmla="*/ 358103 w 385438"/>
                <a:gd name="connsiteY87" fmla="*/ 184619 h 533400"/>
                <a:gd name="connsiteX88" fmla="*/ 358103 w 385438"/>
                <a:gd name="connsiteY88" fmla="*/ 218798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385438" h="533400">
                  <a:moveTo>
                    <a:pt x="371419" y="157986"/>
                  </a:moveTo>
                  <a:lnTo>
                    <a:pt x="361284" y="157986"/>
                  </a:lnTo>
                  <a:lnTo>
                    <a:pt x="361284" y="133424"/>
                  </a:lnTo>
                  <a:cubicBezTo>
                    <a:pt x="361284" y="126100"/>
                    <a:pt x="355292" y="120108"/>
                    <a:pt x="347968" y="120108"/>
                  </a:cubicBezTo>
                  <a:cubicBezTo>
                    <a:pt x="340644" y="120108"/>
                    <a:pt x="334651" y="126100"/>
                    <a:pt x="334651" y="133424"/>
                  </a:cubicBezTo>
                  <a:lnTo>
                    <a:pt x="334651" y="157986"/>
                  </a:lnTo>
                  <a:lnTo>
                    <a:pt x="327401" y="157986"/>
                  </a:lnTo>
                  <a:cubicBezTo>
                    <a:pt x="320077" y="157986"/>
                    <a:pt x="314085" y="163978"/>
                    <a:pt x="314085" y="171302"/>
                  </a:cubicBezTo>
                  <a:lnTo>
                    <a:pt x="314085" y="232114"/>
                  </a:lnTo>
                  <a:cubicBezTo>
                    <a:pt x="314085" y="239438"/>
                    <a:pt x="320077" y="245431"/>
                    <a:pt x="327401" y="245431"/>
                  </a:cubicBezTo>
                  <a:lnTo>
                    <a:pt x="334651" y="245431"/>
                  </a:lnTo>
                  <a:lnTo>
                    <a:pt x="334651" y="489271"/>
                  </a:lnTo>
                  <a:cubicBezTo>
                    <a:pt x="334651" y="498814"/>
                    <a:pt x="326883" y="506582"/>
                    <a:pt x="317340" y="506582"/>
                  </a:cubicBezTo>
                  <a:cubicBezTo>
                    <a:pt x="307870" y="506582"/>
                    <a:pt x="300102" y="498888"/>
                    <a:pt x="300028" y="489419"/>
                  </a:cubicBezTo>
                  <a:lnTo>
                    <a:pt x="301508" y="423724"/>
                  </a:lnTo>
                  <a:cubicBezTo>
                    <a:pt x="301508" y="423650"/>
                    <a:pt x="301508" y="423502"/>
                    <a:pt x="301508" y="423428"/>
                  </a:cubicBezTo>
                  <a:cubicBezTo>
                    <a:pt x="301508" y="399236"/>
                    <a:pt x="281829" y="379483"/>
                    <a:pt x="257563" y="379483"/>
                  </a:cubicBezTo>
                  <a:cubicBezTo>
                    <a:pt x="233298" y="379483"/>
                    <a:pt x="213619" y="399162"/>
                    <a:pt x="213619" y="423428"/>
                  </a:cubicBezTo>
                  <a:lnTo>
                    <a:pt x="213619" y="484610"/>
                  </a:lnTo>
                  <a:cubicBezTo>
                    <a:pt x="213619" y="494153"/>
                    <a:pt x="205851" y="501921"/>
                    <a:pt x="196307" y="501921"/>
                  </a:cubicBezTo>
                  <a:cubicBezTo>
                    <a:pt x="186764" y="501921"/>
                    <a:pt x="178996" y="494153"/>
                    <a:pt x="178996" y="484610"/>
                  </a:cubicBezTo>
                  <a:lnTo>
                    <a:pt x="178996" y="367868"/>
                  </a:lnTo>
                  <a:lnTo>
                    <a:pt x="188761" y="367868"/>
                  </a:lnTo>
                  <a:cubicBezTo>
                    <a:pt x="232854" y="367868"/>
                    <a:pt x="268734" y="331988"/>
                    <a:pt x="268734" y="287896"/>
                  </a:cubicBezTo>
                  <a:lnTo>
                    <a:pt x="268734" y="110638"/>
                  </a:lnTo>
                  <a:cubicBezTo>
                    <a:pt x="268734" y="110638"/>
                    <a:pt x="268734" y="110638"/>
                    <a:pt x="268734" y="110564"/>
                  </a:cubicBezTo>
                  <a:lnTo>
                    <a:pt x="268734" y="77125"/>
                  </a:lnTo>
                  <a:cubicBezTo>
                    <a:pt x="268734" y="54857"/>
                    <a:pt x="250609" y="36731"/>
                    <a:pt x="228341" y="36731"/>
                  </a:cubicBezTo>
                  <a:lnTo>
                    <a:pt x="182251" y="36731"/>
                  </a:lnTo>
                  <a:cubicBezTo>
                    <a:pt x="176407" y="15869"/>
                    <a:pt x="157246" y="555"/>
                    <a:pt x="134534" y="555"/>
                  </a:cubicBezTo>
                  <a:cubicBezTo>
                    <a:pt x="111822" y="555"/>
                    <a:pt x="92661" y="15869"/>
                    <a:pt x="86816" y="36731"/>
                  </a:cubicBezTo>
                  <a:lnTo>
                    <a:pt x="40948" y="36731"/>
                  </a:lnTo>
                  <a:cubicBezTo>
                    <a:pt x="18680" y="36731"/>
                    <a:pt x="555" y="54857"/>
                    <a:pt x="555" y="77125"/>
                  </a:cubicBezTo>
                  <a:lnTo>
                    <a:pt x="555" y="287969"/>
                  </a:lnTo>
                  <a:cubicBezTo>
                    <a:pt x="555" y="328585"/>
                    <a:pt x="30961" y="362172"/>
                    <a:pt x="70171" y="367277"/>
                  </a:cubicBezTo>
                  <a:lnTo>
                    <a:pt x="70171" y="414254"/>
                  </a:lnTo>
                  <a:cubicBezTo>
                    <a:pt x="70171" y="421578"/>
                    <a:pt x="76163" y="427571"/>
                    <a:pt x="83487" y="427571"/>
                  </a:cubicBezTo>
                  <a:lnTo>
                    <a:pt x="116556" y="427571"/>
                  </a:lnTo>
                  <a:cubicBezTo>
                    <a:pt x="123880" y="427571"/>
                    <a:pt x="129873" y="421578"/>
                    <a:pt x="129873" y="414254"/>
                  </a:cubicBezTo>
                  <a:lnTo>
                    <a:pt x="129873" y="367943"/>
                  </a:lnTo>
                  <a:lnTo>
                    <a:pt x="152511" y="367943"/>
                  </a:lnTo>
                  <a:lnTo>
                    <a:pt x="152511" y="484684"/>
                  </a:lnTo>
                  <a:cubicBezTo>
                    <a:pt x="152511" y="508876"/>
                    <a:pt x="172190" y="528628"/>
                    <a:pt x="196455" y="528628"/>
                  </a:cubicBezTo>
                  <a:cubicBezTo>
                    <a:pt x="220721" y="528628"/>
                    <a:pt x="240400" y="508949"/>
                    <a:pt x="240400" y="484684"/>
                  </a:cubicBezTo>
                  <a:lnTo>
                    <a:pt x="240400" y="423502"/>
                  </a:lnTo>
                  <a:cubicBezTo>
                    <a:pt x="240400" y="413958"/>
                    <a:pt x="248168" y="406190"/>
                    <a:pt x="257711" y="406190"/>
                  </a:cubicBezTo>
                  <a:cubicBezTo>
                    <a:pt x="267181" y="406190"/>
                    <a:pt x="274949" y="413884"/>
                    <a:pt x="275023" y="423354"/>
                  </a:cubicBezTo>
                  <a:lnTo>
                    <a:pt x="273543" y="489049"/>
                  </a:lnTo>
                  <a:cubicBezTo>
                    <a:pt x="273543" y="489123"/>
                    <a:pt x="273543" y="489271"/>
                    <a:pt x="273543" y="489345"/>
                  </a:cubicBezTo>
                  <a:cubicBezTo>
                    <a:pt x="273543" y="513536"/>
                    <a:pt x="293222" y="533289"/>
                    <a:pt x="317488" y="533289"/>
                  </a:cubicBezTo>
                  <a:cubicBezTo>
                    <a:pt x="341753" y="533289"/>
                    <a:pt x="361432" y="513610"/>
                    <a:pt x="361432" y="489345"/>
                  </a:cubicBezTo>
                  <a:lnTo>
                    <a:pt x="361432" y="245505"/>
                  </a:lnTo>
                  <a:lnTo>
                    <a:pt x="371567" y="245505"/>
                  </a:lnTo>
                  <a:cubicBezTo>
                    <a:pt x="378892" y="245505"/>
                    <a:pt x="384884" y="239512"/>
                    <a:pt x="384884" y="232188"/>
                  </a:cubicBezTo>
                  <a:lnTo>
                    <a:pt x="384884" y="171302"/>
                  </a:lnTo>
                  <a:cubicBezTo>
                    <a:pt x="384736" y="163978"/>
                    <a:pt x="378744" y="157986"/>
                    <a:pt x="371419" y="157986"/>
                  </a:cubicBezTo>
                  <a:close/>
                  <a:moveTo>
                    <a:pt x="134756" y="27114"/>
                  </a:moveTo>
                  <a:cubicBezTo>
                    <a:pt x="142450" y="27114"/>
                    <a:pt x="149182" y="30887"/>
                    <a:pt x="153325" y="36657"/>
                  </a:cubicBezTo>
                  <a:lnTo>
                    <a:pt x="116112" y="36657"/>
                  </a:lnTo>
                  <a:cubicBezTo>
                    <a:pt x="120329" y="30887"/>
                    <a:pt x="127062" y="27114"/>
                    <a:pt x="134756" y="27114"/>
                  </a:cubicBezTo>
                  <a:close/>
                  <a:moveTo>
                    <a:pt x="40948" y="63290"/>
                  </a:moveTo>
                  <a:lnTo>
                    <a:pt x="228489" y="63290"/>
                  </a:lnTo>
                  <a:cubicBezTo>
                    <a:pt x="236109" y="63290"/>
                    <a:pt x="242249" y="69431"/>
                    <a:pt x="242249" y="77051"/>
                  </a:cubicBezTo>
                  <a:lnTo>
                    <a:pt x="242249" y="102130"/>
                  </a:lnTo>
                  <a:cubicBezTo>
                    <a:pt x="192461" y="125878"/>
                    <a:pt x="168195" y="113301"/>
                    <a:pt x="140230" y="98875"/>
                  </a:cubicBezTo>
                  <a:cubicBezTo>
                    <a:pt x="112340" y="84449"/>
                    <a:pt x="81120" y="68247"/>
                    <a:pt x="27188" y="88814"/>
                  </a:cubicBezTo>
                  <a:lnTo>
                    <a:pt x="27188" y="77051"/>
                  </a:lnTo>
                  <a:cubicBezTo>
                    <a:pt x="27188" y="69505"/>
                    <a:pt x="33402" y="63290"/>
                    <a:pt x="40948" y="63290"/>
                  </a:cubicBezTo>
                  <a:close/>
                  <a:moveTo>
                    <a:pt x="27188" y="287969"/>
                  </a:moveTo>
                  <a:lnTo>
                    <a:pt x="27188" y="117666"/>
                  </a:lnTo>
                  <a:cubicBezTo>
                    <a:pt x="76163" y="95694"/>
                    <a:pt x="100281" y="108197"/>
                    <a:pt x="128023" y="122549"/>
                  </a:cubicBezTo>
                  <a:cubicBezTo>
                    <a:pt x="146223" y="131944"/>
                    <a:pt x="165828" y="142154"/>
                    <a:pt x="192165" y="142154"/>
                  </a:cubicBezTo>
                  <a:cubicBezTo>
                    <a:pt x="206591" y="142154"/>
                    <a:pt x="222940" y="139121"/>
                    <a:pt x="242249" y="131279"/>
                  </a:cubicBezTo>
                  <a:lnTo>
                    <a:pt x="242249" y="287969"/>
                  </a:lnTo>
                  <a:cubicBezTo>
                    <a:pt x="242249" y="317340"/>
                    <a:pt x="218354" y="341310"/>
                    <a:pt x="188909" y="341310"/>
                  </a:cubicBezTo>
                  <a:lnTo>
                    <a:pt x="116556" y="341310"/>
                  </a:lnTo>
                  <a:lnTo>
                    <a:pt x="83487" y="341310"/>
                  </a:lnTo>
                  <a:lnTo>
                    <a:pt x="80454" y="341310"/>
                  </a:lnTo>
                  <a:cubicBezTo>
                    <a:pt x="51084" y="341235"/>
                    <a:pt x="27188" y="317340"/>
                    <a:pt x="27188" y="287969"/>
                  </a:cubicBezTo>
                  <a:close/>
                  <a:moveTo>
                    <a:pt x="103240" y="400864"/>
                  </a:moveTo>
                  <a:lnTo>
                    <a:pt x="96804" y="400864"/>
                  </a:lnTo>
                  <a:lnTo>
                    <a:pt x="96804" y="367868"/>
                  </a:lnTo>
                  <a:lnTo>
                    <a:pt x="103240" y="367868"/>
                  </a:lnTo>
                  <a:lnTo>
                    <a:pt x="103240" y="400864"/>
                  </a:lnTo>
                  <a:close/>
                  <a:moveTo>
                    <a:pt x="358103" y="218798"/>
                  </a:moveTo>
                  <a:lnTo>
                    <a:pt x="340718" y="218798"/>
                  </a:lnTo>
                  <a:lnTo>
                    <a:pt x="340718" y="184619"/>
                  </a:lnTo>
                  <a:lnTo>
                    <a:pt x="358103" y="184619"/>
                  </a:lnTo>
                  <a:lnTo>
                    <a:pt x="358103" y="21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9" name="Grupo 315">
            <a:extLst>
              <a:ext uri="{FF2B5EF4-FFF2-40B4-BE49-F238E27FC236}">
                <a16:creationId xmlns:a16="http://schemas.microsoft.com/office/drawing/2014/main" id="{34A21170-2E05-A447-A6CE-36BEA0B2E78B}"/>
              </a:ext>
            </a:extLst>
          </p:cNvPr>
          <p:cNvGrpSpPr/>
          <p:nvPr/>
        </p:nvGrpSpPr>
        <p:grpSpPr>
          <a:xfrm>
            <a:off x="20068204" y="8070036"/>
            <a:ext cx="729476" cy="937729"/>
            <a:chOff x="8345537" y="2862586"/>
            <a:chExt cx="352789" cy="453504"/>
          </a:xfrm>
          <a:solidFill>
            <a:schemeClr val="bg1"/>
          </a:solidFill>
        </p:grpSpPr>
        <p:sp>
          <p:nvSpPr>
            <p:cNvPr id="50" name="Forma libre 112">
              <a:extLst>
                <a:ext uri="{FF2B5EF4-FFF2-40B4-BE49-F238E27FC236}">
                  <a16:creationId xmlns:a16="http://schemas.microsoft.com/office/drawing/2014/main" id="{FDFBB5C9-BFD4-7F4B-A4FF-A789937EEF54}"/>
                </a:ext>
              </a:extLst>
            </p:cNvPr>
            <p:cNvSpPr/>
            <p:nvPr/>
          </p:nvSpPr>
          <p:spPr>
            <a:xfrm>
              <a:off x="8345537" y="2862586"/>
              <a:ext cx="161278" cy="453501"/>
            </a:xfrm>
            <a:custGeom>
              <a:avLst/>
              <a:gdLst>
                <a:gd name="connsiteX0" fmla="*/ 93723 w 161277"/>
                <a:gd name="connsiteY0" fmla="*/ 425481 h 453500"/>
                <a:gd name="connsiteX1" fmla="*/ 32689 w 161277"/>
                <a:gd name="connsiteY1" fmla="*/ 408169 h 453500"/>
                <a:gd name="connsiteX2" fmla="*/ 40680 w 161277"/>
                <a:gd name="connsiteY2" fmla="*/ 323166 h 453500"/>
                <a:gd name="connsiteX3" fmla="*/ 87509 w 161277"/>
                <a:gd name="connsiteY3" fmla="*/ 237348 h 453500"/>
                <a:gd name="connsiteX4" fmla="*/ 74784 w 161277"/>
                <a:gd name="connsiteY4" fmla="*/ 298382 h 453500"/>
                <a:gd name="connsiteX5" fmla="*/ 85142 w 161277"/>
                <a:gd name="connsiteY5" fmla="*/ 314140 h 453500"/>
                <a:gd name="connsiteX6" fmla="*/ 87879 w 161277"/>
                <a:gd name="connsiteY6" fmla="*/ 314436 h 453500"/>
                <a:gd name="connsiteX7" fmla="*/ 100900 w 161277"/>
                <a:gd name="connsiteY7" fmla="*/ 303857 h 453500"/>
                <a:gd name="connsiteX8" fmla="*/ 160602 w 161277"/>
                <a:gd name="connsiteY8" fmla="*/ 16590 h 453500"/>
                <a:gd name="connsiteX9" fmla="*/ 150245 w 161277"/>
                <a:gd name="connsiteY9" fmla="*/ 832 h 453500"/>
                <a:gd name="connsiteX10" fmla="*/ 134487 w 161277"/>
                <a:gd name="connsiteY10" fmla="*/ 11189 h 453500"/>
                <a:gd name="connsiteX11" fmla="*/ 98902 w 161277"/>
                <a:gd name="connsiteY11" fmla="*/ 182306 h 453500"/>
                <a:gd name="connsiteX12" fmla="*/ 91726 w 161277"/>
                <a:gd name="connsiteY12" fmla="*/ 186893 h 453500"/>
                <a:gd name="connsiteX13" fmla="*/ 15896 w 161277"/>
                <a:gd name="connsiteY13" fmla="*/ 313474 h 453500"/>
                <a:gd name="connsiteX14" fmla="*/ 9460 w 161277"/>
                <a:gd name="connsiteY14" fmla="*/ 421264 h 453500"/>
                <a:gd name="connsiteX15" fmla="*/ 42973 w 161277"/>
                <a:gd name="connsiteY15" fmla="*/ 448489 h 453500"/>
                <a:gd name="connsiteX16" fmla="*/ 75746 w 161277"/>
                <a:gd name="connsiteY16" fmla="*/ 453371 h 453500"/>
                <a:gd name="connsiteX17" fmla="*/ 97127 w 161277"/>
                <a:gd name="connsiteY17" fmla="*/ 451892 h 453500"/>
                <a:gd name="connsiteX18" fmla="*/ 108668 w 161277"/>
                <a:gd name="connsiteY18" fmla="*/ 437022 h 453500"/>
                <a:gd name="connsiteX19" fmla="*/ 93723 w 161277"/>
                <a:gd name="connsiteY19" fmla="*/ 425481 h 45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1277" h="453500">
                  <a:moveTo>
                    <a:pt x="93723" y="425481"/>
                  </a:moveTo>
                  <a:cubicBezTo>
                    <a:pt x="61912" y="429550"/>
                    <a:pt x="41419" y="423705"/>
                    <a:pt x="32689" y="408169"/>
                  </a:cubicBezTo>
                  <a:cubicBezTo>
                    <a:pt x="23072" y="391080"/>
                    <a:pt x="25883" y="360896"/>
                    <a:pt x="40680" y="323166"/>
                  </a:cubicBezTo>
                  <a:cubicBezTo>
                    <a:pt x="51259" y="296163"/>
                    <a:pt x="67460" y="266570"/>
                    <a:pt x="87509" y="237348"/>
                  </a:cubicBezTo>
                  <a:lnTo>
                    <a:pt x="74784" y="298382"/>
                  </a:lnTo>
                  <a:cubicBezTo>
                    <a:pt x="73305" y="305558"/>
                    <a:pt x="77892" y="312660"/>
                    <a:pt x="85142" y="314140"/>
                  </a:cubicBezTo>
                  <a:cubicBezTo>
                    <a:pt x="86030" y="314362"/>
                    <a:pt x="86991" y="314436"/>
                    <a:pt x="87879" y="314436"/>
                  </a:cubicBezTo>
                  <a:cubicBezTo>
                    <a:pt x="94019" y="314436"/>
                    <a:pt x="99568" y="310145"/>
                    <a:pt x="100900" y="303857"/>
                  </a:cubicBezTo>
                  <a:lnTo>
                    <a:pt x="160602" y="16590"/>
                  </a:lnTo>
                  <a:cubicBezTo>
                    <a:pt x="162081" y="9414"/>
                    <a:pt x="157495" y="2312"/>
                    <a:pt x="150245" y="832"/>
                  </a:cubicBezTo>
                  <a:cubicBezTo>
                    <a:pt x="143069" y="-648"/>
                    <a:pt x="135966" y="3939"/>
                    <a:pt x="134487" y="11189"/>
                  </a:cubicBezTo>
                  <a:lnTo>
                    <a:pt x="98902" y="182306"/>
                  </a:lnTo>
                  <a:cubicBezTo>
                    <a:pt x="96165" y="182972"/>
                    <a:pt x="93576" y="184526"/>
                    <a:pt x="91726" y="186893"/>
                  </a:cubicBezTo>
                  <a:cubicBezTo>
                    <a:pt x="58435" y="228618"/>
                    <a:pt x="31506" y="273599"/>
                    <a:pt x="15896" y="313474"/>
                  </a:cubicBezTo>
                  <a:cubicBezTo>
                    <a:pt x="-2081" y="359416"/>
                    <a:pt x="-4301" y="396702"/>
                    <a:pt x="9460" y="421264"/>
                  </a:cubicBezTo>
                  <a:cubicBezTo>
                    <a:pt x="16710" y="434136"/>
                    <a:pt x="27955" y="443310"/>
                    <a:pt x="42973" y="448489"/>
                  </a:cubicBezTo>
                  <a:cubicBezTo>
                    <a:pt x="52442" y="451744"/>
                    <a:pt x="63391" y="453371"/>
                    <a:pt x="75746" y="453371"/>
                  </a:cubicBezTo>
                  <a:cubicBezTo>
                    <a:pt x="82479" y="453371"/>
                    <a:pt x="89580" y="452853"/>
                    <a:pt x="97127" y="451892"/>
                  </a:cubicBezTo>
                  <a:cubicBezTo>
                    <a:pt x="104451" y="450930"/>
                    <a:pt x="109555" y="444272"/>
                    <a:pt x="108668" y="437022"/>
                  </a:cubicBezTo>
                  <a:cubicBezTo>
                    <a:pt x="107632" y="429698"/>
                    <a:pt x="100974" y="424519"/>
                    <a:pt x="93723" y="4254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1" name="Forma libre 113">
              <a:extLst>
                <a:ext uri="{FF2B5EF4-FFF2-40B4-BE49-F238E27FC236}">
                  <a16:creationId xmlns:a16="http://schemas.microsoft.com/office/drawing/2014/main" id="{3845DDF7-D7A5-374D-93C7-0D1DF41D06F0}"/>
                </a:ext>
              </a:extLst>
            </p:cNvPr>
            <p:cNvSpPr/>
            <p:nvPr/>
          </p:nvSpPr>
          <p:spPr>
            <a:xfrm>
              <a:off x="8544446" y="2862589"/>
              <a:ext cx="153880" cy="453501"/>
            </a:xfrm>
            <a:custGeom>
              <a:avLst/>
              <a:gdLst>
                <a:gd name="connsiteX0" fmla="*/ 138137 w 153879"/>
                <a:gd name="connsiteY0" fmla="*/ 313471 h 453500"/>
                <a:gd name="connsiteX1" fmla="*/ 63860 w 153879"/>
                <a:gd name="connsiteY1" fmla="*/ 188888 h 453500"/>
                <a:gd name="connsiteX2" fmla="*/ 26944 w 153879"/>
                <a:gd name="connsiteY2" fmla="*/ 11186 h 453500"/>
                <a:gd name="connsiteX3" fmla="*/ 11186 w 153879"/>
                <a:gd name="connsiteY3" fmla="*/ 829 h 453500"/>
                <a:gd name="connsiteX4" fmla="*/ 829 w 153879"/>
                <a:gd name="connsiteY4" fmla="*/ 16587 h 453500"/>
                <a:gd name="connsiteX5" fmla="*/ 60457 w 153879"/>
                <a:gd name="connsiteY5" fmla="*/ 303336 h 453500"/>
                <a:gd name="connsiteX6" fmla="*/ 73478 w 153879"/>
                <a:gd name="connsiteY6" fmla="*/ 313915 h 453500"/>
                <a:gd name="connsiteX7" fmla="*/ 76215 w 153879"/>
                <a:gd name="connsiteY7" fmla="*/ 313619 h 453500"/>
                <a:gd name="connsiteX8" fmla="*/ 86572 w 153879"/>
                <a:gd name="connsiteY8" fmla="*/ 297861 h 453500"/>
                <a:gd name="connsiteX9" fmla="*/ 77399 w 153879"/>
                <a:gd name="connsiteY9" fmla="*/ 253769 h 453500"/>
                <a:gd name="connsiteX10" fmla="*/ 113427 w 153879"/>
                <a:gd name="connsiteY10" fmla="*/ 323236 h 453500"/>
                <a:gd name="connsiteX11" fmla="*/ 121417 w 153879"/>
                <a:gd name="connsiteY11" fmla="*/ 408240 h 453500"/>
                <a:gd name="connsiteX12" fmla="*/ 60383 w 153879"/>
                <a:gd name="connsiteY12" fmla="*/ 425552 h 453500"/>
                <a:gd name="connsiteX13" fmla="*/ 45513 w 153879"/>
                <a:gd name="connsiteY13" fmla="*/ 437093 h 453500"/>
                <a:gd name="connsiteX14" fmla="*/ 57054 w 153879"/>
                <a:gd name="connsiteY14" fmla="*/ 451962 h 453500"/>
                <a:gd name="connsiteX15" fmla="*/ 78435 w 153879"/>
                <a:gd name="connsiteY15" fmla="*/ 453442 h 453500"/>
                <a:gd name="connsiteX16" fmla="*/ 111208 w 153879"/>
                <a:gd name="connsiteY16" fmla="*/ 448560 h 453500"/>
                <a:gd name="connsiteX17" fmla="*/ 144721 w 153879"/>
                <a:gd name="connsiteY17" fmla="*/ 421335 h 453500"/>
                <a:gd name="connsiteX18" fmla="*/ 138137 w 153879"/>
                <a:gd name="connsiteY18" fmla="*/ 313471 h 45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3879" h="453500">
                  <a:moveTo>
                    <a:pt x="138137" y="313471"/>
                  </a:moveTo>
                  <a:cubicBezTo>
                    <a:pt x="122749" y="274187"/>
                    <a:pt x="96412" y="230021"/>
                    <a:pt x="63860" y="188888"/>
                  </a:cubicBezTo>
                  <a:lnTo>
                    <a:pt x="26944" y="11186"/>
                  </a:lnTo>
                  <a:cubicBezTo>
                    <a:pt x="25464" y="4010"/>
                    <a:pt x="18362" y="-651"/>
                    <a:pt x="11186" y="829"/>
                  </a:cubicBezTo>
                  <a:cubicBezTo>
                    <a:pt x="4010" y="2309"/>
                    <a:pt x="-651" y="9411"/>
                    <a:pt x="829" y="16587"/>
                  </a:cubicBezTo>
                  <a:lnTo>
                    <a:pt x="60457" y="303336"/>
                  </a:lnTo>
                  <a:cubicBezTo>
                    <a:pt x="61789" y="309624"/>
                    <a:pt x="67337" y="313915"/>
                    <a:pt x="73478" y="313915"/>
                  </a:cubicBezTo>
                  <a:cubicBezTo>
                    <a:pt x="74366" y="313915"/>
                    <a:pt x="75253" y="313841"/>
                    <a:pt x="76215" y="313619"/>
                  </a:cubicBezTo>
                  <a:cubicBezTo>
                    <a:pt x="83391" y="312139"/>
                    <a:pt x="88052" y="305037"/>
                    <a:pt x="86572" y="297861"/>
                  </a:cubicBezTo>
                  <a:lnTo>
                    <a:pt x="77399" y="253769"/>
                  </a:lnTo>
                  <a:cubicBezTo>
                    <a:pt x="92491" y="277590"/>
                    <a:pt x="104845" y="301264"/>
                    <a:pt x="113427" y="323236"/>
                  </a:cubicBezTo>
                  <a:cubicBezTo>
                    <a:pt x="128223" y="360966"/>
                    <a:pt x="131035" y="391077"/>
                    <a:pt x="121417" y="408240"/>
                  </a:cubicBezTo>
                  <a:cubicBezTo>
                    <a:pt x="112687" y="423776"/>
                    <a:pt x="92121" y="429621"/>
                    <a:pt x="60383" y="425552"/>
                  </a:cubicBezTo>
                  <a:cubicBezTo>
                    <a:pt x="53059" y="424590"/>
                    <a:pt x="46401" y="429768"/>
                    <a:pt x="45513" y="437093"/>
                  </a:cubicBezTo>
                  <a:cubicBezTo>
                    <a:pt x="44551" y="444417"/>
                    <a:pt x="49730" y="451075"/>
                    <a:pt x="57054" y="451962"/>
                  </a:cubicBezTo>
                  <a:cubicBezTo>
                    <a:pt x="64600" y="452924"/>
                    <a:pt x="71702" y="453442"/>
                    <a:pt x="78435" y="453442"/>
                  </a:cubicBezTo>
                  <a:cubicBezTo>
                    <a:pt x="90789" y="453442"/>
                    <a:pt x="101738" y="451815"/>
                    <a:pt x="111208" y="448560"/>
                  </a:cubicBezTo>
                  <a:cubicBezTo>
                    <a:pt x="126226" y="443381"/>
                    <a:pt x="137471" y="434207"/>
                    <a:pt x="144721" y="421335"/>
                  </a:cubicBezTo>
                  <a:cubicBezTo>
                    <a:pt x="158334" y="396699"/>
                    <a:pt x="156114" y="359413"/>
                    <a:pt x="138137" y="3134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114">
              <a:extLst>
                <a:ext uri="{FF2B5EF4-FFF2-40B4-BE49-F238E27FC236}">
                  <a16:creationId xmlns:a16="http://schemas.microsoft.com/office/drawing/2014/main" id="{24D93EDE-4448-714A-AFAC-F83121C76121}"/>
                </a:ext>
              </a:extLst>
            </p:cNvPr>
            <p:cNvSpPr/>
            <p:nvPr/>
          </p:nvSpPr>
          <p:spPr>
            <a:xfrm>
              <a:off x="8410149" y="3223113"/>
              <a:ext cx="234518" cy="76200"/>
            </a:xfrm>
            <a:custGeom>
              <a:avLst/>
              <a:gdLst>
                <a:gd name="connsiteX0" fmla="*/ 192534 w 234518"/>
                <a:gd name="connsiteY0" fmla="*/ 27150 h 76200"/>
                <a:gd name="connsiteX1" fmla="*/ 207183 w 234518"/>
                <a:gd name="connsiteY1" fmla="*/ 35436 h 76200"/>
                <a:gd name="connsiteX2" fmla="*/ 207627 w 234518"/>
                <a:gd name="connsiteY2" fmla="*/ 36176 h 76200"/>
                <a:gd name="connsiteX3" fmla="*/ 220869 w 234518"/>
                <a:gd name="connsiteY3" fmla="*/ 47938 h 76200"/>
                <a:gd name="connsiteX4" fmla="*/ 234186 w 234518"/>
                <a:gd name="connsiteY4" fmla="*/ 34622 h 76200"/>
                <a:gd name="connsiteX5" fmla="*/ 229599 w 234518"/>
                <a:gd name="connsiteY5" fmla="*/ 21010 h 76200"/>
                <a:gd name="connsiteX6" fmla="*/ 193644 w 234518"/>
                <a:gd name="connsiteY6" fmla="*/ 591 h 76200"/>
                <a:gd name="connsiteX7" fmla="*/ 155248 w 234518"/>
                <a:gd name="connsiteY7" fmla="*/ 18568 h 76200"/>
                <a:gd name="connsiteX8" fmla="*/ 151623 w 234518"/>
                <a:gd name="connsiteY8" fmla="*/ 23377 h 76200"/>
                <a:gd name="connsiteX9" fmla="*/ 137345 w 234518"/>
                <a:gd name="connsiteY9" fmla="*/ 40688 h 76200"/>
                <a:gd name="connsiteX10" fmla="*/ 117370 w 234518"/>
                <a:gd name="connsiteY10" fmla="*/ 49122 h 76200"/>
                <a:gd name="connsiteX11" fmla="*/ 97396 w 234518"/>
                <a:gd name="connsiteY11" fmla="*/ 40688 h 76200"/>
                <a:gd name="connsiteX12" fmla="*/ 83117 w 234518"/>
                <a:gd name="connsiteY12" fmla="*/ 23377 h 76200"/>
                <a:gd name="connsiteX13" fmla="*/ 79492 w 234518"/>
                <a:gd name="connsiteY13" fmla="*/ 18568 h 76200"/>
                <a:gd name="connsiteX14" fmla="*/ 41096 w 234518"/>
                <a:gd name="connsiteY14" fmla="*/ 591 h 76200"/>
                <a:gd name="connsiteX15" fmla="*/ 5142 w 234518"/>
                <a:gd name="connsiteY15" fmla="*/ 21010 h 76200"/>
                <a:gd name="connsiteX16" fmla="*/ 555 w 234518"/>
                <a:gd name="connsiteY16" fmla="*/ 34622 h 76200"/>
                <a:gd name="connsiteX17" fmla="*/ 13871 w 234518"/>
                <a:gd name="connsiteY17" fmla="*/ 47938 h 76200"/>
                <a:gd name="connsiteX18" fmla="*/ 27114 w 234518"/>
                <a:gd name="connsiteY18" fmla="*/ 36176 h 76200"/>
                <a:gd name="connsiteX19" fmla="*/ 27558 w 234518"/>
                <a:gd name="connsiteY19" fmla="*/ 35436 h 76200"/>
                <a:gd name="connsiteX20" fmla="*/ 42206 w 234518"/>
                <a:gd name="connsiteY20" fmla="*/ 27150 h 76200"/>
                <a:gd name="connsiteX21" fmla="*/ 58408 w 234518"/>
                <a:gd name="connsiteY21" fmla="*/ 34770 h 76200"/>
                <a:gd name="connsiteX22" fmla="*/ 61885 w 234518"/>
                <a:gd name="connsiteY22" fmla="*/ 39357 h 76200"/>
                <a:gd name="connsiteX23" fmla="*/ 78531 w 234518"/>
                <a:gd name="connsiteY23" fmla="*/ 59405 h 76200"/>
                <a:gd name="connsiteX24" fmla="*/ 117518 w 234518"/>
                <a:gd name="connsiteY24" fmla="*/ 75755 h 76200"/>
                <a:gd name="connsiteX25" fmla="*/ 156506 w 234518"/>
                <a:gd name="connsiteY25" fmla="*/ 59405 h 76200"/>
                <a:gd name="connsiteX26" fmla="*/ 173152 w 234518"/>
                <a:gd name="connsiteY26" fmla="*/ 39357 h 76200"/>
                <a:gd name="connsiteX27" fmla="*/ 176629 w 234518"/>
                <a:gd name="connsiteY27" fmla="*/ 34770 h 76200"/>
                <a:gd name="connsiteX28" fmla="*/ 192534 w 234518"/>
                <a:gd name="connsiteY28" fmla="*/ 2715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4518" h="76200">
                  <a:moveTo>
                    <a:pt x="192534" y="27150"/>
                  </a:moveTo>
                  <a:cubicBezTo>
                    <a:pt x="198601" y="27372"/>
                    <a:pt x="203928" y="30405"/>
                    <a:pt x="207183" y="35436"/>
                  </a:cubicBezTo>
                  <a:cubicBezTo>
                    <a:pt x="207405" y="35732"/>
                    <a:pt x="207553" y="35953"/>
                    <a:pt x="207627" y="36176"/>
                  </a:cubicBezTo>
                  <a:cubicBezTo>
                    <a:pt x="208367" y="42834"/>
                    <a:pt x="213989" y="47938"/>
                    <a:pt x="220869" y="47938"/>
                  </a:cubicBezTo>
                  <a:cubicBezTo>
                    <a:pt x="228193" y="47938"/>
                    <a:pt x="234186" y="41946"/>
                    <a:pt x="234186" y="34622"/>
                  </a:cubicBezTo>
                  <a:cubicBezTo>
                    <a:pt x="234186" y="30257"/>
                    <a:pt x="232706" y="25818"/>
                    <a:pt x="229599" y="21010"/>
                  </a:cubicBezTo>
                  <a:cubicBezTo>
                    <a:pt x="221609" y="8581"/>
                    <a:pt x="208440" y="1183"/>
                    <a:pt x="193644" y="591"/>
                  </a:cubicBezTo>
                  <a:cubicBezTo>
                    <a:pt x="178700" y="-1"/>
                    <a:pt x="164348" y="6731"/>
                    <a:pt x="155248" y="18568"/>
                  </a:cubicBezTo>
                  <a:cubicBezTo>
                    <a:pt x="154065" y="20122"/>
                    <a:pt x="152881" y="21749"/>
                    <a:pt x="151623" y="23377"/>
                  </a:cubicBezTo>
                  <a:cubicBezTo>
                    <a:pt x="147259" y="29147"/>
                    <a:pt x="142820" y="35140"/>
                    <a:pt x="137345" y="40688"/>
                  </a:cubicBezTo>
                  <a:cubicBezTo>
                    <a:pt x="132019" y="46089"/>
                    <a:pt x="124916" y="49122"/>
                    <a:pt x="117370" y="49122"/>
                  </a:cubicBezTo>
                  <a:cubicBezTo>
                    <a:pt x="109824" y="49122"/>
                    <a:pt x="102722" y="46163"/>
                    <a:pt x="97396" y="40688"/>
                  </a:cubicBezTo>
                  <a:cubicBezTo>
                    <a:pt x="91921" y="35140"/>
                    <a:pt x="87408" y="29147"/>
                    <a:pt x="83117" y="23377"/>
                  </a:cubicBezTo>
                  <a:cubicBezTo>
                    <a:pt x="81860" y="21749"/>
                    <a:pt x="80676" y="20122"/>
                    <a:pt x="79492" y="18568"/>
                  </a:cubicBezTo>
                  <a:cubicBezTo>
                    <a:pt x="70393" y="6731"/>
                    <a:pt x="56040" y="-1"/>
                    <a:pt x="41096" y="591"/>
                  </a:cubicBezTo>
                  <a:cubicBezTo>
                    <a:pt x="26226" y="1183"/>
                    <a:pt x="13132" y="8655"/>
                    <a:pt x="5142" y="21010"/>
                  </a:cubicBezTo>
                  <a:cubicBezTo>
                    <a:pt x="2034" y="25818"/>
                    <a:pt x="555" y="30257"/>
                    <a:pt x="555" y="34622"/>
                  </a:cubicBezTo>
                  <a:cubicBezTo>
                    <a:pt x="555" y="41946"/>
                    <a:pt x="6547" y="47938"/>
                    <a:pt x="13871" y="47938"/>
                  </a:cubicBezTo>
                  <a:cubicBezTo>
                    <a:pt x="20678" y="47938"/>
                    <a:pt x="26300" y="42834"/>
                    <a:pt x="27114" y="36176"/>
                  </a:cubicBezTo>
                  <a:cubicBezTo>
                    <a:pt x="27188" y="36027"/>
                    <a:pt x="27336" y="35732"/>
                    <a:pt x="27558" y="35436"/>
                  </a:cubicBezTo>
                  <a:cubicBezTo>
                    <a:pt x="30813" y="30405"/>
                    <a:pt x="36140" y="27372"/>
                    <a:pt x="42206" y="27150"/>
                  </a:cubicBezTo>
                  <a:cubicBezTo>
                    <a:pt x="48642" y="26928"/>
                    <a:pt x="54561" y="29665"/>
                    <a:pt x="58408" y="34770"/>
                  </a:cubicBezTo>
                  <a:cubicBezTo>
                    <a:pt x="59518" y="36250"/>
                    <a:pt x="60701" y="37803"/>
                    <a:pt x="61885" y="39357"/>
                  </a:cubicBezTo>
                  <a:cubicBezTo>
                    <a:pt x="66546" y="45571"/>
                    <a:pt x="71798" y="52599"/>
                    <a:pt x="78531" y="59405"/>
                  </a:cubicBezTo>
                  <a:cubicBezTo>
                    <a:pt x="88962" y="69911"/>
                    <a:pt x="102796" y="75755"/>
                    <a:pt x="117518" y="75755"/>
                  </a:cubicBezTo>
                  <a:cubicBezTo>
                    <a:pt x="132240" y="75755"/>
                    <a:pt x="146075" y="69985"/>
                    <a:pt x="156506" y="59405"/>
                  </a:cubicBezTo>
                  <a:cubicBezTo>
                    <a:pt x="163238" y="52599"/>
                    <a:pt x="168491" y="45571"/>
                    <a:pt x="173152" y="39357"/>
                  </a:cubicBezTo>
                  <a:cubicBezTo>
                    <a:pt x="174336" y="37803"/>
                    <a:pt x="175445" y="36250"/>
                    <a:pt x="176629" y="34770"/>
                  </a:cubicBezTo>
                  <a:cubicBezTo>
                    <a:pt x="180180" y="29665"/>
                    <a:pt x="186098" y="26854"/>
                    <a:pt x="192534" y="2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4" name="Grupo 333">
            <a:extLst>
              <a:ext uri="{FF2B5EF4-FFF2-40B4-BE49-F238E27FC236}">
                <a16:creationId xmlns:a16="http://schemas.microsoft.com/office/drawing/2014/main" id="{1F51F1C9-2A14-D74E-ACE5-D905E0B9B005}"/>
              </a:ext>
            </a:extLst>
          </p:cNvPr>
          <p:cNvGrpSpPr/>
          <p:nvPr/>
        </p:nvGrpSpPr>
        <p:grpSpPr>
          <a:xfrm>
            <a:off x="17801985" y="10189580"/>
            <a:ext cx="890299" cy="1102931"/>
            <a:chOff x="6925783" y="4207532"/>
            <a:chExt cx="430567" cy="533400"/>
          </a:xfrm>
          <a:solidFill>
            <a:schemeClr val="bg1"/>
          </a:solidFill>
        </p:grpSpPr>
        <p:sp>
          <p:nvSpPr>
            <p:cNvPr id="55" name="Forma libre 192">
              <a:extLst>
                <a:ext uri="{FF2B5EF4-FFF2-40B4-BE49-F238E27FC236}">
                  <a16:creationId xmlns:a16="http://schemas.microsoft.com/office/drawing/2014/main" id="{B3CFFD03-7AA2-C646-892D-B99F0D9DCB98}"/>
                </a:ext>
              </a:extLst>
            </p:cNvPr>
            <p:cNvSpPr/>
            <p:nvPr/>
          </p:nvSpPr>
          <p:spPr>
            <a:xfrm>
              <a:off x="6978205" y="4279825"/>
              <a:ext cx="338831" cy="386918"/>
            </a:xfrm>
            <a:custGeom>
              <a:avLst/>
              <a:gdLst>
                <a:gd name="connsiteX0" fmla="*/ 308586 w 338831"/>
                <a:gd name="connsiteY0" fmla="*/ 255924 h 386918"/>
                <a:gd name="connsiteX1" fmla="*/ 282989 w 338831"/>
                <a:gd name="connsiteY1" fmla="*/ 266356 h 386918"/>
                <a:gd name="connsiteX2" fmla="*/ 275887 w 338831"/>
                <a:gd name="connsiteY2" fmla="*/ 270572 h 386918"/>
                <a:gd name="connsiteX3" fmla="*/ 265159 w 338831"/>
                <a:gd name="connsiteY3" fmla="*/ 263914 h 386918"/>
                <a:gd name="connsiteX4" fmla="*/ 205087 w 338831"/>
                <a:gd name="connsiteY4" fmla="*/ 242756 h 386918"/>
                <a:gd name="connsiteX5" fmla="*/ 198355 w 338831"/>
                <a:gd name="connsiteY5" fmla="*/ 225814 h 386918"/>
                <a:gd name="connsiteX6" fmla="*/ 184299 w 338831"/>
                <a:gd name="connsiteY6" fmla="*/ 214421 h 386918"/>
                <a:gd name="connsiteX7" fmla="*/ 169724 w 338831"/>
                <a:gd name="connsiteY7" fmla="*/ 190303 h 386918"/>
                <a:gd name="connsiteX8" fmla="*/ 151821 w 338831"/>
                <a:gd name="connsiteY8" fmla="*/ 172770 h 386918"/>
                <a:gd name="connsiteX9" fmla="*/ 174015 w 338831"/>
                <a:gd name="connsiteY9" fmla="*/ 105374 h 386918"/>
                <a:gd name="connsiteX10" fmla="*/ 174459 w 338831"/>
                <a:gd name="connsiteY10" fmla="*/ 98715 h 386918"/>
                <a:gd name="connsiteX11" fmla="*/ 142352 w 338831"/>
                <a:gd name="connsiteY11" fmla="*/ 17559 h 386918"/>
                <a:gd name="connsiteX12" fmla="*/ 141390 w 338831"/>
                <a:gd name="connsiteY12" fmla="*/ 16819 h 386918"/>
                <a:gd name="connsiteX13" fmla="*/ 44253 w 338831"/>
                <a:gd name="connsiteY13" fmla="*/ 11197 h 386918"/>
                <a:gd name="connsiteX14" fmla="*/ 11924 w 338831"/>
                <a:gd name="connsiteY14" fmla="*/ 133486 h 386918"/>
                <a:gd name="connsiteX15" fmla="*/ 29235 w 338831"/>
                <a:gd name="connsiteY15" fmla="*/ 155681 h 386918"/>
                <a:gd name="connsiteX16" fmla="*/ 22577 w 338831"/>
                <a:gd name="connsiteY16" fmla="*/ 209686 h 386918"/>
                <a:gd name="connsiteX17" fmla="*/ 84425 w 338831"/>
                <a:gd name="connsiteY17" fmla="*/ 350324 h 386918"/>
                <a:gd name="connsiteX18" fmla="*/ 148344 w 338831"/>
                <a:gd name="connsiteY18" fmla="*/ 386722 h 386918"/>
                <a:gd name="connsiteX19" fmla="*/ 151155 w 338831"/>
                <a:gd name="connsiteY19" fmla="*/ 386648 h 386918"/>
                <a:gd name="connsiteX20" fmla="*/ 204495 w 338831"/>
                <a:gd name="connsiteY20" fmla="*/ 350545 h 386918"/>
                <a:gd name="connsiteX21" fmla="*/ 225728 w 338831"/>
                <a:gd name="connsiteY21" fmla="*/ 329239 h 386918"/>
                <a:gd name="connsiteX22" fmla="*/ 238970 w 338831"/>
                <a:gd name="connsiteY22" fmla="*/ 336933 h 386918"/>
                <a:gd name="connsiteX23" fmla="*/ 257835 w 338831"/>
                <a:gd name="connsiteY23" fmla="*/ 348770 h 386918"/>
                <a:gd name="connsiteX24" fmla="*/ 287132 w 338831"/>
                <a:gd name="connsiteY24" fmla="*/ 343591 h 386918"/>
                <a:gd name="connsiteX25" fmla="*/ 333517 w 338831"/>
                <a:gd name="connsiteY25" fmla="*/ 303938 h 386918"/>
                <a:gd name="connsiteX26" fmla="*/ 334331 w 338831"/>
                <a:gd name="connsiteY26" fmla="*/ 269315 h 386918"/>
                <a:gd name="connsiteX27" fmla="*/ 308586 w 338831"/>
                <a:gd name="connsiteY27" fmla="*/ 255924 h 386918"/>
                <a:gd name="connsiteX28" fmla="*/ 109356 w 338831"/>
                <a:gd name="connsiteY28" fmla="*/ 185569 h 386918"/>
                <a:gd name="connsiteX29" fmla="*/ 110466 w 338831"/>
                <a:gd name="connsiteY29" fmla="*/ 185643 h 386918"/>
                <a:gd name="connsiteX30" fmla="*/ 155002 w 338831"/>
                <a:gd name="connsiteY30" fmla="*/ 215753 h 386918"/>
                <a:gd name="connsiteX31" fmla="*/ 128887 w 338831"/>
                <a:gd name="connsiteY31" fmla="*/ 217233 h 386918"/>
                <a:gd name="connsiteX32" fmla="*/ 111354 w 338831"/>
                <a:gd name="connsiteY32" fmla="*/ 199625 h 386918"/>
                <a:gd name="connsiteX33" fmla="*/ 98555 w 338831"/>
                <a:gd name="connsiteY33" fmla="*/ 184903 h 386918"/>
                <a:gd name="connsiteX34" fmla="*/ 109356 w 338831"/>
                <a:gd name="connsiteY34" fmla="*/ 185569 h 386918"/>
                <a:gd name="connsiteX35" fmla="*/ 56460 w 338831"/>
                <a:gd name="connsiteY35" fmla="*/ 34944 h 386918"/>
                <a:gd name="connsiteX36" fmla="*/ 90047 w 338831"/>
                <a:gd name="connsiteY36" fmla="*/ 27250 h 386918"/>
                <a:gd name="connsiteX37" fmla="*/ 125040 w 338831"/>
                <a:gd name="connsiteY37" fmla="*/ 37830 h 386918"/>
                <a:gd name="connsiteX38" fmla="*/ 126076 w 338831"/>
                <a:gd name="connsiteY38" fmla="*/ 38643 h 386918"/>
                <a:gd name="connsiteX39" fmla="*/ 147900 w 338831"/>
                <a:gd name="connsiteY39" fmla="*/ 97014 h 386918"/>
                <a:gd name="connsiteX40" fmla="*/ 147456 w 338831"/>
                <a:gd name="connsiteY40" fmla="*/ 103672 h 386918"/>
                <a:gd name="connsiteX41" fmla="*/ 128443 w 338831"/>
                <a:gd name="connsiteY41" fmla="*/ 155902 h 386918"/>
                <a:gd name="connsiteX42" fmla="*/ 111872 w 338831"/>
                <a:gd name="connsiteY42" fmla="*/ 159010 h 386918"/>
                <a:gd name="connsiteX43" fmla="*/ 110466 w 338831"/>
                <a:gd name="connsiteY43" fmla="*/ 159010 h 386918"/>
                <a:gd name="connsiteX44" fmla="*/ 110022 w 338831"/>
                <a:gd name="connsiteY44" fmla="*/ 159010 h 386918"/>
                <a:gd name="connsiteX45" fmla="*/ 35672 w 338831"/>
                <a:gd name="connsiteY45" fmla="*/ 121354 h 386918"/>
                <a:gd name="connsiteX46" fmla="*/ 56460 w 338831"/>
                <a:gd name="connsiteY46" fmla="*/ 34944 h 386918"/>
                <a:gd name="connsiteX47" fmla="*/ 73994 w 338831"/>
                <a:gd name="connsiteY47" fmla="*/ 180094 h 386918"/>
                <a:gd name="connsiteX48" fmla="*/ 71478 w 338831"/>
                <a:gd name="connsiteY48" fmla="*/ 180982 h 386918"/>
                <a:gd name="connsiteX49" fmla="*/ 64154 w 338831"/>
                <a:gd name="connsiteY49" fmla="*/ 198367 h 386918"/>
                <a:gd name="connsiteX50" fmla="*/ 81540 w 338831"/>
                <a:gd name="connsiteY50" fmla="*/ 205691 h 386918"/>
                <a:gd name="connsiteX51" fmla="*/ 81613 w 338831"/>
                <a:gd name="connsiteY51" fmla="*/ 205617 h 386918"/>
                <a:gd name="connsiteX52" fmla="*/ 89678 w 338831"/>
                <a:gd name="connsiteY52" fmla="*/ 215383 h 386918"/>
                <a:gd name="connsiteX53" fmla="*/ 117568 w 338831"/>
                <a:gd name="connsiteY53" fmla="*/ 241498 h 386918"/>
                <a:gd name="connsiteX54" fmla="*/ 171204 w 338831"/>
                <a:gd name="connsiteY54" fmla="*/ 237873 h 386918"/>
                <a:gd name="connsiteX55" fmla="*/ 171278 w 338831"/>
                <a:gd name="connsiteY55" fmla="*/ 237873 h 386918"/>
                <a:gd name="connsiteX56" fmla="*/ 177640 w 338831"/>
                <a:gd name="connsiteY56" fmla="*/ 242756 h 386918"/>
                <a:gd name="connsiteX57" fmla="*/ 175865 w 338831"/>
                <a:gd name="connsiteY57" fmla="*/ 251929 h 386918"/>
                <a:gd name="connsiteX58" fmla="*/ 129257 w 338831"/>
                <a:gd name="connsiteY58" fmla="*/ 262434 h 386918"/>
                <a:gd name="connsiteX59" fmla="*/ 52021 w 338831"/>
                <a:gd name="connsiteY59" fmla="*/ 203842 h 386918"/>
                <a:gd name="connsiteX60" fmla="*/ 47879 w 338831"/>
                <a:gd name="connsiteY60" fmla="*/ 199921 h 386918"/>
                <a:gd name="connsiteX61" fmla="*/ 51651 w 338831"/>
                <a:gd name="connsiteY61" fmla="*/ 171216 h 386918"/>
                <a:gd name="connsiteX62" fmla="*/ 73994 w 338831"/>
                <a:gd name="connsiteY62" fmla="*/ 180094 h 386918"/>
                <a:gd name="connsiteX63" fmla="*/ 310880 w 338831"/>
                <a:gd name="connsiteY63" fmla="*/ 290103 h 386918"/>
                <a:gd name="connsiteX64" fmla="*/ 271670 w 338831"/>
                <a:gd name="connsiteY64" fmla="*/ 322063 h 386918"/>
                <a:gd name="connsiteX65" fmla="*/ 255912 w 338831"/>
                <a:gd name="connsiteY65" fmla="*/ 316514 h 386918"/>
                <a:gd name="connsiteX66" fmla="*/ 221881 w 338831"/>
                <a:gd name="connsiteY66" fmla="*/ 303050 h 386918"/>
                <a:gd name="connsiteX67" fmla="*/ 182375 w 338831"/>
                <a:gd name="connsiteY67" fmla="*/ 335897 h 386918"/>
                <a:gd name="connsiteX68" fmla="*/ 149676 w 338831"/>
                <a:gd name="connsiteY68" fmla="*/ 360237 h 386918"/>
                <a:gd name="connsiteX69" fmla="*/ 104770 w 338831"/>
                <a:gd name="connsiteY69" fmla="*/ 333308 h 386918"/>
                <a:gd name="connsiteX70" fmla="*/ 62601 w 338831"/>
                <a:gd name="connsiteY70" fmla="*/ 255406 h 386918"/>
                <a:gd name="connsiteX71" fmla="*/ 124226 w 338831"/>
                <a:gd name="connsiteY71" fmla="*/ 288624 h 386918"/>
                <a:gd name="connsiteX72" fmla="*/ 136803 w 338831"/>
                <a:gd name="connsiteY72" fmla="*/ 290103 h 386918"/>
                <a:gd name="connsiteX73" fmla="*/ 140502 w 338831"/>
                <a:gd name="connsiteY73" fmla="*/ 302384 h 386918"/>
                <a:gd name="connsiteX74" fmla="*/ 159367 w 338831"/>
                <a:gd name="connsiteY74" fmla="*/ 302162 h 386918"/>
                <a:gd name="connsiteX75" fmla="*/ 201092 w 338831"/>
                <a:gd name="connsiteY75" fmla="*/ 271830 h 386918"/>
                <a:gd name="connsiteX76" fmla="*/ 250363 w 338831"/>
                <a:gd name="connsiteY76" fmla="*/ 286330 h 386918"/>
                <a:gd name="connsiteX77" fmla="*/ 268341 w 338831"/>
                <a:gd name="connsiteY77" fmla="*/ 296392 h 386918"/>
                <a:gd name="connsiteX78" fmla="*/ 297785 w 338831"/>
                <a:gd name="connsiteY78" fmla="*/ 288697 h 386918"/>
                <a:gd name="connsiteX79" fmla="*/ 309918 w 338831"/>
                <a:gd name="connsiteY79" fmla="*/ 282705 h 386918"/>
                <a:gd name="connsiteX80" fmla="*/ 311471 w 338831"/>
                <a:gd name="connsiteY80" fmla="*/ 283149 h 386918"/>
                <a:gd name="connsiteX81" fmla="*/ 310880 w 338831"/>
                <a:gd name="connsiteY81" fmla="*/ 290103 h 38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38831" h="386918">
                  <a:moveTo>
                    <a:pt x="308586" y="255924"/>
                  </a:moveTo>
                  <a:cubicBezTo>
                    <a:pt x="297785" y="256442"/>
                    <a:pt x="289573" y="261991"/>
                    <a:pt x="282989" y="266356"/>
                  </a:cubicBezTo>
                  <a:cubicBezTo>
                    <a:pt x="280769" y="267835"/>
                    <a:pt x="277514" y="270055"/>
                    <a:pt x="275887" y="270572"/>
                  </a:cubicBezTo>
                  <a:cubicBezTo>
                    <a:pt x="273667" y="269611"/>
                    <a:pt x="268784" y="266356"/>
                    <a:pt x="265159" y="263914"/>
                  </a:cubicBezTo>
                  <a:cubicBezTo>
                    <a:pt x="250881" y="254371"/>
                    <a:pt x="228761" y="239648"/>
                    <a:pt x="205087" y="242756"/>
                  </a:cubicBezTo>
                  <a:cubicBezTo>
                    <a:pt x="204569" y="236615"/>
                    <a:pt x="202350" y="230697"/>
                    <a:pt x="198355" y="225814"/>
                  </a:cubicBezTo>
                  <a:cubicBezTo>
                    <a:pt x="194804" y="221449"/>
                    <a:pt x="189921" y="217233"/>
                    <a:pt x="184299" y="214421"/>
                  </a:cubicBezTo>
                  <a:cubicBezTo>
                    <a:pt x="181709" y="208651"/>
                    <a:pt x="176901" y="199477"/>
                    <a:pt x="169724" y="190303"/>
                  </a:cubicBezTo>
                  <a:cubicBezTo>
                    <a:pt x="164250" y="183275"/>
                    <a:pt x="158257" y="177431"/>
                    <a:pt x="151821" y="172770"/>
                  </a:cubicBezTo>
                  <a:cubicBezTo>
                    <a:pt x="170538" y="158714"/>
                    <a:pt x="171796" y="139183"/>
                    <a:pt x="174015" y="105374"/>
                  </a:cubicBezTo>
                  <a:cubicBezTo>
                    <a:pt x="174163" y="103228"/>
                    <a:pt x="174311" y="101009"/>
                    <a:pt x="174459" y="98715"/>
                  </a:cubicBezTo>
                  <a:cubicBezTo>
                    <a:pt x="178010" y="45154"/>
                    <a:pt x="153079" y="25771"/>
                    <a:pt x="142352" y="17559"/>
                  </a:cubicBezTo>
                  <a:lnTo>
                    <a:pt x="141390" y="16819"/>
                  </a:lnTo>
                  <a:cubicBezTo>
                    <a:pt x="113203" y="-5153"/>
                    <a:pt x="71182" y="-2638"/>
                    <a:pt x="44253" y="11197"/>
                  </a:cubicBezTo>
                  <a:cubicBezTo>
                    <a:pt x="2750" y="32577"/>
                    <a:pt x="-11750" y="87397"/>
                    <a:pt x="11924" y="133486"/>
                  </a:cubicBezTo>
                  <a:cubicBezTo>
                    <a:pt x="16289" y="141920"/>
                    <a:pt x="22207" y="149318"/>
                    <a:pt x="29235" y="155681"/>
                  </a:cubicBezTo>
                  <a:cubicBezTo>
                    <a:pt x="23835" y="167296"/>
                    <a:pt x="17842" y="186678"/>
                    <a:pt x="22577" y="209686"/>
                  </a:cubicBezTo>
                  <a:cubicBezTo>
                    <a:pt x="34340" y="267095"/>
                    <a:pt x="56238" y="317032"/>
                    <a:pt x="84425" y="350324"/>
                  </a:cubicBezTo>
                  <a:cubicBezTo>
                    <a:pt x="110688" y="381395"/>
                    <a:pt x="134806" y="386722"/>
                    <a:pt x="148344" y="386722"/>
                  </a:cubicBezTo>
                  <a:cubicBezTo>
                    <a:pt x="149306" y="386722"/>
                    <a:pt x="150268" y="386722"/>
                    <a:pt x="151155" y="386648"/>
                  </a:cubicBezTo>
                  <a:cubicBezTo>
                    <a:pt x="171278" y="385538"/>
                    <a:pt x="189255" y="373332"/>
                    <a:pt x="204495" y="350545"/>
                  </a:cubicBezTo>
                  <a:cubicBezTo>
                    <a:pt x="216998" y="331828"/>
                    <a:pt x="223952" y="329535"/>
                    <a:pt x="225728" y="329239"/>
                  </a:cubicBezTo>
                  <a:cubicBezTo>
                    <a:pt x="228983" y="328721"/>
                    <a:pt x="233866" y="332716"/>
                    <a:pt x="238970" y="336933"/>
                  </a:cubicBezTo>
                  <a:cubicBezTo>
                    <a:pt x="244297" y="341298"/>
                    <a:pt x="250289" y="346255"/>
                    <a:pt x="257835" y="348770"/>
                  </a:cubicBezTo>
                  <a:cubicBezTo>
                    <a:pt x="264715" y="351063"/>
                    <a:pt x="275295" y="352025"/>
                    <a:pt x="287132" y="343591"/>
                  </a:cubicBezTo>
                  <a:cubicBezTo>
                    <a:pt x="309326" y="327834"/>
                    <a:pt x="326785" y="314887"/>
                    <a:pt x="333517" y="303938"/>
                  </a:cubicBezTo>
                  <a:cubicBezTo>
                    <a:pt x="340028" y="293433"/>
                    <a:pt x="340398" y="279450"/>
                    <a:pt x="334331" y="269315"/>
                  </a:cubicBezTo>
                  <a:cubicBezTo>
                    <a:pt x="329005" y="260289"/>
                    <a:pt x="319609" y="255406"/>
                    <a:pt x="308586" y="255924"/>
                  </a:cubicBezTo>
                  <a:close/>
                  <a:moveTo>
                    <a:pt x="109356" y="185569"/>
                  </a:moveTo>
                  <a:cubicBezTo>
                    <a:pt x="109726" y="185569"/>
                    <a:pt x="110096" y="185643"/>
                    <a:pt x="110466" y="185643"/>
                  </a:cubicBezTo>
                  <a:cubicBezTo>
                    <a:pt x="132660" y="185643"/>
                    <a:pt x="147234" y="202954"/>
                    <a:pt x="155002" y="215753"/>
                  </a:cubicBezTo>
                  <a:cubicBezTo>
                    <a:pt x="144127" y="219822"/>
                    <a:pt x="135546" y="220265"/>
                    <a:pt x="128887" y="217233"/>
                  </a:cubicBezTo>
                  <a:cubicBezTo>
                    <a:pt x="121785" y="213977"/>
                    <a:pt x="116458" y="206653"/>
                    <a:pt x="111354" y="199625"/>
                  </a:cubicBezTo>
                  <a:cubicBezTo>
                    <a:pt x="107359" y="194076"/>
                    <a:pt x="103512" y="188898"/>
                    <a:pt x="98555" y="184903"/>
                  </a:cubicBezTo>
                  <a:cubicBezTo>
                    <a:pt x="102180" y="185347"/>
                    <a:pt x="105805" y="185569"/>
                    <a:pt x="109356" y="185569"/>
                  </a:cubicBezTo>
                  <a:close/>
                  <a:moveTo>
                    <a:pt x="56460" y="34944"/>
                  </a:moveTo>
                  <a:cubicBezTo>
                    <a:pt x="65782" y="30135"/>
                    <a:pt x="77914" y="27250"/>
                    <a:pt x="90047" y="27250"/>
                  </a:cubicBezTo>
                  <a:cubicBezTo>
                    <a:pt x="102846" y="27250"/>
                    <a:pt x="115571" y="30432"/>
                    <a:pt x="125040" y="37830"/>
                  </a:cubicBezTo>
                  <a:lnTo>
                    <a:pt x="126076" y="38643"/>
                  </a:lnTo>
                  <a:cubicBezTo>
                    <a:pt x="135249" y="45745"/>
                    <a:pt x="150489" y="57582"/>
                    <a:pt x="147900" y="97014"/>
                  </a:cubicBezTo>
                  <a:cubicBezTo>
                    <a:pt x="147752" y="99307"/>
                    <a:pt x="147604" y="101527"/>
                    <a:pt x="147456" y="103672"/>
                  </a:cubicBezTo>
                  <a:cubicBezTo>
                    <a:pt x="144793" y="144732"/>
                    <a:pt x="143387" y="148652"/>
                    <a:pt x="128443" y="155902"/>
                  </a:cubicBezTo>
                  <a:cubicBezTo>
                    <a:pt x="124448" y="157826"/>
                    <a:pt x="118604" y="158862"/>
                    <a:pt x="111872" y="159010"/>
                  </a:cubicBezTo>
                  <a:cubicBezTo>
                    <a:pt x="111428" y="159010"/>
                    <a:pt x="110910" y="159010"/>
                    <a:pt x="110466" y="159010"/>
                  </a:cubicBezTo>
                  <a:cubicBezTo>
                    <a:pt x="110318" y="159010"/>
                    <a:pt x="110170" y="159010"/>
                    <a:pt x="110022" y="159010"/>
                  </a:cubicBezTo>
                  <a:cubicBezTo>
                    <a:pt x="85239" y="158788"/>
                    <a:pt x="48618" y="146581"/>
                    <a:pt x="35672" y="121354"/>
                  </a:cubicBezTo>
                  <a:cubicBezTo>
                    <a:pt x="18656" y="88358"/>
                    <a:pt x="27977" y="49592"/>
                    <a:pt x="56460" y="34944"/>
                  </a:cubicBezTo>
                  <a:close/>
                  <a:moveTo>
                    <a:pt x="73994" y="180094"/>
                  </a:moveTo>
                  <a:cubicBezTo>
                    <a:pt x="73180" y="180390"/>
                    <a:pt x="72292" y="180612"/>
                    <a:pt x="71478" y="180982"/>
                  </a:cubicBezTo>
                  <a:cubicBezTo>
                    <a:pt x="64672" y="183793"/>
                    <a:pt x="61417" y="191561"/>
                    <a:pt x="64154" y="198367"/>
                  </a:cubicBezTo>
                  <a:cubicBezTo>
                    <a:pt x="66891" y="205173"/>
                    <a:pt x="74733" y="208429"/>
                    <a:pt x="81540" y="205691"/>
                  </a:cubicBezTo>
                  <a:cubicBezTo>
                    <a:pt x="81540" y="205691"/>
                    <a:pt x="81613" y="205691"/>
                    <a:pt x="81613" y="205617"/>
                  </a:cubicBezTo>
                  <a:cubicBezTo>
                    <a:pt x="83611" y="206949"/>
                    <a:pt x="87236" y="211980"/>
                    <a:pt x="89678" y="215383"/>
                  </a:cubicBezTo>
                  <a:cubicBezTo>
                    <a:pt x="96114" y="224261"/>
                    <a:pt x="104177" y="235358"/>
                    <a:pt x="117568" y="241498"/>
                  </a:cubicBezTo>
                  <a:cubicBezTo>
                    <a:pt x="132734" y="248452"/>
                    <a:pt x="150268" y="247268"/>
                    <a:pt x="171204" y="237873"/>
                  </a:cubicBezTo>
                  <a:cubicBezTo>
                    <a:pt x="171204" y="237873"/>
                    <a:pt x="171278" y="237873"/>
                    <a:pt x="171278" y="237873"/>
                  </a:cubicBezTo>
                  <a:cubicBezTo>
                    <a:pt x="172610" y="238243"/>
                    <a:pt x="175347" y="239870"/>
                    <a:pt x="177640" y="242756"/>
                  </a:cubicBezTo>
                  <a:cubicBezTo>
                    <a:pt x="179046" y="244457"/>
                    <a:pt x="178972" y="248748"/>
                    <a:pt x="175865" y="251929"/>
                  </a:cubicBezTo>
                  <a:cubicBezTo>
                    <a:pt x="160847" y="262064"/>
                    <a:pt x="145533" y="265468"/>
                    <a:pt x="129257" y="262434"/>
                  </a:cubicBezTo>
                  <a:cubicBezTo>
                    <a:pt x="86496" y="254297"/>
                    <a:pt x="52391" y="204360"/>
                    <a:pt x="52021" y="203842"/>
                  </a:cubicBezTo>
                  <a:cubicBezTo>
                    <a:pt x="50911" y="202214"/>
                    <a:pt x="49506" y="200883"/>
                    <a:pt x="47879" y="199921"/>
                  </a:cubicBezTo>
                  <a:cubicBezTo>
                    <a:pt x="46473" y="188454"/>
                    <a:pt x="48914" y="178393"/>
                    <a:pt x="51651" y="171216"/>
                  </a:cubicBezTo>
                  <a:cubicBezTo>
                    <a:pt x="58902" y="174841"/>
                    <a:pt x="66447" y="177801"/>
                    <a:pt x="73994" y="180094"/>
                  </a:cubicBezTo>
                  <a:close/>
                  <a:moveTo>
                    <a:pt x="310880" y="290103"/>
                  </a:moveTo>
                  <a:cubicBezTo>
                    <a:pt x="306367" y="297353"/>
                    <a:pt x="282915" y="314073"/>
                    <a:pt x="271670" y="322063"/>
                  </a:cubicBezTo>
                  <a:cubicBezTo>
                    <a:pt x="267749" y="324800"/>
                    <a:pt x="266861" y="325466"/>
                    <a:pt x="255912" y="316514"/>
                  </a:cubicBezTo>
                  <a:cubicBezTo>
                    <a:pt x="247848" y="309930"/>
                    <a:pt x="236825" y="300831"/>
                    <a:pt x="221881" y="303050"/>
                  </a:cubicBezTo>
                  <a:cubicBezTo>
                    <a:pt x="208564" y="305047"/>
                    <a:pt x="195987" y="315479"/>
                    <a:pt x="182375" y="335897"/>
                  </a:cubicBezTo>
                  <a:cubicBezTo>
                    <a:pt x="172018" y="351433"/>
                    <a:pt x="160995" y="359571"/>
                    <a:pt x="149676" y="360237"/>
                  </a:cubicBezTo>
                  <a:cubicBezTo>
                    <a:pt x="130589" y="361347"/>
                    <a:pt x="111945" y="341742"/>
                    <a:pt x="104770" y="333308"/>
                  </a:cubicBezTo>
                  <a:cubicBezTo>
                    <a:pt x="94042" y="320583"/>
                    <a:pt x="76805" y="295874"/>
                    <a:pt x="62601" y="255406"/>
                  </a:cubicBezTo>
                  <a:cubicBezTo>
                    <a:pt x="78728" y="269832"/>
                    <a:pt x="99961" y="283963"/>
                    <a:pt x="124226" y="288624"/>
                  </a:cubicBezTo>
                  <a:cubicBezTo>
                    <a:pt x="128443" y="289437"/>
                    <a:pt x="132660" y="289955"/>
                    <a:pt x="136803" y="290103"/>
                  </a:cubicBezTo>
                  <a:cubicBezTo>
                    <a:pt x="135915" y="294394"/>
                    <a:pt x="137173" y="299055"/>
                    <a:pt x="140502" y="302384"/>
                  </a:cubicBezTo>
                  <a:cubicBezTo>
                    <a:pt x="145755" y="307489"/>
                    <a:pt x="154188" y="307415"/>
                    <a:pt x="159367" y="302162"/>
                  </a:cubicBezTo>
                  <a:cubicBezTo>
                    <a:pt x="174681" y="286478"/>
                    <a:pt x="189033" y="278044"/>
                    <a:pt x="201092" y="271830"/>
                  </a:cubicBezTo>
                  <a:cubicBezTo>
                    <a:pt x="215518" y="264432"/>
                    <a:pt x="231942" y="273975"/>
                    <a:pt x="250363" y="286330"/>
                  </a:cubicBezTo>
                  <a:cubicBezTo>
                    <a:pt x="257391" y="290991"/>
                    <a:pt x="262866" y="294690"/>
                    <a:pt x="268341" y="296392"/>
                  </a:cubicBezTo>
                  <a:cubicBezTo>
                    <a:pt x="280548" y="300239"/>
                    <a:pt x="290535" y="293580"/>
                    <a:pt x="297785" y="288697"/>
                  </a:cubicBezTo>
                  <a:cubicBezTo>
                    <a:pt x="302224" y="285738"/>
                    <a:pt x="306441" y="282927"/>
                    <a:pt x="309918" y="282705"/>
                  </a:cubicBezTo>
                  <a:cubicBezTo>
                    <a:pt x="311101" y="282631"/>
                    <a:pt x="311249" y="282853"/>
                    <a:pt x="311471" y="283149"/>
                  </a:cubicBezTo>
                  <a:cubicBezTo>
                    <a:pt x="312359" y="284481"/>
                    <a:pt x="312359" y="287736"/>
                    <a:pt x="310880" y="290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7" name="Forma libre 193">
              <a:extLst>
                <a:ext uri="{FF2B5EF4-FFF2-40B4-BE49-F238E27FC236}">
                  <a16:creationId xmlns:a16="http://schemas.microsoft.com/office/drawing/2014/main" id="{B19A7019-8F68-9E46-8956-16E1A51C79F7}"/>
                </a:ext>
              </a:extLst>
            </p:cNvPr>
            <p:cNvSpPr/>
            <p:nvPr/>
          </p:nvSpPr>
          <p:spPr>
            <a:xfrm>
              <a:off x="6925783" y="4207532"/>
              <a:ext cx="430567" cy="533400"/>
            </a:xfrm>
            <a:custGeom>
              <a:avLst/>
              <a:gdLst>
                <a:gd name="connsiteX0" fmla="*/ 388825 w 430566"/>
                <a:gd name="connsiteY0" fmla="*/ 183363 h 533400"/>
                <a:gd name="connsiteX1" fmla="*/ 265647 w 430566"/>
                <a:gd name="connsiteY1" fmla="*/ 30889 h 533400"/>
                <a:gd name="connsiteX2" fmla="*/ 101188 w 430566"/>
                <a:gd name="connsiteY2" fmla="*/ 15575 h 533400"/>
                <a:gd name="connsiteX3" fmla="*/ 2868 w 430566"/>
                <a:gd name="connsiteY3" fmla="*/ 150516 h 533400"/>
                <a:gd name="connsiteX4" fmla="*/ 26024 w 430566"/>
                <a:gd name="connsiteY4" fmla="*/ 344863 h 533400"/>
                <a:gd name="connsiteX5" fmla="*/ 69376 w 430566"/>
                <a:gd name="connsiteY5" fmla="*/ 433270 h 533400"/>
                <a:gd name="connsiteX6" fmla="*/ 134109 w 430566"/>
                <a:gd name="connsiteY6" fmla="*/ 500296 h 533400"/>
                <a:gd name="connsiteX7" fmla="*/ 232134 w 430566"/>
                <a:gd name="connsiteY7" fmla="*/ 533069 h 533400"/>
                <a:gd name="connsiteX8" fmla="*/ 238644 w 430566"/>
                <a:gd name="connsiteY8" fmla="*/ 533217 h 533400"/>
                <a:gd name="connsiteX9" fmla="*/ 352130 w 430566"/>
                <a:gd name="connsiteY9" fmla="*/ 502663 h 533400"/>
                <a:gd name="connsiteX10" fmla="*/ 408503 w 430566"/>
                <a:gd name="connsiteY10" fmla="*/ 447252 h 533400"/>
                <a:gd name="connsiteX11" fmla="*/ 429810 w 430566"/>
                <a:gd name="connsiteY11" fmla="*/ 368758 h 533400"/>
                <a:gd name="connsiteX12" fmla="*/ 388825 w 430566"/>
                <a:gd name="connsiteY12" fmla="*/ 183363 h 533400"/>
                <a:gd name="connsiteX13" fmla="*/ 403399 w 430566"/>
                <a:gd name="connsiteY13" fmla="*/ 366983 h 533400"/>
                <a:gd name="connsiteX14" fmla="*/ 339998 w 430566"/>
                <a:gd name="connsiteY14" fmla="*/ 478989 h 533400"/>
                <a:gd name="connsiteX15" fmla="*/ 238718 w 430566"/>
                <a:gd name="connsiteY15" fmla="*/ 506584 h 533400"/>
                <a:gd name="connsiteX16" fmla="*/ 233096 w 430566"/>
                <a:gd name="connsiteY16" fmla="*/ 506510 h 533400"/>
                <a:gd name="connsiteX17" fmla="*/ 149201 w 430566"/>
                <a:gd name="connsiteY17" fmla="*/ 478398 h 533400"/>
                <a:gd name="connsiteX18" fmla="*/ 91497 w 430566"/>
                <a:gd name="connsiteY18" fmla="*/ 418399 h 533400"/>
                <a:gd name="connsiteX19" fmla="*/ 51251 w 430566"/>
                <a:gd name="connsiteY19" fmla="*/ 336207 h 533400"/>
                <a:gd name="connsiteX20" fmla="*/ 29427 w 430566"/>
                <a:gd name="connsiteY20" fmla="*/ 153549 h 533400"/>
                <a:gd name="connsiteX21" fmla="*/ 112211 w 430566"/>
                <a:gd name="connsiteY21" fmla="*/ 39915 h 533400"/>
                <a:gd name="connsiteX22" fmla="*/ 170360 w 430566"/>
                <a:gd name="connsiteY22" fmla="*/ 27264 h 533400"/>
                <a:gd name="connsiteX23" fmla="*/ 250407 w 430566"/>
                <a:gd name="connsiteY23" fmla="*/ 52714 h 533400"/>
                <a:gd name="connsiteX24" fmla="*/ 364855 w 430566"/>
                <a:gd name="connsiteY24" fmla="*/ 194904 h 533400"/>
                <a:gd name="connsiteX25" fmla="*/ 395779 w 430566"/>
                <a:gd name="connsiteY25" fmla="*/ 282941 h 533400"/>
                <a:gd name="connsiteX26" fmla="*/ 403399 w 430566"/>
                <a:gd name="connsiteY26" fmla="*/ 366983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0566" h="533400">
                  <a:moveTo>
                    <a:pt x="388825" y="183363"/>
                  </a:moveTo>
                  <a:cubicBezTo>
                    <a:pt x="358049" y="119148"/>
                    <a:pt x="314326" y="64994"/>
                    <a:pt x="265647" y="30889"/>
                  </a:cubicBezTo>
                  <a:cubicBezTo>
                    <a:pt x="217042" y="-3216"/>
                    <a:pt x="155564" y="-8913"/>
                    <a:pt x="101188" y="15575"/>
                  </a:cubicBezTo>
                  <a:cubicBezTo>
                    <a:pt x="46295" y="40359"/>
                    <a:pt x="9526" y="90814"/>
                    <a:pt x="2868" y="150516"/>
                  </a:cubicBezTo>
                  <a:cubicBezTo>
                    <a:pt x="-3938" y="211624"/>
                    <a:pt x="4422" y="282497"/>
                    <a:pt x="26024" y="344863"/>
                  </a:cubicBezTo>
                  <a:cubicBezTo>
                    <a:pt x="37417" y="377784"/>
                    <a:pt x="51991" y="407524"/>
                    <a:pt x="69376" y="433270"/>
                  </a:cubicBezTo>
                  <a:cubicBezTo>
                    <a:pt x="88242" y="461160"/>
                    <a:pt x="109992" y="483724"/>
                    <a:pt x="134109" y="500296"/>
                  </a:cubicBezTo>
                  <a:cubicBezTo>
                    <a:pt x="163998" y="520863"/>
                    <a:pt x="196993" y="531886"/>
                    <a:pt x="232134" y="533069"/>
                  </a:cubicBezTo>
                  <a:cubicBezTo>
                    <a:pt x="234279" y="533143"/>
                    <a:pt x="236499" y="533217"/>
                    <a:pt x="238644" y="533217"/>
                  </a:cubicBezTo>
                  <a:cubicBezTo>
                    <a:pt x="274747" y="533217"/>
                    <a:pt x="312921" y="522934"/>
                    <a:pt x="352130" y="502663"/>
                  </a:cubicBezTo>
                  <a:cubicBezTo>
                    <a:pt x="376248" y="490161"/>
                    <a:pt x="395261" y="471518"/>
                    <a:pt x="408503" y="447252"/>
                  </a:cubicBezTo>
                  <a:cubicBezTo>
                    <a:pt x="420636" y="425132"/>
                    <a:pt x="427812" y="398721"/>
                    <a:pt x="429810" y="368758"/>
                  </a:cubicBezTo>
                  <a:cubicBezTo>
                    <a:pt x="433731" y="312385"/>
                    <a:pt x="419157" y="246469"/>
                    <a:pt x="388825" y="183363"/>
                  </a:cubicBezTo>
                  <a:close/>
                  <a:moveTo>
                    <a:pt x="403399" y="366983"/>
                  </a:moveTo>
                  <a:cubicBezTo>
                    <a:pt x="400884" y="404417"/>
                    <a:pt x="387863" y="454280"/>
                    <a:pt x="339998" y="478989"/>
                  </a:cubicBezTo>
                  <a:cubicBezTo>
                    <a:pt x="304561" y="497337"/>
                    <a:pt x="270530" y="506584"/>
                    <a:pt x="238718" y="506584"/>
                  </a:cubicBezTo>
                  <a:cubicBezTo>
                    <a:pt x="236868" y="506584"/>
                    <a:pt x="234945" y="506584"/>
                    <a:pt x="233096" y="506510"/>
                  </a:cubicBezTo>
                  <a:cubicBezTo>
                    <a:pt x="203060" y="505475"/>
                    <a:pt x="174873" y="496005"/>
                    <a:pt x="149201" y="478398"/>
                  </a:cubicBezTo>
                  <a:cubicBezTo>
                    <a:pt x="127895" y="463750"/>
                    <a:pt x="108438" y="443553"/>
                    <a:pt x="91497" y="418399"/>
                  </a:cubicBezTo>
                  <a:cubicBezTo>
                    <a:pt x="75369" y="394578"/>
                    <a:pt x="61831" y="366909"/>
                    <a:pt x="51251" y="336207"/>
                  </a:cubicBezTo>
                  <a:cubicBezTo>
                    <a:pt x="30981" y="277466"/>
                    <a:pt x="22991" y="210884"/>
                    <a:pt x="29427" y="153549"/>
                  </a:cubicBezTo>
                  <a:cubicBezTo>
                    <a:pt x="35050" y="103242"/>
                    <a:pt x="65973" y="60777"/>
                    <a:pt x="112211" y="39915"/>
                  </a:cubicBezTo>
                  <a:cubicBezTo>
                    <a:pt x="131003" y="31481"/>
                    <a:pt x="150755" y="27264"/>
                    <a:pt x="170360" y="27264"/>
                  </a:cubicBezTo>
                  <a:cubicBezTo>
                    <a:pt x="198473" y="27264"/>
                    <a:pt x="226289" y="35846"/>
                    <a:pt x="250407" y="52714"/>
                  </a:cubicBezTo>
                  <a:cubicBezTo>
                    <a:pt x="295387" y="84229"/>
                    <a:pt x="336002" y="134684"/>
                    <a:pt x="364855" y="194904"/>
                  </a:cubicBezTo>
                  <a:cubicBezTo>
                    <a:pt x="378689" y="223830"/>
                    <a:pt x="389121" y="253423"/>
                    <a:pt x="395779" y="282941"/>
                  </a:cubicBezTo>
                  <a:cubicBezTo>
                    <a:pt x="402585" y="312755"/>
                    <a:pt x="405101" y="341090"/>
                    <a:pt x="403399" y="366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BEF8DCE-697C-5242-8BA1-28E53CEE0407}"/>
              </a:ext>
            </a:extLst>
          </p:cNvPr>
          <p:cNvSpPr txBox="1"/>
          <p:nvPr/>
        </p:nvSpPr>
        <p:spPr>
          <a:xfrm>
            <a:off x="4073329" y="4821441"/>
            <a:ext cx="8701205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advice. Promotions only work as well.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97A771A-D054-724A-9C51-986C3925B29E}"/>
              </a:ext>
            </a:extLst>
          </p:cNvPr>
          <p:cNvSpPr/>
          <p:nvPr/>
        </p:nvSpPr>
        <p:spPr>
          <a:xfrm>
            <a:off x="2337720" y="4555074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B1D2D6-E29C-BE46-8586-6056165F7CAE}"/>
              </a:ext>
            </a:extLst>
          </p:cNvPr>
          <p:cNvSpPr txBox="1"/>
          <p:nvPr/>
        </p:nvSpPr>
        <p:spPr>
          <a:xfrm>
            <a:off x="4073330" y="6986980"/>
            <a:ext cx="8701204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advice. Promotions only work as well.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27CB91F-D4B5-EE45-B3A7-CE5E464B113A}"/>
              </a:ext>
            </a:extLst>
          </p:cNvPr>
          <p:cNvSpPr/>
          <p:nvPr/>
        </p:nvSpPr>
        <p:spPr>
          <a:xfrm>
            <a:off x="2343542" y="6770143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C8857BF-7D9C-DA4F-A3BD-D22F97365D1B}"/>
              </a:ext>
            </a:extLst>
          </p:cNvPr>
          <p:cNvSpPr txBox="1"/>
          <p:nvPr/>
        </p:nvSpPr>
        <p:spPr>
          <a:xfrm>
            <a:off x="4073329" y="9086257"/>
            <a:ext cx="8701203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advice. Promotions only work as well.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49F7175-9D19-3746-AEAA-E4E7A2560AE5}"/>
              </a:ext>
            </a:extLst>
          </p:cNvPr>
          <p:cNvSpPr/>
          <p:nvPr/>
        </p:nvSpPr>
        <p:spPr>
          <a:xfrm>
            <a:off x="2337720" y="8851289"/>
            <a:ext cx="1500348" cy="150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0DD9D7-719E-1542-8E14-79AEE52CD00F}"/>
              </a:ext>
            </a:extLst>
          </p:cNvPr>
          <p:cNvSpPr txBox="1"/>
          <p:nvPr/>
        </p:nvSpPr>
        <p:spPr>
          <a:xfrm>
            <a:off x="4073329" y="11222821"/>
            <a:ext cx="8701203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advice. Promotions only work as well.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069F554-A781-674C-80E0-DE894AE44B3D}"/>
              </a:ext>
            </a:extLst>
          </p:cNvPr>
          <p:cNvSpPr/>
          <p:nvPr/>
        </p:nvSpPr>
        <p:spPr>
          <a:xfrm>
            <a:off x="2337720" y="10987853"/>
            <a:ext cx="1500348" cy="15003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795702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E7A02D-4093-D14F-8B71-D36D5E284D88}"/>
              </a:ext>
            </a:extLst>
          </p:cNvPr>
          <p:cNvGrpSpPr/>
          <p:nvPr/>
        </p:nvGrpSpPr>
        <p:grpSpPr>
          <a:xfrm>
            <a:off x="16630878" y="5498051"/>
            <a:ext cx="5896690" cy="6590660"/>
            <a:chOff x="16116643" y="5132291"/>
            <a:chExt cx="5896690" cy="6590660"/>
          </a:xfrm>
        </p:grpSpPr>
        <p:sp>
          <p:nvSpPr>
            <p:cNvPr id="32" name="Forma libre 515">
              <a:extLst>
                <a:ext uri="{FF2B5EF4-FFF2-40B4-BE49-F238E27FC236}">
                  <a16:creationId xmlns:a16="http://schemas.microsoft.com/office/drawing/2014/main" id="{2DA7C23D-D07A-414B-9AAC-6C8FAA09F42C}"/>
                </a:ext>
              </a:extLst>
            </p:cNvPr>
            <p:cNvSpPr/>
            <p:nvPr/>
          </p:nvSpPr>
          <p:spPr>
            <a:xfrm>
              <a:off x="16693289" y="10422113"/>
              <a:ext cx="4671404" cy="1300838"/>
            </a:xfrm>
            <a:custGeom>
              <a:avLst/>
              <a:gdLst>
                <a:gd name="connsiteX0" fmla="*/ 0 w 816149"/>
                <a:gd name="connsiteY0" fmla="*/ 0 h 227272"/>
                <a:gd name="connsiteX1" fmla="*/ 0 w 816149"/>
                <a:gd name="connsiteY1" fmla="*/ 230347 h 227272"/>
                <a:gd name="connsiteX2" fmla="*/ 110113 w 816149"/>
                <a:gd name="connsiteY2" fmla="*/ 230347 h 227272"/>
                <a:gd name="connsiteX3" fmla="*/ 110113 w 816149"/>
                <a:gd name="connsiteY3" fmla="*/ 180213 h 227272"/>
                <a:gd name="connsiteX4" fmla="*/ 201228 w 816149"/>
                <a:gd name="connsiteY4" fmla="*/ 89171 h 227272"/>
                <a:gd name="connsiteX5" fmla="*/ 627633 w 816149"/>
                <a:gd name="connsiteY5" fmla="*/ 89171 h 227272"/>
                <a:gd name="connsiteX6" fmla="*/ 718748 w 816149"/>
                <a:gd name="connsiteY6" fmla="*/ 180213 h 227272"/>
                <a:gd name="connsiteX7" fmla="*/ 718748 w 816149"/>
                <a:gd name="connsiteY7" fmla="*/ 230347 h 227272"/>
                <a:gd name="connsiteX8" fmla="*/ 828861 w 816149"/>
                <a:gd name="connsiteY8" fmla="*/ 230347 h 227272"/>
                <a:gd name="connsiteX9" fmla="*/ 828861 w 816149"/>
                <a:gd name="connsiteY9" fmla="*/ 0 h 227272"/>
                <a:gd name="connsiteX10" fmla="*/ 0 w 816149"/>
                <a:gd name="connsiteY10" fmla="*/ 0 h 22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6149" h="227272">
                  <a:moveTo>
                    <a:pt x="0" y="0"/>
                  </a:moveTo>
                  <a:lnTo>
                    <a:pt x="0" y="230347"/>
                  </a:lnTo>
                  <a:lnTo>
                    <a:pt x="110113" y="230347"/>
                  </a:lnTo>
                  <a:lnTo>
                    <a:pt x="110113" y="180213"/>
                  </a:lnTo>
                  <a:cubicBezTo>
                    <a:pt x="110113" y="130080"/>
                    <a:pt x="151189" y="89171"/>
                    <a:pt x="201228" y="89171"/>
                  </a:cubicBezTo>
                  <a:lnTo>
                    <a:pt x="627633" y="89171"/>
                  </a:lnTo>
                  <a:cubicBezTo>
                    <a:pt x="677806" y="89171"/>
                    <a:pt x="718748" y="130213"/>
                    <a:pt x="718748" y="180213"/>
                  </a:cubicBezTo>
                  <a:lnTo>
                    <a:pt x="718748" y="230347"/>
                  </a:lnTo>
                  <a:lnTo>
                    <a:pt x="828861" y="230347"/>
                  </a:lnTo>
                  <a:lnTo>
                    <a:pt x="8288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516">
              <a:extLst>
                <a:ext uri="{FF2B5EF4-FFF2-40B4-BE49-F238E27FC236}">
                  <a16:creationId xmlns:a16="http://schemas.microsoft.com/office/drawing/2014/main" id="{85316DDA-D8C0-EB4F-88F6-935FFFC24515}"/>
                </a:ext>
              </a:extLst>
            </p:cNvPr>
            <p:cNvSpPr/>
            <p:nvPr/>
          </p:nvSpPr>
          <p:spPr>
            <a:xfrm>
              <a:off x="17625275" y="5132291"/>
              <a:ext cx="459482" cy="4208596"/>
            </a:xfrm>
            <a:custGeom>
              <a:avLst/>
              <a:gdLst>
                <a:gd name="connsiteX0" fmla="*/ 67699 w 80277"/>
                <a:gd name="connsiteY0" fmla="*/ 735292 h 735291"/>
                <a:gd name="connsiteX1" fmla="*/ 21139 w 80277"/>
                <a:gd name="connsiteY1" fmla="*/ 735292 h 735291"/>
                <a:gd name="connsiteX2" fmla="*/ 0 w 80277"/>
                <a:gd name="connsiteY2" fmla="*/ 714169 h 735291"/>
                <a:gd name="connsiteX3" fmla="*/ 0 w 80277"/>
                <a:gd name="connsiteY3" fmla="*/ 21123 h 735291"/>
                <a:gd name="connsiteX4" fmla="*/ 21139 w 80277"/>
                <a:gd name="connsiteY4" fmla="*/ 0 h 735291"/>
                <a:gd name="connsiteX5" fmla="*/ 67699 w 80277"/>
                <a:gd name="connsiteY5" fmla="*/ 0 h 735291"/>
                <a:gd name="connsiteX6" fmla="*/ 88840 w 80277"/>
                <a:gd name="connsiteY6" fmla="*/ 21123 h 735291"/>
                <a:gd name="connsiteX7" fmla="*/ 88840 w 80277"/>
                <a:gd name="connsiteY7" fmla="*/ 714169 h 735291"/>
                <a:gd name="connsiteX8" fmla="*/ 67699 w 80277"/>
                <a:gd name="connsiteY8" fmla="*/ 735292 h 73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77" h="735291">
                  <a:moveTo>
                    <a:pt x="67699" y="735292"/>
                  </a:moveTo>
                  <a:lnTo>
                    <a:pt x="21139" y="735292"/>
                  </a:lnTo>
                  <a:cubicBezTo>
                    <a:pt x="9499" y="735292"/>
                    <a:pt x="0" y="725800"/>
                    <a:pt x="0" y="714169"/>
                  </a:cubicBezTo>
                  <a:lnTo>
                    <a:pt x="0" y="21123"/>
                  </a:lnTo>
                  <a:cubicBezTo>
                    <a:pt x="0" y="9492"/>
                    <a:pt x="9499" y="0"/>
                    <a:pt x="21139" y="0"/>
                  </a:cubicBezTo>
                  <a:lnTo>
                    <a:pt x="67699" y="0"/>
                  </a:lnTo>
                  <a:cubicBezTo>
                    <a:pt x="79340" y="0"/>
                    <a:pt x="88840" y="9492"/>
                    <a:pt x="88840" y="21123"/>
                  </a:cubicBezTo>
                  <a:lnTo>
                    <a:pt x="88840" y="714169"/>
                  </a:lnTo>
                  <a:cubicBezTo>
                    <a:pt x="88706" y="725800"/>
                    <a:pt x="79207" y="735292"/>
                    <a:pt x="67699" y="735292"/>
                  </a:cubicBezTo>
                  <a:close/>
                </a:path>
              </a:pathLst>
            </a:custGeom>
            <a:solidFill>
              <a:schemeClr val="tx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517">
              <a:extLst>
                <a:ext uri="{FF2B5EF4-FFF2-40B4-BE49-F238E27FC236}">
                  <a16:creationId xmlns:a16="http://schemas.microsoft.com/office/drawing/2014/main" id="{7E867F7F-8CB8-4941-9D4D-5C8333186EE6}"/>
                </a:ext>
              </a:extLst>
            </p:cNvPr>
            <p:cNvSpPr/>
            <p:nvPr/>
          </p:nvSpPr>
          <p:spPr>
            <a:xfrm>
              <a:off x="18346663" y="6414762"/>
              <a:ext cx="2833476" cy="4285116"/>
            </a:xfrm>
            <a:custGeom>
              <a:avLst/>
              <a:gdLst>
                <a:gd name="connsiteX0" fmla="*/ 506280 w 495041"/>
                <a:gd name="connsiteY0" fmla="*/ 760826 h 748660"/>
                <a:gd name="connsiteX1" fmla="*/ 314151 w 495041"/>
                <a:gd name="connsiteY1" fmla="*/ 751468 h 748660"/>
                <a:gd name="connsiteX2" fmla="*/ 192397 w 495041"/>
                <a:gd name="connsiteY2" fmla="*/ 281951 h 748660"/>
                <a:gd name="connsiteX3" fmla="*/ 2809 w 495041"/>
                <a:gd name="connsiteY3" fmla="*/ 192245 h 748660"/>
                <a:gd name="connsiteX4" fmla="*/ 0 w 495041"/>
                <a:gd name="connsiteY4" fmla="*/ 0 h 748660"/>
                <a:gd name="connsiteX5" fmla="*/ 330741 w 495041"/>
                <a:gd name="connsiteY5" fmla="*/ 148395 h 748660"/>
                <a:gd name="connsiteX6" fmla="*/ 506280 w 495041"/>
                <a:gd name="connsiteY6" fmla="*/ 760826 h 74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041" h="748660">
                  <a:moveTo>
                    <a:pt x="506280" y="760826"/>
                  </a:moveTo>
                  <a:lnTo>
                    <a:pt x="314151" y="751468"/>
                  </a:lnTo>
                  <a:cubicBezTo>
                    <a:pt x="324585" y="537432"/>
                    <a:pt x="282441" y="374999"/>
                    <a:pt x="192397" y="281951"/>
                  </a:cubicBezTo>
                  <a:cubicBezTo>
                    <a:pt x="106232" y="192914"/>
                    <a:pt x="3211" y="191711"/>
                    <a:pt x="2809" y="192245"/>
                  </a:cubicBezTo>
                  <a:lnTo>
                    <a:pt x="0" y="0"/>
                  </a:lnTo>
                  <a:cubicBezTo>
                    <a:pt x="7893" y="134"/>
                    <a:pt x="186376" y="-936"/>
                    <a:pt x="330741" y="148395"/>
                  </a:cubicBezTo>
                  <a:cubicBezTo>
                    <a:pt x="460388" y="282352"/>
                    <a:pt x="519526" y="488501"/>
                    <a:pt x="506280" y="76082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518">
              <a:extLst>
                <a:ext uri="{FF2B5EF4-FFF2-40B4-BE49-F238E27FC236}">
                  <a16:creationId xmlns:a16="http://schemas.microsoft.com/office/drawing/2014/main" id="{EEFD2CC1-DD2A-6843-AFCC-A5D571699B62}"/>
                </a:ext>
              </a:extLst>
            </p:cNvPr>
            <p:cNvSpPr/>
            <p:nvPr/>
          </p:nvSpPr>
          <p:spPr>
            <a:xfrm>
              <a:off x="16116643" y="10196375"/>
              <a:ext cx="5896690" cy="382601"/>
            </a:xfrm>
            <a:custGeom>
              <a:avLst/>
              <a:gdLst>
                <a:gd name="connsiteX0" fmla="*/ 995034 w 1030221"/>
                <a:gd name="connsiteY0" fmla="*/ 70588 h 66844"/>
                <a:gd name="connsiteX1" fmla="*/ 35320 w 1030221"/>
                <a:gd name="connsiteY1" fmla="*/ 70588 h 66844"/>
                <a:gd name="connsiteX2" fmla="*/ 0 w 1030221"/>
                <a:gd name="connsiteY2" fmla="*/ 35294 h 66844"/>
                <a:gd name="connsiteX3" fmla="*/ 0 w 1030221"/>
                <a:gd name="connsiteY3" fmla="*/ 35294 h 66844"/>
                <a:gd name="connsiteX4" fmla="*/ 35320 w 1030221"/>
                <a:gd name="connsiteY4" fmla="*/ 0 h 66844"/>
                <a:gd name="connsiteX5" fmla="*/ 995034 w 1030221"/>
                <a:gd name="connsiteY5" fmla="*/ 0 h 66844"/>
                <a:gd name="connsiteX6" fmla="*/ 1030354 w 1030221"/>
                <a:gd name="connsiteY6" fmla="*/ 35294 h 66844"/>
                <a:gd name="connsiteX7" fmla="*/ 1030354 w 1030221"/>
                <a:gd name="connsiteY7" fmla="*/ 35294 h 66844"/>
                <a:gd name="connsiteX8" fmla="*/ 995034 w 1030221"/>
                <a:gd name="connsiteY8" fmla="*/ 70588 h 6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0221" h="66844">
                  <a:moveTo>
                    <a:pt x="995034" y="70588"/>
                  </a:moveTo>
                  <a:lnTo>
                    <a:pt x="35320" y="70588"/>
                  </a:lnTo>
                  <a:cubicBezTo>
                    <a:pt x="15921" y="70588"/>
                    <a:pt x="0" y="54679"/>
                    <a:pt x="0" y="35294"/>
                  </a:cubicBezTo>
                  <a:lnTo>
                    <a:pt x="0" y="35294"/>
                  </a:lnTo>
                  <a:cubicBezTo>
                    <a:pt x="0" y="15909"/>
                    <a:pt x="15921" y="0"/>
                    <a:pt x="35320" y="0"/>
                  </a:cubicBezTo>
                  <a:lnTo>
                    <a:pt x="995034" y="0"/>
                  </a:lnTo>
                  <a:cubicBezTo>
                    <a:pt x="1014433" y="0"/>
                    <a:pt x="1030354" y="15909"/>
                    <a:pt x="1030354" y="35294"/>
                  </a:cubicBezTo>
                  <a:lnTo>
                    <a:pt x="1030354" y="35294"/>
                  </a:lnTo>
                  <a:cubicBezTo>
                    <a:pt x="1030222" y="54679"/>
                    <a:pt x="1014433" y="70588"/>
                    <a:pt x="995034" y="70588"/>
                  </a:cubicBezTo>
                  <a:close/>
                </a:path>
              </a:pathLst>
            </a:custGeom>
            <a:solidFill>
              <a:schemeClr val="tx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6" name="Forma libre 519">
              <a:extLst>
                <a:ext uri="{FF2B5EF4-FFF2-40B4-BE49-F238E27FC236}">
                  <a16:creationId xmlns:a16="http://schemas.microsoft.com/office/drawing/2014/main" id="{1018EE24-1A5C-5C4D-928E-38ED8F205D3E}"/>
                </a:ext>
              </a:extLst>
            </p:cNvPr>
            <p:cNvSpPr/>
            <p:nvPr/>
          </p:nvSpPr>
          <p:spPr>
            <a:xfrm>
              <a:off x="18818393" y="7320762"/>
              <a:ext cx="459482" cy="459121"/>
            </a:xfrm>
            <a:custGeom>
              <a:avLst/>
              <a:gdLst>
                <a:gd name="connsiteX0" fmla="*/ 81080 w 80277"/>
                <a:gd name="connsiteY0" fmla="*/ 40508 h 80213"/>
                <a:gd name="connsiteX1" fmla="*/ 40540 w 80277"/>
                <a:gd name="connsiteY1" fmla="*/ 81016 h 80213"/>
                <a:gd name="connsiteX2" fmla="*/ 0 w 80277"/>
                <a:gd name="connsiteY2" fmla="*/ 40508 h 80213"/>
                <a:gd name="connsiteX3" fmla="*/ 40540 w 80277"/>
                <a:gd name="connsiteY3" fmla="*/ 0 h 80213"/>
                <a:gd name="connsiteX4" fmla="*/ 81080 w 80277"/>
                <a:gd name="connsiteY4" fmla="*/ 40508 h 8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77" h="80213">
                  <a:moveTo>
                    <a:pt x="81080" y="40508"/>
                  </a:moveTo>
                  <a:cubicBezTo>
                    <a:pt x="81080" y="62880"/>
                    <a:pt x="62930" y="81016"/>
                    <a:pt x="40540" y="81016"/>
                  </a:cubicBezTo>
                  <a:cubicBezTo>
                    <a:pt x="18150" y="81016"/>
                    <a:pt x="0" y="62880"/>
                    <a:pt x="0" y="40508"/>
                  </a:cubicBezTo>
                  <a:cubicBezTo>
                    <a:pt x="0" y="18136"/>
                    <a:pt x="18150" y="0"/>
                    <a:pt x="40540" y="0"/>
                  </a:cubicBezTo>
                  <a:cubicBezTo>
                    <a:pt x="62930" y="0"/>
                    <a:pt x="81080" y="18136"/>
                    <a:pt x="81080" y="40508"/>
                  </a:cubicBezTo>
                  <a:close/>
                </a:path>
              </a:pathLst>
            </a:custGeom>
            <a:solidFill>
              <a:schemeClr val="tx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0" name="Forma libre 520">
              <a:extLst>
                <a:ext uri="{FF2B5EF4-FFF2-40B4-BE49-F238E27FC236}">
                  <a16:creationId xmlns:a16="http://schemas.microsoft.com/office/drawing/2014/main" id="{EB50A196-A7E9-B742-9209-0E3BA3D4BF0A}"/>
                </a:ext>
              </a:extLst>
            </p:cNvPr>
            <p:cNvSpPr/>
            <p:nvPr/>
          </p:nvSpPr>
          <p:spPr>
            <a:xfrm>
              <a:off x="17327373" y="5563097"/>
              <a:ext cx="1072125" cy="2295596"/>
            </a:xfrm>
            <a:custGeom>
              <a:avLst/>
              <a:gdLst>
                <a:gd name="connsiteX0" fmla="*/ 192933 w 187313"/>
                <a:gd name="connsiteY0" fmla="*/ 32620 h 401068"/>
                <a:gd name="connsiteX1" fmla="*/ 160286 w 187313"/>
                <a:gd name="connsiteY1" fmla="*/ 0 h 401068"/>
                <a:gd name="connsiteX2" fmla="*/ 32647 w 187313"/>
                <a:gd name="connsiteY2" fmla="*/ 0 h 401068"/>
                <a:gd name="connsiteX3" fmla="*/ 0 w 187313"/>
                <a:gd name="connsiteY3" fmla="*/ 32620 h 401068"/>
                <a:gd name="connsiteX4" fmla="*/ 0 w 187313"/>
                <a:gd name="connsiteY4" fmla="*/ 410961 h 401068"/>
                <a:gd name="connsiteX5" fmla="*/ 192933 w 187313"/>
                <a:gd name="connsiteY5" fmla="*/ 410961 h 401068"/>
                <a:gd name="connsiteX6" fmla="*/ 192933 w 187313"/>
                <a:gd name="connsiteY6" fmla="*/ 32620 h 40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13" h="401068">
                  <a:moveTo>
                    <a:pt x="192933" y="32620"/>
                  </a:moveTo>
                  <a:cubicBezTo>
                    <a:pt x="192933" y="14706"/>
                    <a:pt x="178214" y="0"/>
                    <a:pt x="160286" y="0"/>
                  </a:cubicBezTo>
                  <a:lnTo>
                    <a:pt x="32647" y="0"/>
                  </a:lnTo>
                  <a:cubicBezTo>
                    <a:pt x="14717" y="0"/>
                    <a:pt x="0" y="14706"/>
                    <a:pt x="0" y="32620"/>
                  </a:cubicBezTo>
                  <a:lnTo>
                    <a:pt x="0" y="410961"/>
                  </a:lnTo>
                  <a:lnTo>
                    <a:pt x="192933" y="410961"/>
                  </a:lnTo>
                  <a:lnTo>
                    <a:pt x="192933" y="3262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1" name="Forma libre 521">
              <a:extLst>
                <a:ext uri="{FF2B5EF4-FFF2-40B4-BE49-F238E27FC236}">
                  <a16:creationId xmlns:a16="http://schemas.microsoft.com/office/drawing/2014/main" id="{394E12DA-58C8-694A-9410-59DDFEA63D5D}"/>
                </a:ext>
              </a:extLst>
            </p:cNvPr>
            <p:cNvSpPr/>
            <p:nvPr/>
          </p:nvSpPr>
          <p:spPr>
            <a:xfrm>
              <a:off x="17326606" y="8639962"/>
              <a:ext cx="1072125" cy="459121"/>
            </a:xfrm>
            <a:custGeom>
              <a:avLst/>
              <a:gdLst>
                <a:gd name="connsiteX0" fmla="*/ 0 w 187313"/>
                <a:gd name="connsiteY0" fmla="*/ 48262 h 80213"/>
                <a:gd name="connsiteX1" fmla="*/ 32647 w 187313"/>
                <a:gd name="connsiteY1" fmla="*/ 80882 h 80213"/>
                <a:gd name="connsiteX2" fmla="*/ 160286 w 187313"/>
                <a:gd name="connsiteY2" fmla="*/ 80882 h 80213"/>
                <a:gd name="connsiteX3" fmla="*/ 192933 w 187313"/>
                <a:gd name="connsiteY3" fmla="*/ 48262 h 80213"/>
                <a:gd name="connsiteX4" fmla="*/ 192933 w 187313"/>
                <a:gd name="connsiteY4" fmla="*/ 0 h 80213"/>
                <a:gd name="connsiteX5" fmla="*/ 0 w 187313"/>
                <a:gd name="connsiteY5" fmla="*/ 0 h 80213"/>
                <a:gd name="connsiteX6" fmla="*/ 0 w 187313"/>
                <a:gd name="connsiteY6" fmla="*/ 48262 h 8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13" h="80213">
                  <a:moveTo>
                    <a:pt x="0" y="48262"/>
                  </a:moveTo>
                  <a:cubicBezTo>
                    <a:pt x="0" y="66176"/>
                    <a:pt x="14717" y="80882"/>
                    <a:pt x="32647" y="80882"/>
                  </a:cubicBezTo>
                  <a:lnTo>
                    <a:pt x="160286" y="80882"/>
                  </a:lnTo>
                  <a:cubicBezTo>
                    <a:pt x="178216" y="80882"/>
                    <a:pt x="192933" y="66176"/>
                    <a:pt x="192933" y="48262"/>
                  </a:cubicBezTo>
                  <a:lnTo>
                    <a:pt x="192933" y="0"/>
                  </a:lnTo>
                  <a:lnTo>
                    <a:pt x="0" y="0"/>
                  </a:lnTo>
                  <a:lnTo>
                    <a:pt x="0" y="4826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Forma libre 522">
              <a:extLst>
                <a:ext uri="{FF2B5EF4-FFF2-40B4-BE49-F238E27FC236}">
                  <a16:creationId xmlns:a16="http://schemas.microsoft.com/office/drawing/2014/main" id="{C187497C-38D7-F34E-9D48-56231A352BDC}"/>
                </a:ext>
              </a:extLst>
            </p:cNvPr>
            <p:cNvSpPr/>
            <p:nvPr/>
          </p:nvSpPr>
          <p:spPr>
            <a:xfrm>
              <a:off x="17326612" y="7915318"/>
              <a:ext cx="1072125" cy="688676"/>
            </a:xfrm>
            <a:custGeom>
              <a:avLst/>
              <a:gdLst>
                <a:gd name="connsiteX0" fmla="*/ 0 w 187313"/>
                <a:gd name="connsiteY0" fmla="*/ 0 h 120320"/>
                <a:gd name="connsiteX1" fmla="*/ 192933 w 187313"/>
                <a:gd name="connsiteY1" fmla="*/ 0 h 120320"/>
                <a:gd name="connsiteX2" fmla="*/ 192933 w 187313"/>
                <a:gd name="connsiteY2" fmla="*/ 126604 h 120320"/>
                <a:gd name="connsiteX3" fmla="*/ 0 w 187313"/>
                <a:gd name="connsiteY3" fmla="*/ 126604 h 12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313" h="120320">
                  <a:moveTo>
                    <a:pt x="0" y="0"/>
                  </a:moveTo>
                  <a:lnTo>
                    <a:pt x="192933" y="0"/>
                  </a:lnTo>
                  <a:lnTo>
                    <a:pt x="192933" y="126604"/>
                  </a:lnTo>
                  <a:lnTo>
                    <a:pt x="0" y="126604"/>
                  </a:lnTo>
                  <a:close/>
                </a:path>
              </a:pathLst>
            </a:custGeom>
            <a:solidFill>
              <a:schemeClr val="tx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2" name="Forma libre 523">
              <a:extLst>
                <a:ext uri="{FF2B5EF4-FFF2-40B4-BE49-F238E27FC236}">
                  <a16:creationId xmlns:a16="http://schemas.microsoft.com/office/drawing/2014/main" id="{2C7C13CE-D1A8-B549-B4D4-ADF72D765450}"/>
                </a:ext>
              </a:extLst>
            </p:cNvPr>
            <p:cNvSpPr/>
            <p:nvPr/>
          </p:nvSpPr>
          <p:spPr>
            <a:xfrm>
              <a:off x="18069441" y="6037518"/>
              <a:ext cx="842387" cy="841717"/>
            </a:xfrm>
            <a:custGeom>
              <a:avLst/>
              <a:gdLst>
                <a:gd name="connsiteX0" fmla="*/ 151724 w 147174"/>
                <a:gd name="connsiteY0" fmla="*/ 75802 h 147058"/>
                <a:gd name="connsiteX1" fmla="*/ 75862 w 147174"/>
                <a:gd name="connsiteY1" fmla="*/ 151604 h 147058"/>
                <a:gd name="connsiteX2" fmla="*/ -1 w 147174"/>
                <a:gd name="connsiteY2" fmla="*/ 75802 h 147058"/>
                <a:gd name="connsiteX3" fmla="*/ 75862 w 147174"/>
                <a:gd name="connsiteY3" fmla="*/ 0 h 147058"/>
                <a:gd name="connsiteX4" fmla="*/ 151724 w 147174"/>
                <a:gd name="connsiteY4" fmla="*/ 75802 h 14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74" h="147058">
                  <a:moveTo>
                    <a:pt x="151724" y="75802"/>
                  </a:moveTo>
                  <a:cubicBezTo>
                    <a:pt x="151724" y="117666"/>
                    <a:pt x="117759" y="151604"/>
                    <a:pt x="75862" y="151604"/>
                  </a:cubicBezTo>
                  <a:cubicBezTo>
                    <a:pt x="33964" y="151604"/>
                    <a:pt x="-1" y="117666"/>
                    <a:pt x="-1" y="75802"/>
                  </a:cubicBezTo>
                  <a:cubicBezTo>
                    <a:pt x="-1" y="33938"/>
                    <a:pt x="33964" y="0"/>
                    <a:pt x="75862" y="0"/>
                  </a:cubicBezTo>
                  <a:cubicBezTo>
                    <a:pt x="117759" y="0"/>
                    <a:pt x="151724" y="33938"/>
                    <a:pt x="151724" y="75802"/>
                  </a:cubicBezTo>
                  <a:close/>
                </a:path>
              </a:pathLst>
            </a:custGeom>
            <a:solidFill>
              <a:schemeClr val="tx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524">
              <a:extLst>
                <a:ext uri="{FF2B5EF4-FFF2-40B4-BE49-F238E27FC236}">
                  <a16:creationId xmlns:a16="http://schemas.microsoft.com/office/drawing/2014/main" id="{45730B48-EB84-EC4F-B0A6-988BEAA1BA84}"/>
                </a:ext>
              </a:extLst>
            </p:cNvPr>
            <p:cNvSpPr/>
            <p:nvPr/>
          </p:nvSpPr>
          <p:spPr>
            <a:xfrm>
              <a:off x="18296117" y="6264017"/>
              <a:ext cx="382905" cy="382601"/>
            </a:xfrm>
            <a:custGeom>
              <a:avLst/>
              <a:gdLst>
                <a:gd name="connsiteX0" fmla="*/ 72516 w 66897"/>
                <a:gd name="connsiteY0" fmla="*/ 36230 h 66844"/>
                <a:gd name="connsiteX1" fmla="*/ 36258 w 66897"/>
                <a:gd name="connsiteY1" fmla="*/ 72460 h 66844"/>
                <a:gd name="connsiteX2" fmla="*/ 0 w 66897"/>
                <a:gd name="connsiteY2" fmla="*/ 36230 h 66844"/>
                <a:gd name="connsiteX3" fmla="*/ 36258 w 66897"/>
                <a:gd name="connsiteY3" fmla="*/ 0 h 66844"/>
                <a:gd name="connsiteX4" fmla="*/ 72516 w 66897"/>
                <a:gd name="connsiteY4" fmla="*/ 36230 h 6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97" h="66844">
                  <a:moveTo>
                    <a:pt x="72516" y="36230"/>
                  </a:moveTo>
                  <a:cubicBezTo>
                    <a:pt x="72516" y="56239"/>
                    <a:pt x="56283" y="72460"/>
                    <a:pt x="36258" y="72460"/>
                  </a:cubicBezTo>
                  <a:cubicBezTo>
                    <a:pt x="16233" y="72460"/>
                    <a:pt x="0" y="56239"/>
                    <a:pt x="0" y="36230"/>
                  </a:cubicBezTo>
                  <a:cubicBezTo>
                    <a:pt x="0" y="16221"/>
                    <a:pt x="16233" y="0"/>
                    <a:pt x="36258" y="0"/>
                  </a:cubicBezTo>
                  <a:cubicBezTo>
                    <a:pt x="56283" y="0"/>
                    <a:pt x="72516" y="16221"/>
                    <a:pt x="72516" y="3623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A285D437-F899-2A40-87DB-5F5D08B75C1C}"/>
              </a:ext>
            </a:extLst>
          </p:cNvPr>
          <p:cNvSpPr/>
          <p:nvPr/>
        </p:nvSpPr>
        <p:spPr>
          <a:xfrm>
            <a:off x="1869802" y="5931962"/>
            <a:ext cx="2085638" cy="20856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94BF766-CA1F-2D47-96F2-5D003F3182C1}"/>
              </a:ext>
            </a:extLst>
          </p:cNvPr>
          <p:cNvSpPr/>
          <p:nvPr/>
        </p:nvSpPr>
        <p:spPr>
          <a:xfrm>
            <a:off x="1850082" y="9631703"/>
            <a:ext cx="2085638" cy="20856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5043674-716B-404C-AC02-3F1EE1096A97}"/>
              </a:ext>
            </a:extLst>
          </p:cNvPr>
          <p:cNvSpPr/>
          <p:nvPr/>
        </p:nvSpPr>
        <p:spPr>
          <a:xfrm>
            <a:off x="9163415" y="5928857"/>
            <a:ext cx="2085638" cy="20856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4C32A0B-D2DE-2447-BF96-14C58C740227}"/>
              </a:ext>
            </a:extLst>
          </p:cNvPr>
          <p:cNvSpPr/>
          <p:nvPr/>
        </p:nvSpPr>
        <p:spPr>
          <a:xfrm>
            <a:off x="9163414" y="9631703"/>
            <a:ext cx="2085638" cy="20856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5B8267-E3E5-7A46-8A30-6369B7A38D51}"/>
              </a:ext>
            </a:extLst>
          </p:cNvPr>
          <p:cNvGrpSpPr/>
          <p:nvPr/>
        </p:nvGrpSpPr>
        <p:grpSpPr>
          <a:xfrm>
            <a:off x="4166800" y="5954643"/>
            <a:ext cx="4212723" cy="2034063"/>
            <a:chOff x="17333689" y="6338566"/>
            <a:chExt cx="4212723" cy="2034063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0D2E7DF-20AF-174C-A698-4755B21BCC3B}"/>
                </a:ext>
              </a:extLst>
            </p:cNvPr>
            <p:cNvSpPr txBox="1"/>
            <p:nvPr/>
          </p:nvSpPr>
          <p:spPr>
            <a:xfrm>
              <a:off x="17333690" y="6987634"/>
              <a:ext cx="42127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2CA03CE-379F-104B-ABA3-E5EA2D1D250F}"/>
                </a:ext>
              </a:extLst>
            </p:cNvPr>
            <p:cNvSpPr/>
            <p:nvPr/>
          </p:nvSpPr>
          <p:spPr>
            <a:xfrm>
              <a:off x="17333689" y="633856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Bacteria 1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32C2E6D-36E0-D949-A2EF-244D3291C309}"/>
              </a:ext>
            </a:extLst>
          </p:cNvPr>
          <p:cNvGrpSpPr/>
          <p:nvPr/>
        </p:nvGrpSpPr>
        <p:grpSpPr>
          <a:xfrm>
            <a:off x="4166800" y="9625985"/>
            <a:ext cx="4212723" cy="2034063"/>
            <a:chOff x="17333689" y="6338566"/>
            <a:chExt cx="4212723" cy="203406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BEC0060-735C-F34E-94E6-DA82AB543D23}"/>
                </a:ext>
              </a:extLst>
            </p:cNvPr>
            <p:cNvSpPr txBox="1"/>
            <p:nvPr/>
          </p:nvSpPr>
          <p:spPr>
            <a:xfrm>
              <a:off x="17333690" y="6987634"/>
              <a:ext cx="42127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72305B2-C6EB-3A40-8188-80F033D38FF4}"/>
                </a:ext>
              </a:extLst>
            </p:cNvPr>
            <p:cNvSpPr/>
            <p:nvPr/>
          </p:nvSpPr>
          <p:spPr>
            <a:xfrm>
              <a:off x="17333689" y="633856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Bacteria 3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98AA128-6ABD-DD42-8BB3-EC15E1EC6CBD}"/>
              </a:ext>
            </a:extLst>
          </p:cNvPr>
          <p:cNvGrpSpPr/>
          <p:nvPr/>
        </p:nvGrpSpPr>
        <p:grpSpPr>
          <a:xfrm>
            <a:off x="11479870" y="5954643"/>
            <a:ext cx="4212723" cy="2034063"/>
            <a:chOff x="17333689" y="6338566"/>
            <a:chExt cx="4212723" cy="2034063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67A4E71-8C1B-E148-82F5-3F898B90ABC2}"/>
                </a:ext>
              </a:extLst>
            </p:cNvPr>
            <p:cNvSpPr txBox="1"/>
            <p:nvPr/>
          </p:nvSpPr>
          <p:spPr>
            <a:xfrm>
              <a:off x="17333690" y="6987634"/>
              <a:ext cx="42127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4747670-23C2-B446-BC47-4521C9FB5842}"/>
                </a:ext>
              </a:extLst>
            </p:cNvPr>
            <p:cNvSpPr/>
            <p:nvPr/>
          </p:nvSpPr>
          <p:spPr>
            <a:xfrm>
              <a:off x="17333689" y="633856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Bacteria 2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EA64B35-09C0-C34B-B622-810C88B2A232}"/>
              </a:ext>
            </a:extLst>
          </p:cNvPr>
          <p:cNvGrpSpPr/>
          <p:nvPr/>
        </p:nvGrpSpPr>
        <p:grpSpPr>
          <a:xfrm>
            <a:off x="11479870" y="9625985"/>
            <a:ext cx="4212723" cy="2034063"/>
            <a:chOff x="17333689" y="6338566"/>
            <a:chExt cx="4212723" cy="2034063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7BDF9E9-CF8C-8841-9CA0-112DCBF977A3}"/>
                </a:ext>
              </a:extLst>
            </p:cNvPr>
            <p:cNvSpPr txBox="1"/>
            <p:nvPr/>
          </p:nvSpPr>
          <p:spPr>
            <a:xfrm>
              <a:off x="17333690" y="6987634"/>
              <a:ext cx="42127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8AD0D6F-7F4F-CC47-A971-7BC529E46047}"/>
                </a:ext>
              </a:extLst>
            </p:cNvPr>
            <p:cNvSpPr/>
            <p:nvPr/>
          </p:nvSpPr>
          <p:spPr>
            <a:xfrm>
              <a:off x="17333689" y="633856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Bacteria 4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DB7ECB-68D8-A14D-BB64-4B550EBE6364}"/>
              </a:ext>
            </a:extLst>
          </p:cNvPr>
          <p:cNvGrpSpPr/>
          <p:nvPr/>
        </p:nvGrpSpPr>
        <p:grpSpPr>
          <a:xfrm>
            <a:off x="2394543" y="6352170"/>
            <a:ext cx="1117284" cy="1239010"/>
            <a:chOff x="8619851" y="14952118"/>
            <a:chExt cx="7046726" cy="7814462"/>
          </a:xfrm>
        </p:grpSpPr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D31E7188-5121-7742-B102-210B1CC5D562}"/>
                </a:ext>
              </a:extLst>
            </p:cNvPr>
            <p:cNvSpPr/>
            <p:nvPr/>
          </p:nvSpPr>
          <p:spPr>
            <a:xfrm>
              <a:off x="8889305" y="16124184"/>
              <a:ext cx="5973002" cy="5952058"/>
            </a:xfrm>
            <a:custGeom>
              <a:avLst/>
              <a:gdLst>
                <a:gd name="connsiteX0" fmla="*/ 415283 w 655280"/>
                <a:gd name="connsiteY0" fmla="*/ 26124 h 652983"/>
                <a:gd name="connsiteX1" fmla="*/ 397414 w 655280"/>
                <a:gd name="connsiteY1" fmla="*/ 92085 h 652983"/>
                <a:gd name="connsiteX2" fmla="*/ 433437 w 655280"/>
                <a:gd name="connsiteY2" fmla="*/ 104536 h 652983"/>
                <a:gd name="connsiteX3" fmla="*/ 461951 w 655280"/>
                <a:gd name="connsiteY3" fmla="*/ 43232 h 652983"/>
                <a:gd name="connsiteX4" fmla="*/ 414903 w 655280"/>
                <a:gd name="connsiteY4" fmla="*/ 26124 h 652983"/>
                <a:gd name="connsiteX5" fmla="*/ 194679 w 655280"/>
                <a:gd name="connsiteY5" fmla="*/ 64142 h 652983"/>
                <a:gd name="connsiteX6" fmla="*/ 232698 w 655280"/>
                <a:gd name="connsiteY6" fmla="*/ 121169 h 652983"/>
                <a:gd name="connsiteX7" fmla="*/ 265869 w 655280"/>
                <a:gd name="connsiteY7" fmla="*/ 102160 h 652983"/>
                <a:gd name="connsiteX8" fmla="*/ 239161 w 655280"/>
                <a:gd name="connsiteY8" fmla="*/ 39715 h 652983"/>
                <a:gd name="connsiteX9" fmla="*/ 195059 w 655280"/>
                <a:gd name="connsiteY9" fmla="*/ 63381 h 652983"/>
                <a:gd name="connsiteX10" fmla="*/ 40703 w 655280"/>
                <a:gd name="connsiteY10" fmla="*/ 197205 h 652983"/>
                <a:gd name="connsiteX11" fmla="*/ 109327 w 655280"/>
                <a:gd name="connsiteY11" fmla="*/ 232847 h 652983"/>
                <a:gd name="connsiteX12" fmla="*/ 131758 w 655280"/>
                <a:gd name="connsiteY12" fmla="*/ 196255 h 652983"/>
                <a:gd name="connsiteX13" fmla="*/ 70833 w 655280"/>
                <a:gd name="connsiteY13" fmla="*/ 149397 h 652983"/>
                <a:gd name="connsiteX14" fmla="*/ 40703 w 655280"/>
                <a:gd name="connsiteY14" fmla="*/ 196920 h 652983"/>
                <a:gd name="connsiteX15" fmla="*/ 41748 w 655280"/>
                <a:gd name="connsiteY15" fmla="*/ 414858 h 652983"/>
                <a:gd name="connsiteX16" fmla="*/ 105620 w 655280"/>
                <a:gd name="connsiteY16" fmla="*/ 391002 h 652983"/>
                <a:gd name="connsiteX17" fmla="*/ 94690 w 655280"/>
                <a:gd name="connsiteY17" fmla="*/ 354790 h 652983"/>
                <a:gd name="connsiteX18" fmla="*/ 28157 w 655280"/>
                <a:gd name="connsiteY18" fmla="*/ 366861 h 652983"/>
                <a:gd name="connsiteX19" fmla="*/ 41558 w 655280"/>
                <a:gd name="connsiteY19" fmla="*/ 414858 h 652983"/>
                <a:gd name="connsiteX20" fmla="*/ 150292 w 655280"/>
                <a:gd name="connsiteY20" fmla="*/ 568356 h 652983"/>
                <a:gd name="connsiteX21" fmla="*/ 199907 w 655280"/>
                <a:gd name="connsiteY21" fmla="*/ 508953 h 652983"/>
                <a:gd name="connsiteX22" fmla="*/ 169016 w 655280"/>
                <a:gd name="connsiteY22" fmla="*/ 479204 h 652983"/>
                <a:gd name="connsiteX23" fmla="*/ 110182 w 655280"/>
                <a:gd name="connsiteY23" fmla="*/ 528628 h 652983"/>
                <a:gd name="connsiteX24" fmla="*/ 150292 w 655280"/>
                <a:gd name="connsiteY24" fmla="*/ 568356 h 652983"/>
                <a:gd name="connsiteX25" fmla="*/ 340386 w 655280"/>
                <a:gd name="connsiteY25" fmla="*/ 620726 h 652983"/>
                <a:gd name="connsiteX26" fmla="*/ 338960 w 655280"/>
                <a:gd name="connsiteY26" fmla="*/ 554955 h 652983"/>
                <a:gd name="connsiteX27" fmla="*/ 302462 w 655280"/>
                <a:gd name="connsiteY27" fmla="*/ 553149 h 652983"/>
                <a:gd name="connsiteX28" fmla="*/ 292387 w 655280"/>
                <a:gd name="connsiteY28" fmla="*/ 617685 h 652983"/>
                <a:gd name="connsiteX29" fmla="*/ 340386 w 655280"/>
                <a:gd name="connsiteY29" fmla="*/ 620726 h 652983"/>
                <a:gd name="connsiteX30" fmla="*/ 586557 w 655280"/>
                <a:gd name="connsiteY30" fmla="*/ 517887 h 652983"/>
                <a:gd name="connsiteX31" fmla="*/ 522781 w 655280"/>
                <a:gd name="connsiteY31" fmla="*/ 474262 h 652983"/>
                <a:gd name="connsiteX32" fmla="*/ 496073 w 655280"/>
                <a:gd name="connsiteY32" fmla="*/ 507908 h 652983"/>
                <a:gd name="connsiteX33" fmla="*/ 550725 w 655280"/>
                <a:gd name="connsiteY33" fmla="*/ 561798 h 652983"/>
                <a:gd name="connsiteX34" fmla="*/ 586557 w 655280"/>
                <a:gd name="connsiteY34" fmla="*/ 517887 h 652983"/>
                <a:gd name="connsiteX35" fmla="*/ 622105 w 655280"/>
                <a:gd name="connsiteY35" fmla="*/ 326086 h 652983"/>
                <a:gd name="connsiteX36" fmla="*/ 560419 w 655280"/>
                <a:gd name="connsiteY36" fmla="*/ 334640 h 652983"/>
                <a:gd name="connsiteX37" fmla="*/ 562700 w 655280"/>
                <a:gd name="connsiteY37" fmla="*/ 369047 h 652983"/>
                <a:gd name="connsiteX38" fmla="*/ 624386 w 655280"/>
                <a:gd name="connsiteY38" fmla="*/ 371518 h 652983"/>
                <a:gd name="connsiteX39" fmla="*/ 622105 w 655280"/>
                <a:gd name="connsiteY39" fmla="*/ 326086 h 652983"/>
                <a:gd name="connsiteX40" fmla="*/ 565077 w 655280"/>
                <a:gd name="connsiteY40" fmla="*/ 152249 h 652983"/>
                <a:gd name="connsiteX41" fmla="*/ 525347 w 655280"/>
                <a:gd name="connsiteY41" fmla="*/ 193118 h 652983"/>
                <a:gd name="connsiteX42" fmla="*/ 546352 w 655280"/>
                <a:gd name="connsiteY42" fmla="*/ 216784 h 652983"/>
                <a:gd name="connsiteX43" fmla="*/ 592355 w 655280"/>
                <a:gd name="connsiteY43" fmla="*/ 183804 h 652983"/>
                <a:gd name="connsiteX44" fmla="*/ 565077 w 655280"/>
                <a:gd name="connsiteY44" fmla="*/ 152249 h 652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55280" h="652983">
                  <a:moveTo>
                    <a:pt x="415283" y="26124"/>
                  </a:moveTo>
                  <a:cubicBezTo>
                    <a:pt x="412051" y="56728"/>
                    <a:pt x="433437" y="52356"/>
                    <a:pt x="397414" y="92085"/>
                  </a:cubicBezTo>
                  <a:cubicBezTo>
                    <a:pt x="387244" y="103491"/>
                    <a:pt x="434007" y="121454"/>
                    <a:pt x="433437" y="104536"/>
                  </a:cubicBezTo>
                  <a:cubicBezTo>
                    <a:pt x="431631" y="51786"/>
                    <a:pt x="445032" y="68704"/>
                    <a:pt x="461951" y="43232"/>
                  </a:cubicBezTo>
                  <a:cubicBezTo>
                    <a:pt x="489229" y="2743"/>
                    <a:pt x="419845" y="-21304"/>
                    <a:pt x="414903" y="26124"/>
                  </a:cubicBezTo>
                  <a:close/>
                  <a:moveTo>
                    <a:pt x="194679" y="64142"/>
                  </a:moveTo>
                  <a:cubicBezTo>
                    <a:pt x="215589" y="87048"/>
                    <a:pt x="226424" y="68134"/>
                    <a:pt x="232698" y="121169"/>
                  </a:cubicBezTo>
                  <a:cubicBezTo>
                    <a:pt x="234503" y="136281"/>
                    <a:pt x="278891" y="113280"/>
                    <a:pt x="265869" y="102160"/>
                  </a:cubicBezTo>
                  <a:cubicBezTo>
                    <a:pt x="225189" y="68229"/>
                    <a:pt x="246860" y="69464"/>
                    <a:pt x="239161" y="39715"/>
                  </a:cubicBezTo>
                  <a:cubicBezTo>
                    <a:pt x="226995" y="-7807"/>
                    <a:pt x="163123" y="28500"/>
                    <a:pt x="195059" y="63381"/>
                  </a:cubicBezTo>
                  <a:close/>
                  <a:moveTo>
                    <a:pt x="40703" y="197205"/>
                  </a:moveTo>
                  <a:cubicBezTo>
                    <a:pt x="73874" y="208230"/>
                    <a:pt x="73874" y="183614"/>
                    <a:pt x="109327" y="232847"/>
                  </a:cubicBezTo>
                  <a:cubicBezTo>
                    <a:pt x="119307" y="246914"/>
                    <a:pt x="150482" y="199676"/>
                    <a:pt x="131758" y="196255"/>
                  </a:cubicBezTo>
                  <a:cubicBezTo>
                    <a:pt x="72924" y="185229"/>
                    <a:pt x="94880" y="174679"/>
                    <a:pt x="70833" y="149397"/>
                  </a:cubicBezTo>
                  <a:cubicBezTo>
                    <a:pt x="32814" y="109478"/>
                    <a:pt x="-10527" y="180287"/>
                    <a:pt x="40703" y="196920"/>
                  </a:cubicBezTo>
                  <a:close/>
                  <a:moveTo>
                    <a:pt x="41748" y="414858"/>
                  </a:moveTo>
                  <a:cubicBezTo>
                    <a:pt x="68457" y="399746"/>
                    <a:pt x="52489" y="385109"/>
                    <a:pt x="105620" y="391002"/>
                  </a:cubicBezTo>
                  <a:cubicBezTo>
                    <a:pt x="120732" y="392523"/>
                    <a:pt x="108281" y="344430"/>
                    <a:pt x="94690" y="354790"/>
                  </a:cubicBezTo>
                  <a:cubicBezTo>
                    <a:pt x="52964" y="386725"/>
                    <a:pt x="59047" y="366195"/>
                    <a:pt x="28157" y="366861"/>
                  </a:cubicBezTo>
                  <a:cubicBezTo>
                    <a:pt x="-20507" y="368286"/>
                    <a:pt x="403" y="438430"/>
                    <a:pt x="41558" y="414858"/>
                  </a:cubicBezTo>
                  <a:close/>
                  <a:moveTo>
                    <a:pt x="150292" y="568356"/>
                  </a:moveTo>
                  <a:cubicBezTo>
                    <a:pt x="168161" y="538417"/>
                    <a:pt x="144114" y="532905"/>
                    <a:pt x="199907" y="508953"/>
                  </a:cubicBezTo>
                  <a:cubicBezTo>
                    <a:pt x="215779" y="502205"/>
                    <a:pt x="176525" y="461431"/>
                    <a:pt x="169016" y="479204"/>
                  </a:cubicBezTo>
                  <a:cubicBezTo>
                    <a:pt x="145730" y="534330"/>
                    <a:pt x="140027" y="510569"/>
                    <a:pt x="110182" y="528628"/>
                  </a:cubicBezTo>
                  <a:cubicBezTo>
                    <a:pt x="62659" y="557141"/>
                    <a:pt x="122728" y="614738"/>
                    <a:pt x="150292" y="568356"/>
                  </a:cubicBezTo>
                  <a:close/>
                  <a:moveTo>
                    <a:pt x="340386" y="620726"/>
                  </a:moveTo>
                  <a:cubicBezTo>
                    <a:pt x="335063" y="591547"/>
                    <a:pt x="316529" y="601717"/>
                    <a:pt x="338960" y="554955"/>
                  </a:cubicBezTo>
                  <a:cubicBezTo>
                    <a:pt x="345233" y="541649"/>
                    <a:pt x="297235" y="537657"/>
                    <a:pt x="302462" y="553149"/>
                  </a:cubicBezTo>
                  <a:cubicBezTo>
                    <a:pt x="318240" y="601527"/>
                    <a:pt x="301321" y="589551"/>
                    <a:pt x="292387" y="617685"/>
                  </a:cubicBezTo>
                  <a:cubicBezTo>
                    <a:pt x="278130" y="662451"/>
                    <a:pt x="348750" y="665873"/>
                    <a:pt x="340386" y="620726"/>
                  </a:cubicBezTo>
                  <a:close/>
                  <a:moveTo>
                    <a:pt x="586557" y="517887"/>
                  </a:moveTo>
                  <a:cubicBezTo>
                    <a:pt x="555002" y="503060"/>
                    <a:pt x="551865" y="527392"/>
                    <a:pt x="522781" y="474262"/>
                  </a:cubicBezTo>
                  <a:cubicBezTo>
                    <a:pt x="514417" y="459054"/>
                    <a:pt x="477824" y="502015"/>
                    <a:pt x="496073" y="507908"/>
                  </a:cubicBezTo>
                  <a:cubicBezTo>
                    <a:pt x="553101" y="525776"/>
                    <a:pt x="530099" y="533760"/>
                    <a:pt x="550725" y="561798"/>
                  </a:cubicBezTo>
                  <a:cubicBezTo>
                    <a:pt x="583516" y="605994"/>
                    <a:pt x="635221" y="540888"/>
                    <a:pt x="586557" y="517887"/>
                  </a:cubicBezTo>
                  <a:close/>
                  <a:moveTo>
                    <a:pt x="622105" y="326086"/>
                  </a:moveTo>
                  <a:cubicBezTo>
                    <a:pt x="595112" y="334260"/>
                    <a:pt x="606517" y="350513"/>
                    <a:pt x="560419" y="334640"/>
                  </a:cubicBezTo>
                  <a:cubicBezTo>
                    <a:pt x="547208" y="329983"/>
                    <a:pt x="548634" y="375605"/>
                    <a:pt x="562700" y="369047"/>
                  </a:cubicBezTo>
                  <a:cubicBezTo>
                    <a:pt x="606422" y="348897"/>
                    <a:pt x="596917" y="366195"/>
                    <a:pt x="624386" y="371518"/>
                  </a:cubicBezTo>
                  <a:cubicBezTo>
                    <a:pt x="668107" y="380072"/>
                    <a:pt x="663640" y="313445"/>
                    <a:pt x="622105" y="326086"/>
                  </a:cubicBezTo>
                  <a:close/>
                  <a:moveTo>
                    <a:pt x="565077" y="152249"/>
                  </a:moveTo>
                  <a:cubicBezTo>
                    <a:pt x="550249" y="173254"/>
                    <a:pt x="567548" y="178671"/>
                    <a:pt x="525347" y="193118"/>
                  </a:cubicBezTo>
                  <a:cubicBezTo>
                    <a:pt x="513181" y="197205"/>
                    <a:pt x="539794" y="229235"/>
                    <a:pt x="546352" y="216784"/>
                  </a:cubicBezTo>
                  <a:cubicBezTo>
                    <a:pt x="566693" y="177531"/>
                    <a:pt x="569354" y="195399"/>
                    <a:pt x="592355" y="183804"/>
                  </a:cubicBezTo>
                  <a:cubicBezTo>
                    <a:pt x="628758" y="165650"/>
                    <a:pt x="588078" y="119838"/>
                    <a:pt x="565077" y="15224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4F38D654-EAB4-A54F-B7AB-6C13EAF56FD8}"/>
                </a:ext>
              </a:extLst>
            </p:cNvPr>
            <p:cNvSpPr/>
            <p:nvPr/>
          </p:nvSpPr>
          <p:spPr>
            <a:xfrm>
              <a:off x="9613060" y="16800841"/>
              <a:ext cx="4619487" cy="4619391"/>
            </a:xfrm>
            <a:custGeom>
              <a:avLst/>
              <a:gdLst>
                <a:gd name="connsiteX0" fmla="*/ 253762 w 506790"/>
                <a:gd name="connsiteY0" fmla="*/ -17 h 506780"/>
                <a:gd name="connsiteX1" fmla="*/ 506777 w 506790"/>
                <a:gd name="connsiteY1" fmla="*/ 253754 h 506780"/>
                <a:gd name="connsiteX2" fmla="*/ 253001 w 506790"/>
                <a:gd name="connsiteY2" fmla="*/ 506763 h 506780"/>
                <a:gd name="connsiteX3" fmla="*/ -14 w 506790"/>
                <a:gd name="connsiteY3" fmla="*/ 253373 h 506780"/>
                <a:gd name="connsiteX4" fmla="*/ 253191 w 506790"/>
                <a:gd name="connsiteY4" fmla="*/ -17 h 506780"/>
                <a:gd name="connsiteX5" fmla="*/ 253762 w 506790"/>
                <a:gd name="connsiteY5" fmla="*/ -17 h 50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6790" h="506780">
                  <a:moveTo>
                    <a:pt x="253762" y="-17"/>
                  </a:moveTo>
                  <a:cubicBezTo>
                    <a:pt x="393709" y="193"/>
                    <a:pt x="506986" y="113810"/>
                    <a:pt x="506777" y="253754"/>
                  </a:cubicBezTo>
                  <a:cubicBezTo>
                    <a:pt x="506567" y="393697"/>
                    <a:pt x="392949" y="506973"/>
                    <a:pt x="253001" y="506763"/>
                  </a:cubicBezTo>
                  <a:cubicBezTo>
                    <a:pt x="113206" y="506554"/>
                    <a:pt x="-14" y="393169"/>
                    <a:pt x="-14" y="253373"/>
                  </a:cubicBezTo>
                  <a:cubicBezTo>
                    <a:pt x="-70" y="113482"/>
                    <a:pt x="113301" y="35"/>
                    <a:pt x="253191" y="-17"/>
                  </a:cubicBezTo>
                  <a:cubicBezTo>
                    <a:pt x="253381" y="-18"/>
                    <a:pt x="253572" y="-17"/>
                    <a:pt x="253762" y="-1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07753BDC-90DC-084E-89C4-BA9379609E7C}"/>
                </a:ext>
              </a:extLst>
            </p:cNvPr>
            <p:cNvSpPr/>
            <p:nvPr/>
          </p:nvSpPr>
          <p:spPr>
            <a:xfrm>
              <a:off x="9613051" y="16800822"/>
              <a:ext cx="4622067" cy="4617422"/>
            </a:xfrm>
            <a:custGeom>
              <a:avLst/>
              <a:gdLst>
                <a:gd name="connsiteX0" fmla="*/ 253762 w 507073"/>
                <a:gd name="connsiteY0" fmla="*/ -15 h 506564"/>
                <a:gd name="connsiteX1" fmla="*/ 317443 w 507073"/>
                <a:gd name="connsiteY1" fmla="*/ 8064 h 506564"/>
                <a:gd name="connsiteX2" fmla="*/ 330750 w 507073"/>
                <a:gd name="connsiteY2" fmla="*/ 59388 h 506564"/>
                <a:gd name="connsiteX3" fmla="*/ 253762 w 507073"/>
                <a:gd name="connsiteY3" fmla="*/ 112518 h 506564"/>
                <a:gd name="connsiteX4" fmla="*/ 462 w 507073"/>
                <a:gd name="connsiteY4" fmla="*/ 268677 h 506564"/>
                <a:gd name="connsiteX5" fmla="*/ -13 w 507073"/>
                <a:gd name="connsiteY5" fmla="*/ 253755 h 506564"/>
                <a:gd name="connsiteX6" fmla="*/ 253192 w 507073"/>
                <a:gd name="connsiteY6" fmla="*/ -15 h 506564"/>
                <a:gd name="connsiteX7" fmla="*/ 253762 w 507073"/>
                <a:gd name="connsiteY7" fmla="*/ -15 h 506564"/>
                <a:gd name="connsiteX8" fmla="*/ 449844 w 507073"/>
                <a:gd name="connsiteY8" fmla="*/ 93034 h 506564"/>
                <a:gd name="connsiteX9" fmla="*/ 413964 w 507073"/>
                <a:gd name="connsiteY9" fmla="*/ 449717 h 506564"/>
                <a:gd name="connsiteX10" fmla="*/ 404411 w 507073"/>
                <a:gd name="connsiteY10" fmla="*/ 457152 h 506564"/>
                <a:gd name="connsiteX11" fmla="*/ 394907 w 507073"/>
                <a:gd name="connsiteY11" fmla="*/ 419704 h 506564"/>
                <a:gd name="connsiteX12" fmla="*/ 345672 w 507073"/>
                <a:gd name="connsiteY12" fmla="*/ 257082 h 506564"/>
                <a:gd name="connsiteX13" fmla="*/ 394336 w 507073"/>
                <a:gd name="connsiteY13" fmla="*/ 130482 h 506564"/>
                <a:gd name="connsiteX14" fmla="*/ 450129 w 507073"/>
                <a:gd name="connsiteY14" fmla="*/ 93034 h 506564"/>
                <a:gd name="connsiteX15" fmla="*/ 303662 w 507073"/>
                <a:gd name="connsiteY15" fmla="*/ 501728 h 506564"/>
                <a:gd name="connsiteX16" fmla="*/ 33443 w 507073"/>
                <a:gd name="connsiteY16" fmla="*/ 378169 h 506564"/>
                <a:gd name="connsiteX17" fmla="*/ 214032 w 507073"/>
                <a:gd name="connsiteY17" fmla="*/ 272859 h 506564"/>
                <a:gd name="connsiteX18" fmla="*/ 284842 w 507073"/>
                <a:gd name="connsiteY18" fmla="*/ 351082 h 506564"/>
                <a:gd name="connsiteX19" fmla="*/ 303852 w 507073"/>
                <a:gd name="connsiteY19" fmla="*/ 501348 h 506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7073" h="506564">
                  <a:moveTo>
                    <a:pt x="253762" y="-15"/>
                  </a:moveTo>
                  <a:cubicBezTo>
                    <a:pt x="275252" y="-103"/>
                    <a:pt x="296657" y="2614"/>
                    <a:pt x="317443" y="8064"/>
                  </a:cubicBezTo>
                  <a:cubicBezTo>
                    <a:pt x="326901" y="23462"/>
                    <a:pt x="331529" y="41336"/>
                    <a:pt x="330750" y="59388"/>
                  </a:cubicBezTo>
                  <a:cubicBezTo>
                    <a:pt x="329134" y="106911"/>
                    <a:pt x="318679" y="104154"/>
                    <a:pt x="253762" y="112518"/>
                  </a:cubicBezTo>
                  <a:cubicBezTo>
                    <a:pt x="56159" y="137990"/>
                    <a:pt x="174873" y="266872"/>
                    <a:pt x="462" y="268677"/>
                  </a:cubicBezTo>
                  <a:cubicBezTo>
                    <a:pt x="462" y="263735"/>
                    <a:pt x="-13" y="259173"/>
                    <a:pt x="-13" y="253755"/>
                  </a:cubicBezTo>
                  <a:cubicBezTo>
                    <a:pt x="-175" y="113759"/>
                    <a:pt x="113197" y="142"/>
                    <a:pt x="253192" y="-15"/>
                  </a:cubicBezTo>
                  <a:cubicBezTo>
                    <a:pt x="253382" y="-15"/>
                    <a:pt x="253572" y="-15"/>
                    <a:pt x="253762" y="-15"/>
                  </a:cubicBezTo>
                  <a:close/>
                  <a:moveTo>
                    <a:pt x="449844" y="93034"/>
                  </a:moveTo>
                  <a:cubicBezTo>
                    <a:pt x="538437" y="201436"/>
                    <a:pt x="522374" y="361129"/>
                    <a:pt x="413964" y="449717"/>
                  </a:cubicBezTo>
                  <a:cubicBezTo>
                    <a:pt x="410836" y="452271"/>
                    <a:pt x="407652" y="454750"/>
                    <a:pt x="404411" y="457152"/>
                  </a:cubicBezTo>
                  <a:cubicBezTo>
                    <a:pt x="399906" y="445048"/>
                    <a:pt x="396713" y="432492"/>
                    <a:pt x="394907" y="419704"/>
                  </a:cubicBezTo>
                  <a:cubicBezTo>
                    <a:pt x="381505" y="316960"/>
                    <a:pt x="352991" y="340341"/>
                    <a:pt x="345672" y="257082"/>
                  </a:cubicBezTo>
                  <a:cubicBezTo>
                    <a:pt x="341015" y="204142"/>
                    <a:pt x="352801" y="170401"/>
                    <a:pt x="394336" y="130482"/>
                  </a:cubicBezTo>
                  <a:cubicBezTo>
                    <a:pt x="410827" y="115113"/>
                    <a:pt x="429656" y="102472"/>
                    <a:pt x="450129" y="93034"/>
                  </a:cubicBezTo>
                  <a:close/>
                  <a:moveTo>
                    <a:pt x="303662" y="501728"/>
                  </a:moveTo>
                  <a:cubicBezTo>
                    <a:pt x="196401" y="522872"/>
                    <a:pt x="87620" y="473131"/>
                    <a:pt x="33443" y="378169"/>
                  </a:cubicBezTo>
                  <a:cubicBezTo>
                    <a:pt x="140941" y="362012"/>
                    <a:pt x="141987" y="243395"/>
                    <a:pt x="214032" y="272859"/>
                  </a:cubicBezTo>
                  <a:cubicBezTo>
                    <a:pt x="255758" y="289967"/>
                    <a:pt x="273437" y="310307"/>
                    <a:pt x="284842" y="351082"/>
                  </a:cubicBezTo>
                  <a:cubicBezTo>
                    <a:pt x="295773" y="390145"/>
                    <a:pt x="307654" y="451829"/>
                    <a:pt x="303852" y="50134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51693B02-CF61-FD49-BF2A-F6519B5873A1}"/>
                </a:ext>
              </a:extLst>
            </p:cNvPr>
            <p:cNvSpPr/>
            <p:nvPr/>
          </p:nvSpPr>
          <p:spPr>
            <a:xfrm>
              <a:off x="11415079" y="14952118"/>
              <a:ext cx="1101607" cy="2391386"/>
            </a:xfrm>
            <a:custGeom>
              <a:avLst/>
              <a:gdLst>
                <a:gd name="connsiteX0" fmla="*/ 2841 w 120854"/>
                <a:gd name="connsiteY0" fmla="*/ 80572 h 262352"/>
                <a:gd name="connsiteX1" fmla="*/ 16338 w 120854"/>
                <a:gd name="connsiteY1" fmla="*/ 237207 h 262352"/>
                <a:gd name="connsiteX2" fmla="*/ 103781 w 120854"/>
                <a:gd name="connsiteY2" fmla="*/ 235781 h 262352"/>
                <a:gd name="connsiteX3" fmla="*/ 117848 w 120854"/>
                <a:gd name="connsiteY3" fmla="*/ 80572 h 262352"/>
                <a:gd name="connsiteX4" fmla="*/ 2841 w 120854"/>
                <a:gd name="connsiteY4" fmla="*/ 80572 h 26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854" h="262352">
                  <a:moveTo>
                    <a:pt x="2841" y="80572"/>
                  </a:moveTo>
                  <a:cubicBezTo>
                    <a:pt x="20140" y="149480"/>
                    <a:pt x="62531" y="122963"/>
                    <a:pt x="16338" y="237207"/>
                  </a:cubicBezTo>
                  <a:cubicBezTo>
                    <a:pt x="3222" y="269902"/>
                    <a:pt x="118229" y="271993"/>
                    <a:pt x="103781" y="235781"/>
                  </a:cubicBezTo>
                  <a:cubicBezTo>
                    <a:pt x="58444" y="123153"/>
                    <a:pt x="100740" y="149195"/>
                    <a:pt x="117848" y="80572"/>
                  </a:cubicBezTo>
                  <a:cubicBezTo>
                    <a:pt x="145127" y="-28254"/>
                    <a:pt x="-23772" y="-25498"/>
                    <a:pt x="2841" y="8057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A65754AF-C01F-C642-B34F-ABD52A8FC978}"/>
                </a:ext>
              </a:extLst>
            </p:cNvPr>
            <p:cNvSpPr/>
            <p:nvPr/>
          </p:nvSpPr>
          <p:spPr>
            <a:xfrm>
              <a:off x="9256994" y="16014684"/>
              <a:ext cx="1949037" cy="2147491"/>
            </a:xfrm>
            <a:custGeom>
              <a:avLst/>
              <a:gdLst>
                <a:gd name="connsiteX0" fmla="*/ 29925 w 213823"/>
                <a:gd name="connsiteY0" fmla="*/ 114078 h 235595"/>
                <a:gd name="connsiteX1" fmla="*/ 139609 w 213823"/>
                <a:gd name="connsiteY1" fmla="*/ 226707 h 235595"/>
                <a:gd name="connsiteX2" fmla="*/ 206142 w 213823"/>
                <a:gd name="connsiteY2" fmla="*/ 170440 h 235595"/>
                <a:gd name="connsiteX3" fmla="*/ 118604 w 213823"/>
                <a:gd name="connsiteY3" fmla="*/ 41369 h 235595"/>
                <a:gd name="connsiteX4" fmla="*/ 29829 w 213823"/>
                <a:gd name="connsiteY4" fmla="*/ 114078 h 23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823" h="235595">
                  <a:moveTo>
                    <a:pt x="29925" y="114078"/>
                  </a:moveTo>
                  <a:cubicBezTo>
                    <a:pt x="86953" y="156468"/>
                    <a:pt x="102826" y="109041"/>
                    <a:pt x="139609" y="226707"/>
                  </a:cubicBezTo>
                  <a:cubicBezTo>
                    <a:pt x="150064" y="260258"/>
                    <a:pt x="240263" y="189164"/>
                    <a:pt x="206142" y="170440"/>
                  </a:cubicBezTo>
                  <a:cubicBezTo>
                    <a:pt x="99689" y="111892"/>
                    <a:pt x="149114" y="105334"/>
                    <a:pt x="118604" y="41369"/>
                  </a:cubicBezTo>
                  <a:cubicBezTo>
                    <a:pt x="71080" y="-60140"/>
                    <a:pt x="-57899" y="48972"/>
                    <a:pt x="29829" y="1140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311F4D9E-A255-8F44-AAD9-71FB0BEE32B5}"/>
                </a:ext>
              </a:extLst>
            </p:cNvPr>
            <p:cNvSpPr/>
            <p:nvPr/>
          </p:nvSpPr>
          <p:spPr>
            <a:xfrm>
              <a:off x="8709344" y="18180113"/>
              <a:ext cx="1732205" cy="958160"/>
            </a:xfrm>
            <a:custGeom>
              <a:avLst/>
              <a:gdLst>
                <a:gd name="connsiteX0" fmla="*/ 49515 w 190035"/>
                <a:gd name="connsiteY0" fmla="*/ 88845 h 105117"/>
                <a:gd name="connsiteX1" fmla="*/ 163572 w 190035"/>
                <a:gd name="connsiteY1" fmla="*/ 103387 h 105117"/>
                <a:gd name="connsiteX2" fmla="*/ 176023 w 190035"/>
                <a:gd name="connsiteY2" fmla="*/ 40848 h 105117"/>
                <a:gd name="connsiteX3" fmla="*/ 67479 w 190035"/>
                <a:gd name="connsiteY3" fmla="*/ 6821 h 105117"/>
                <a:gd name="connsiteX4" fmla="*/ 49610 w 190035"/>
                <a:gd name="connsiteY4" fmla="*/ 88845 h 10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035" h="105117">
                  <a:moveTo>
                    <a:pt x="49515" y="88845"/>
                  </a:moveTo>
                  <a:cubicBezTo>
                    <a:pt x="101411" y="87040"/>
                    <a:pt x="88960" y="52823"/>
                    <a:pt x="163572" y="103387"/>
                  </a:cubicBezTo>
                  <a:cubicBezTo>
                    <a:pt x="184767" y="117834"/>
                    <a:pt x="204062" y="36000"/>
                    <a:pt x="176023" y="40848"/>
                  </a:cubicBezTo>
                  <a:cubicBezTo>
                    <a:pt x="88675" y="55675"/>
                    <a:pt x="113672" y="29632"/>
                    <a:pt x="67479" y="6821"/>
                  </a:cubicBezTo>
                  <a:cubicBezTo>
                    <a:pt x="-5992" y="-29581"/>
                    <a:pt x="-30229" y="91317"/>
                    <a:pt x="49610" y="8884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F56B569-BA07-CD4A-A70A-993B42B43A45}"/>
                </a:ext>
              </a:extLst>
            </p:cNvPr>
            <p:cNvSpPr/>
            <p:nvPr/>
          </p:nvSpPr>
          <p:spPr>
            <a:xfrm>
              <a:off x="8619851" y="19760230"/>
              <a:ext cx="1807515" cy="1502464"/>
            </a:xfrm>
            <a:custGeom>
              <a:avLst/>
              <a:gdLst>
                <a:gd name="connsiteX0" fmla="*/ 90033 w 198297"/>
                <a:gd name="connsiteY0" fmla="*/ 144365 h 164831"/>
                <a:gd name="connsiteX1" fmla="*/ 189833 w 198297"/>
                <a:gd name="connsiteY1" fmla="*/ 63767 h 164831"/>
                <a:gd name="connsiteX2" fmla="*/ 149248 w 198297"/>
                <a:gd name="connsiteY2" fmla="*/ 5314 h 164831"/>
                <a:gd name="connsiteX3" fmla="*/ 37758 w 198297"/>
                <a:gd name="connsiteY3" fmla="*/ 66618 h 164831"/>
                <a:gd name="connsiteX4" fmla="*/ 90033 w 198297"/>
                <a:gd name="connsiteY4" fmla="*/ 144365 h 16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297" h="164831">
                  <a:moveTo>
                    <a:pt x="90033" y="144365"/>
                  </a:moveTo>
                  <a:cubicBezTo>
                    <a:pt x="128908" y="101215"/>
                    <a:pt x="91649" y="84677"/>
                    <a:pt x="189833" y="63767"/>
                  </a:cubicBezTo>
                  <a:cubicBezTo>
                    <a:pt x="218347" y="57874"/>
                    <a:pt x="167022" y="-20918"/>
                    <a:pt x="149248" y="5314"/>
                  </a:cubicBezTo>
                  <a:cubicBezTo>
                    <a:pt x="93550" y="87338"/>
                    <a:pt x="92220" y="47039"/>
                    <a:pt x="37758" y="66618"/>
                  </a:cubicBezTo>
                  <a:cubicBezTo>
                    <a:pt x="-47785" y="97698"/>
                    <a:pt x="30534" y="210517"/>
                    <a:pt x="90033" y="14436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7E80F9F8-3272-2B42-9C3B-CBBE1A6FCA73}"/>
                </a:ext>
              </a:extLst>
            </p:cNvPr>
            <p:cNvSpPr/>
            <p:nvPr/>
          </p:nvSpPr>
          <p:spPr>
            <a:xfrm>
              <a:off x="10083805" y="20706932"/>
              <a:ext cx="1431486" cy="2059648"/>
            </a:xfrm>
            <a:custGeom>
              <a:avLst/>
              <a:gdLst>
                <a:gd name="connsiteX0" fmla="*/ 108972 w 157044"/>
                <a:gd name="connsiteY0" fmla="*/ 176039 h 225958"/>
                <a:gd name="connsiteX1" fmla="*/ 153549 w 157044"/>
                <a:gd name="connsiteY1" fmla="*/ 42976 h 225958"/>
                <a:gd name="connsiteX2" fmla="*/ 81883 w 157044"/>
                <a:gd name="connsiteY2" fmla="*/ 13037 h 225958"/>
                <a:gd name="connsiteX3" fmla="*/ 15350 w 157044"/>
                <a:gd name="connsiteY3" fmla="*/ 134980 h 225958"/>
                <a:gd name="connsiteX4" fmla="*/ 109162 w 157044"/>
                <a:gd name="connsiteY4" fmla="*/ 175849 h 225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044" h="225958">
                  <a:moveTo>
                    <a:pt x="108972" y="176039"/>
                  </a:moveTo>
                  <a:cubicBezTo>
                    <a:pt x="119332" y="113595"/>
                    <a:pt x="75230" y="120248"/>
                    <a:pt x="153549" y="42976"/>
                  </a:cubicBezTo>
                  <a:cubicBezTo>
                    <a:pt x="175980" y="21116"/>
                    <a:pt x="82739" y="-21559"/>
                    <a:pt x="81883" y="13037"/>
                  </a:cubicBezTo>
                  <a:cubicBezTo>
                    <a:pt x="78652" y="121294"/>
                    <a:pt x="53369" y="85081"/>
                    <a:pt x="15350" y="134980"/>
                  </a:cubicBezTo>
                  <a:cubicBezTo>
                    <a:pt x="-45575" y="214153"/>
                    <a:pt x="93289" y="271750"/>
                    <a:pt x="109162" y="17584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D45CBE13-2B31-4B47-95B4-210B83EAACDD}"/>
                </a:ext>
              </a:extLst>
            </p:cNvPr>
            <p:cNvSpPr/>
            <p:nvPr/>
          </p:nvSpPr>
          <p:spPr>
            <a:xfrm>
              <a:off x="12010018" y="19983132"/>
              <a:ext cx="1559573" cy="2386773"/>
            </a:xfrm>
            <a:custGeom>
              <a:avLst/>
              <a:gdLst>
                <a:gd name="connsiteX0" fmla="*/ 156275 w 171096"/>
                <a:gd name="connsiteY0" fmla="*/ 159164 h 261846"/>
                <a:gd name="connsiteX1" fmla="*/ 87176 w 171096"/>
                <a:gd name="connsiteY1" fmla="*/ 14410 h 261846"/>
                <a:gd name="connsiteX2" fmla="*/ 4200 w 171096"/>
                <a:gd name="connsiteY2" fmla="*/ 47011 h 261846"/>
                <a:gd name="connsiteX3" fmla="*/ 46495 w 171096"/>
                <a:gd name="connsiteY3" fmla="*/ 200509 h 261846"/>
                <a:gd name="connsiteX4" fmla="*/ 156275 w 171096"/>
                <a:gd name="connsiteY4" fmla="*/ 159164 h 2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096" h="261846">
                  <a:moveTo>
                    <a:pt x="156275" y="159164"/>
                  </a:moveTo>
                  <a:cubicBezTo>
                    <a:pt x="115119" y="99571"/>
                    <a:pt x="84134" y="140155"/>
                    <a:pt x="87176" y="14410"/>
                  </a:cubicBezTo>
                  <a:cubicBezTo>
                    <a:pt x="88031" y="-21612"/>
                    <a:pt x="-22699" y="17642"/>
                    <a:pt x="4200" y="47011"/>
                  </a:cubicBezTo>
                  <a:cubicBezTo>
                    <a:pt x="87841" y="138159"/>
                    <a:pt x="38321" y="128654"/>
                    <a:pt x="46495" y="200509"/>
                  </a:cubicBezTo>
                  <a:cubicBezTo>
                    <a:pt x="59327" y="314563"/>
                    <a:pt x="219766" y="251168"/>
                    <a:pt x="156275" y="15916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86FEA78E-32F0-424C-A308-50D7695DEE23}"/>
                </a:ext>
              </a:extLst>
            </p:cNvPr>
            <p:cNvSpPr/>
            <p:nvPr/>
          </p:nvSpPr>
          <p:spPr>
            <a:xfrm>
              <a:off x="12563356" y="16404932"/>
              <a:ext cx="1655884" cy="1896796"/>
            </a:xfrm>
            <a:custGeom>
              <a:avLst/>
              <a:gdLst>
                <a:gd name="connsiteX0" fmla="*/ 76751 w 181662"/>
                <a:gd name="connsiteY0" fmla="*/ 37714 h 208092"/>
                <a:gd name="connsiteX1" fmla="*/ 5180 w 181662"/>
                <a:gd name="connsiteY1" fmla="*/ 154334 h 208092"/>
                <a:gd name="connsiteX2" fmla="*/ 67056 w 181662"/>
                <a:gd name="connsiteY2" fmla="*/ 198530 h 208092"/>
                <a:gd name="connsiteX3" fmla="*/ 157255 w 181662"/>
                <a:gd name="connsiteY3" fmla="*/ 97117 h 208092"/>
                <a:gd name="connsiteX4" fmla="*/ 76751 w 181662"/>
                <a:gd name="connsiteY4" fmla="*/ 37714 h 20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662" h="208092">
                  <a:moveTo>
                    <a:pt x="76751" y="37714"/>
                  </a:moveTo>
                  <a:cubicBezTo>
                    <a:pt x="53179" y="94741"/>
                    <a:pt x="96711" y="98163"/>
                    <a:pt x="5180" y="154334"/>
                  </a:cubicBezTo>
                  <a:cubicBezTo>
                    <a:pt x="-20767" y="170397"/>
                    <a:pt x="58502" y="231321"/>
                    <a:pt x="67056" y="198530"/>
                  </a:cubicBezTo>
                  <a:cubicBezTo>
                    <a:pt x="93669" y="96167"/>
                    <a:pt x="109732" y="136181"/>
                    <a:pt x="157255" y="97117"/>
                  </a:cubicBezTo>
                  <a:cubicBezTo>
                    <a:pt x="232533" y="35053"/>
                    <a:pt x="112869" y="-50298"/>
                    <a:pt x="76751" y="3771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A913EAE4-AC93-8B40-B23E-88F9CF528652}"/>
                </a:ext>
              </a:extLst>
            </p:cNvPr>
            <p:cNvSpPr/>
            <p:nvPr/>
          </p:nvSpPr>
          <p:spPr>
            <a:xfrm>
              <a:off x="13756252" y="17741308"/>
              <a:ext cx="1910325" cy="1177408"/>
            </a:xfrm>
            <a:custGeom>
              <a:avLst/>
              <a:gdLst>
                <a:gd name="connsiteX0" fmla="*/ 130367 w 209576"/>
                <a:gd name="connsiteY0" fmla="*/ 10006 h 129170"/>
                <a:gd name="connsiteX1" fmla="*/ 12319 w 209576"/>
                <a:gd name="connsiteY1" fmla="*/ 58859 h 129170"/>
                <a:gd name="connsiteX2" fmla="*/ 34845 w 209576"/>
                <a:gd name="connsiteY2" fmla="*/ 126246 h 129170"/>
                <a:gd name="connsiteX3" fmla="*/ 158406 w 209576"/>
                <a:gd name="connsiteY3" fmla="*/ 98968 h 129170"/>
                <a:gd name="connsiteX4" fmla="*/ 129892 w 209576"/>
                <a:gd name="connsiteY4" fmla="*/ 10006 h 12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76" h="129170">
                  <a:moveTo>
                    <a:pt x="130367" y="10006"/>
                  </a:moveTo>
                  <a:cubicBezTo>
                    <a:pt x="81323" y="40325"/>
                    <a:pt x="112213" y="67033"/>
                    <a:pt x="12319" y="58859"/>
                  </a:cubicBezTo>
                  <a:cubicBezTo>
                    <a:pt x="-16195" y="56768"/>
                    <a:pt x="10418" y="146206"/>
                    <a:pt x="34845" y="126246"/>
                  </a:cubicBezTo>
                  <a:cubicBezTo>
                    <a:pt x="110883" y="63516"/>
                    <a:pt x="101378" y="102580"/>
                    <a:pt x="158406" y="98968"/>
                  </a:cubicBezTo>
                  <a:cubicBezTo>
                    <a:pt x="249366" y="93456"/>
                    <a:pt x="205930" y="-36471"/>
                    <a:pt x="129892" y="1000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392B3D31-5FE7-244C-95CB-B5C1AB3330C3}"/>
                </a:ext>
              </a:extLst>
            </p:cNvPr>
            <p:cNvSpPr/>
            <p:nvPr/>
          </p:nvSpPr>
          <p:spPr>
            <a:xfrm>
              <a:off x="13292954" y="19515040"/>
              <a:ext cx="1908976" cy="1188109"/>
            </a:xfrm>
            <a:custGeom>
              <a:avLst/>
              <a:gdLst>
                <a:gd name="connsiteX0" fmla="*/ 158764 w 209428"/>
                <a:gd name="connsiteY0" fmla="*/ 30977 h 130344"/>
                <a:gd name="connsiteX1" fmla="*/ 34253 w 209428"/>
                <a:gd name="connsiteY1" fmla="*/ 2464 h 130344"/>
                <a:gd name="connsiteX2" fmla="*/ 13627 w 209428"/>
                <a:gd name="connsiteY2" fmla="*/ 70326 h 130344"/>
                <a:gd name="connsiteX3" fmla="*/ 130345 w 209428"/>
                <a:gd name="connsiteY3" fmla="*/ 119749 h 130344"/>
                <a:gd name="connsiteX4" fmla="*/ 158859 w 209428"/>
                <a:gd name="connsiteY4" fmla="*/ 30787 h 13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428" h="130344">
                  <a:moveTo>
                    <a:pt x="158764" y="30977"/>
                  </a:moveTo>
                  <a:cubicBezTo>
                    <a:pt x="101166" y="27460"/>
                    <a:pt x="111241" y="66809"/>
                    <a:pt x="34253" y="2464"/>
                  </a:cubicBezTo>
                  <a:cubicBezTo>
                    <a:pt x="12202" y="-15785"/>
                    <a:pt x="-17928" y="72702"/>
                    <a:pt x="13627" y="70326"/>
                  </a:cubicBezTo>
                  <a:cubicBezTo>
                    <a:pt x="112001" y="63388"/>
                    <a:pt x="81491" y="89335"/>
                    <a:pt x="130345" y="119749"/>
                  </a:cubicBezTo>
                  <a:cubicBezTo>
                    <a:pt x="207713" y="167842"/>
                    <a:pt x="247538" y="36680"/>
                    <a:pt x="158859" y="3078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538633-12BD-C643-BCBB-4F266525005A}"/>
              </a:ext>
            </a:extLst>
          </p:cNvPr>
          <p:cNvGrpSpPr/>
          <p:nvPr/>
        </p:nvGrpSpPr>
        <p:grpSpPr>
          <a:xfrm>
            <a:off x="9791044" y="6383439"/>
            <a:ext cx="764525" cy="1252849"/>
            <a:chOff x="10507229" y="9258516"/>
            <a:chExt cx="565329" cy="9264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F0D0D37-7AD1-5444-91DE-167399E53221}"/>
                </a:ext>
              </a:extLst>
            </p:cNvPr>
            <p:cNvSpPr/>
            <p:nvPr/>
          </p:nvSpPr>
          <p:spPr>
            <a:xfrm>
              <a:off x="10507229" y="9521067"/>
              <a:ext cx="322116" cy="663871"/>
            </a:xfrm>
            <a:custGeom>
              <a:avLst/>
              <a:gdLst>
                <a:gd name="connsiteX0" fmla="*/ 95268 w 322116"/>
                <a:gd name="connsiteY0" fmla="*/ 554539 h 663871"/>
                <a:gd name="connsiteX1" fmla="*/ 221 w 322116"/>
                <a:gd name="connsiteY1" fmla="*/ 226348 h 663871"/>
                <a:gd name="connsiteX2" fmla="*/ 199344 w 322116"/>
                <a:gd name="connsiteY2" fmla="*/ 201921 h 663871"/>
                <a:gd name="connsiteX3" fmla="*/ 276522 w 322116"/>
                <a:gd name="connsiteY3" fmla="*/ 470044 h 663871"/>
                <a:gd name="connsiteX4" fmla="*/ 95363 w 322116"/>
                <a:gd name="connsiteY4" fmla="*/ 554539 h 663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16" h="663871">
                  <a:moveTo>
                    <a:pt x="95268" y="554539"/>
                  </a:moveTo>
                  <a:cubicBezTo>
                    <a:pt x="30077" y="457754"/>
                    <a:pt x="-3161" y="342987"/>
                    <a:pt x="221" y="226348"/>
                  </a:cubicBezTo>
                  <a:cubicBezTo>
                    <a:pt x="4973" y="-20770"/>
                    <a:pt x="213791" y="-115815"/>
                    <a:pt x="199344" y="201921"/>
                  </a:cubicBezTo>
                  <a:cubicBezTo>
                    <a:pt x="193564" y="297499"/>
                    <a:pt x="220813" y="392164"/>
                    <a:pt x="276522" y="470044"/>
                  </a:cubicBezTo>
                  <a:cubicBezTo>
                    <a:pt x="407402" y="654716"/>
                    <a:pt x="228048" y="753088"/>
                    <a:pt x="95363" y="554539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0E67B32C-68A2-B84C-918B-AE3D77C5714D}"/>
                </a:ext>
              </a:extLst>
            </p:cNvPr>
            <p:cNvSpPr/>
            <p:nvPr/>
          </p:nvSpPr>
          <p:spPr>
            <a:xfrm>
              <a:off x="10537935" y="9551833"/>
              <a:ext cx="260328" cy="602253"/>
            </a:xfrm>
            <a:custGeom>
              <a:avLst/>
              <a:gdLst>
                <a:gd name="connsiteX0" fmla="*/ 90320 w 260328"/>
                <a:gd name="connsiteY0" fmla="*/ 506664 h 602253"/>
                <a:gd name="connsiteX1" fmla="*/ 187838 w 260328"/>
                <a:gd name="connsiteY1" fmla="*/ 595626 h 602253"/>
                <a:gd name="connsiteX2" fmla="*/ 245912 w 260328"/>
                <a:gd name="connsiteY2" fmla="*/ 593820 h 602253"/>
                <a:gd name="connsiteX3" fmla="*/ 260169 w 260328"/>
                <a:gd name="connsiteY3" fmla="*/ 551050 h 602253"/>
                <a:gd name="connsiteX4" fmla="*/ 220439 w 260328"/>
                <a:gd name="connsiteY4" fmla="*/ 457051 h 602253"/>
                <a:gd name="connsiteX5" fmla="*/ 137653 w 260328"/>
                <a:gd name="connsiteY5" fmla="*/ 169729 h 602253"/>
                <a:gd name="connsiteX6" fmla="*/ 122731 w 260328"/>
                <a:gd name="connsiteY6" fmla="*/ 33149 h 602253"/>
                <a:gd name="connsiteX7" fmla="*/ 94217 w 260328"/>
                <a:gd name="connsiteY7" fmla="*/ 168 h 602253"/>
                <a:gd name="connsiteX8" fmla="*/ 39850 w 260328"/>
                <a:gd name="connsiteY8" fmla="*/ 42939 h 602253"/>
                <a:gd name="connsiteX9" fmla="*/ 215 w 260328"/>
                <a:gd name="connsiteY9" fmla="*/ 196057 h 602253"/>
                <a:gd name="connsiteX10" fmla="*/ 90130 w 260328"/>
                <a:gd name="connsiteY10" fmla="*/ 506664 h 602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0328" h="602253">
                  <a:moveTo>
                    <a:pt x="90320" y="506664"/>
                  </a:moveTo>
                  <a:cubicBezTo>
                    <a:pt x="113606" y="541546"/>
                    <a:pt x="147348" y="579754"/>
                    <a:pt x="187838" y="595626"/>
                  </a:cubicBezTo>
                  <a:cubicBezTo>
                    <a:pt x="205232" y="602565"/>
                    <a:pt x="230039" y="606842"/>
                    <a:pt x="245912" y="593820"/>
                  </a:cubicBezTo>
                  <a:cubicBezTo>
                    <a:pt x="258363" y="583651"/>
                    <a:pt x="261024" y="566163"/>
                    <a:pt x="260169" y="551050"/>
                  </a:cubicBezTo>
                  <a:cubicBezTo>
                    <a:pt x="258173" y="518260"/>
                    <a:pt x="239163" y="483283"/>
                    <a:pt x="220439" y="457051"/>
                  </a:cubicBezTo>
                  <a:cubicBezTo>
                    <a:pt x="160862" y="373534"/>
                    <a:pt x="131649" y="272140"/>
                    <a:pt x="137653" y="169729"/>
                  </a:cubicBezTo>
                  <a:cubicBezTo>
                    <a:pt x="139459" y="128004"/>
                    <a:pt x="138604" y="72688"/>
                    <a:pt x="122731" y="33149"/>
                  </a:cubicBezTo>
                  <a:cubicBezTo>
                    <a:pt x="118264" y="21934"/>
                    <a:pt x="108284" y="2164"/>
                    <a:pt x="94217" y="168"/>
                  </a:cubicBezTo>
                  <a:cubicBezTo>
                    <a:pt x="73116" y="-2683"/>
                    <a:pt x="49260" y="28017"/>
                    <a:pt x="39850" y="42939"/>
                  </a:cubicBezTo>
                  <a:cubicBezTo>
                    <a:pt x="12191" y="87040"/>
                    <a:pt x="1166" y="144922"/>
                    <a:pt x="215" y="196057"/>
                  </a:cubicBezTo>
                  <a:cubicBezTo>
                    <a:pt x="-3037" y="306451"/>
                    <a:pt x="28410" y="415078"/>
                    <a:pt x="90130" y="50666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4D4BC0D7-7CFB-3345-9E5E-FD82FB47928D}"/>
                </a:ext>
              </a:extLst>
            </p:cNvPr>
            <p:cNvSpPr/>
            <p:nvPr/>
          </p:nvSpPr>
          <p:spPr>
            <a:xfrm>
              <a:off x="10560331" y="9588191"/>
              <a:ext cx="207416" cy="544493"/>
            </a:xfrm>
            <a:custGeom>
              <a:avLst/>
              <a:gdLst>
                <a:gd name="connsiteX0" fmla="*/ 23443 w 207416"/>
                <a:gd name="connsiteY0" fmla="*/ 45834 h 544493"/>
                <a:gd name="connsiteX1" fmla="*/ 22397 w 207416"/>
                <a:gd name="connsiteY1" fmla="*/ 70926 h 544493"/>
                <a:gd name="connsiteX2" fmla="*/ 6905 w 207416"/>
                <a:gd name="connsiteY2" fmla="*/ 90600 h 544493"/>
                <a:gd name="connsiteX3" fmla="*/ 8140 w 207416"/>
                <a:gd name="connsiteY3" fmla="*/ 65603 h 544493"/>
                <a:gd name="connsiteX4" fmla="*/ 23443 w 207416"/>
                <a:gd name="connsiteY4" fmla="*/ 45834 h 544493"/>
                <a:gd name="connsiteX5" fmla="*/ 75338 w 207416"/>
                <a:gd name="connsiteY5" fmla="*/ 22 h 544493"/>
                <a:gd name="connsiteX6" fmla="*/ 86744 w 207416"/>
                <a:gd name="connsiteY6" fmla="*/ 22263 h 544493"/>
                <a:gd name="connsiteX7" fmla="*/ 83417 w 207416"/>
                <a:gd name="connsiteY7" fmla="*/ 47070 h 544493"/>
                <a:gd name="connsiteX8" fmla="*/ 71822 w 207416"/>
                <a:gd name="connsiteY8" fmla="*/ 24829 h 544493"/>
                <a:gd name="connsiteX9" fmla="*/ 75338 w 207416"/>
                <a:gd name="connsiteY9" fmla="*/ 22 h 544493"/>
                <a:gd name="connsiteX10" fmla="*/ 9756 w 207416"/>
                <a:gd name="connsiteY10" fmla="*/ 121585 h 544493"/>
                <a:gd name="connsiteX11" fmla="*/ 15459 w 207416"/>
                <a:gd name="connsiteY11" fmla="*/ 146012 h 544493"/>
                <a:gd name="connsiteX12" fmla="*/ 5954 w 207416"/>
                <a:gd name="connsiteY12" fmla="*/ 169203 h 544493"/>
                <a:gd name="connsiteX13" fmla="*/ 251 w 207416"/>
                <a:gd name="connsiteY13" fmla="*/ 144776 h 544493"/>
                <a:gd name="connsiteX14" fmla="*/ 9756 w 207416"/>
                <a:gd name="connsiteY14" fmla="*/ 121585 h 544493"/>
                <a:gd name="connsiteX15" fmla="*/ 49200 w 207416"/>
                <a:gd name="connsiteY15" fmla="*/ 88034 h 544493"/>
                <a:gd name="connsiteX16" fmla="*/ 54903 w 207416"/>
                <a:gd name="connsiteY16" fmla="*/ 112461 h 544493"/>
                <a:gd name="connsiteX17" fmla="*/ 45399 w 207416"/>
                <a:gd name="connsiteY17" fmla="*/ 135652 h 544493"/>
                <a:gd name="connsiteX18" fmla="*/ 39696 w 207416"/>
                <a:gd name="connsiteY18" fmla="*/ 111415 h 544493"/>
                <a:gd name="connsiteX19" fmla="*/ 49200 w 207416"/>
                <a:gd name="connsiteY19" fmla="*/ 88034 h 544493"/>
                <a:gd name="connsiteX20" fmla="*/ 92637 w 207416"/>
                <a:gd name="connsiteY20" fmla="*/ 95067 h 544493"/>
                <a:gd name="connsiteX21" fmla="*/ 98340 w 207416"/>
                <a:gd name="connsiteY21" fmla="*/ 119494 h 544493"/>
                <a:gd name="connsiteX22" fmla="*/ 88835 w 207416"/>
                <a:gd name="connsiteY22" fmla="*/ 142590 h 544493"/>
                <a:gd name="connsiteX23" fmla="*/ 83132 w 207416"/>
                <a:gd name="connsiteY23" fmla="*/ 118164 h 544493"/>
                <a:gd name="connsiteX24" fmla="*/ 92637 w 207416"/>
                <a:gd name="connsiteY24" fmla="*/ 95067 h 544493"/>
                <a:gd name="connsiteX25" fmla="*/ 46159 w 207416"/>
                <a:gd name="connsiteY25" fmla="*/ 159223 h 544493"/>
                <a:gd name="connsiteX26" fmla="*/ 52052 w 207416"/>
                <a:gd name="connsiteY26" fmla="*/ 183650 h 544493"/>
                <a:gd name="connsiteX27" fmla="*/ 42547 w 207416"/>
                <a:gd name="connsiteY27" fmla="*/ 206841 h 544493"/>
                <a:gd name="connsiteX28" fmla="*/ 36654 w 207416"/>
                <a:gd name="connsiteY28" fmla="*/ 182414 h 544493"/>
                <a:gd name="connsiteX29" fmla="*/ 46159 w 207416"/>
                <a:gd name="connsiteY29" fmla="*/ 159223 h 544493"/>
                <a:gd name="connsiteX30" fmla="*/ 83702 w 207416"/>
                <a:gd name="connsiteY30" fmla="*/ 195245 h 544493"/>
                <a:gd name="connsiteX31" fmla="*/ 93682 w 207416"/>
                <a:gd name="connsiteY31" fmla="*/ 218246 h 544493"/>
                <a:gd name="connsiteX32" fmla="*/ 88550 w 207416"/>
                <a:gd name="connsiteY32" fmla="*/ 242673 h 544493"/>
                <a:gd name="connsiteX33" fmla="*/ 79045 w 207416"/>
                <a:gd name="connsiteY33" fmla="*/ 219672 h 544493"/>
                <a:gd name="connsiteX34" fmla="*/ 84178 w 207416"/>
                <a:gd name="connsiteY34" fmla="*/ 195245 h 544493"/>
                <a:gd name="connsiteX35" fmla="*/ 11942 w 207416"/>
                <a:gd name="connsiteY35" fmla="*/ 221287 h 544493"/>
                <a:gd name="connsiteX36" fmla="*/ 21447 w 207416"/>
                <a:gd name="connsiteY36" fmla="*/ 244289 h 544493"/>
                <a:gd name="connsiteX37" fmla="*/ 16029 w 207416"/>
                <a:gd name="connsiteY37" fmla="*/ 268905 h 544493"/>
                <a:gd name="connsiteX38" fmla="*/ 6524 w 207416"/>
                <a:gd name="connsiteY38" fmla="*/ 245714 h 544493"/>
                <a:gd name="connsiteX39" fmla="*/ 11942 w 207416"/>
                <a:gd name="connsiteY39" fmla="*/ 221287 h 544493"/>
                <a:gd name="connsiteX40" fmla="*/ 57184 w 207416"/>
                <a:gd name="connsiteY40" fmla="*/ 258355 h 544493"/>
                <a:gd name="connsiteX41" fmla="*/ 69445 w 207416"/>
                <a:gd name="connsiteY41" fmla="*/ 280311 h 544493"/>
                <a:gd name="connsiteX42" fmla="*/ 66594 w 207416"/>
                <a:gd name="connsiteY42" fmla="*/ 305307 h 544493"/>
                <a:gd name="connsiteX43" fmla="*/ 54523 w 207416"/>
                <a:gd name="connsiteY43" fmla="*/ 283352 h 544493"/>
                <a:gd name="connsiteX44" fmla="*/ 57184 w 207416"/>
                <a:gd name="connsiteY44" fmla="*/ 258355 h 544493"/>
                <a:gd name="connsiteX45" fmla="*/ 22967 w 207416"/>
                <a:gd name="connsiteY45" fmla="*/ 317949 h 544493"/>
                <a:gd name="connsiteX46" fmla="*/ 39030 w 207416"/>
                <a:gd name="connsiteY46" fmla="*/ 336958 h 544493"/>
                <a:gd name="connsiteX47" fmla="*/ 40931 w 207416"/>
                <a:gd name="connsiteY47" fmla="*/ 361954 h 544493"/>
                <a:gd name="connsiteX48" fmla="*/ 24868 w 207416"/>
                <a:gd name="connsiteY48" fmla="*/ 342945 h 544493"/>
                <a:gd name="connsiteX49" fmla="*/ 22967 w 207416"/>
                <a:gd name="connsiteY49" fmla="*/ 317949 h 544493"/>
                <a:gd name="connsiteX50" fmla="*/ 59180 w 207416"/>
                <a:gd name="connsiteY50" fmla="*/ 404915 h 544493"/>
                <a:gd name="connsiteX51" fmla="*/ 78190 w 207416"/>
                <a:gd name="connsiteY51" fmla="*/ 421833 h 544493"/>
                <a:gd name="connsiteX52" fmla="*/ 83322 w 207416"/>
                <a:gd name="connsiteY52" fmla="*/ 446259 h 544493"/>
                <a:gd name="connsiteX53" fmla="*/ 64978 w 207416"/>
                <a:gd name="connsiteY53" fmla="*/ 429341 h 544493"/>
                <a:gd name="connsiteX54" fmla="*/ 59656 w 207416"/>
                <a:gd name="connsiteY54" fmla="*/ 404915 h 544493"/>
                <a:gd name="connsiteX55" fmla="*/ 68685 w 207416"/>
                <a:gd name="connsiteY55" fmla="*/ 348648 h 544493"/>
                <a:gd name="connsiteX56" fmla="*/ 84748 w 207416"/>
                <a:gd name="connsiteY56" fmla="*/ 367657 h 544493"/>
                <a:gd name="connsiteX57" fmla="*/ 86459 w 207416"/>
                <a:gd name="connsiteY57" fmla="*/ 392654 h 544493"/>
                <a:gd name="connsiteX58" fmla="*/ 70491 w 207416"/>
                <a:gd name="connsiteY58" fmla="*/ 373645 h 544493"/>
                <a:gd name="connsiteX59" fmla="*/ 68685 w 207416"/>
                <a:gd name="connsiteY59" fmla="*/ 348743 h 544493"/>
                <a:gd name="connsiteX60" fmla="*/ 103757 w 207416"/>
                <a:gd name="connsiteY60" fmla="*/ 299795 h 544493"/>
                <a:gd name="connsiteX61" fmla="*/ 117064 w 207416"/>
                <a:gd name="connsiteY61" fmla="*/ 320800 h 544493"/>
                <a:gd name="connsiteX62" fmla="*/ 115638 w 207416"/>
                <a:gd name="connsiteY62" fmla="*/ 345987 h 544493"/>
                <a:gd name="connsiteX63" fmla="*/ 102332 w 207416"/>
                <a:gd name="connsiteY63" fmla="*/ 324697 h 544493"/>
                <a:gd name="connsiteX64" fmla="*/ 103757 w 207416"/>
                <a:gd name="connsiteY64" fmla="*/ 299795 h 544493"/>
                <a:gd name="connsiteX65" fmla="*/ 108130 w 207416"/>
                <a:gd name="connsiteY65" fmla="*/ 400638 h 544493"/>
                <a:gd name="connsiteX66" fmla="*/ 125618 w 207416"/>
                <a:gd name="connsiteY66" fmla="*/ 418506 h 544493"/>
                <a:gd name="connsiteX67" fmla="*/ 129610 w 207416"/>
                <a:gd name="connsiteY67" fmla="*/ 443313 h 544493"/>
                <a:gd name="connsiteX68" fmla="*/ 112121 w 207416"/>
                <a:gd name="connsiteY68" fmla="*/ 425445 h 544493"/>
                <a:gd name="connsiteX69" fmla="*/ 108130 w 207416"/>
                <a:gd name="connsiteY69" fmla="*/ 400638 h 544493"/>
                <a:gd name="connsiteX70" fmla="*/ 104613 w 207416"/>
                <a:gd name="connsiteY70" fmla="*/ 459471 h 544493"/>
                <a:gd name="connsiteX71" fmla="*/ 123622 w 207416"/>
                <a:gd name="connsiteY71" fmla="*/ 475248 h 544493"/>
                <a:gd name="connsiteX72" fmla="*/ 130656 w 207416"/>
                <a:gd name="connsiteY72" fmla="*/ 499295 h 544493"/>
                <a:gd name="connsiteX73" fmla="*/ 110981 w 207416"/>
                <a:gd name="connsiteY73" fmla="*/ 483612 h 544493"/>
                <a:gd name="connsiteX74" fmla="*/ 104613 w 207416"/>
                <a:gd name="connsiteY74" fmla="*/ 459376 h 544493"/>
                <a:gd name="connsiteX75" fmla="*/ 178939 w 207416"/>
                <a:gd name="connsiteY75" fmla="*/ 442363 h 544493"/>
                <a:gd name="connsiteX76" fmla="*/ 197949 w 207416"/>
                <a:gd name="connsiteY76" fmla="*/ 458045 h 544493"/>
                <a:gd name="connsiteX77" fmla="*/ 204887 w 207416"/>
                <a:gd name="connsiteY77" fmla="*/ 482187 h 544493"/>
                <a:gd name="connsiteX78" fmla="*/ 185213 w 207416"/>
                <a:gd name="connsiteY78" fmla="*/ 466504 h 544493"/>
                <a:gd name="connsiteX79" fmla="*/ 178464 w 207416"/>
                <a:gd name="connsiteY79" fmla="*/ 442363 h 544493"/>
                <a:gd name="connsiteX80" fmla="*/ 172856 w 207416"/>
                <a:gd name="connsiteY80" fmla="*/ 509750 h 544493"/>
                <a:gd name="connsiteX81" fmla="*/ 195192 w 207416"/>
                <a:gd name="connsiteY81" fmla="*/ 521345 h 544493"/>
                <a:gd name="connsiteX82" fmla="*/ 206598 w 207416"/>
                <a:gd name="connsiteY82" fmla="*/ 543681 h 544493"/>
                <a:gd name="connsiteX83" fmla="*/ 184262 w 207416"/>
                <a:gd name="connsiteY83" fmla="*/ 532085 h 544493"/>
                <a:gd name="connsiteX84" fmla="*/ 172856 w 207416"/>
                <a:gd name="connsiteY84" fmla="*/ 509750 h 544493"/>
                <a:gd name="connsiteX85" fmla="*/ 132557 w 207416"/>
                <a:gd name="connsiteY85" fmla="*/ 365756 h 544493"/>
                <a:gd name="connsiteX86" fmla="*/ 150045 w 207416"/>
                <a:gd name="connsiteY86" fmla="*/ 383530 h 544493"/>
                <a:gd name="connsiteX87" fmla="*/ 153942 w 207416"/>
                <a:gd name="connsiteY87" fmla="*/ 408337 h 544493"/>
                <a:gd name="connsiteX88" fmla="*/ 136549 w 207416"/>
                <a:gd name="connsiteY88" fmla="*/ 390373 h 544493"/>
                <a:gd name="connsiteX89" fmla="*/ 132557 w 207416"/>
                <a:gd name="connsiteY89" fmla="*/ 365756 h 544493"/>
                <a:gd name="connsiteX90" fmla="*/ 48630 w 207416"/>
                <a:gd name="connsiteY90" fmla="*/ 7246 h 544493"/>
                <a:gd name="connsiteX91" fmla="*/ 54333 w 207416"/>
                <a:gd name="connsiteY91" fmla="*/ 31673 h 544493"/>
                <a:gd name="connsiteX92" fmla="*/ 44828 w 207416"/>
                <a:gd name="connsiteY92" fmla="*/ 54864 h 544493"/>
                <a:gd name="connsiteX93" fmla="*/ 39125 w 207416"/>
                <a:gd name="connsiteY93" fmla="*/ 30437 h 544493"/>
                <a:gd name="connsiteX94" fmla="*/ 48630 w 207416"/>
                <a:gd name="connsiteY94" fmla="*/ 7246 h 54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07416" h="544493">
                  <a:moveTo>
                    <a:pt x="23443" y="45834"/>
                  </a:moveTo>
                  <a:cubicBezTo>
                    <a:pt x="27625" y="47450"/>
                    <a:pt x="27054" y="58475"/>
                    <a:pt x="22397" y="70926"/>
                  </a:cubicBezTo>
                  <a:cubicBezTo>
                    <a:pt x="17740" y="83377"/>
                    <a:pt x="10801" y="92216"/>
                    <a:pt x="6905" y="90600"/>
                  </a:cubicBezTo>
                  <a:cubicBezTo>
                    <a:pt x="3008" y="88985"/>
                    <a:pt x="3483" y="77864"/>
                    <a:pt x="8140" y="65603"/>
                  </a:cubicBezTo>
                  <a:cubicBezTo>
                    <a:pt x="12797" y="53343"/>
                    <a:pt x="19546" y="44409"/>
                    <a:pt x="23443" y="45834"/>
                  </a:cubicBezTo>
                  <a:close/>
                  <a:moveTo>
                    <a:pt x="75338" y="22"/>
                  </a:moveTo>
                  <a:cubicBezTo>
                    <a:pt x="79425" y="-738"/>
                    <a:pt x="84843" y="9527"/>
                    <a:pt x="86744" y="22263"/>
                  </a:cubicBezTo>
                  <a:cubicBezTo>
                    <a:pt x="88645" y="34999"/>
                    <a:pt x="87504" y="46309"/>
                    <a:pt x="83417" y="47070"/>
                  </a:cubicBezTo>
                  <a:cubicBezTo>
                    <a:pt x="79330" y="47830"/>
                    <a:pt x="73913" y="37565"/>
                    <a:pt x="71822" y="24829"/>
                  </a:cubicBezTo>
                  <a:cubicBezTo>
                    <a:pt x="69731" y="12093"/>
                    <a:pt x="71251" y="688"/>
                    <a:pt x="75338" y="22"/>
                  </a:cubicBezTo>
                  <a:close/>
                  <a:moveTo>
                    <a:pt x="9756" y="121585"/>
                  </a:moveTo>
                  <a:cubicBezTo>
                    <a:pt x="13843" y="121585"/>
                    <a:pt x="16504" y="132800"/>
                    <a:pt x="15459" y="146012"/>
                  </a:cubicBezTo>
                  <a:cubicBezTo>
                    <a:pt x="14413" y="159223"/>
                    <a:pt x="10136" y="169583"/>
                    <a:pt x="5954" y="169203"/>
                  </a:cubicBezTo>
                  <a:cubicBezTo>
                    <a:pt x="1772" y="168823"/>
                    <a:pt x="-889" y="157987"/>
                    <a:pt x="251" y="144776"/>
                  </a:cubicBezTo>
                  <a:cubicBezTo>
                    <a:pt x="1392" y="131565"/>
                    <a:pt x="5384" y="121205"/>
                    <a:pt x="9756" y="121585"/>
                  </a:cubicBezTo>
                  <a:close/>
                  <a:moveTo>
                    <a:pt x="49200" y="88034"/>
                  </a:moveTo>
                  <a:cubicBezTo>
                    <a:pt x="53478" y="88034"/>
                    <a:pt x="55949" y="99440"/>
                    <a:pt x="54903" y="112461"/>
                  </a:cubicBezTo>
                  <a:cubicBezTo>
                    <a:pt x="53858" y="125482"/>
                    <a:pt x="49676" y="136032"/>
                    <a:pt x="45399" y="135652"/>
                  </a:cubicBezTo>
                  <a:cubicBezTo>
                    <a:pt x="41121" y="135272"/>
                    <a:pt x="38650" y="124436"/>
                    <a:pt x="39696" y="111415"/>
                  </a:cubicBezTo>
                  <a:cubicBezTo>
                    <a:pt x="40741" y="98394"/>
                    <a:pt x="45018" y="87939"/>
                    <a:pt x="49200" y="88034"/>
                  </a:cubicBezTo>
                  <a:close/>
                  <a:moveTo>
                    <a:pt x="92637" y="95067"/>
                  </a:moveTo>
                  <a:cubicBezTo>
                    <a:pt x="96724" y="95067"/>
                    <a:pt x="99480" y="106283"/>
                    <a:pt x="98340" y="119494"/>
                  </a:cubicBezTo>
                  <a:cubicBezTo>
                    <a:pt x="97199" y="132706"/>
                    <a:pt x="93207" y="142970"/>
                    <a:pt x="88835" y="142590"/>
                  </a:cubicBezTo>
                  <a:cubicBezTo>
                    <a:pt x="84463" y="142210"/>
                    <a:pt x="82087" y="131375"/>
                    <a:pt x="83132" y="118164"/>
                  </a:cubicBezTo>
                  <a:cubicBezTo>
                    <a:pt x="84178" y="104952"/>
                    <a:pt x="88265" y="94688"/>
                    <a:pt x="92637" y="95067"/>
                  </a:cubicBezTo>
                  <a:close/>
                  <a:moveTo>
                    <a:pt x="46159" y="159223"/>
                  </a:moveTo>
                  <a:cubicBezTo>
                    <a:pt x="50436" y="159223"/>
                    <a:pt x="52907" y="170439"/>
                    <a:pt x="52052" y="183650"/>
                  </a:cubicBezTo>
                  <a:cubicBezTo>
                    <a:pt x="51196" y="196861"/>
                    <a:pt x="46634" y="207126"/>
                    <a:pt x="42547" y="206841"/>
                  </a:cubicBezTo>
                  <a:cubicBezTo>
                    <a:pt x="38460" y="206556"/>
                    <a:pt x="35799" y="195530"/>
                    <a:pt x="36654" y="182414"/>
                  </a:cubicBezTo>
                  <a:cubicBezTo>
                    <a:pt x="37510" y="169298"/>
                    <a:pt x="42072" y="158843"/>
                    <a:pt x="46159" y="159223"/>
                  </a:cubicBezTo>
                  <a:close/>
                  <a:moveTo>
                    <a:pt x="83702" y="195245"/>
                  </a:moveTo>
                  <a:cubicBezTo>
                    <a:pt x="87980" y="195245"/>
                    <a:pt x="92447" y="204750"/>
                    <a:pt x="93682" y="218246"/>
                  </a:cubicBezTo>
                  <a:cubicBezTo>
                    <a:pt x="94918" y="231742"/>
                    <a:pt x="92827" y="242388"/>
                    <a:pt x="88550" y="242673"/>
                  </a:cubicBezTo>
                  <a:cubicBezTo>
                    <a:pt x="84273" y="242958"/>
                    <a:pt x="79996" y="233168"/>
                    <a:pt x="79045" y="219672"/>
                  </a:cubicBezTo>
                  <a:cubicBezTo>
                    <a:pt x="78095" y="206175"/>
                    <a:pt x="80091" y="195625"/>
                    <a:pt x="84178" y="195245"/>
                  </a:cubicBezTo>
                  <a:close/>
                  <a:moveTo>
                    <a:pt x="11942" y="221287"/>
                  </a:moveTo>
                  <a:cubicBezTo>
                    <a:pt x="16219" y="221287"/>
                    <a:pt x="20496" y="231267"/>
                    <a:pt x="21447" y="244289"/>
                  </a:cubicBezTo>
                  <a:cubicBezTo>
                    <a:pt x="22397" y="257310"/>
                    <a:pt x="20211" y="268335"/>
                    <a:pt x="16029" y="268905"/>
                  </a:cubicBezTo>
                  <a:cubicBezTo>
                    <a:pt x="11847" y="269475"/>
                    <a:pt x="7475" y="259401"/>
                    <a:pt x="6524" y="245714"/>
                  </a:cubicBezTo>
                  <a:cubicBezTo>
                    <a:pt x="5574" y="232028"/>
                    <a:pt x="7760" y="221668"/>
                    <a:pt x="11942" y="221287"/>
                  </a:cubicBezTo>
                  <a:close/>
                  <a:moveTo>
                    <a:pt x="57184" y="258355"/>
                  </a:moveTo>
                  <a:cubicBezTo>
                    <a:pt x="61461" y="257690"/>
                    <a:pt x="66689" y="267860"/>
                    <a:pt x="69445" y="280311"/>
                  </a:cubicBezTo>
                  <a:cubicBezTo>
                    <a:pt x="72202" y="292762"/>
                    <a:pt x="70776" y="304357"/>
                    <a:pt x="66594" y="305307"/>
                  </a:cubicBezTo>
                  <a:cubicBezTo>
                    <a:pt x="62412" y="306258"/>
                    <a:pt x="57089" y="295803"/>
                    <a:pt x="54523" y="283352"/>
                  </a:cubicBezTo>
                  <a:cubicBezTo>
                    <a:pt x="51957" y="270901"/>
                    <a:pt x="53097" y="259306"/>
                    <a:pt x="57184" y="258355"/>
                  </a:cubicBezTo>
                  <a:close/>
                  <a:moveTo>
                    <a:pt x="22967" y="317949"/>
                  </a:moveTo>
                  <a:cubicBezTo>
                    <a:pt x="26864" y="316333"/>
                    <a:pt x="33993" y="324887"/>
                    <a:pt x="39030" y="336958"/>
                  </a:cubicBezTo>
                  <a:cubicBezTo>
                    <a:pt x="44068" y="349028"/>
                    <a:pt x="44733" y="360339"/>
                    <a:pt x="40931" y="361954"/>
                  </a:cubicBezTo>
                  <a:cubicBezTo>
                    <a:pt x="37129" y="363570"/>
                    <a:pt x="29716" y="355016"/>
                    <a:pt x="24868" y="342945"/>
                  </a:cubicBezTo>
                  <a:cubicBezTo>
                    <a:pt x="20021" y="330875"/>
                    <a:pt x="19071" y="319564"/>
                    <a:pt x="22967" y="317949"/>
                  </a:cubicBezTo>
                  <a:close/>
                  <a:moveTo>
                    <a:pt x="59180" y="404915"/>
                  </a:moveTo>
                  <a:cubicBezTo>
                    <a:pt x="62697" y="402824"/>
                    <a:pt x="71061" y="410428"/>
                    <a:pt x="78190" y="421833"/>
                  </a:cubicBezTo>
                  <a:cubicBezTo>
                    <a:pt x="85318" y="433238"/>
                    <a:pt x="87029" y="444168"/>
                    <a:pt x="83322" y="446259"/>
                  </a:cubicBezTo>
                  <a:cubicBezTo>
                    <a:pt x="79615" y="448351"/>
                    <a:pt x="71346" y="440747"/>
                    <a:pt x="64978" y="429341"/>
                  </a:cubicBezTo>
                  <a:cubicBezTo>
                    <a:pt x="58610" y="417936"/>
                    <a:pt x="55474" y="407101"/>
                    <a:pt x="59656" y="404915"/>
                  </a:cubicBezTo>
                  <a:close/>
                  <a:moveTo>
                    <a:pt x="68685" y="348648"/>
                  </a:moveTo>
                  <a:cubicBezTo>
                    <a:pt x="72582" y="347032"/>
                    <a:pt x="79710" y="355777"/>
                    <a:pt x="84748" y="367657"/>
                  </a:cubicBezTo>
                  <a:cubicBezTo>
                    <a:pt x="89785" y="379538"/>
                    <a:pt x="90451" y="391038"/>
                    <a:pt x="86459" y="392654"/>
                  </a:cubicBezTo>
                  <a:cubicBezTo>
                    <a:pt x="82467" y="394270"/>
                    <a:pt x="75433" y="385716"/>
                    <a:pt x="70491" y="373645"/>
                  </a:cubicBezTo>
                  <a:cubicBezTo>
                    <a:pt x="65548" y="361574"/>
                    <a:pt x="64788" y="350264"/>
                    <a:pt x="68685" y="348743"/>
                  </a:cubicBezTo>
                  <a:close/>
                  <a:moveTo>
                    <a:pt x="103757" y="299795"/>
                  </a:moveTo>
                  <a:cubicBezTo>
                    <a:pt x="107844" y="298750"/>
                    <a:pt x="113737" y="308159"/>
                    <a:pt x="117064" y="320800"/>
                  </a:cubicBezTo>
                  <a:cubicBezTo>
                    <a:pt x="120391" y="333441"/>
                    <a:pt x="119535" y="344846"/>
                    <a:pt x="115638" y="345987"/>
                  </a:cubicBezTo>
                  <a:cubicBezTo>
                    <a:pt x="111741" y="347127"/>
                    <a:pt x="105468" y="337433"/>
                    <a:pt x="102332" y="324697"/>
                  </a:cubicBezTo>
                  <a:cubicBezTo>
                    <a:pt x="99195" y="311961"/>
                    <a:pt x="99575" y="300650"/>
                    <a:pt x="103757" y="299795"/>
                  </a:cubicBezTo>
                  <a:close/>
                  <a:moveTo>
                    <a:pt x="108130" y="400638"/>
                  </a:moveTo>
                  <a:cubicBezTo>
                    <a:pt x="111931" y="398737"/>
                    <a:pt x="119725" y="406721"/>
                    <a:pt x="125618" y="418506"/>
                  </a:cubicBezTo>
                  <a:cubicBezTo>
                    <a:pt x="131511" y="430292"/>
                    <a:pt x="133317" y="441317"/>
                    <a:pt x="129610" y="443313"/>
                  </a:cubicBezTo>
                  <a:cubicBezTo>
                    <a:pt x="125903" y="445309"/>
                    <a:pt x="118014" y="437230"/>
                    <a:pt x="112121" y="425445"/>
                  </a:cubicBezTo>
                  <a:cubicBezTo>
                    <a:pt x="106229" y="413659"/>
                    <a:pt x="104423" y="402444"/>
                    <a:pt x="108130" y="400638"/>
                  </a:cubicBezTo>
                  <a:close/>
                  <a:moveTo>
                    <a:pt x="104613" y="459471"/>
                  </a:moveTo>
                  <a:cubicBezTo>
                    <a:pt x="108034" y="457190"/>
                    <a:pt x="116684" y="464128"/>
                    <a:pt x="123622" y="475248"/>
                  </a:cubicBezTo>
                  <a:cubicBezTo>
                    <a:pt x="130561" y="486369"/>
                    <a:pt x="134172" y="496918"/>
                    <a:pt x="130656" y="499295"/>
                  </a:cubicBezTo>
                  <a:cubicBezTo>
                    <a:pt x="127139" y="501671"/>
                    <a:pt x="118300" y="494637"/>
                    <a:pt x="110981" y="483612"/>
                  </a:cubicBezTo>
                  <a:cubicBezTo>
                    <a:pt x="103662" y="472587"/>
                    <a:pt x="101286" y="461372"/>
                    <a:pt x="104613" y="459376"/>
                  </a:cubicBezTo>
                  <a:close/>
                  <a:moveTo>
                    <a:pt x="178939" y="442363"/>
                  </a:moveTo>
                  <a:cubicBezTo>
                    <a:pt x="182361" y="440082"/>
                    <a:pt x="191105" y="447020"/>
                    <a:pt x="197949" y="458045"/>
                  </a:cubicBezTo>
                  <a:cubicBezTo>
                    <a:pt x="204792" y="469070"/>
                    <a:pt x="208404" y="479810"/>
                    <a:pt x="204887" y="482187"/>
                  </a:cubicBezTo>
                  <a:cubicBezTo>
                    <a:pt x="201370" y="484563"/>
                    <a:pt x="192531" y="477529"/>
                    <a:pt x="185213" y="466504"/>
                  </a:cubicBezTo>
                  <a:cubicBezTo>
                    <a:pt x="177894" y="455479"/>
                    <a:pt x="174947" y="444739"/>
                    <a:pt x="178464" y="442363"/>
                  </a:cubicBezTo>
                  <a:close/>
                  <a:moveTo>
                    <a:pt x="172856" y="509750"/>
                  </a:moveTo>
                  <a:cubicBezTo>
                    <a:pt x="175898" y="506708"/>
                    <a:pt x="185878" y="512126"/>
                    <a:pt x="195192" y="521345"/>
                  </a:cubicBezTo>
                  <a:cubicBezTo>
                    <a:pt x="204507" y="530565"/>
                    <a:pt x="209450" y="540829"/>
                    <a:pt x="206598" y="543681"/>
                  </a:cubicBezTo>
                  <a:cubicBezTo>
                    <a:pt x="203747" y="546532"/>
                    <a:pt x="193577" y="541495"/>
                    <a:pt x="184262" y="532085"/>
                  </a:cubicBezTo>
                  <a:cubicBezTo>
                    <a:pt x="174947" y="522676"/>
                    <a:pt x="169815" y="513076"/>
                    <a:pt x="172856" y="509750"/>
                  </a:cubicBezTo>
                  <a:close/>
                  <a:moveTo>
                    <a:pt x="132557" y="365756"/>
                  </a:moveTo>
                  <a:cubicBezTo>
                    <a:pt x="136358" y="363760"/>
                    <a:pt x="144152" y="371839"/>
                    <a:pt x="150045" y="383530"/>
                  </a:cubicBezTo>
                  <a:cubicBezTo>
                    <a:pt x="155938" y="395220"/>
                    <a:pt x="157744" y="406340"/>
                    <a:pt x="153942" y="408337"/>
                  </a:cubicBezTo>
                  <a:cubicBezTo>
                    <a:pt x="150140" y="410332"/>
                    <a:pt x="142441" y="402064"/>
                    <a:pt x="136549" y="390373"/>
                  </a:cubicBezTo>
                  <a:cubicBezTo>
                    <a:pt x="130656" y="378682"/>
                    <a:pt x="128850" y="367562"/>
                    <a:pt x="132557" y="365756"/>
                  </a:cubicBezTo>
                  <a:close/>
                  <a:moveTo>
                    <a:pt x="48630" y="7246"/>
                  </a:moveTo>
                  <a:cubicBezTo>
                    <a:pt x="52907" y="7246"/>
                    <a:pt x="55378" y="18461"/>
                    <a:pt x="54333" y="31673"/>
                  </a:cubicBezTo>
                  <a:cubicBezTo>
                    <a:pt x="53287" y="44884"/>
                    <a:pt x="49200" y="55149"/>
                    <a:pt x="44828" y="54864"/>
                  </a:cubicBezTo>
                  <a:cubicBezTo>
                    <a:pt x="40456" y="54578"/>
                    <a:pt x="37985" y="43553"/>
                    <a:pt x="39125" y="30437"/>
                  </a:cubicBezTo>
                  <a:cubicBezTo>
                    <a:pt x="40266" y="17321"/>
                    <a:pt x="44448" y="6866"/>
                    <a:pt x="48630" y="724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F64FF04E-0EAC-ED48-9FA0-F6B8891BA600}"/>
                </a:ext>
              </a:extLst>
            </p:cNvPr>
            <p:cNvSpPr/>
            <p:nvPr/>
          </p:nvSpPr>
          <p:spPr>
            <a:xfrm>
              <a:off x="10808432" y="9258516"/>
              <a:ext cx="264126" cy="676700"/>
            </a:xfrm>
            <a:custGeom>
              <a:avLst/>
              <a:gdLst>
                <a:gd name="connsiteX0" fmla="*/ 244778 w 264126"/>
                <a:gd name="connsiteY0" fmla="*/ 518837 h 676700"/>
                <a:gd name="connsiteX1" fmla="*/ 228715 w 264126"/>
                <a:gd name="connsiteY1" fmla="*/ 177435 h 676700"/>
                <a:gd name="connsiteX2" fmla="*/ 32443 w 264126"/>
                <a:gd name="connsiteY2" fmla="*/ 218780 h 676700"/>
                <a:gd name="connsiteX3" fmla="*/ 46225 w 264126"/>
                <a:gd name="connsiteY3" fmla="*/ 497452 h 676700"/>
                <a:gd name="connsiteX4" fmla="*/ 244778 w 264126"/>
                <a:gd name="connsiteY4" fmla="*/ 518837 h 67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26" h="676700">
                  <a:moveTo>
                    <a:pt x="244778" y="518837"/>
                  </a:moveTo>
                  <a:cubicBezTo>
                    <a:pt x="275220" y="406152"/>
                    <a:pt x="269603" y="286765"/>
                    <a:pt x="228715" y="177435"/>
                  </a:cubicBezTo>
                  <a:cubicBezTo>
                    <a:pt x="144218" y="-54665"/>
                    <a:pt x="-84085" y="-77286"/>
                    <a:pt x="32443" y="218780"/>
                  </a:cubicBezTo>
                  <a:cubicBezTo>
                    <a:pt x="68803" y="307352"/>
                    <a:pt x="73668" y="405724"/>
                    <a:pt x="46225" y="497452"/>
                  </a:cubicBezTo>
                  <a:cubicBezTo>
                    <a:pt x="-17837" y="714440"/>
                    <a:pt x="183662" y="749512"/>
                    <a:pt x="244778" y="51883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3BCC43B9-04BB-C94D-9FB7-B47FC5D26802}"/>
                </a:ext>
              </a:extLst>
            </p:cNvPr>
            <p:cNvSpPr/>
            <p:nvPr/>
          </p:nvSpPr>
          <p:spPr>
            <a:xfrm>
              <a:off x="10839287" y="9289207"/>
              <a:ext cx="202511" cy="615170"/>
            </a:xfrm>
            <a:custGeom>
              <a:avLst/>
              <a:gdLst>
                <a:gd name="connsiteX0" fmla="*/ 184173 w 202511"/>
                <a:gd name="connsiteY0" fmla="*/ 480162 h 615170"/>
                <a:gd name="connsiteX1" fmla="*/ 120682 w 202511"/>
                <a:gd name="connsiteY1" fmla="*/ 595833 h 615170"/>
                <a:gd name="connsiteX2" fmla="*/ 65080 w 202511"/>
                <a:gd name="connsiteY2" fmla="*/ 612941 h 615170"/>
                <a:gd name="connsiteX3" fmla="*/ 37801 w 202511"/>
                <a:gd name="connsiteY3" fmla="*/ 577299 h 615170"/>
                <a:gd name="connsiteX4" fmla="*/ 44930 w 202511"/>
                <a:gd name="connsiteY4" fmla="*/ 475505 h 615170"/>
                <a:gd name="connsiteX5" fmla="*/ 30292 w 202511"/>
                <a:gd name="connsiteY5" fmla="*/ 176683 h 615170"/>
                <a:gd name="connsiteX6" fmla="*/ 162 w 202511"/>
                <a:gd name="connsiteY6" fmla="*/ 42765 h 615170"/>
                <a:gd name="connsiteX7" fmla="*/ 16415 w 202511"/>
                <a:gd name="connsiteY7" fmla="*/ 2371 h 615170"/>
                <a:gd name="connsiteX8" fmla="*/ 81618 w 202511"/>
                <a:gd name="connsiteY8" fmla="*/ 25181 h 615170"/>
                <a:gd name="connsiteX9" fmla="*/ 168871 w 202511"/>
                <a:gd name="connsiteY9" fmla="*/ 157294 h 615170"/>
                <a:gd name="connsiteX10" fmla="*/ 184173 w 202511"/>
                <a:gd name="connsiteY10" fmla="*/ 480448 h 615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511" h="615170">
                  <a:moveTo>
                    <a:pt x="184173" y="480162"/>
                  </a:moveTo>
                  <a:cubicBezTo>
                    <a:pt x="173433" y="520747"/>
                    <a:pt x="153473" y="567794"/>
                    <a:pt x="120682" y="595833"/>
                  </a:cubicBezTo>
                  <a:cubicBezTo>
                    <a:pt x="106425" y="608093"/>
                    <a:pt x="84374" y="620259"/>
                    <a:pt x="65080" y="612941"/>
                  </a:cubicBezTo>
                  <a:cubicBezTo>
                    <a:pt x="50855" y="606050"/>
                    <a:pt x="40736" y="592829"/>
                    <a:pt x="37801" y="577299"/>
                  </a:cubicBezTo>
                  <a:cubicBezTo>
                    <a:pt x="29057" y="545554"/>
                    <a:pt x="35805" y="506300"/>
                    <a:pt x="44930" y="475505"/>
                  </a:cubicBezTo>
                  <a:cubicBezTo>
                    <a:pt x="74318" y="377153"/>
                    <a:pt x="69152" y="271700"/>
                    <a:pt x="30292" y="176683"/>
                  </a:cubicBezTo>
                  <a:cubicBezTo>
                    <a:pt x="14990" y="137810"/>
                    <a:pt x="-1929" y="85250"/>
                    <a:pt x="162" y="42765"/>
                  </a:cubicBezTo>
                  <a:cubicBezTo>
                    <a:pt x="733" y="30504"/>
                    <a:pt x="3774" y="8739"/>
                    <a:pt x="16415" y="2371"/>
                  </a:cubicBezTo>
                  <a:cubicBezTo>
                    <a:pt x="35425" y="-7134"/>
                    <a:pt x="67931" y="14061"/>
                    <a:pt x="81618" y="25181"/>
                  </a:cubicBezTo>
                  <a:cubicBezTo>
                    <a:pt x="121918" y="57972"/>
                    <a:pt x="151382" y="109106"/>
                    <a:pt x="168871" y="157294"/>
                  </a:cubicBezTo>
                  <a:cubicBezTo>
                    <a:pt x="207694" y="260751"/>
                    <a:pt x="213046" y="373788"/>
                    <a:pt x="184173" y="4804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44B5BAB-8385-0847-9E74-D07E40BA8F02}"/>
                </a:ext>
              </a:extLst>
            </p:cNvPr>
            <p:cNvSpPr/>
            <p:nvPr/>
          </p:nvSpPr>
          <p:spPr>
            <a:xfrm>
              <a:off x="10859592" y="9324511"/>
              <a:ext cx="163315" cy="559182"/>
            </a:xfrm>
            <a:custGeom>
              <a:avLst/>
              <a:gdLst>
                <a:gd name="connsiteX0" fmla="*/ 68156 w 163315"/>
                <a:gd name="connsiteY0" fmla="*/ 29036 h 559182"/>
                <a:gd name="connsiteX1" fmla="*/ 77661 w 163315"/>
                <a:gd name="connsiteY1" fmla="*/ 52227 h 559182"/>
                <a:gd name="connsiteX2" fmla="*/ 98476 w 163315"/>
                <a:gd name="connsiteY2" fmla="*/ 66009 h 559182"/>
                <a:gd name="connsiteX3" fmla="*/ 88972 w 163315"/>
                <a:gd name="connsiteY3" fmla="*/ 42628 h 559182"/>
                <a:gd name="connsiteX4" fmla="*/ 67871 w 163315"/>
                <a:gd name="connsiteY4" fmla="*/ 29036 h 559182"/>
                <a:gd name="connsiteX5" fmla="*/ 4665 w 163315"/>
                <a:gd name="connsiteY5" fmla="*/ 2708 h 559182"/>
                <a:gd name="connsiteX6" fmla="*/ 958 w 163315"/>
                <a:gd name="connsiteY6" fmla="*/ 27515 h 559182"/>
                <a:gd name="connsiteX7" fmla="*/ 12364 w 163315"/>
                <a:gd name="connsiteY7" fmla="*/ 49756 h 559182"/>
                <a:gd name="connsiteX8" fmla="*/ 15880 w 163315"/>
                <a:gd name="connsiteY8" fmla="*/ 25044 h 559182"/>
                <a:gd name="connsiteX9" fmla="*/ 4665 w 163315"/>
                <a:gd name="connsiteY9" fmla="*/ 2708 h 559182"/>
                <a:gd name="connsiteX10" fmla="*/ 106175 w 163315"/>
                <a:gd name="connsiteY10" fmla="*/ 96138 h 559182"/>
                <a:gd name="connsiteX11" fmla="*/ 108646 w 163315"/>
                <a:gd name="connsiteY11" fmla="*/ 121040 h 559182"/>
                <a:gd name="connsiteX12" fmla="*/ 125089 w 163315"/>
                <a:gd name="connsiteY12" fmla="*/ 140049 h 559182"/>
                <a:gd name="connsiteX13" fmla="*/ 122618 w 163315"/>
                <a:gd name="connsiteY13" fmla="*/ 115147 h 559182"/>
                <a:gd name="connsiteX14" fmla="*/ 106175 w 163315"/>
                <a:gd name="connsiteY14" fmla="*/ 96138 h 559182"/>
                <a:gd name="connsiteX15" fmla="*/ 58081 w 163315"/>
                <a:gd name="connsiteY15" fmla="*/ 77129 h 559182"/>
                <a:gd name="connsiteX16" fmla="*/ 60362 w 163315"/>
                <a:gd name="connsiteY16" fmla="*/ 102031 h 559182"/>
                <a:gd name="connsiteX17" fmla="*/ 76996 w 163315"/>
                <a:gd name="connsiteY17" fmla="*/ 121040 h 559182"/>
                <a:gd name="connsiteX18" fmla="*/ 74429 w 163315"/>
                <a:gd name="connsiteY18" fmla="*/ 96138 h 559182"/>
                <a:gd name="connsiteX19" fmla="*/ 58081 w 163315"/>
                <a:gd name="connsiteY19" fmla="*/ 77129 h 559182"/>
                <a:gd name="connsiteX20" fmla="*/ 18922 w 163315"/>
                <a:gd name="connsiteY20" fmla="*/ 97754 h 559182"/>
                <a:gd name="connsiteX21" fmla="*/ 21393 w 163315"/>
                <a:gd name="connsiteY21" fmla="*/ 122751 h 559182"/>
                <a:gd name="connsiteX22" fmla="*/ 38026 w 163315"/>
                <a:gd name="connsiteY22" fmla="*/ 141760 h 559182"/>
                <a:gd name="connsiteX23" fmla="*/ 35460 w 163315"/>
                <a:gd name="connsiteY23" fmla="*/ 116763 h 559182"/>
                <a:gd name="connsiteX24" fmla="*/ 18922 w 163315"/>
                <a:gd name="connsiteY24" fmla="*/ 97754 h 559182"/>
                <a:gd name="connsiteX25" fmla="*/ 83649 w 163315"/>
                <a:gd name="connsiteY25" fmla="*/ 143470 h 559182"/>
                <a:gd name="connsiteX26" fmla="*/ 86120 w 163315"/>
                <a:gd name="connsiteY26" fmla="*/ 168372 h 559182"/>
                <a:gd name="connsiteX27" fmla="*/ 102753 w 163315"/>
                <a:gd name="connsiteY27" fmla="*/ 187381 h 559182"/>
                <a:gd name="connsiteX28" fmla="*/ 100187 w 163315"/>
                <a:gd name="connsiteY28" fmla="*/ 162384 h 559182"/>
                <a:gd name="connsiteX29" fmla="*/ 83649 w 163315"/>
                <a:gd name="connsiteY29" fmla="*/ 143375 h 559182"/>
                <a:gd name="connsiteX30" fmla="*/ 59887 w 163315"/>
                <a:gd name="connsiteY30" fmla="*/ 189948 h 559182"/>
                <a:gd name="connsiteX31" fmla="*/ 57986 w 163315"/>
                <a:gd name="connsiteY31" fmla="*/ 214944 h 559182"/>
                <a:gd name="connsiteX32" fmla="*/ 70818 w 163315"/>
                <a:gd name="connsiteY32" fmla="*/ 236520 h 559182"/>
                <a:gd name="connsiteX33" fmla="*/ 72719 w 163315"/>
                <a:gd name="connsiteY33" fmla="*/ 211523 h 559182"/>
                <a:gd name="connsiteX34" fmla="*/ 59887 w 163315"/>
                <a:gd name="connsiteY34" fmla="*/ 189948 h 559182"/>
                <a:gd name="connsiteX35" fmla="*/ 135925 w 163315"/>
                <a:gd name="connsiteY35" fmla="*/ 191373 h 559182"/>
                <a:gd name="connsiteX36" fmla="*/ 134119 w 163315"/>
                <a:gd name="connsiteY36" fmla="*/ 216370 h 559182"/>
                <a:gd name="connsiteX37" fmla="*/ 147330 w 163315"/>
                <a:gd name="connsiteY37" fmla="*/ 237755 h 559182"/>
                <a:gd name="connsiteX38" fmla="*/ 149136 w 163315"/>
                <a:gd name="connsiteY38" fmla="*/ 212758 h 559182"/>
                <a:gd name="connsiteX39" fmla="*/ 135925 w 163315"/>
                <a:gd name="connsiteY39" fmla="*/ 191373 h 559182"/>
                <a:gd name="connsiteX40" fmla="*/ 105130 w 163315"/>
                <a:gd name="connsiteY40" fmla="*/ 241082 h 559182"/>
                <a:gd name="connsiteX41" fmla="*/ 100852 w 163315"/>
                <a:gd name="connsiteY41" fmla="*/ 265889 h 559182"/>
                <a:gd name="connsiteX42" fmla="*/ 111498 w 163315"/>
                <a:gd name="connsiteY42" fmla="*/ 288509 h 559182"/>
                <a:gd name="connsiteX43" fmla="*/ 115965 w 163315"/>
                <a:gd name="connsiteY43" fmla="*/ 263798 h 559182"/>
                <a:gd name="connsiteX44" fmla="*/ 105130 w 163315"/>
                <a:gd name="connsiteY44" fmla="*/ 241082 h 559182"/>
                <a:gd name="connsiteX45" fmla="*/ 156835 w 163315"/>
                <a:gd name="connsiteY45" fmla="*/ 286418 h 559182"/>
                <a:gd name="connsiteX46" fmla="*/ 147901 w 163315"/>
                <a:gd name="connsiteY46" fmla="*/ 309799 h 559182"/>
                <a:gd name="connsiteX47" fmla="*/ 154269 w 163315"/>
                <a:gd name="connsiteY47" fmla="*/ 334036 h 559182"/>
                <a:gd name="connsiteX48" fmla="*/ 163203 w 163315"/>
                <a:gd name="connsiteY48" fmla="*/ 310655 h 559182"/>
                <a:gd name="connsiteX49" fmla="*/ 156835 w 163315"/>
                <a:gd name="connsiteY49" fmla="*/ 286418 h 559182"/>
                <a:gd name="connsiteX50" fmla="*/ 150942 w 163315"/>
                <a:gd name="connsiteY50" fmla="*/ 380323 h 559182"/>
                <a:gd name="connsiteX51" fmla="*/ 138776 w 163315"/>
                <a:gd name="connsiteY51" fmla="*/ 402278 h 559182"/>
                <a:gd name="connsiteX52" fmla="*/ 141628 w 163315"/>
                <a:gd name="connsiteY52" fmla="*/ 427275 h 559182"/>
                <a:gd name="connsiteX53" fmla="*/ 153794 w 163315"/>
                <a:gd name="connsiteY53" fmla="*/ 405320 h 559182"/>
                <a:gd name="connsiteX54" fmla="*/ 150942 w 163315"/>
                <a:gd name="connsiteY54" fmla="*/ 380323 h 559182"/>
                <a:gd name="connsiteX55" fmla="*/ 123474 w 163315"/>
                <a:gd name="connsiteY55" fmla="*/ 330234 h 559182"/>
                <a:gd name="connsiteX56" fmla="*/ 114539 w 163315"/>
                <a:gd name="connsiteY56" fmla="*/ 353615 h 559182"/>
                <a:gd name="connsiteX57" fmla="*/ 121002 w 163315"/>
                <a:gd name="connsiteY57" fmla="*/ 377852 h 559182"/>
                <a:gd name="connsiteX58" fmla="*/ 129842 w 163315"/>
                <a:gd name="connsiteY58" fmla="*/ 354471 h 559182"/>
                <a:gd name="connsiteX59" fmla="*/ 123474 w 163315"/>
                <a:gd name="connsiteY59" fmla="*/ 330234 h 559182"/>
                <a:gd name="connsiteX60" fmla="*/ 74429 w 163315"/>
                <a:gd name="connsiteY60" fmla="*/ 294782 h 559182"/>
                <a:gd name="connsiteX61" fmla="*/ 68727 w 163315"/>
                <a:gd name="connsiteY61" fmla="*/ 319209 h 559182"/>
                <a:gd name="connsiteX62" fmla="*/ 78231 w 163315"/>
                <a:gd name="connsiteY62" fmla="*/ 342400 h 559182"/>
                <a:gd name="connsiteX63" fmla="*/ 83934 w 163315"/>
                <a:gd name="connsiteY63" fmla="*/ 318163 h 559182"/>
                <a:gd name="connsiteX64" fmla="*/ 74429 w 163315"/>
                <a:gd name="connsiteY64" fmla="*/ 294782 h 559182"/>
                <a:gd name="connsiteX65" fmla="*/ 102943 w 163315"/>
                <a:gd name="connsiteY65" fmla="*/ 391728 h 559182"/>
                <a:gd name="connsiteX66" fmla="*/ 92108 w 163315"/>
                <a:gd name="connsiteY66" fmla="*/ 414444 h 559182"/>
                <a:gd name="connsiteX67" fmla="*/ 96385 w 163315"/>
                <a:gd name="connsiteY67" fmla="*/ 439156 h 559182"/>
                <a:gd name="connsiteX68" fmla="*/ 107221 w 163315"/>
                <a:gd name="connsiteY68" fmla="*/ 416535 h 559182"/>
                <a:gd name="connsiteX69" fmla="*/ 102943 w 163315"/>
                <a:gd name="connsiteY69" fmla="*/ 391728 h 559182"/>
                <a:gd name="connsiteX70" fmla="*/ 125470 w 163315"/>
                <a:gd name="connsiteY70" fmla="*/ 446284 h 559182"/>
                <a:gd name="connsiteX71" fmla="*/ 112068 w 163315"/>
                <a:gd name="connsiteY71" fmla="*/ 467574 h 559182"/>
                <a:gd name="connsiteX72" fmla="*/ 113304 w 163315"/>
                <a:gd name="connsiteY72" fmla="*/ 492476 h 559182"/>
                <a:gd name="connsiteX73" fmla="*/ 126705 w 163315"/>
                <a:gd name="connsiteY73" fmla="*/ 471471 h 559182"/>
                <a:gd name="connsiteX74" fmla="*/ 125470 w 163315"/>
                <a:gd name="connsiteY74" fmla="*/ 446284 h 559182"/>
                <a:gd name="connsiteX75" fmla="*/ 49432 w 163315"/>
                <a:gd name="connsiteY75" fmla="*/ 454363 h 559182"/>
                <a:gd name="connsiteX76" fmla="*/ 36125 w 163315"/>
                <a:gd name="connsiteY76" fmla="*/ 475368 h 559182"/>
                <a:gd name="connsiteX77" fmla="*/ 37361 w 163315"/>
                <a:gd name="connsiteY77" fmla="*/ 500555 h 559182"/>
                <a:gd name="connsiteX78" fmla="*/ 50858 w 163315"/>
                <a:gd name="connsiteY78" fmla="*/ 479265 h 559182"/>
                <a:gd name="connsiteX79" fmla="*/ 49432 w 163315"/>
                <a:gd name="connsiteY79" fmla="*/ 454363 h 559182"/>
                <a:gd name="connsiteX80" fmla="*/ 77661 w 163315"/>
                <a:gd name="connsiteY80" fmla="*/ 515952 h 559182"/>
                <a:gd name="connsiteX81" fmla="*/ 60553 w 163315"/>
                <a:gd name="connsiteY81" fmla="*/ 534106 h 559182"/>
                <a:gd name="connsiteX82" fmla="*/ 57036 w 163315"/>
                <a:gd name="connsiteY82" fmla="*/ 558913 h 559182"/>
                <a:gd name="connsiteX83" fmla="*/ 74334 w 163315"/>
                <a:gd name="connsiteY83" fmla="*/ 540664 h 559182"/>
                <a:gd name="connsiteX84" fmla="*/ 77661 w 163315"/>
                <a:gd name="connsiteY84" fmla="*/ 515952 h 559182"/>
                <a:gd name="connsiteX85" fmla="*/ 69297 w 163315"/>
                <a:gd name="connsiteY85" fmla="*/ 366541 h 559182"/>
                <a:gd name="connsiteX86" fmla="*/ 58462 w 163315"/>
                <a:gd name="connsiteY86" fmla="*/ 389162 h 559182"/>
                <a:gd name="connsiteX87" fmla="*/ 62739 w 163315"/>
                <a:gd name="connsiteY87" fmla="*/ 413779 h 559182"/>
                <a:gd name="connsiteX88" fmla="*/ 73574 w 163315"/>
                <a:gd name="connsiteY88" fmla="*/ 391348 h 559182"/>
                <a:gd name="connsiteX89" fmla="*/ 69297 w 163315"/>
                <a:gd name="connsiteY89" fmla="*/ 366541 h 559182"/>
                <a:gd name="connsiteX90" fmla="*/ 32609 w 163315"/>
                <a:gd name="connsiteY90" fmla="*/ 142 h 559182"/>
                <a:gd name="connsiteX91" fmla="*/ 35080 w 163315"/>
                <a:gd name="connsiteY91" fmla="*/ 25139 h 559182"/>
                <a:gd name="connsiteX92" fmla="*/ 51523 w 163315"/>
                <a:gd name="connsiteY92" fmla="*/ 44148 h 559182"/>
                <a:gd name="connsiteX93" fmla="*/ 49147 w 163315"/>
                <a:gd name="connsiteY93" fmla="*/ 19151 h 559182"/>
                <a:gd name="connsiteX94" fmla="*/ 32609 w 163315"/>
                <a:gd name="connsiteY94" fmla="*/ 142 h 5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163315" h="559182">
                  <a:moveTo>
                    <a:pt x="68156" y="29036"/>
                  </a:moveTo>
                  <a:cubicBezTo>
                    <a:pt x="65020" y="31602"/>
                    <a:pt x="69107" y="42057"/>
                    <a:pt x="77661" y="52227"/>
                  </a:cubicBezTo>
                  <a:cubicBezTo>
                    <a:pt x="86215" y="62397"/>
                    <a:pt x="95340" y="68670"/>
                    <a:pt x="98476" y="66009"/>
                  </a:cubicBezTo>
                  <a:cubicBezTo>
                    <a:pt x="101613" y="63347"/>
                    <a:pt x="97811" y="52797"/>
                    <a:pt x="88972" y="42628"/>
                  </a:cubicBezTo>
                  <a:cubicBezTo>
                    <a:pt x="80132" y="32458"/>
                    <a:pt x="71103" y="26375"/>
                    <a:pt x="67871" y="29036"/>
                  </a:cubicBezTo>
                  <a:close/>
                  <a:moveTo>
                    <a:pt x="4665" y="2708"/>
                  </a:moveTo>
                  <a:cubicBezTo>
                    <a:pt x="388" y="3469"/>
                    <a:pt x="-1228" y="14494"/>
                    <a:pt x="958" y="27515"/>
                  </a:cubicBezTo>
                  <a:cubicBezTo>
                    <a:pt x="3144" y="40537"/>
                    <a:pt x="8182" y="50516"/>
                    <a:pt x="12364" y="49756"/>
                  </a:cubicBezTo>
                  <a:cubicBezTo>
                    <a:pt x="16546" y="48995"/>
                    <a:pt x="18067" y="37970"/>
                    <a:pt x="15880" y="25044"/>
                  </a:cubicBezTo>
                  <a:cubicBezTo>
                    <a:pt x="13694" y="12118"/>
                    <a:pt x="8752" y="2043"/>
                    <a:pt x="4665" y="2708"/>
                  </a:cubicBezTo>
                  <a:close/>
                  <a:moveTo>
                    <a:pt x="106175" y="96138"/>
                  </a:moveTo>
                  <a:cubicBezTo>
                    <a:pt x="102278" y="97849"/>
                    <a:pt x="103324" y="108969"/>
                    <a:pt x="108646" y="121040"/>
                  </a:cubicBezTo>
                  <a:cubicBezTo>
                    <a:pt x="113969" y="133110"/>
                    <a:pt x="121192" y="141569"/>
                    <a:pt x="125089" y="140049"/>
                  </a:cubicBezTo>
                  <a:cubicBezTo>
                    <a:pt x="128986" y="138528"/>
                    <a:pt x="127751" y="127218"/>
                    <a:pt x="122618" y="115147"/>
                  </a:cubicBezTo>
                  <a:cubicBezTo>
                    <a:pt x="117486" y="103076"/>
                    <a:pt x="110072" y="94617"/>
                    <a:pt x="106175" y="96138"/>
                  </a:cubicBezTo>
                  <a:close/>
                  <a:moveTo>
                    <a:pt x="58081" y="77129"/>
                  </a:moveTo>
                  <a:cubicBezTo>
                    <a:pt x="54089" y="78935"/>
                    <a:pt x="55230" y="89960"/>
                    <a:pt x="60362" y="102031"/>
                  </a:cubicBezTo>
                  <a:cubicBezTo>
                    <a:pt x="65495" y="114101"/>
                    <a:pt x="73004" y="122560"/>
                    <a:pt x="76996" y="121040"/>
                  </a:cubicBezTo>
                  <a:cubicBezTo>
                    <a:pt x="80988" y="119519"/>
                    <a:pt x="79657" y="108209"/>
                    <a:pt x="74429" y="96138"/>
                  </a:cubicBezTo>
                  <a:cubicBezTo>
                    <a:pt x="69202" y="84067"/>
                    <a:pt x="61788" y="75608"/>
                    <a:pt x="58081" y="77129"/>
                  </a:cubicBezTo>
                  <a:close/>
                  <a:moveTo>
                    <a:pt x="18922" y="97754"/>
                  </a:moveTo>
                  <a:cubicBezTo>
                    <a:pt x="15215" y="99370"/>
                    <a:pt x="16261" y="110585"/>
                    <a:pt x="21393" y="122751"/>
                  </a:cubicBezTo>
                  <a:cubicBezTo>
                    <a:pt x="26526" y="134916"/>
                    <a:pt x="34034" y="143280"/>
                    <a:pt x="38026" y="141760"/>
                  </a:cubicBezTo>
                  <a:cubicBezTo>
                    <a:pt x="42018" y="140239"/>
                    <a:pt x="40688" y="128928"/>
                    <a:pt x="35460" y="116763"/>
                  </a:cubicBezTo>
                  <a:cubicBezTo>
                    <a:pt x="30233" y="104597"/>
                    <a:pt x="22819" y="96138"/>
                    <a:pt x="18922" y="97754"/>
                  </a:cubicBezTo>
                  <a:close/>
                  <a:moveTo>
                    <a:pt x="83649" y="143470"/>
                  </a:moveTo>
                  <a:cubicBezTo>
                    <a:pt x="79847" y="144991"/>
                    <a:pt x="80988" y="156301"/>
                    <a:pt x="86120" y="168372"/>
                  </a:cubicBezTo>
                  <a:cubicBezTo>
                    <a:pt x="91253" y="180443"/>
                    <a:pt x="98761" y="188902"/>
                    <a:pt x="102753" y="187381"/>
                  </a:cubicBezTo>
                  <a:cubicBezTo>
                    <a:pt x="106745" y="185860"/>
                    <a:pt x="105415" y="174550"/>
                    <a:pt x="100187" y="162384"/>
                  </a:cubicBezTo>
                  <a:cubicBezTo>
                    <a:pt x="94960" y="150218"/>
                    <a:pt x="87546" y="141950"/>
                    <a:pt x="83649" y="143375"/>
                  </a:cubicBezTo>
                  <a:close/>
                  <a:moveTo>
                    <a:pt x="59887" y="189948"/>
                  </a:moveTo>
                  <a:cubicBezTo>
                    <a:pt x="55800" y="190898"/>
                    <a:pt x="54945" y="202113"/>
                    <a:pt x="57986" y="214944"/>
                  </a:cubicBezTo>
                  <a:cubicBezTo>
                    <a:pt x="61028" y="227775"/>
                    <a:pt x="66731" y="237375"/>
                    <a:pt x="70818" y="236520"/>
                  </a:cubicBezTo>
                  <a:cubicBezTo>
                    <a:pt x="74905" y="235664"/>
                    <a:pt x="75760" y="224354"/>
                    <a:pt x="72719" y="211523"/>
                  </a:cubicBezTo>
                  <a:cubicBezTo>
                    <a:pt x="69677" y="198692"/>
                    <a:pt x="64069" y="189092"/>
                    <a:pt x="59887" y="189948"/>
                  </a:cubicBezTo>
                  <a:close/>
                  <a:moveTo>
                    <a:pt x="135925" y="191373"/>
                  </a:moveTo>
                  <a:cubicBezTo>
                    <a:pt x="131838" y="192419"/>
                    <a:pt x="131172" y="203539"/>
                    <a:pt x="134119" y="216370"/>
                  </a:cubicBezTo>
                  <a:cubicBezTo>
                    <a:pt x="137065" y="229201"/>
                    <a:pt x="143624" y="238801"/>
                    <a:pt x="147330" y="237755"/>
                  </a:cubicBezTo>
                  <a:cubicBezTo>
                    <a:pt x="151037" y="236710"/>
                    <a:pt x="152178" y="225589"/>
                    <a:pt x="149136" y="212758"/>
                  </a:cubicBezTo>
                  <a:cubicBezTo>
                    <a:pt x="146095" y="199927"/>
                    <a:pt x="139632" y="190328"/>
                    <a:pt x="135925" y="191373"/>
                  </a:cubicBezTo>
                  <a:close/>
                  <a:moveTo>
                    <a:pt x="105130" y="241082"/>
                  </a:moveTo>
                  <a:cubicBezTo>
                    <a:pt x="101043" y="241652"/>
                    <a:pt x="99047" y="252677"/>
                    <a:pt x="100852" y="265889"/>
                  </a:cubicBezTo>
                  <a:cubicBezTo>
                    <a:pt x="102658" y="279100"/>
                    <a:pt x="107221" y="289080"/>
                    <a:pt x="111498" y="288509"/>
                  </a:cubicBezTo>
                  <a:cubicBezTo>
                    <a:pt x="115775" y="287939"/>
                    <a:pt x="117581" y="276914"/>
                    <a:pt x="115965" y="263798"/>
                  </a:cubicBezTo>
                  <a:cubicBezTo>
                    <a:pt x="114349" y="250681"/>
                    <a:pt x="109407" y="240606"/>
                    <a:pt x="105130" y="241082"/>
                  </a:cubicBezTo>
                  <a:close/>
                  <a:moveTo>
                    <a:pt x="156835" y="286418"/>
                  </a:moveTo>
                  <a:cubicBezTo>
                    <a:pt x="152653" y="286418"/>
                    <a:pt x="148566" y="296588"/>
                    <a:pt x="147901" y="309799"/>
                  </a:cubicBezTo>
                  <a:cubicBezTo>
                    <a:pt x="147235" y="323011"/>
                    <a:pt x="149992" y="333846"/>
                    <a:pt x="154269" y="334036"/>
                  </a:cubicBezTo>
                  <a:cubicBezTo>
                    <a:pt x="158546" y="334226"/>
                    <a:pt x="162538" y="323866"/>
                    <a:pt x="163203" y="310655"/>
                  </a:cubicBezTo>
                  <a:cubicBezTo>
                    <a:pt x="163869" y="297444"/>
                    <a:pt x="161112" y="286608"/>
                    <a:pt x="156835" y="286418"/>
                  </a:cubicBezTo>
                  <a:close/>
                  <a:moveTo>
                    <a:pt x="150942" y="380323"/>
                  </a:moveTo>
                  <a:cubicBezTo>
                    <a:pt x="146855" y="379658"/>
                    <a:pt x="141437" y="389828"/>
                    <a:pt x="138776" y="402278"/>
                  </a:cubicBezTo>
                  <a:cubicBezTo>
                    <a:pt x="136115" y="414729"/>
                    <a:pt x="137541" y="426325"/>
                    <a:pt x="141628" y="427275"/>
                  </a:cubicBezTo>
                  <a:cubicBezTo>
                    <a:pt x="145715" y="428226"/>
                    <a:pt x="151132" y="417771"/>
                    <a:pt x="153794" y="405320"/>
                  </a:cubicBezTo>
                  <a:cubicBezTo>
                    <a:pt x="156455" y="392869"/>
                    <a:pt x="155029" y="381273"/>
                    <a:pt x="150942" y="380323"/>
                  </a:cubicBezTo>
                  <a:close/>
                  <a:moveTo>
                    <a:pt x="123474" y="330234"/>
                  </a:moveTo>
                  <a:cubicBezTo>
                    <a:pt x="119387" y="330234"/>
                    <a:pt x="115300" y="340404"/>
                    <a:pt x="114539" y="353615"/>
                  </a:cubicBezTo>
                  <a:cubicBezTo>
                    <a:pt x="113779" y="366826"/>
                    <a:pt x="116725" y="377662"/>
                    <a:pt x="121002" y="377852"/>
                  </a:cubicBezTo>
                  <a:cubicBezTo>
                    <a:pt x="125279" y="378042"/>
                    <a:pt x="129176" y="367682"/>
                    <a:pt x="129842" y="354471"/>
                  </a:cubicBezTo>
                  <a:cubicBezTo>
                    <a:pt x="130507" y="341259"/>
                    <a:pt x="127751" y="330424"/>
                    <a:pt x="123474" y="330234"/>
                  </a:cubicBezTo>
                  <a:close/>
                  <a:moveTo>
                    <a:pt x="74429" y="294782"/>
                  </a:moveTo>
                  <a:cubicBezTo>
                    <a:pt x="70342" y="294782"/>
                    <a:pt x="67681" y="306188"/>
                    <a:pt x="68727" y="319209"/>
                  </a:cubicBezTo>
                  <a:cubicBezTo>
                    <a:pt x="69772" y="332230"/>
                    <a:pt x="73859" y="342780"/>
                    <a:pt x="78231" y="342400"/>
                  </a:cubicBezTo>
                  <a:cubicBezTo>
                    <a:pt x="82603" y="342020"/>
                    <a:pt x="85075" y="331185"/>
                    <a:pt x="83934" y="318163"/>
                  </a:cubicBezTo>
                  <a:cubicBezTo>
                    <a:pt x="82794" y="305142"/>
                    <a:pt x="78802" y="294592"/>
                    <a:pt x="74429" y="294782"/>
                  </a:cubicBezTo>
                  <a:close/>
                  <a:moveTo>
                    <a:pt x="102943" y="391728"/>
                  </a:moveTo>
                  <a:cubicBezTo>
                    <a:pt x="98856" y="391253"/>
                    <a:pt x="93439" y="401233"/>
                    <a:pt x="92108" y="414444"/>
                  </a:cubicBezTo>
                  <a:cubicBezTo>
                    <a:pt x="90777" y="427655"/>
                    <a:pt x="92108" y="438491"/>
                    <a:pt x="96385" y="439156"/>
                  </a:cubicBezTo>
                  <a:cubicBezTo>
                    <a:pt x="100662" y="439821"/>
                    <a:pt x="105890" y="429651"/>
                    <a:pt x="107221" y="416535"/>
                  </a:cubicBezTo>
                  <a:cubicBezTo>
                    <a:pt x="108551" y="403419"/>
                    <a:pt x="107221" y="392489"/>
                    <a:pt x="102943" y="391728"/>
                  </a:cubicBezTo>
                  <a:close/>
                  <a:moveTo>
                    <a:pt x="125470" y="446284"/>
                  </a:moveTo>
                  <a:cubicBezTo>
                    <a:pt x="121287" y="445239"/>
                    <a:pt x="115300" y="454743"/>
                    <a:pt x="112068" y="467574"/>
                  </a:cubicBezTo>
                  <a:cubicBezTo>
                    <a:pt x="108836" y="480406"/>
                    <a:pt x="109217" y="491431"/>
                    <a:pt x="113304" y="492476"/>
                  </a:cubicBezTo>
                  <a:cubicBezTo>
                    <a:pt x="117391" y="493522"/>
                    <a:pt x="122808" y="484112"/>
                    <a:pt x="126705" y="471471"/>
                  </a:cubicBezTo>
                  <a:cubicBezTo>
                    <a:pt x="130602" y="458830"/>
                    <a:pt x="129557" y="447615"/>
                    <a:pt x="125470" y="446284"/>
                  </a:cubicBezTo>
                  <a:close/>
                  <a:moveTo>
                    <a:pt x="49432" y="454363"/>
                  </a:moveTo>
                  <a:cubicBezTo>
                    <a:pt x="45535" y="453318"/>
                    <a:pt x="39927" y="462727"/>
                    <a:pt x="36125" y="475368"/>
                  </a:cubicBezTo>
                  <a:cubicBezTo>
                    <a:pt x="32324" y="488009"/>
                    <a:pt x="33274" y="499415"/>
                    <a:pt x="37361" y="500555"/>
                  </a:cubicBezTo>
                  <a:cubicBezTo>
                    <a:pt x="41448" y="501696"/>
                    <a:pt x="47531" y="492096"/>
                    <a:pt x="50858" y="479265"/>
                  </a:cubicBezTo>
                  <a:cubicBezTo>
                    <a:pt x="54184" y="466434"/>
                    <a:pt x="53614" y="455409"/>
                    <a:pt x="49432" y="454363"/>
                  </a:cubicBezTo>
                  <a:close/>
                  <a:moveTo>
                    <a:pt x="77661" y="515952"/>
                  </a:moveTo>
                  <a:cubicBezTo>
                    <a:pt x="73954" y="514146"/>
                    <a:pt x="66255" y="522320"/>
                    <a:pt x="60553" y="534106"/>
                  </a:cubicBezTo>
                  <a:cubicBezTo>
                    <a:pt x="54850" y="545892"/>
                    <a:pt x="53044" y="557107"/>
                    <a:pt x="57036" y="558913"/>
                  </a:cubicBezTo>
                  <a:cubicBezTo>
                    <a:pt x="61028" y="560719"/>
                    <a:pt x="68441" y="552640"/>
                    <a:pt x="74334" y="540664"/>
                  </a:cubicBezTo>
                  <a:cubicBezTo>
                    <a:pt x="80227" y="528688"/>
                    <a:pt x="81653" y="517853"/>
                    <a:pt x="77661" y="515952"/>
                  </a:cubicBezTo>
                  <a:close/>
                  <a:moveTo>
                    <a:pt x="69297" y="366541"/>
                  </a:moveTo>
                  <a:cubicBezTo>
                    <a:pt x="65210" y="365971"/>
                    <a:pt x="60267" y="376046"/>
                    <a:pt x="58462" y="389162"/>
                  </a:cubicBezTo>
                  <a:cubicBezTo>
                    <a:pt x="56656" y="402278"/>
                    <a:pt x="58462" y="413209"/>
                    <a:pt x="62739" y="413779"/>
                  </a:cubicBezTo>
                  <a:cubicBezTo>
                    <a:pt x="67016" y="414349"/>
                    <a:pt x="72243" y="404274"/>
                    <a:pt x="73574" y="391348"/>
                  </a:cubicBezTo>
                  <a:cubicBezTo>
                    <a:pt x="74905" y="378422"/>
                    <a:pt x="73574" y="367112"/>
                    <a:pt x="69297" y="366541"/>
                  </a:cubicBezTo>
                  <a:close/>
                  <a:moveTo>
                    <a:pt x="32609" y="142"/>
                  </a:moveTo>
                  <a:cubicBezTo>
                    <a:pt x="28807" y="1948"/>
                    <a:pt x="29947" y="12973"/>
                    <a:pt x="35080" y="25139"/>
                  </a:cubicBezTo>
                  <a:cubicBezTo>
                    <a:pt x="40212" y="37305"/>
                    <a:pt x="47721" y="45859"/>
                    <a:pt x="51523" y="44148"/>
                  </a:cubicBezTo>
                  <a:cubicBezTo>
                    <a:pt x="55325" y="42437"/>
                    <a:pt x="54375" y="31317"/>
                    <a:pt x="49147" y="19151"/>
                  </a:cubicBezTo>
                  <a:cubicBezTo>
                    <a:pt x="43919" y="6986"/>
                    <a:pt x="36506" y="-1284"/>
                    <a:pt x="32609" y="14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5BE205-DE80-684C-8886-51969F06367F}"/>
              </a:ext>
            </a:extLst>
          </p:cNvPr>
          <p:cNvGrpSpPr/>
          <p:nvPr/>
        </p:nvGrpSpPr>
        <p:grpSpPr>
          <a:xfrm>
            <a:off x="2383883" y="10242230"/>
            <a:ext cx="1018035" cy="942891"/>
            <a:chOff x="5361157" y="14900135"/>
            <a:chExt cx="3802257" cy="3521602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9858308-6540-224E-9D09-EE15DA782D4D}"/>
                </a:ext>
              </a:extLst>
            </p:cNvPr>
            <p:cNvSpPr/>
            <p:nvPr/>
          </p:nvSpPr>
          <p:spPr>
            <a:xfrm>
              <a:off x="7852936" y="15196362"/>
              <a:ext cx="460119" cy="487500"/>
            </a:xfrm>
            <a:custGeom>
              <a:avLst/>
              <a:gdLst>
                <a:gd name="connsiteX0" fmla="*/ 20449 w 94120"/>
                <a:gd name="connsiteY0" fmla="*/ 4976 h 99721"/>
                <a:gd name="connsiteX1" fmla="*/ 85271 w 94120"/>
                <a:gd name="connsiteY1" fmla="*/ 44705 h 99721"/>
                <a:gd name="connsiteX2" fmla="*/ 86602 w 94120"/>
                <a:gd name="connsiteY2" fmla="*/ 60578 h 99721"/>
                <a:gd name="connsiteX3" fmla="*/ 20069 w 94120"/>
                <a:gd name="connsiteY3" fmla="*/ 97645 h 99721"/>
                <a:gd name="connsiteX4" fmla="*/ 1059 w 94120"/>
                <a:gd name="connsiteY4" fmla="*/ 85480 h 99721"/>
                <a:gd name="connsiteX5" fmla="*/ 7618 w 94120"/>
                <a:gd name="connsiteY5" fmla="*/ 11154 h 99721"/>
                <a:gd name="connsiteX6" fmla="*/ 20829 w 94120"/>
                <a:gd name="connsiteY6" fmla="*/ 4976 h 9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120" h="99721">
                  <a:moveTo>
                    <a:pt x="20449" y="4976"/>
                  </a:moveTo>
                  <a:cubicBezTo>
                    <a:pt x="38118" y="23776"/>
                    <a:pt x="60502" y="37491"/>
                    <a:pt x="85271" y="44705"/>
                  </a:cubicBezTo>
                  <a:cubicBezTo>
                    <a:pt x="98197" y="46511"/>
                    <a:pt x="95441" y="59342"/>
                    <a:pt x="86602" y="60578"/>
                  </a:cubicBezTo>
                  <a:cubicBezTo>
                    <a:pt x="37938" y="65235"/>
                    <a:pt x="53620" y="29213"/>
                    <a:pt x="20069" y="97645"/>
                  </a:cubicBezTo>
                  <a:cubicBezTo>
                    <a:pt x="13320" y="104584"/>
                    <a:pt x="-4548" y="92323"/>
                    <a:pt x="1059" y="85480"/>
                  </a:cubicBezTo>
                  <a:cubicBezTo>
                    <a:pt x="46967" y="34345"/>
                    <a:pt x="24726" y="56966"/>
                    <a:pt x="7618" y="11154"/>
                  </a:cubicBezTo>
                  <a:cubicBezTo>
                    <a:pt x="4576" y="985"/>
                    <a:pt x="14366" y="-4718"/>
                    <a:pt x="20829" y="497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923D17DF-37FB-1C4A-895C-9F7727E6C5D6}"/>
                </a:ext>
              </a:extLst>
            </p:cNvPr>
            <p:cNvSpPr/>
            <p:nvPr/>
          </p:nvSpPr>
          <p:spPr>
            <a:xfrm>
              <a:off x="8410514" y="16036606"/>
              <a:ext cx="451055" cy="487754"/>
            </a:xfrm>
            <a:custGeom>
              <a:avLst/>
              <a:gdLst>
                <a:gd name="connsiteX0" fmla="*/ 80709 w 92266"/>
                <a:gd name="connsiteY0" fmla="*/ 11024 h 99773"/>
                <a:gd name="connsiteX1" fmla="*/ 90213 w 92266"/>
                <a:gd name="connsiteY1" fmla="*/ 86395 h 99773"/>
                <a:gd name="connsiteX2" fmla="*/ 78618 w 92266"/>
                <a:gd name="connsiteY2" fmla="*/ 97230 h 99773"/>
                <a:gd name="connsiteX3" fmla="*/ 8188 w 92266"/>
                <a:gd name="connsiteY3" fmla="*/ 68717 h 99773"/>
                <a:gd name="connsiteX4" fmla="*/ 5527 w 92266"/>
                <a:gd name="connsiteY4" fmla="*/ 46001 h 99773"/>
                <a:gd name="connsiteX5" fmla="*/ 67687 w 92266"/>
                <a:gd name="connsiteY5" fmla="*/ 4846 h 99773"/>
                <a:gd name="connsiteX6" fmla="*/ 80899 w 92266"/>
                <a:gd name="connsiteY6" fmla="*/ 11309 h 9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266" h="99773">
                  <a:moveTo>
                    <a:pt x="80709" y="11024"/>
                  </a:moveTo>
                  <a:cubicBezTo>
                    <a:pt x="77049" y="36544"/>
                    <a:pt x="80328" y="62577"/>
                    <a:pt x="90213" y="86395"/>
                  </a:cubicBezTo>
                  <a:cubicBezTo>
                    <a:pt x="96962" y="97420"/>
                    <a:pt x="85366" y="103503"/>
                    <a:pt x="78618" y="97230"/>
                  </a:cubicBezTo>
                  <a:cubicBezTo>
                    <a:pt x="44496" y="62158"/>
                    <a:pt x="82705" y="51799"/>
                    <a:pt x="8188" y="68717"/>
                  </a:cubicBezTo>
                  <a:cubicBezTo>
                    <a:pt x="-1317" y="67576"/>
                    <a:pt x="-3028" y="46001"/>
                    <a:pt x="5527" y="46001"/>
                  </a:cubicBezTo>
                  <a:cubicBezTo>
                    <a:pt x="74150" y="49993"/>
                    <a:pt x="42405" y="47141"/>
                    <a:pt x="67687" y="4846"/>
                  </a:cubicBezTo>
                  <a:cubicBezTo>
                    <a:pt x="73770" y="-4088"/>
                    <a:pt x="84320" y="-1"/>
                    <a:pt x="80899" y="1130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BC22BDC2-85A2-F147-874D-E6B207C2FC63}"/>
                </a:ext>
              </a:extLst>
            </p:cNvPr>
            <p:cNvSpPr/>
            <p:nvPr/>
          </p:nvSpPr>
          <p:spPr>
            <a:xfrm>
              <a:off x="8292307" y="17280466"/>
              <a:ext cx="487207" cy="472883"/>
            </a:xfrm>
            <a:custGeom>
              <a:avLst/>
              <a:gdLst>
                <a:gd name="connsiteX0" fmla="*/ 94244 w 99661"/>
                <a:gd name="connsiteY0" fmla="*/ 26228 h 96731"/>
                <a:gd name="connsiteX1" fmla="*/ 50332 w 99661"/>
                <a:gd name="connsiteY1" fmla="*/ 88293 h 96731"/>
                <a:gd name="connsiteX2" fmla="*/ 34270 w 99661"/>
                <a:gd name="connsiteY2" fmla="*/ 88293 h 96731"/>
                <a:gd name="connsiteX3" fmla="*/ 1669 w 99661"/>
                <a:gd name="connsiteY3" fmla="*/ 19670 h 96731"/>
                <a:gd name="connsiteX4" fmla="*/ 15070 w 99661"/>
                <a:gd name="connsiteY4" fmla="*/ 1136 h 96731"/>
                <a:gd name="connsiteX5" fmla="*/ 88827 w 99661"/>
                <a:gd name="connsiteY5" fmla="*/ 12542 h 96731"/>
                <a:gd name="connsiteX6" fmla="*/ 94244 w 99661"/>
                <a:gd name="connsiteY6" fmla="*/ 26038 h 96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661" h="96731">
                  <a:moveTo>
                    <a:pt x="94244" y="26228"/>
                  </a:moveTo>
                  <a:cubicBezTo>
                    <a:pt x="74313" y="42604"/>
                    <a:pt x="59143" y="64046"/>
                    <a:pt x="50332" y="88293"/>
                  </a:cubicBezTo>
                  <a:cubicBezTo>
                    <a:pt x="47861" y="101124"/>
                    <a:pt x="35220" y="97797"/>
                    <a:pt x="34270" y="88293"/>
                  </a:cubicBezTo>
                  <a:cubicBezTo>
                    <a:pt x="32844" y="39629"/>
                    <a:pt x="68011" y="57498"/>
                    <a:pt x="1669" y="19670"/>
                  </a:cubicBezTo>
                  <a:cubicBezTo>
                    <a:pt x="-4700" y="12351"/>
                    <a:pt x="8607" y="-4567"/>
                    <a:pt x="15070" y="1136"/>
                  </a:cubicBezTo>
                  <a:cubicBezTo>
                    <a:pt x="63164" y="50179"/>
                    <a:pt x="41588" y="26608"/>
                    <a:pt x="88827" y="12542"/>
                  </a:cubicBezTo>
                  <a:cubicBezTo>
                    <a:pt x="99187" y="10070"/>
                    <a:pt x="104224" y="20240"/>
                    <a:pt x="94244" y="260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51650DAB-5F25-FA41-832B-AD2B6FD6585A}"/>
                </a:ext>
              </a:extLst>
            </p:cNvPr>
            <p:cNvSpPr/>
            <p:nvPr/>
          </p:nvSpPr>
          <p:spPr>
            <a:xfrm>
              <a:off x="6035276" y="17443096"/>
              <a:ext cx="493987" cy="473807"/>
            </a:xfrm>
            <a:custGeom>
              <a:avLst/>
              <a:gdLst>
                <a:gd name="connsiteX0" fmla="*/ 58172 w 101048"/>
                <a:gd name="connsiteY0" fmla="*/ 89812 h 96920"/>
                <a:gd name="connsiteX1" fmla="*/ 6657 w 101048"/>
                <a:gd name="connsiteY1" fmla="*/ 34021 h 96920"/>
                <a:gd name="connsiteX2" fmla="*/ 9793 w 101048"/>
                <a:gd name="connsiteY2" fmla="*/ 18339 h 96920"/>
                <a:gd name="connsiteX3" fmla="*/ 83835 w 101048"/>
                <a:gd name="connsiteY3" fmla="*/ 850 h 96920"/>
                <a:gd name="connsiteX4" fmla="*/ 99137 w 101048"/>
                <a:gd name="connsiteY4" fmla="*/ 17768 h 96920"/>
                <a:gd name="connsiteX5" fmla="*/ 72619 w 101048"/>
                <a:gd name="connsiteY5" fmla="*/ 87531 h 96920"/>
                <a:gd name="connsiteX6" fmla="*/ 58172 w 101048"/>
                <a:gd name="connsiteY6" fmla="*/ 89812 h 9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048" h="96920">
                  <a:moveTo>
                    <a:pt x="58172" y="89812"/>
                  </a:moveTo>
                  <a:cubicBezTo>
                    <a:pt x="46282" y="66954"/>
                    <a:pt x="28489" y="47698"/>
                    <a:pt x="6657" y="34021"/>
                  </a:cubicBezTo>
                  <a:cubicBezTo>
                    <a:pt x="-5319" y="28794"/>
                    <a:pt x="764" y="17293"/>
                    <a:pt x="9793" y="18339"/>
                  </a:cubicBezTo>
                  <a:cubicBezTo>
                    <a:pt x="57792" y="27083"/>
                    <a:pt x="32794" y="57687"/>
                    <a:pt x="83835" y="850"/>
                  </a:cubicBezTo>
                  <a:cubicBezTo>
                    <a:pt x="92389" y="-3997"/>
                    <a:pt x="106076" y="12826"/>
                    <a:pt x="99137" y="17768"/>
                  </a:cubicBezTo>
                  <a:cubicBezTo>
                    <a:pt x="41064" y="54551"/>
                    <a:pt x="68627" y="38298"/>
                    <a:pt x="72619" y="87531"/>
                  </a:cubicBezTo>
                  <a:cubicBezTo>
                    <a:pt x="72619" y="98176"/>
                    <a:pt x="61879" y="100838"/>
                    <a:pt x="58172" y="898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AEA3F630-F35B-A748-87BB-CCA35D3BE5B0}"/>
                </a:ext>
              </a:extLst>
            </p:cNvPr>
            <p:cNvSpPr/>
            <p:nvPr/>
          </p:nvSpPr>
          <p:spPr>
            <a:xfrm>
              <a:off x="6005621" y="15373179"/>
              <a:ext cx="2641997" cy="2641945"/>
            </a:xfrm>
            <a:custGeom>
              <a:avLst/>
              <a:gdLst>
                <a:gd name="connsiteX0" fmla="*/ 270300 w 540436"/>
                <a:gd name="connsiteY0" fmla="*/ -17 h 540426"/>
                <a:gd name="connsiteX1" fmla="*/ 540423 w 540436"/>
                <a:gd name="connsiteY1" fmla="*/ 270291 h 540426"/>
                <a:gd name="connsiteX2" fmla="*/ 270110 w 540436"/>
                <a:gd name="connsiteY2" fmla="*/ 540410 h 540426"/>
                <a:gd name="connsiteX3" fmla="*/ -14 w 540436"/>
                <a:gd name="connsiteY3" fmla="*/ 270196 h 540426"/>
                <a:gd name="connsiteX4" fmla="*/ 270300 w 540436"/>
                <a:gd name="connsiteY4" fmla="*/ -17 h 54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436" h="540426">
                  <a:moveTo>
                    <a:pt x="270300" y="-17"/>
                  </a:moveTo>
                  <a:cubicBezTo>
                    <a:pt x="419533" y="40"/>
                    <a:pt x="540480" y="121061"/>
                    <a:pt x="540423" y="270291"/>
                  </a:cubicBezTo>
                  <a:cubicBezTo>
                    <a:pt x="540366" y="419522"/>
                    <a:pt x="419343" y="540457"/>
                    <a:pt x="270110" y="540410"/>
                  </a:cubicBezTo>
                  <a:cubicBezTo>
                    <a:pt x="120905" y="540352"/>
                    <a:pt x="-14" y="419398"/>
                    <a:pt x="-14" y="270196"/>
                  </a:cubicBezTo>
                  <a:cubicBezTo>
                    <a:pt x="43" y="120947"/>
                    <a:pt x="121048" y="-17"/>
                    <a:pt x="270300" y="-17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4BE792F5-0F4F-D440-ACE4-83E461916AF0}"/>
                </a:ext>
              </a:extLst>
            </p:cNvPr>
            <p:cNvSpPr/>
            <p:nvPr/>
          </p:nvSpPr>
          <p:spPr>
            <a:xfrm>
              <a:off x="7111955" y="15618046"/>
              <a:ext cx="484625" cy="310379"/>
            </a:xfrm>
            <a:custGeom>
              <a:avLst/>
              <a:gdLst>
                <a:gd name="connsiteX0" fmla="*/ 49506 w 99133"/>
                <a:gd name="connsiteY0" fmla="*/ -17 h 63490"/>
                <a:gd name="connsiteX1" fmla="*/ 99120 w 99133"/>
                <a:gd name="connsiteY1" fmla="*/ 31728 h 63490"/>
                <a:gd name="connsiteX2" fmla="*/ 49506 w 99133"/>
                <a:gd name="connsiteY2" fmla="*/ 63473 h 63490"/>
                <a:gd name="connsiteX3" fmla="*/ -14 w 99133"/>
                <a:gd name="connsiteY3" fmla="*/ 31728 h 63490"/>
                <a:gd name="connsiteX4" fmla="*/ 49506 w 99133"/>
                <a:gd name="connsiteY4" fmla="*/ -17 h 6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33" h="63490">
                  <a:moveTo>
                    <a:pt x="49506" y="-17"/>
                  </a:moveTo>
                  <a:cubicBezTo>
                    <a:pt x="76974" y="-17"/>
                    <a:pt x="99120" y="14239"/>
                    <a:pt x="99120" y="31728"/>
                  </a:cubicBezTo>
                  <a:cubicBezTo>
                    <a:pt x="99120" y="49216"/>
                    <a:pt x="76974" y="63473"/>
                    <a:pt x="49506" y="63473"/>
                  </a:cubicBezTo>
                  <a:cubicBezTo>
                    <a:pt x="22037" y="63473"/>
                    <a:pt x="-14" y="49216"/>
                    <a:pt x="-14" y="31728"/>
                  </a:cubicBezTo>
                  <a:cubicBezTo>
                    <a:pt x="-14" y="14239"/>
                    <a:pt x="22037" y="-17"/>
                    <a:pt x="49506" y="-1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D54A2D36-E674-B44B-BF20-FA2E6E6F82E6}"/>
                </a:ext>
              </a:extLst>
            </p:cNvPr>
            <p:cNvSpPr/>
            <p:nvPr/>
          </p:nvSpPr>
          <p:spPr>
            <a:xfrm>
              <a:off x="6491792" y="15824459"/>
              <a:ext cx="381857" cy="319961"/>
            </a:xfrm>
            <a:custGeom>
              <a:avLst/>
              <a:gdLst>
                <a:gd name="connsiteX0" fmla="*/ 24289 w 78111"/>
                <a:gd name="connsiteY0" fmla="*/ 9464 h 65450"/>
                <a:gd name="connsiteX1" fmla="*/ 75139 w 78111"/>
                <a:gd name="connsiteY1" fmla="*/ 9464 h 65450"/>
                <a:gd name="connsiteX2" fmla="*/ 53943 w 78111"/>
                <a:gd name="connsiteY2" fmla="*/ 55846 h 65450"/>
                <a:gd name="connsiteX3" fmla="*/ 2903 w 78111"/>
                <a:gd name="connsiteY3" fmla="*/ 55846 h 65450"/>
                <a:gd name="connsiteX4" fmla="*/ 24289 w 78111"/>
                <a:gd name="connsiteY4" fmla="*/ 9464 h 6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11" h="65450">
                  <a:moveTo>
                    <a:pt x="24289" y="9464"/>
                  </a:moveTo>
                  <a:cubicBezTo>
                    <a:pt x="44058" y="-3178"/>
                    <a:pt x="66870" y="-3178"/>
                    <a:pt x="75139" y="9464"/>
                  </a:cubicBezTo>
                  <a:cubicBezTo>
                    <a:pt x="83408" y="22104"/>
                    <a:pt x="73713" y="42919"/>
                    <a:pt x="53943" y="55846"/>
                  </a:cubicBezTo>
                  <a:cubicBezTo>
                    <a:pt x="34174" y="68772"/>
                    <a:pt x="11077" y="68487"/>
                    <a:pt x="2903" y="55846"/>
                  </a:cubicBezTo>
                  <a:cubicBezTo>
                    <a:pt x="-5271" y="43204"/>
                    <a:pt x="4329" y="22294"/>
                    <a:pt x="24289" y="946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8DB53015-1246-2148-84E8-94A3B9B4D897}"/>
                </a:ext>
              </a:extLst>
            </p:cNvPr>
            <p:cNvSpPr/>
            <p:nvPr/>
          </p:nvSpPr>
          <p:spPr>
            <a:xfrm>
              <a:off x="6086910" y="16321120"/>
              <a:ext cx="242129" cy="316730"/>
            </a:xfrm>
            <a:custGeom>
              <a:avLst/>
              <a:gdLst>
                <a:gd name="connsiteX0" fmla="*/ 4934 w 49529"/>
                <a:gd name="connsiteY0" fmla="*/ 22683 h 64789"/>
                <a:gd name="connsiteX1" fmla="*/ 39721 w 49529"/>
                <a:gd name="connsiteY1" fmla="*/ 1488 h 64789"/>
                <a:gd name="connsiteX2" fmla="*/ 44568 w 49529"/>
                <a:gd name="connsiteY2" fmla="*/ 41882 h 64789"/>
                <a:gd name="connsiteX3" fmla="*/ 9781 w 49529"/>
                <a:gd name="connsiteY3" fmla="*/ 63267 h 64789"/>
                <a:gd name="connsiteX4" fmla="*/ 4934 w 49529"/>
                <a:gd name="connsiteY4" fmla="*/ 22683 h 64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9" h="64789">
                  <a:moveTo>
                    <a:pt x="4934" y="22683"/>
                  </a:moveTo>
                  <a:cubicBezTo>
                    <a:pt x="13393" y="5765"/>
                    <a:pt x="28886" y="-3929"/>
                    <a:pt x="39721" y="1488"/>
                  </a:cubicBezTo>
                  <a:cubicBezTo>
                    <a:pt x="50556" y="6906"/>
                    <a:pt x="52742" y="24774"/>
                    <a:pt x="44568" y="41882"/>
                  </a:cubicBezTo>
                  <a:cubicBezTo>
                    <a:pt x="36394" y="58991"/>
                    <a:pt x="20617" y="68685"/>
                    <a:pt x="9781" y="63267"/>
                  </a:cubicBezTo>
                  <a:cubicBezTo>
                    <a:pt x="-1054" y="57850"/>
                    <a:pt x="-3240" y="39792"/>
                    <a:pt x="4934" y="22683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9B1CEE4D-BD1E-7041-8739-D08B243CFC4C}"/>
                </a:ext>
              </a:extLst>
            </p:cNvPr>
            <p:cNvSpPr/>
            <p:nvPr/>
          </p:nvSpPr>
          <p:spPr>
            <a:xfrm>
              <a:off x="6289612" y="16858034"/>
              <a:ext cx="275128" cy="366408"/>
            </a:xfrm>
            <a:custGeom>
              <a:avLst/>
              <a:gdLst>
                <a:gd name="connsiteX0" fmla="*/ 5006 w 56279"/>
                <a:gd name="connsiteY0" fmla="*/ 47819 h 74951"/>
                <a:gd name="connsiteX1" fmla="*/ 12040 w 56279"/>
                <a:gd name="connsiteY1" fmla="*/ 1436 h 74951"/>
                <a:gd name="connsiteX2" fmla="*/ 51199 w 56279"/>
                <a:gd name="connsiteY2" fmla="*/ 27099 h 74951"/>
                <a:gd name="connsiteX3" fmla="*/ 44260 w 56279"/>
                <a:gd name="connsiteY3" fmla="*/ 73481 h 74951"/>
                <a:gd name="connsiteX4" fmla="*/ 5006 w 56279"/>
                <a:gd name="connsiteY4" fmla="*/ 47819 h 7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79" h="74951">
                  <a:moveTo>
                    <a:pt x="5006" y="47819"/>
                  </a:moveTo>
                  <a:cubicBezTo>
                    <a:pt x="-3833" y="27859"/>
                    <a:pt x="-697" y="7139"/>
                    <a:pt x="12040" y="1436"/>
                  </a:cubicBezTo>
                  <a:cubicBezTo>
                    <a:pt x="24776" y="-4266"/>
                    <a:pt x="42265" y="7329"/>
                    <a:pt x="51199" y="27099"/>
                  </a:cubicBezTo>
                  <a:cubicBezTo>
                    <a:pt x="60133" y="46868"/>
                    <a:pt x="56902" y="67778"/>
                    <a:pt x="44260" y="73481"/>
                  </a:cubicBezTo>
                  <a:cubicBezTo>
                    <a:pt x="31619" y="79183"/>
                    <a:pt x="13940" y="67588"/>
                    <a:pt x="5006" y="47819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81B859B7-A476-254B-A5BD-BBC3EDFE671D}"/>
                </a:ext>
              </a:extLst>
            </p:cNvPr>
            <p:cNvSpPr/>
            <p:nvPr/>
          </p:nvSpPr>
          <p:spPr>
            <a:xfrm>
              <a:off x="6809519" y="17524863"/>
              <a:ext cx="300285" cy="267325"/>
            </a:xfrm>
            <a:custGeom>
              <a:avLst/>
              <a:gdLst>
                <a:gd name="connsiteX0" fmla="*/ 17464 w 61425"/>
                <a:gd name="connsiteY0" fmla="*/ 44382 h 54683"/>
                <a:gd name="connsiteX1" fmla="*/ 3017 w 61425"/>
                <a:gd name="connsiteY1" fmla="*/ 6364 h 54683"/>
                <a:gd name="connsiteX2" fmla="*/ 43982 w 61425"/>
                <a:gd name="connsiteY2" fmla="*/ 9596 h 54683"/>
                <a:gd name="connsiteX3" fmla="*/ 58430 w 61425"/>
                <a:gd name="connsiteY3" fmla="*/ 48089 h 54683"/>
                <a:gd name="connsiteX4" fmla="*/ 17464 w 61425"/>
                <a:gd name="connsiteY4" fmla="*/ 44858 h 5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25" h="54683">
                  <a:moveTo>
                    <a:pt x="17464" y="44382"/>
                  </a:moveTo>
                  <a:cubicBezTo>
                    <a:pt x="2067" y="32977"/>
                    <a:pt x="-4302" y="15869"/>
                    <a:pt x="3017" y="6364"/>
                  </a:cubicBezTo>
                  <a:cubicBezTo>
                    <a:pt x="10336" y="-3140"/>
                    <a:pt x="28870" y="-2000"/>
                    <a:pt x="43982" y="9596"/>
                  </a:cubicBezTo>
                  <a:cubicBezTo>
                    <a:pt x="59095" y="21191"/>
                    <a:pt x="65748" y="38109"/>
                    <a:pt x="58430" y="48089"/>
                  </a:cubicBezTo>
                  <a:cubicBezTo>
                    <a:pt x="51111" y="58069"/>
                    <a:pt x="32767" y="56453"/>
                    <a:pt x="17464" y="44858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C4F568B0-CB0B-B242-AC78-9283FCBCC9B7}"/>
                </a:ext>
              </a:extLst>
            </p:cNvPr>
            <p:cNvSpPr/>
            <p:nvPr/>
          </p:nvSpPr>
          <p:spPr>
            <a:xfrm>
              <a:off x="7528623" y="17280035"/>
              <a:ext cx="351205" cy="256228"/>
            </a:xfrm>
            <a:custGeom>
              <a:avLst/>
              <a:gdLst>
                <a:gd name="connsiteX0" fmla="*/ 44683 w 71841"/>
                <a:gd name="connsiteY0" fmla="*/ 48462 h 52413"/>
                <a:gd name="connsiteX1" fmla="*/ 1057 w 71841"/>
                <a:gd name="connsiteY1" fmla="*/ 39908 h 52413"/>
                <a:gd name="connsiteX2" fmla="*/ 27005 w 71841"/>
                <a:gd name="connsiteY2" fmla="*/ 3886 h 52413"/>
                <a:gd name="connsiteX3" fmla="*/ 70726 w 71841"/>
                <a:gd name="connsiteY3" fmla="*/ 12250 h 52413"/>
                <a:gd name="connsiteX4" fmla="*/ 44683 w 71841"/>
                <a:gd name="connsiteY4" fmla="*/ 48462 h 5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41" h="52413">
                  <a:moveTo>
                    <a:pt x="44683" y="48462"/>
                  </a:moveTo>
                  <a:cubicBezTo>
                    <a:pt x="25674" y="56161"/>
                    <a:pt x="5809" y="52169"/>
                    <a:pt x="1057" y="39908"/>
                  </a:cubicBezTo>
                  <a:cubicBezTo>
                    <a:pt x="-3695" y="27647"/>
                    <a:pt x="7805" y="11395"/>
                    <a:pt x="27005" y="3886"/>
                  </a:cubicBezTo>
                  <a:cubicBezTo>
                    <a:pt x="46204" y="-3623"/>
                    <a:pt x="65879" y="-11"/>
                    <a:pt x="70726" y="12250"/>
                  </a:cubicBezTo>
                  <a:cubicBezTo>
                    <a:pt x="75574" y="24511"/>
                    <a:pt x="63978" y="40764"/>
                    <a:pt x="44683" y="48462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19BB696A-C40E-3147-B355-7B50D34A97C2}"/>
                </a:ext>
              </a:extLst>
            </p:cNvPr>
            <p:cNvSpPr/>
            <p:nvPr/>
          </p:nvSpPr>
          <p:spPr>
            <a:xfrm>
              <a:off x="8200870" y="16658294"/>
              <a:ext cx="270870" cy="422085"/>
            </a:xfrm>
            <a:custGeom>
              <a:avLst/>
              <a:gdLst>
                <a:gd name="connsiteX0" fmla="*/ 55349 w 55408"/>
                <a:gd name="connsiteY0" fmla="*/ 44291 h 86340"/>
                <a:gd name="connsiteX1" fmla="*/ 25884 w 55408"/>
                <a:gd name="connsiteY1" fmla="*/ 86301 h 86340"/>
                <a:gd name="connsiteX2" fmla="*/ 32 w 55408"/>
                <a:gd name="connsiteY2" fmla="*/ 42105 h 86340"/>
                <a:gd name="connsiteX3" fmla="*/ 29496 w 55408"/>
                <a:gd name="connsiteY3" fmla="*/ 0 h 86340"/>
                <a:gd name="connsiteX4" fmla="*/ 55349 w 55408"/>
                <a:gd name="connsiteY4" fmla="*/ 44291 h 8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08" h="86340">
                  <a:moveTo>
                    <a:pt x="55349" y="44291"/>
                  </a:moveTo>
                  <a:cubicBezTo>
                    <a:pt x="54399" y="68147"/>
                    <a:pt x="41282" y="87061"/>
                    <a:pt x="25884" y="86301"/>
                  </a:cubicBezTo>
                  <a:cubicBezTo>
                    <a:pt x="10487" y="85540"/>
                    <a:pt x="-824" y="65961"/>
                    <a:pt x="32" y="42105"/>
                  </a:cubicBezTo>
                  <a:cubicBezTo>
                    <a:pt x="887" y="18248"/>
                    <a:pt x="14099" y="-665"/>
                    <a:pt x="29496" y="0"/>
                  </a:cubicBezTo>
                  <a:cubicBezTo>
                    <a:pt x="44894" y="665"/>
                    <a:pt x="56204" y="20339"/>
                    <a:pt x="55349" y="4429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9E58553A-9D77-3441-8474-17C7E991217E}"/>
                </a:ext>
              </a:extLst>
            </p:cNvPr>
            <p:cNvSpPr/>
            <p:nvPr/>
          </p:nvSpPr>
          <p:spPr>
            <a:xfrm>
              <a:off x="8085640" y="15804528"/>
              <a:ext cx="263131" cy="308536"/>
            </a:xfrm>
            <a:custGeom>
              <a:avLst/>
              <a:gdLst>
                <a:gd name="connsiteX0" fmla="*/ 45368 w 53825"/>
                <a:gd name="connsiteY0" fmla="*/ 19243 h 63113"/>
                <a:gd name="connsiteX1" fmla="*/ 46414 w 53825"/>
                <a:gd name="connsiteY1" fmla="*/ 60588 h 63113"/>
                <a:gd name="connsiteX2" fmla="*/ 8395 w 53825"/>
                <a:gd name="connsiteY2" fmla="*/ 44050 h 63113"/>
                <a:gd name="connsiteX3" fmla="*/ 7350 w 53825"/>
                <a:gd name="connsiteY3" fmla="*/ 2610 h 63113"/>
                <a:gd name="connsiteX4" fmla="*/ 45368 w 53825"/>
                <a:gd name="connsiteY4" fmla="*/ 19243 h 6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25" h="63113">
                  <a:moveTo>
                    <a:pt x="45368" y="19243"/>
                  </a:moveTo>
                  <a:cubicBezTo>
                    <a:pt x="56299" y="35306"/>
                    <a:pt x="56584" y="53840"/>
                    <a:pt x="46414" y="60588"/>
                  </a:cubicBezTo>
                  <a:cubicBezTo>
                    <a:pt x="36244" y="67336"/>
                    <a:pt x="19231" y="60018"/>
                    <a:pt x="8395" y="44050"/>
                  </a:cubicBezTo>
                  <a:cubicBezTo>
                    <a:pt x="-2440" y="28083"/>
                    <a:pt x="-2820" y="9644"/>
                    <a:pt x="7350" y="2610"/>
                  </a:cubicBezTo>
                  <a:cubicBezTo>
                    <a:pt x="17520" y="-4423"/>
                    <a:pt x="34628" y="3181"/>
                    <a:pt x="45368" y="19243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BD5AE3A-444F-7249-A257-07B44C0CE4B1}"/>
                </a:ext>
              </a:extLst>
            </p:cNvPr>
            <p:cNvSpPr/>
            <p:nvPr/>
          </p:nvSpPr>
          <p:spPr>
            <a:xfrm>
              <a:off x="7374475" y="16484532"/>
              <a:ext cx="447995" cy="363783"/>
            </a:xfrm>
            <a:custGeom>
              <a:avLst/>
              <a:gdLst>
                <a:gd name="connsiteX0" fmla="*/ 61958 w 91640"/>
                <a:gd name="connsiteY0" fmla="*/ 9786 h 74414"/>
                <a:gd name="connsiteX1" fmla="*/ 88666 w 91640"/>
                <a:gd name="connsiteY1" fmla="*/ 62346 h 74414"/>
                <a:gd name="connsiteX2" fmla="*/ 29737 w 91640"/>
                <a:gd name="connsiteY2" fmla="*/ 64627 h 74414"/>
                <a:gd name="connsiteX3" fmla="*/ 2934 w 91640"/>
                <a:gd name="connsiteY3" fmla="*/ 12067 h 74414"/>
                <a:gd name="connsiteX4" fmla="*/ 61958 w 91640"/>
                <a:gd name="connsiteY4" fmla="*/ 9786 h 7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40" h="74414">
                  <a:moveTo>
                    <a:pt x="61958" y="9786"/>
                  </a:moveTo>
                  <a:cubicBezTo>
                    <a:pt x="85625" y="23663"/>
                    <a:pt x="97601" y="47329"/>
                    <a:pt x="88666" y="62346"/>
                  </a:cubicBezTo>
                  <a:cubicBezTo>
                    <a:pt x="79732" y="77363"/>
                    <a:pt x="53404" y="78599"/>
                    <a:pt x="29737" y="64627"/>
                  </a:cubicBezTo>
                  <a:cubicBezTo>
                    <a:pt x="6071" y="50656"/>
                    <a:pt x="-6000" y="27179"/>
                    <a:pt x="2934" y="12067"/>
                  </a:cubicBezTo>
                  <a:cubicBezTo>
                    <a:pt x="11869" y="-3045"/>
                    <a:pt x="38292" y="-4185"/>
                    <a:pt x="61958" y="9786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3E92BE00-8DE8-9B4F-9011-87ED8CBA132D}"/>
                </a:ext>
              </a:extLst>
            </p:cNvPr>
            <p:cNvSpPr/>
            <p:nvPr/>
          </p:nvSpPr>
          <p:spPr>
            <a:xfrm>
              <a:off x="6879383" y="16372983"/>
              <a:ext cx="356880" cy="402036"/>
            </a:xfrm>
            <a:custGeom>
              <a:avLst/>
              <a:gdLst>
                <a:gd name="connsiteX0" fmla="*/ 12773 w 73002"/>
                <a:gd name="connsiteY0" fmla="*/ 23480 h 82239"/>
                <a:gd name="connsiteX1" fmla="*/ 64098 w 73002"/>
                <a:gd name="connsiteY1" fmla="*/ 3995 h 82239"/>
                <a:gd name="connsiteX2" fmla="*/ 60202 w 73002"/>
                <a:gd name="connsiteY2" fmla="*/ 58741 h 82239"/>
                <a:gd name="connsiteX3" fmla="*/ 8876 w 73002"/>
                <a:gd name="connsiteY3" fmla="*/ 78225 h 82239"/>
                <a:gd name="connsiteX4" fmla="*/ 12773 w 73002"/>
                <a:gd name="connsiteY4" fmla="*/ 23480 h 8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2" h="82239">
                  <a:moveTo>
                    <a:pt x="12773" y="23480"/>
                  </a:moveTo>
                  <a:cubicBezTo>
                    <a:pt x="27886" y="2950"/>
                    <a:pt x="50792" y="-5795"/>
                    <a:pt x="64098" y="3995"/>
                  </a:cubicBezTo>
                  <a:cubicBezTo>
                    <a:pt x="77405" y="13785"/>
                    <a:pt x="75504" y="38307"/>
                    <a:pt x="60202" y="58741"/>
                  </a:cubicBezTo>
                  <a:cubicBezTo>
                    <a:pt x="44899" y="79176"/>
                    <a:pt x="22183" y="88015"/>
                    <a:pt x="8876" y="78225"/>
                  </a:cubicBezTo>
                  <a:cubicBezTo>
                    <a:pt x="-4430" y="68436"/>
                    <a:pt x="-2529" y="44009"/>
                    <a:pt x="12773" y="2348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2D7849DF-AD94-0640-BB57-DDB1166496E7}"/>
                </a:ext>
              </a:extLst>
            </p:cNvPr>
            <p:cNvSpPr/>
            <p:nvPr/>
          </p:nvSpPr>
          <p:spPr>
            <a:xfrm>
              <a:off x="7118373" y="16829601"/>
              <a:ext cx="391820" cy="368408"/>
            </a:xfrm>
            <a:custGeom>
              <a:avLst/>
              <a:gdLst>
                <a:gd name="connsiteX0" fmla="*/ 20724 w 80149"/>
                <a:gd name="connsiteY0" fmla="*/ 60193 h 75360"/>
                <a:gd name="connsiteX1" fmla="*/ 4851 w 80149"/>
                <a:gd name="connsiteY1" fmla="*/ 7443 h 75360"/>
                <a:gd name="connsiteX2" fmla="*/ 59218 w 80149"/>
                <a:gd name="connsiteY2" fmla="*/ 15141 h 75360"/>
                <a:gd name="connsiteX3" fmla="*/ 75281 w 80149"/>
                <a:gd name="connsiteY3" fmla="*/ 67701 h 75360"/>
                <a:gd name="connsiteX4" fmla="*/ 20724 w 80149"/>
                <a:gd name="connsiteY4" fmla="*/ 60193 h 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149" h="75360">
                  <a:moveTo>
                    <a:pt x="20724" y="60193"/>
                  </a:moveTo>
                  <a:cubicBezTo>
                    <a:pt x="1714" y="43465"/>
                    <a:pt x="-5794" y="19894"/>
                    <a:pt x="4851" y="7443"/>
                  </a:cubicBezTo>
                  <a:cubicBezTo>
                    <a:pt x="15496" y="-5008"/>
                    <a:pt x="39828" y="-1492"/>
                    <a:pt x="59218" y="15141"/>
                  </a:cubicBezTo>
                  <a:cubicBezTo>
                    <a:pt x="78607" y="31774"/>
                    <a:pt x="85831" y="55250"/>
                    <a:pt x="75281" y="67701"/>
                  </a:cubicBezTo>
                  <a:cubicBezTo>
                    <a:pt x="64730" y="80152"/>
                    <a:pt x="40208" y="77206"/>
                    <a:pt x="20724" y="60193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AE9FEB1-3FD3-4B48-AB5F-8458E9B8510A}"/>
                </a:ext>
              </a:extLst>
            </p:cNvPr>
            <p:cNvSpPr/>
            <p:nvPr/>
          </p:nvSpPr>
          <p:spPr>
            <a:xfrm>
              <a:off x="8175473" y="15252083"/>
              <a:ext cx="815880" cy="759352"/>
            </a:xfrm>
            <a:custGeom>
              <a:avLst/>
              <a:gdLst>
                <a:gd name="connsiteX0" fmla="*/ 80124 w 166893"/>
                <a:gd name="connsiteY0" fmla="*/ 12398 h 155330"/>
                <a:gd name="connsiteX1" fmla="*/ 156922 w 166893"/>
                <a:gd name="connsiteY1" fmla="*/ 110294 h 155330"/>
                <a:gd name="connsiteX2" fmla="*/ 149794 w 166893"/>
                <a:gd name="connsiteY2" fmla="*/ 135291 h 155330"/>
                <a:gd name="connsiteX3" fmla="*/ 26233 w 166893"/>
                <a:gd name="connsiteY3" fmla="*/ 154300 h 155330"/>
                <a:gd name="connsiteX4" fmla="*/ 3612 w 166893"/>
                <a:gd name="connsiteY4" fmla="*/ 124646 h 155330"/>
                <a:gd name="connsiteX5" fmla="*/ 56078 w 166893"/>
                <a:gd name="connsiteY5" fmla="*/ 14489 h 155330"/>
                <a:gd name="connsiteX6" fmla="*/ 79744 w 166893"/>
                <a:gd name="connsiteY6" fmla="*/ 12493 h 155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893" h="155330">
                  <a:moveTo>
                    <a:pt x="80124" y="12398"/>
                  </a:moveTo>
                  <a:cubicBezTo>
                    <a:pt x="96644" y="51233"/>
                    <a:pt x="123133" y="85003"/>
                    <a:pt x="156922" y="110294"/>
                  </a:cubicBezTo>
                  <a:cubicBezTo>
                    <a:pt x="175932" y="119799"/>
                    <a:pt x="164431" y="138333"/>
                    <a:pt x="149794" y="135291"/>
                  </a:cubicBezTo>
                  <a:cubicBezTo>
                    <a:pt x="72616" y="114761"/>
                    <a:pt x="117193" y="68284"/>
                    <a:pt x="26233" y="154300"/>
                  </a:cubicBezTo>
                  <a:cubicBezTo>
                    <a:pt x="11976" y="161049"/>
                    <a:pt x="-8364" y="132155"/>
                    <a:pt x="3612" y="124646"/>
                  </a:cubicBezTo>
                  <a:cubicBezTo>
                    <a:pt x="103126" y="72466"/>
                    <a:pt x="56078" y="95277"/>
                    <a:pt x="56078" y="14489"/>
                  </a:cubicBezTo>
                  <a:cubicBezTo>
                    <a:pt x="56933" y="-2809"/>
                    <a:pt x="75087" y="-6041"/>
                    <a:pt x="79744" y="12493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9B5CA4D8-3521-B047-BB07-CC1106CE947F}"/>
                </a:ext>
              </a:extLst>
            </p:cNvPr>
            <p:cNvSpPr/>
            <p:nvPr/>
          </p:nvSpPr>
          <p:spPr>
            <a:xfrm>
              <a:off x="8323355" y="16395730"/>
              <a:ext cx="840059" cy="960490"/>
            </a:xfrm>
            <a:custGeom>
              <a:avLst/>
              <a:gdLst>
                <a:gd name="connsiteX0" fmla="*/ 166876 w 171839"/>
                <a:gd name="connsiteY0" fmla="*/ 22914 h 196474"/>
                <a:gd name="connsiteX1" fmla="*/ 169158 w 171839"/>
                <a:gd name="connsiteY1" fmla="*/ 171564 h 196474"/>
                <a:gd name="connsiteX2" fmla="*/ 144160 w 171839"/>
                <a:gd name="connsiteY2" fmla="*/ 190098 h 196474"/>
                <a:gd name="connsiteX3" fmla="*/ 13471 w 171839"/>
                <a:gd name="connsiteY3" fmla="*/ 119195 h 196474"/>
                <a:gd name="connsiteX4" fmla="*/ 13471 w 171839"/>
                <a:gd name="connsiteY4" fmla="*/ 74619 h 196474"/>
                <a:gd name="connsiteX5" fmla="*/ 142829 w 171839"/>
                <a:gd name="connsiteY5" fmla="*/ 7612 h 196474"/>
                <a:gd name="connsiteX6" fmla="*/ 166971 w 171839"/>
                <a:gd name="connsiteY6" fmla="*/ 22914 h 196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839" h="196474">
                  <a:moveTo>
                    <a:pt x="166876" y="22914"/>
                  </a:moveTo>
                  <a:cubicBezTo>
                    <a:pt x="154292" y="71777"/>
                    <a:pt x="155081" y="123120"/>
                    <a:pt x="169158" y="171564"/>
                  </a:cubicBezTo>
                  <a:cubicBezTo>
                    <a:pt x="179803" y="194566"/>
                    <a:pt x="155946" y="203690"/>
                    <a:pt x="144160" y="190098"/>
                  </a:cubicBezTo>
                  <a:cubicBezTo>
                    <a:pt x="85516" y="114918"/>
                    <a:pt x="161649" y="102752"/>
                    <a:pt x="13471" y="119195"/>
                  </a:cubicBezTo>
                  <a:cubicBezTo>
                    <a:pt x="-5539" y="115108"/>
                    <a:pt x="-3448" y="73003"/>
                    <a:pt x="13471" y="74619"/>
                  </a:cubicBezTo>
                  <a:cubicBezTo>
                    <a:pt x="145871" y="96764"/>
                    <a:pt x="84566" y="84123"/>
                    <a:pt x="142829" y="7612"/>
                  </a:cubicBezTo>
                  <a:cubicBezTo>
                    <a:pt x="156421" y="-8071"/>
                    <a:pt x="176001" y="2099"/>
                    <a:pt x="166971" y="2291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FC108FAA-E908-FE4B-9B7F-5A18FEAF335C}"/>
                </a:ext>
              </a:extLst>
            </p:cNvPr>
            <p:cNvSpPr/>
            <p:nvPr/>
          </p:nvSpPr>
          <p:spPr>
            <a:xfrm>
              <a:off x="7544242" y="17361172"/>
              <a:ext cx="974545" cy="1060565"/>
            </a:xfrm>
            <a:custGeom>
              <a:avLst/>
              <a:gdLst>
                <a:gd name="connsiteX0" fmla="*/ 179496 w 199349"/>
                <a:gd name="connsiteY0" fmla="*/ 136985 h 216945"/>
                <a:gd name="connsiteX1" fmla="*/ 31888 w 199349"/>
                <a:gd name="connsiteY1" fmla="*/ 207603 h 216945"/>
                <a:gd name="connsiteX2" fmla="*/ 1758 w 199349"/>
                <a:gd name="connsiteY2" fmla="*/ 191351 h 216945"/>
                <a:gd name="connsiteX3" fmla="*/ 12594 w 199349"/>
                <a:gd name="connsiteY3" fmla="*/ 27683 h 216945"/>
                <a:gd name="connsiteX4" fmla="*/ 57171 w 199349"/>
                <a:gd name="connsiteY4" fmla="*/ 7058 h 216945"/>
                <a:gd name="connsiteX5" fmla="*/ 183773 w 199349"/>
                <a:gd name="connsiteY5" fmla="*/ 105810 h 216945"/>
                <a:gd name="connsiteX6" fmla="*/ 179496 w 199349"/>
                <a:gd name="connsiteY6" fmla="*/ 136985 h 21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349" h="216945">
                  <a:moveTo>
                    <a:pt x="179496" y="136985"/>
                  </a:moveTo>
                  <a:cubicBezTo>
                    <a:pt x="124882" y="146955"/>
                    <a:pt x="73918" y="171334"/>
                    <a:pt x="31888" y="207603"/>
                  </a:cubicBezTo>
                  <a:cubicBezTo>
                    <a:pt x="13829" y="228989"/>
                    <a:pt x="-6131" y="209314"/>
                    <a:pt x="1758" y="191351"/>
                  </a:cubicBezTo>
                  <a:cubicBezTo>
                    <a:pt x="50232" y="97922"/>
                    <a:pt x="97280" y="168540"/>
                    <a:pt x="12594" y="27683"/>
                  </a:cubicBezTo>
                  <a:cubicBezTo>
                    <a:pt x="8126" y="7343"/>
                    <a:pt x="50612" y="-10335"/>
                    <a:pt x="57171" y="7058"/>
                  </a:cubicBezTo>
                  <a:cubicBezTo>
                    <a:pt x="96045" y="149626"/>
                    <a:pt x="80172" y="83094"/>
                    <a:pt x="183773" y="105810"/>
                  </a:cubicBezTo>
                  <a:cubicBezTo>
                    <a:pt x="205729" y="111988"/>
                    <a:pt x="204589" y="136225"/>
                    <a:pt x="179496" y="136985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1E38F821-5D6D-1041-9E03-5F8E706F1027}"/>
                </a:ext>
              </a:extLst>
            </p:cNvPr>
            <p:cNvSpPr/>
            <p:nvPr/>
          </p:nvSpPr>
          <p:spPr>
            <a:xfrm>
              <a:off x="6295053" y="17619923"/>
              <a:ext cx="731164" cy="793714"/>
            </a:xfrm>
            <a:custGeom>
              <a:avLst/>
              <a:gdLst>
                <a:gd name="connsiteX0" fmla="*/ 126503 w 149564"/>
                <a:gd name="connsiteY0" fmla="*/ 155245 h 162359"/>
                <a:gd name="connsiteX1" fmla="*/ 15583 w 149564"/>
                <a:gd name="connsiteY1" fmla="*/ 98883 h 162359"/>
                <a:gd name="connsiteX2" fmla="*/ 11496 w 149564"/>
                <a:gd name="connsiteY2" fmla="*/ 73221 h 162359"/>
                <a:gd name="connsiteX3" fmla="*/ 115288 w 149564"/>
                <a:gd name="connsiteY3" fmla="*/ 4028 h 162359"/>
                <a:gd name="connsiteX4" fmla="*/ 148269 w 149564"/>
                <a:gd name="connsiteY4" fmla="*/ 21326 h 162359"/>
                <a:gd name="connsiteX5" fmla="*/ 147413 w 149564"/>
                <a:gd name="connsiteY5" fmla="*/ 143269 h 162359"/>
                <a:gd name="connsiteX6" fmla="*/ 126503 w 149564"/>
                <a:gd name="connsiteY6" fmla="*/ 155245 h 16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564" h="162359">
                  <a:moveTo>
                    <a:pt x="126503" y="155245"/>
                  </a:moveTo>
                  <a:cubicBezTo>
                    <a:pt x="95271" y="126817"/>
                    <a:pt x="56957" y="107351"/>
                    <a:pt x="15583" y="98883"/>
                  </a:cubicBezTo>
                  <a:cubicBezTo>
                    <a:pt x="-5612" y="97838"/>
                    <a:pt x="-3426" y="76642"/>
                    <a:pt x="11496" y="73221"/>
                  </a:cubicBezTo>
                  <a:cubicBezTo>
                    <a:pt x="90290" y="59154"/>
                    <a:pt x="69475" y="120268"/>
                    <a:pt x="115288" y="4028"/>
                  </a:cubicBezTo>
                  <a:cubicBezTo>
                    <a:pt x="125458" y="-8043"/>
                    <a:pt x="156158" y="9636"/>
                    <a:pt x="148269" y="21326"/>
                  </a:cubicBezTo>
                  <a:cubicBezTo>
                    <a:pt x="80120" y="110859"/>
                    <a:pt x="113102" y="70179"/>
                    <a:pt x="147413" y="143269"/>
                  </a:cubicBezTo>
                  <a:cubicBezTo>
                    <a:pt x="153782" y="159522"/>
                    <a:pt x="138669" y="170072"/>
                    <a:pt x="126503" y="155245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9D2ED0D8-70C9-544B-B751-8E3C7AE0A6EF}"/>
                </a:ext>
              </a:extLst>
            </p:cNvPr>
            <p:cNvSpPr/>
            <p:nvPr/>
          </p:nvSpPr>
          <p:spPr>
            <a:xfrm>
              <a:off x="5361157" y="16887903"/>
              <a:ext cx="1107907" cy="1014113"/>
            </a:xfrm>
            <a:custGeom>
              <a:avLst/>
              <a:gdLst>
                <a:gd name="connsiteX0" fmla="*/ 83912 w 226629"/>
                <a:gd name="connsiteY0" fmla="*/ 186842 h 207443"/>
                <a:gd name="connsiteX1" fmla="*/ 9775 w 226629"/>
                <a:gd name="connsiteY1" fmla="*/ 33344 h 207443"/>
                <a:gd name="connsiteX2" fmla="*/ 26504 w 226629"/>
                <a:gd name="connsiteY2" fmla="*/ 1884 h 207443"/>
                <a:gd name="connsiteX3" fmla="*/ 197588 w 226629"/>
                <a:gd name="connsiteY3" fmla="*/ 12434 h 207443"/>
                <a:gd name="connsiteX4" fmla="*/ 219164 w 226629"/>
                <a:gd name="connsiteY4" fmla="*/ 58816 h 207443"/>
                <a:gd name="connsiteX5" fmla="*/ 116798 w 226629"/>
                <a:gd name="connsiteY5" fmla="*/ 191119 h 207443"/>
                <a:gd name="connsiteX6" fmla="*/ 84387 w 226629"/>
                <a:gd name="connsiteY6" fmla="*/ 186842 h 207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629" h="207443">
                  <a:moveTo>
                    <a:pt x="83912" y="186842"/>
                  </a:moveTo>
                  <a:cubicBezTo>
                    <a:pt x="73409" y="129958"/>
                    <a:pt x="47804" y="76942"/>
                    <a:pt x="9775" y="33344"/>
                  </a:cubicBezTo>
                  <a:cubicBezTo>
                    <a:pt x="-12561" y="14335"/>
                    <a:pt x="7779" y="-6480"/>
                    <a:pt x="26504" y="1884"/>
                  </a:cubicBezTo>
                  <a:cubicBezTo>
                    <a:pt x="124022" y="51878"/>
                    <a:pt x="50740" y="101206"/>
                    <a:pt x="197588" y="12434"/>
                  </a:cubicBezTo>
                  <a:cubicBezTo>
                    <a:pt x="218783" y="7587"/>
                    <a:pt x="237508" y="52353"/>
                    <a:pt x="219164" y="58816"/>
                  </a:cubicBezTo>
                  <a:cubicBezTo>
                    <a:pt x="70605" y="99781"/>
                    <a:pt x="140370" y="83053"/>
                    <a:pt x="116798" y="191119"/>
                  </a:cubicBezTo>
                  <a:cubicBezTo>
                    <a:pt x="110430" y="214025"/>
                    <a:pt x="85052" y="212980"/>
                    <a:pt x="84387" y="186842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59432DC2-5076-634E-9ED8-7FA29533E5FF}"/>
                </a:ext>
              </a:extLst>
            </p:cNvPr>
            <p:cNvSpPr/>
            <p:nvPr/>
          </p:nvSpPr>
          <p:spPr>
            <a:xfrm>
              <a:off x="5532118" y="15948552"/>
              <a:ext cx="682444" cy="672921"/>
            </a:xfrm>
            <a:custGeom>
              <a:avLst/>
              <a:gdLst>
                <a:gd name="connsiteX0" fmla="*/ 4744 w 139598"/>
                <a:gd name="connsiteY0" fmla="*/ 118664 h 137650"/>
                <a:gd name="connsiteX1" fmla="*/ 39341 w 139598"/>
                <a:gd name="connsiteY1" fmla="*/ 15065 h 137650"/>
                <a:gd name="connsiteX2" fmla="*/ 61202 w 139598"/>
                <a:gd name="connsiteY2" fmla="*/ 8316 h 137650"/>
                <a:gd name="connsiteX3" fmla="*/ 134483 w 139598"/>
                <a:gd name="connsiteY3" fmla="*/ 89390 h 137650"/>
                <a:gd name="connsiteX4" fmla="*/ 123838 w 139598"/>
                <a:gd name="connsiteY4" fmla="*/ 120470 h 137650"/>
                <a:gd name="connsiteX5" fmla="*/ 17575 w 139598"/>
                <a:gd name="connsiteY5" fmla="*/ 135202 h 137650"/>
                <a:gd name="connsiteX6" fmla="*/ 4744 w 139598"/>
                <a:gd name="connsiteY6" fmla="*/ 118664 h 13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98" h="137650">
                  <a:moveTo>
                    <a:pt x="4744" y="118664"/>
                  </a:moveTo>
                  <a:cubicBezTo>
                    <a:pt x="25312" y="87831"/>
                    <a:pt x="37250" y="52066"/>
                    <a:pt x="39341" y="15065"/>
                  </a:cubicBezTo>
                  <a:cubicBezTo>
                    <a:pt x="37535" y="-3469"/>
                    <a:pt x="56259" y="-3944"/>
                    <a:pt x="61202" y="8316"/>
                  </a:cubicBezTo>
                  <a:cubicBezTo>
                    <a:pt x="83538" y="74848"/>
                    <a:pt x="27745" y="64488"/>
                    <a:pt x="134483" y="89390"/>
                  </a:cubicBezTo>
                  <a:cubicBezTo>
                    <a:pt x="146459" y="96708"/>
                    <a:pt x="135053" y="125602"/>
                    <a:pt x="123838" y="120470"/>
                  </a:cubicBezTo>
                  <a:cubicBezTo>
                    <a:pt x="37345" y="72947"/>
                    <a:pt x="76314" y="96233"/>
                    <a:pt x="17575" y="135202"/>
                  </a:cubicBezTo>
                  <a:cubicBezTo>
                    <a:pt x="4364" y="142900"/>
                    <a:pt x="-6662" y="130925"/>
                    <a:pt x="4744" y="11866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BD867ECB-33EC-1945-9179-76B3820ABF99}"/>
                </a:ext>
              </a:extLst>
            </p:cNvPr>
            <p:cNvSpPr/>
            <p:nvPr/>
          </p:nvSpPr>
          <p:spPr>
            <a:xfrm>
              <a:off x="5980763" y="15239881"/>
              <a:ext cx="736410" cy="771969"/>
            </a:xfrm>
            <a:custGeom>
              <a:avLst/>
              <a:gdLst>
                <a:gd name="connsiteX0" fmla="*/ 11154 w 150637"/>
                <a:gd name="connsiteY0" fmla="*/ 89314 h 157911"/>
                <a:gd name="connsiteX1" fmla="*/ 99643 w 150637"/>
                <a:gd name="connsiteY1" fmla="*/ 10141 h 157911"/>
                <a:gd name="connsiteX2" fmla="*/ 123880 w 150637"/>
                <a:gd name="connsiteY2" fmla="*/ 15464 h 157911"/>
                <a:gd name="connsiteX3" fmla="*/ 149352 w 150637"/>
                <a:gd name="connsiteY3" fmla="*/ 131324 h 157911"/>
                <a:gd name="connsiteX4" fmla="*/ 122644 w 150637"/>
                <a:gd name="connsiteY4" fmla="*/ 154895 h 157911"/>
                <a:gd name="connsiteX5" fmla="*/ 14576 w 150637"/>
                <a:gd name="connsiteY5" fmla="*/ 111744 h 157911"/>
                <a:gd name="connsiteX6" fmla="*/ 11154 w 150637"/>
                <a:gd name="connsiteY6" fmla="*/ 89314 h 15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637" h="157911">
                  <a:moveTo>
                    <a:pt x="11154" y="89314"/>
                  </a:moveTo>
                  <a:cubicBezTo>
                    <a:pt x="47196" y="71312"/>
                    <a:pt x="77753" y="43968"/>
                    <a:pt x="99643" y="10141"/>
                  </a:cubicBezTo>
                  <a:cubicBezTo>
                    <a:pt x="107817" y="-8203"/>
                    <a:pt x="125781" y="1207"/>
                    <a:pt x="123880" y="15464"/>
                  </a:cubicBezTo>
                  <a:cubicBezTo>
                    <a:pt x="109052" y="90169"/>
                    <a:pt x="62004" y="50630"/>
                    <a:pt x="149352" y="131324"/>
                  </a:cubicBezTo>
                  <a:cubicBezTo>
                    <a:pt x="156671" y="144725"/>
                    <a:pt x="130343" y="165730"/>
                    <a:pt x="122644" y="154895"/>
                  </a:cubicBezTo>
                  <a:cubicBezTo>
                    <a:pt x="66757" y="63461"/>
                    <a:pt x="91184" y="106707"/>
                    <a:pt x="14576" y="111744"/>
                  </a:cubicBezTo>
                  <a:cubicBezTo>
                    <a:pt x="-2057" y="111744"/>
                    <a:pt x="-6144" y="94826"/>
                    <a:pt x="11154" y="8931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CFF9D3E2-C8A9-5742-8434-DA37427E3A12}"/>
                </a:ext>
              </a:extLst>
            </p:cNvPr>
            <p:cNvSpPr/>
            <p:nvPr/>
          </p:nvSpPr>
          <p:spPr>
            <a:xfrm>
              <a:off x="7443605" y="16001902"/>
              <a:ext cx="816960" cy="702301"/>
            </a:xfrm>
            <a:custGeom>
              <a:avLst/>
              <a:gdLst>
                <a:gd name="connsiteX0" fmla="*/ 84220 w 167114"/>
                <a:gd name="connsiteY0" fmla="*/ 48063 h 143660"/>
                <a:gd name="connsiteX1" fmla="*/ 165485 w 167114"/>
                <a:gd name="connsiteY1" fmla="*/ 90453 h 143660"/>
                <a:gd name="connsiteX2" fmla="*/ 70438 w 167114"/>
                <a:gd name="connsiteY2" fmla="*/ 108797 h 143660"/>
                <a:gd name="connsiteX3" fmla="*/ 69393 w 167114"/>
                <a:gd name="connsiteY3" fmla="*/ 114880 h 143660"/>
                <a:gd name="connsiteX4" fmla="*/ 47817 w 167114"/>
                <a:gd name="connsiteY4" fmla="*/ 143393 h 143660"/>
                <a:gd name="connsiteX5" fmla="*/ 18067 w 167114"/>
                <a:gd name="connsiteY5" fmla="*/ 126855 h 143660"/>
                <a:gd name="connsiteX6" fmla="*/ 30043 w 167114"/>
                <a:gd name="connsiteY6" fmla="*/ 96726 h 143660"/>
                <a:gd name="connsiteX7" fmla="*/ 37837 w 167114"/>
                <a:gd name="connsiteY7" fmla="*/ 90833 h 143660"/>
                <a:gd name="connsiteX8" fmla="*/ 3050 w 167114"/>
                <a:gd name="connsiteY8" fmla="*/ 5958 h 143660"/>
                <a:gd name="connsiteX9" fmla="*/ 84410 w 167114"/>
                <a:gd name="connsiteY9" fmla="*/ 48443 h 14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7114" h="143660">
                  <a:moveTo>
                    <a:pt x="84220" y="48063"/>
                  </a:moveTo>
                  <a:cubicBezTo>
                    <a:pt x="129082" y="71539"/>
                    <a:pt x="176511" y="69448"/>
                    <a:pt x="165485" y="90453"/>
                  </a:cubicBezTo>
                  <a:cubicBezTo>
                    <a:pt x="155981" y="109462"/>
                    <a:pt x="111594" y="122863"/>
                    <a:pt x="70438" y="108797"/>
                  </a:cubicBezTo>
                  <a:cubicBezTo>
                    <a:pt x="70438" y="110792"/>
                    <a:pt x="69583" y="112789"/>
                    <a:pt x="69393" y="114880"/>
                  </a:cubicBezTo>
                  <a:cubicBezTo>
                    <a:pt x="66922" y="133223"/>
                    <a:pt x="70248" y="145579"/>
                    <a:pt x="47817" y="143393"/>
                  </a:cubicBezTo>
                  <a:cubicBezTo>
                    <a:pt x="36060" y="142176"/>
                    <a:pt x="25310" y="136198"/>
                    <a:pt x="18067" y="126855"/>
                  </a:cubicBezTo>
                  <a:cubicBezTo>
                    <a:pt x="3240" y="108322"/>
                    <a:pt x="13981" y="107846"/>
                    <a:pt x="30043" y="96726"/>
                  </a:cubicBezTo>
                  <a:cubicBezTo>
                    <a:pt x="32762" y="94930"/>
                    <a:pt x="35366" y="92962"/>
                    <a:pt x="37837" y="90833"/>
                  </a:cubicBezTo>
                  <a:cubicBezTo>
                    <a:pt x="6092" y="64601"/>
                    <a:pt x="-6359" y="24302"/>
                    <a:pt x="3050" y="5958"/>
                  </a:cubicBezTo>
                  <a:cubicBezTo>
                    <a:pt x="14171" y="-15237"/>
                    <a:pt x="39453" y="24967"/>
                    <a:pt x="84410" y="48443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CCF88832-6A59-C841-9F05-8930F5FC3677}"/>
                </a:ext>
              </a:extLst>
            </p:cNvPr>
            <p:cNvSpPr/>
            <p:nvPr/>
          </p:nvSpPr>
          <p:spPr>
            <a:xfrm>
              <a:off x="6766827" y="16954213"/>
              <a:ext cx="624621" cy="585365"/>
            </a:xfrm>
            <a:custGeom>
              <a:avLst/>
              <a:gdLst>
                <a:gd name="connsiteX0" fmla="*/ 55186 w 127770"/>
                <a:gd name="connsiteY0" fmla="*/ 78708 h 119740"/>
                <a:gd name="connsiteX1" fmla="*/ 1770 w 127770"/>
                <a:gd name="connsiteY1" fmla="*/ 40690 h 119740"/>
                <a:gd name="connsiteX2" fmla="*/ 68303 w 127770"/>
                <a:gd name="connsiteY2" fmla="*/ 35273 h 119740"/>
                <a:gd name="connsiteX3" fmla="*/ 74291 w 127770"/>
                <a:gd name="connsiteY3" fmla="*/ 23202 h 119740"/>
                <a:gd name="connsiteX4" fmla="*/ 100524 w 127770"/>
                <a:gd name="connsiteY4" fmla="*/ 2292 h 119740"/>
                <a:gd name="connsiteX5" fmla="*/ 124095 w 127770"/>
                <a:gd name="connsiteY5" fmla="*/ 24057 h 119740"/>
                <a:gd name="connsiteX6" fmla="*/ 106226 w 127770"/>
                <a:gd name="connsiteY6" fmla="*/ 49054 h 119740"/>
                <a:gd name="connsiteX7" fmla="*/ 94250 w 127770"/>
                <a:gd name="connsiteY7" fmla="*/ 54567 h 119740"/>
                <a:gd name="connsiteX8" fmla="*/ 109268 w 127770"/>
                <a:gd name="connsiteY8" fmla="*/ 116251 h 119740"/>
                <a:gd name="connsiteX9" fmla="*/ 55566 w 127770"/>
                <a:gd name="connsiteY9" fmla="*/ 78233 h 11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70" h="119740">
                  <a:moveTo>
                    <a:pt x="55186" y="78708"/>
                  </a:moveTo>
                  <a:cubicBezTo>
                    <a:pt x="25627" y="57893"/>
                    <a:pt x="-8210" y="54852"/>
                    <a:pt x="1770" y="40690"/>
                  </a:cubicBezTo>
                  <a:cubicBezTo>
                    <a:pt x="10134" y="28715"/>
                    <a:pt x="40644" y="23202"/>
                    <a:pt x="68303" y="35273"/>
                  </a:cubicBezTo>
                  <a:cubicBezTo>
                    <a:pt x="70641" y="31423"/>
                    <a:pt x="72637" y="27384"/>
                    <a:pt x="74291" y="23202"/>
                  </a:cubicBezTo>
                  <a:cubicBezTo>
                    <a:pt x="80754" y="6949"/>
                    <a:pt x="80374" y="-5312"/>
                    <a:pt x="100524" y="2292"/>
                  </a:cubicBezTo>
                  <a:cubicBezTo>
                    <a:pt x="111017" y="6037"/>
                    <a:pt x="119524" y="13897"/>
                    <a:pt x="124095" y="24057"/>
                  </a:cubicBezTo>
                  <a:cubicBezTo>
                    <a:pt x="133600" y="44397"/>
                    <a:pt x="123525" y="42496"/>
                    <a:pt x="106226" y="49054"/>
                  </a:cubicBezTo>
                  <a:cubicBezTo>
                    <a:pt x="102120" y="50642"/>
                    <a:pt x="98119" y="52485"/>
                    <a:pt x="94250" y="54567"/>
                  </a:cubicBezTo>
                  <a:cubicBezTo>
                    <a:pt x="113260" y="75952"/>
                    <a:pt x="117442" y="104656"/>
                    <a:pt x="109268" y="116251"/>
                  </a:cubicBezTo>
                  <a:cubicBezTo>
                    <a:pt x="99763" y="130128"/>
                    <a:pt x="85221" y="99333"/>
                    <a:pt x="55566" y="78233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F8FF5ACD-C310-DD4F-BBA4-BB02ACEECA83}"/>
                </a:ext>
              </a:extLst>
            </p:cNvPr>
            <p:cNvSpPr/>
            <p:nvPr/>
          </p:nvSpPr>
          <p:spPr>
            <a:xfrm>
              <a:off x="6534924" y="16063635"/>
              <a:ext cx="570294" cy="608493"/>
            </a:xfrm>
            <a:custGeom>
              <a:avLst/>
              <a:gdLst>
                <a:gd name="connsiteX0" fmla="*/ 60233 w 116657"/>
                <a:gd name="connsiteY0" fmla="*/ 90656 h 124471"/>
                <a:gd name="connsiteX1" fmla="*/ 70593 w 116657"/>
                <a:gd name="connsiteY1" fmla="*/ 105293 h 124471"/>
                <a:gd name="connsiteX2" fmla="*/ 97871 w 116657"/>
                <a:gd name="connsiteY2" fmla="*/ 118789 h 124471"/>
                <a:gd name="connsiteX3" fmla="*/ 115835 w 116657"/>
                <a:gd name="connsiteY3" fmla="*/ 92272 h 124471"/>
                <a:gd name="connsiteX4" fmla="*/ 91028 w 116657"/>
                <a:gd name="connsiteY4" fmla="*/ 69651 h 124471"/>
                <a:gd name="connsiteX5" fmla="*/ 80003 w 116657"/>
                <a:gd name="connsiteY5" fmla="*/ 66229 h 124471"/>
                <a:gd name="connsiteX6" fmla="*/ 76771 w 116657"/>
                <a:gd name="connsiteY6" fmla="*/ 1694 h 124471"/>
                <a:gd name="connsiteX7" fmla="*/ 39893 w 116657"/>
                <a:gd name="connsiteY7" fmla="*/ 51973 h 124471"/>
                <a:gd name="connsiteX8" fmla="*/ 3205 w 116657"/>
                <a:gd name="connsiteY8" fmla="*/ 102442 h 124471"/>
                <a:gd name="connsiteX9" fmla="*/ 60233 w 116657"/>
                <a:gd name="connsiteY9" fmla="*/ 90656 h 12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657" h="124471">
                  <a:moveTo>
                    <a:pt x="60233" y="90656"/>
                  </a:moveTo>
                  <a:cubicBezTo>
                    <a:pt x="64168" y="95180"/>
                    <a:pt x="67637" y="100084"/>
                    <a:pt x="70593" y="105293"/>
                  </a:cubicBezTo>
                  <a:cubicBezTo>
                    <a:pt x="79622" y="121356"/>
                    <a:pt x="79337" y="131335"/>
                    <a:pt x="97871" y="118789"/>
                  </a:cubicBezTo>
                  <a:cubicBezTo>
                    <a:pt x="107281" y="112830"/>
                    <a:pt x="113792" y="103221"/>
                    <a:pt x="115835" y="92272"/>
                  </a:cubicBezTo>
                  <a:cubicBezTo>
                    <a:pt x="119922" y="71267"/>
                    <a:pt x="108042" y="73263"/>
                    <a:pt x="91028" y="69651"/>
                  </a:cubicBezTo>
                  <a:cubicBezTo>
                    <a:pt x="87274" y="68767"/>
                    <a:pt x="83595" y="67627"/>
                    <a:pt x="80003" y="66229"/>
                  </a:cubicBezTo>
                  <a:cubicBezTo>
                    <a:pt x="92834" y="40187"/>
                    <a:pt x="88177" y="10058"/>
                    <a:pt x="76771" y="1694"/>
                  </a:cubicBezTo>
                  <a:cubicBezTo>
                    <a:pt x="63655" y="-7811"/>
                    <a:pt x="60233" y="24125"/>
                    <a:pt x="39893" y="51973"/>
                  </a:cubicBezTo>
                  <a:cubicBezTo>
                    <a:pt x="19553" y="79821"/>
                    <a:pt x="-9817" y="92937"/>
                    <a:pt x="3205" y="102442"/>
                  </a:cubicBezTo>
                  <a:cubicBezTo>
                    <a:pt x="13660" y="110140"/>
                    <a:pt x="39893" y="106909"/>
                    <a:pt x="60233" y="90656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AFB036E7-B310-274F-8984-035E4D602681}"/>
                </a:ext>
              </a:extLst>
            </p:cNvPr>
            <p:cNvSpPr/>
            <p:nvPr/>
          </p:nvSpPr>
          <p:spPr>
            <a:xfrm>
              <a:off x="6842214" y="14900135"/>
              <a:ext cx="1058395" cy="922921"/>
            </a:xfrm>
            <a:custGeom>
              <a:avLst/>
              <a:gdLst>
                <a:gd name="connsiteX0" fmla="*/ 25319 w 216501"/>
                <a:gd name="connsiteY0" fmla="*/ 4933 h 188789"/>
                <a:gd name="connsiteX1" fmla="*/ 189180 w 216501"/>
                <a:gd name="connsiteY1" fmla="*/ 2937 h 188789"/>
                <a:gd name="connsiteX2" fmla="*/ 209520 w 216501"/>
                <a:gd name="connsiteY2" fmla="*/ 30405 h 188789"/>
                <a:gd name="connsiteX3" fmla="*/ 130726 w 216501"/>
                <a:gd name="connsiteY3" fmla="*/ 174114 h 188789"/>
                <a:gd name="connsiteX4" fmla="*/ 81682 w 216501"/>
                <a:gd name="connsiteY4" fmla="*/ 174114 h 188789"/>
                <a:gd name="connsiteX5" fmla="*/ 8400 w 216501"/>
                <a:gd name="connsiteY5" fmla="*/ 31546 h 188789"/>
                <a:gd name="connsiteX6" fmla="*/ 25319 w 216501"/>
                <a:gd name="connsiteY6" fmla="*/ 5219 h 18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501" h="188789">
                  <a:moveTo>
                    <a:pt x="25319" y="4933"/>
                  </a:moveTo>
                  <a:cubicBezTo>
                    <a:pt x="79144" y="18838"/>
                    <a:pt x="135706" y="18154"/>
                    <a:pt x="189180" y="2937"/>
                  </a:cubicBezTo>
                  <a:cubicBezTo>
                    <a:pt x="214557" y="-8848"/>
                    <a:pt x="224347" y="17574"/>
                    <a:pt x="209520" y="30405"/>
                  </a:cubicBezTo>
                  <a:cubicBezTo>
                    <a:pt x="126259" y="94751"/>
                    <a:pt x="113427" y="10826"/>
                    <a:pt x="130726" y="174114"/>
                  </a:cubicBezTo>
                  <a:cubicBezTo>
                    <a:pt x="126068" y="194644"/>
                    <a:pt x="79781" y="192648"/>
                    <a:pt x="81682" y="174114"/>
                  </a:cubicBezTo>
                  <a:cubicBezTo>
                    <a:pt x="106679" y="28409"/>
                    <a:pt x="92707" y="95701"/>
                    <a:pt x="8400" y="31546"/>
                  </a:cubicBezTo>
                  <a:cubicBezTo>
                    <a:pt x="-8898" y="16624"/>
                    <a:pt x="2318" y="-4951"/>
                    <a:pt x="25319" y="5219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DA5601-0F31-2345-B8E9-BF882CB2DA25}"/>
              </a:ext>
            </a:extLst>
          </p:cNvPr>
          <p:cNvGrpSpPr/>
          <p:nvPr/>
        </p:nvGrpSpPr>
        <p:grpSpPr>
          <a:xfrm>
            <a:off x="9663425" y="10079766"/>
            <a:ext cx="1126467" cy="1189510"/>
            <a:chOff x="15379138" y="13823055"/>
            <a:chExt cx="3815603" cy="402914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705E06-CD49-2B42-B20E-30044BED868F}"/>
                </a:ext>
              </a:extLst>
            </p:cNvPr>
            <p:cNvGrpSpPr/>
            <p:nvPr/>
          </p:nvGrpSpPr>
          <p:grpSpPr>
            <a:xfrm>
              <a:off x="15379138" y="14166570"/>
              <a:ext cx="3675427" cy="3685629"/>
              <a:chOff x="15379138" y="14166570"/>
              <a:chExt cx="3675427" cy="3685629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4F45C15C-ACA7-1B4F-A3E4-399F81388DE0}"/>
                  </a:ext>
                </a:extLst>
              </p:cNvPr>
              <p:cNvSpPr/>
              <p:nvPr/>
            </p:nvSpPr>
            <p:spPr>
              <a:xfrm>
                <a:off x="16744115" y="16099247"/>
                <a:ext cx="440339" cy="392504"/>
              </a:xfrm>
              <a:custGeom>
                <a:avLst/>
                <a:gdLst>
                  <a:gd name="connsiteX0" fmla="*/ 88991 w 90074"/>
                  <a:gd name="connsiteY0" fmla="*/ 29349 h 80289"/>
                  <a:gd name="connsiteX1" fmla="*/ 73498 w 90074"/>
                  <a:gd name="connsiteY1" fmla="*/ 5492 h 80289"/>
                  <a:gd name="connsiteX2" fmla="*/ 56485 w 90074"/>
                  <a:gd name="connsiteY2" fmla="*/ 1880 h 80289"/>
                  <a:gd name="connsiteX3" fmla="*/ 5540 w 90074"/>
                  <a:gd name="connsiteY3" fmla="*/ 35431 h 80289"/>
                  <a:gd name="connsiteX4" fmla="*/ 1900 w 90074"/>
                  <a:gd name="connsiteY4" fmla="*/ 52112 h 80289"/>
                  <a:gd name="connsiteX5" fmla="*/ 1928 w 90074"/>
                  <a:gd name="connsiteY5" fmla="*/ 52159 h 80289"/>
                  <a:gd name="connsiteX6" fmla="*/ 17516 w 90074"/>
                  <a:gd name="connsiteY6" fmla="*/ 75826 h 80289"/>
                  <a:gd name="connsiteX7" fmla="*/ 88991 w 90074"/>
                  <a:gd name="connsiteY7" fmla="*/ 29349 h 80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74" h="80289">
                    <a:moveTo>
                      <a:pt x="88991" y="29349"/>
                    </a:moveTo>
                    <a:lnTo>
                      <a:pt x="73498" y="5492"/>
                    </a:lnTo>
                    <a:cubicBezTo>
                      <a:pt x="69715" y="-87"/>
                      <a:pt x="62207" y="-1684"/>
                      <a:pt x="56485" y="1880"/>
                    </a:cubicBezTo>
                    <a:cubicBezTo>
                      <a:pt x="40403" y="14369"/>
                      <a:pt x="23371" y="25585"/>
                      <a:pt x="5540" y="35431"/>
                    </a:cubicBezTo>
                    <a:cubicBezTo>
                      <a:pt x="-68" y="39034"/>
                      <a:pt x="-1703" y="46495"/>
                      <a:pt x="1900" y="52112"/>
                    </a:cubicBezTo>
                    <a:cubicBezTo>
                      <a:pt x="1909" y="52121"/>
                      <a:pt x="1918" y="52140"/>
                      <a:pt x="1928" y="52159"/>
                    </a:cubicBezTo>
                    <a:cubicBezTo>
                      <a:pt x="7155" y="60048"/>
                      <a:pt x="12288" y="68032"/>
                      <a:pt x="17516" y="75826"/>
                    </a:cubicBezTo>
                    <a:cubicBezTo>
                      <a:pt x="30157" y="95310"/>
                      <a:pt x="99446" y="45411"/>
                      <a:pt x="88991" y="29349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B647651F-61CE-8C4F-99C2-F6DCBEE10B96}"/>
                  </a:ext>
                </a:extLst>
              </p:cNvPr>
              <p:cNvSpPr/>
              <p:nvPr/>
            </p:nvSpPr>
            <p:spPr>
              <a:xfrm>
                <a:off x="17357820" y="15663783"/>
                <a:ext cx="443673" cy="381573"/>
              </a:xfrm>
              <a:custGeom>
                <a:avLst/>
                <a:gdLst>
                  <a:gd name="connsiteX0" fmla="*/ 89867 w 90756"/>
                  <a:gd name="connsiteY0" fmla="*/ 30699 h 78053"/>
                  <a:gd name="connsiteX1" fmla="*/ 75705 w 90756"/>
                  <a:gd name="connsiteY1" fmla="*/ 6082 h 78053"/>
                  <a:gd name="connsiteX2" fmla="*/ 59167 w 90756"/>
                  <a:gd name="connsiteY2" fmla="*/ 1520 h 78053"/>
                  <a:gd name="connsiteX3" fmla="*/ 6225 w 90756"/>
                  <a:gd name="connsiteY3" fmla="*/ 31839 h 78053"/>
                  <a:gd name="connsiteX4" fmla="*/ 1492 w 90756"/>
                  <a:gd name="connsiteY4" fmla="*/ 48244 h 78053"/>
                  <a:gd name="connsiteX5" fmla="*/ 1568 w 90756"/>
                  <a:gd name="connsiteY5" fmla="*/ 48377 h 78053"/>
                  <a:gd name="connsiteX6" fmla="*/ 15635 w 90756"/>
                  <a:gd name="connsiteY6" fmla="*/ 72994 h 78053"/>
                  <a:gd name="connsiteX7" fmla="*/ 89867 w 90756"/>
                  <a:gd name="connsiteY7" fmla="*/ 30699 h 7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756" h="78053">
                    <a:moveTo>
                      <a:pt x="89867" y="30699"/>
                    </a:moveTo>
                    <a:cubicBezTo>
                      <a:pt x="85019" y="22525"/>
                      <a:pt x="80362" y="14351"/>
                      <a:pt x="75705" y="6082"/>
                    </a:cubicBezTo>
                    <a:cubicBezTo>
                      <a:pt x="72350" y="313"/>
                      <a:pt x="65002" y="-1712"/>
                      <a:pt x="59167" y="1520"/>
                    </a:cubicBezTo>
                    <a:cubicBezTo>
                      <a:pt x="42372" y="13049"/>
                      <a:pt x="24665" y="23190"/>
                      <a:pt x="6225" y="31839"/>
                    </a:cubicBezTo>
                    <a:cubicBezTo>
                      <a:pt x="389" y="35061"/>
                      <a:pt x="-1730" y="42408"/>
                      <a:pt x="1492" y="48244"/>
                    </a:cubicBezTo>
                    <a:cubicBezTo>
                      <a:pt x="1521" y="48282"/>
                      <a:pt x="1540" y="48330"/>
                      <a:pt x="1568" y="48377"/>
                    </a:cubicBezTo>
                    <a:cubicBezTo>
                      <a:pt x="6225" y="56551"/>
                      <a:pt x="11073" y="64820"/>
                      <a:pt x="15635" y="72994"/>
                    </a:cubicBezTo>
                    <a:cubicBezTo>
                      <a:pt x="27231" y="93144"/>
                      <a:pt x="99466" y="47522"/>
                      <a:pt x="89867" y="30699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380906DF-0B89-0443-8DAD-61E30A9E99A4}"/>
                  </a:ext>
                </a:extLst>
              </p:cNvPr>
              <p:cNvSpPr/>
              <p:nvPr/>
            </p:nvSpPr>
            <p:spPr>
              <a:xfrm>
                <a:off x="18011695" y="15184550"/>
                <a:ext cx="424192" cy="420975"/>
              </a:xfrm>
              <a:custGeom>
                <a:avLst/>
                <a:gdLst>
                  <a:gd name="connsiteX0" fmla="*/ 84805 w 86771"/>
                  <a:gd name="connsiteY0" fmla="*/ 24179 h 86113"/>
                  <a:gd name="connsiteX1" fmla="*/ 65321 w 86771"/>
                  <a:gd name="connsiteY1" fmla="*/ 3554 h 86113"/>
                  <a:gd name="connsiteX2" fmla="*/ 48022 w 86771"/>
                  <a:gd name="connsiteY2" fmla="*/ 3554 h 86113"/>
                  <a:gd name="connsiteX3" fmla="*/ 3826 w 86771"/>
                  <a:gd name="connsiteY3" fmla="*/ 45469 h 86113"/>
                  <a:gd name="connsiteX4" fmla="*/ 3179 w 86771"/>
                  <a:gd name="connsiteY4" fmla="*/ 62396 h 86113"/>
                  <a:gd name="connsiteX5" fmla="*/ 3350 w 86771"/>
                  <a:gd name="connsiteY5" fmla="*/ 62577 h 86113"/>
                  <a:gd name="connsiteX6" fmla="*/ 22930 w 86771"/>
                  <a:gd name="connsiteY6" fmla="*/ 83202 h 86113"/>
                  <a:gd name="connsiteX7" fmla="*/ 84805 w 86771"/>
                  <a:gd name="connsiteY7" fmla="*/ 24559 h 86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771" h="86113">
                    <a:moveTo>
                      <a:pt x="84805" y="24179"/>
                    </a:moveTo>
                    <a:cubicBezTo>
                      <a:pt x="78342" y="17431"/>
                      <a:pt x="71784" y="10492"/>
                      <a:pt x="65321" y="3554"/>
                    </a:cubicBezTo>
                    <a:cubicBezTo>
                      <a:pt x="60540" y="-1208"/>
                      <a:pt x="52803" y="-1208"/>
                      <a:pt x="48022" y="3554"/>
                    </a:cubicBezTo>
                    <a:cubicBezTo>
                      <a:pt x="34431" y="18676"/>
                      <a:pt x="19651" y="32695"/>
                      <a:pt x="3826" y="45469"/>
                    </a:cubicBezTo>
                    <a:cubicBezTo>
                      <a:pt x="-1031" y="49965"/>
                      <a:pt x="-1317" y="57540"/>
                      <a:pt x="3179" y="62396"/>
                    </a:cubicBezTo>
                    <a:cubicBezTo>
                      <a:pt x="3236" y="62454"/>
                      <a:pt x="3293" y="62520"/>
                      <a:pt x="3350" y="62577"/>
                    </a:cubicBezTo>
                    <a:lnTo>
                      <a:pt x="22930" y="83202"/>
                    </a:lnTo>
                    <a:cubicBezTo>
                      <a:pt x="38803" y="100025"/>
                      <a:pt x="98207" y="38626"/>
                      <a:pt x="84805" y="24559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A69ECCA0-4646-574A-9A00-79F3FE992E3E}"/>
                  </a:ext>
                </a:extLst>
              </p:cNvPr>
              <p:cNvSpPr/>
              <p:nvPr/>
            </p:nvSpPr>
            <p:spPr>
              <a:xfrm>
                <a:off x="18544132" y="14570860"/>
                <a:ext cx="392377" cy="440476"/>
              </a:xfrm>
              <a:custGeom>
                <a:avLst/>
                <a:gdLst>
                  <a:gd name="connsiteX0" fmla="*/ 76928 w 80263"/>
                  <a:gd name="connsiteY0" fmla="*/ 18266 h 90102"/>
                  <a:gd name="connsiteX1" fmla="*/ 53452 w 80263"/>
                  <a:gd name="connsiteY1" fmla="*/ 2013 h 90102"/>
                  <a:gd name="connsiteX2" fmla="*/ 36628 w 80263"/>
                  <a:gd name="connsiteY2" fmla="*/ 5245 h 90102"/>
                  <a:gd name="connsiteX3" fmla="*/ 2126 w 80263"/>
                  <a:gd name="connsiteY3" fmla="*/ 55524 h 90102"/>
                  <a:gd name="connsiteX4" fmla="*/ 5263 w 80263"/>
                  <a:gd name="connsiteY4" fmla="*/ 72442 h 90102"/>
                  <a:gd name="connsiteX5" fmla="*/ 5263 w 80263"/>
                  <a:gd name="connsiteY5" fmla="*/ 72442 h 90102"/>
                  <a:gd name="connsiteX6" fmla="*/ 28644 w 80263"/>
                  <a:gd name="connsiteY6" fmla="*/ 88504 h 90102"/>
                  <a:gd name="connsiteX7" fmla="*/ 76928 w 80263"/>
                  <a:gd name="connsiteY7" fmla="*/ 18266 h 9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263" h="90102">
                    <a:moveTo>
                      <a:pt x="76928" y="18266"/>
                    </a:moveTo>
                    <a:cubicBezTo>
                      <a:pt x="69134" y="12753"/>
                      <a:pt x="61245" y="7336"/>
                      <a:pt x="53452" y="2013"/>
                    </a:cubicBezTo>
                    <a:cubicBezTo>
                      <a:pt x="47901" y="-1655"/>
                      <a:pt x="40430" y="-220"/>
                      <a:pt x="36628" y="5245"/>
                    </a:cubicBezTo>
                    <a:cubicBezTo>
                      <a:pt x="26420" y="22857"/>
                      <a:pt x="14881" y="39661"/>
                      <a:pt x="2126" y="55524"/>
                    </a:cubicBezTo>
                    <a:cubicBezTo>
                      <a:pt x="-1676" y="61065"/>
                      <a:pt x="-279" y="68631"/>
                      <a:pt x="5263" y="72442"/>
                    </a:cubicBezTo>
                    <a:cubicBezTo>
                      <a:pt x="5263" y="72442"/>
                      <a:pt x="5263" y="72442"/>
                      <a:pt x="5263" y="72442"/>
                    </a:cubicBezTo>
                    <a:lnTo>
                      <a:pt x="28644" y="88504"/>
                    </a:lnTo>
                    <a:cubicBezTo>
                      <a:pt x="47654" y="101621"/>
                      <a:pt x="92801" y="29101"/>
                      <a:pt x="76928" y="18266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306682DE-8D9E-2C49-9A76-B61E7B731462}"/>
                  </a:ext>
                </a:extLst>
              </p:cNvPr>
              <p:cNvSpPr/>
              <p:nvPr/>
            </p:nvSpPr>
            <p:spPr>
              <a:xfrm>
                <a:off x="16202146" y="16591215"/>
                <a:ext cx="386569" cy="442788"/>
              </a:xfrm>
              <a:custGeom>
                <a:avLst/>
                <a:gdLst>
                  <a:gd name="connsiteX0" fmla="*/ 75437 w 79075"/>
                  <a:gd name="connsiteY0" fmla="*/ 17106 h 90575"/>
                  <a:gd name="connsiteX1" fmla="*/ 51485 w 79075"/>
                  <a:gd name="connsiteY1" fmla="*/ 1994 h 90575"/>
                  <a:gd name="connsiteX2" fmla="*/ 34881 w 79075"/>
                  <a:gd name="connsiteY2" fmla="*/ 5320 h 90575"/>
                  <a:gd name="connsiteX3" fmla="*/ 34757 w 79075"/>
                  <a:gd name="connsiteY3" fmla="*/ 5510 h 90575"/>
                  <a:gd name="connsiteX4" fmla="*/ 1966 w 79075"/>
                  <a:gd name="connsiteY4" fmla="*/ 57025 h 90575"/>
                  <a:gd name="connsiteX5" fmla="*/ 5483 w 79075"/>
                  <a:gd name="connsiteY5" fmla="*/ 73848 h 90575"/>
                  <a:gd name="connsiteX6" fmla="*/ 29625 w 79075"/>
                  <a:gd name="connsiteY6" fmla="*/ 89150 h 90575"/>
                  <a:gd name="connsiteX7" fmla="*/ 75437 w 79075"/>
                  <a:gd name="connsiteY7" fmla="*/ 17106 h 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75" h="90575">
                    <a:moveTo>
                      <a:pt x="75437" y="17106"/>
                    </a:moveTo>
                    <a:cubicBezTo>
                      <a:pt x="67358" y="12164"/>
                      <a:pt x="59564" y="6936"/>
                      <a:pt x="51485" y="1994"/>
                    </a:cubicBezTo>
                    <a:cubicBezTo>
                      <a:pt x="45982" y="-1675"/>
                      <a:pt x="38549" y="-183"/>
                      <a:pt x="34881" y="5320"/>
                    </a:cubicBezTo>
                    <a:cubicBezTo>
                      <a:pt x="34843" y="5387"/>
                      <a:pt x="34795" y="5444"/>
                      <a:pt x="34757" y="5510"/>
                    </a:cubicBezTo>
                    <a:cubicBezTo>
                      <a:pt x="25233" y="23540"/>
                      <a:pt x="14275" y="40772"/>
                      <a:pt x="1966" y="57025"/>
                    </a:cubicBezTo>
                    <a:cubicBezTo>
                      <a:pt x="-1703" y="62642"/>
                      <a:pt x="-125" y="70170"/>
                      <a:pt x="5483" y="73848"/>
                    </a:cubicBezTo>
                    <a:cubicBezTo>
                      <a:pt x="13562" y="78790"/>
                      <a:pt x="21546" y="84018"/>
                      <a:pt x="29625" y="89150"/>
                    </a:cubicBezTo>
                    <a:cubicBezTo>
                      <a:pt x="48634" y="101601"/>
                      <a:pt x="91785" y="27656"/>
                      <a:pt x="75437" y="17106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DAFF8ACC-FC2E-E244-833E-E000814699B4}"/>
                  </a:ext>
                </a:extLst>
              </p:cNvPr>
              <p:cNvSpPr/>
              <p:nvPr/>
            </p:nvSpPr>
            <p:spPr>
              <a:xfrm>
                <a:off x="15950239" y="17275448"/>
                <a:ext cx="319414" cy="441542"/>
              </a:xfrm>
              <a:custGeom>
                <a:avLst/>
                <a:gdLst>
                  <a:gd name="connsiteX0" fmla="*/ 57202 w 65338"/>
                  <a:gd name="connsiteY0" fmla="*/ 7164 h 90320"/>
                  <a:gd name="connsiteX1" fmla="*/ 29543 w 65338"/>
                  <a:gd name="connsiteY1" fmla="*/ 320 h 90320"/>
                  <a:gd name="connsiteX2" fmla="*/ 14811 w 65338"/>
                  <a:gd name="connsiteY2" fmla="*/ 9255 h 90320"/>
                  <a:gd name="connsiteX3" fmla="*/ 364 w 65338"/>
                  <a:gd name="connsiteY3" fmla="*/ 68468 h 90320"/>
                  <a:gd name="connsiteX4" fmla="*/ 9156 w 65338"/>
                  <a:gd name="connsiteY4" fmla="*/ 83257 h 90320"/>
                  <a:gd name="connsiteX5" fmla="*/ 9298 w 65338"/>
                  <a:gd name="connsiteY5" fmla="*/ 83295 h 90320"/>
                  <a:gd name="connsiteX6" fmla="*/ 36862 w 65338"/>
                  <a:gd name="connsiteY6" fmla="*/ 90043 h 90320"/>
                  <a:gd name="connsiteX7" fmla="*/ 57202 w 65338"/>
                  <a:gd name="connsiteY7" fmla="*/ 7164 h 90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38" h="90320">
                    <a:moveTo>
                      <a:pt x="57202" y="7164"/>
                    </a:moveTo>
                    <a:cubicBezTo>
                      <a:pt x="47697" y="4788"/>
                      <a:pt x="38193" y="2697"/>
                      <a:pt x="29543" y="320"/>
                    </a:cubicBezTo>
                    <a:cubicBezTo>
                      <a:pt x="23013" y="-1238"/>
                      <a:pt x="16446" y="2744"/>
                      <a:pt x="14811" y="9255"/>
                    </a:cubicBezTo>
                    <a:cubicBezTo>
                      <a:pt x="11560" y="29338"/>
                      <a:pt x="6723" y="49136"/>
                      <a:pt x="364" y="68468"/>
                    </a:cubicBezTo>
                    <a:cubicBezTo>
                      <a:pt x="-1290" y="74979"/>
                      <a:pt x="2645" y="81603"/>
                      <a:pt x="9156" y="83257"/>
                    </a:cubicBezTo>
                    <a:cubicBezTo>
                      <a:pt x="9203" y="83276"/>
                      <a:pt x="9251" y="83285"/>
                      <a:pt x="9298" y="83295"/>
                    </a:cubicBezTo>
                    <a:cubicBezTo>
                      <a:pt x="18328" y="85386"/>
                      <a:pt x="27642" y="87667"/>
                      <a:pt x="36862" y="90043"/>
                    </a:cubicBezTo>
                    <a:cubicBezTo>
                      <a:pt x="59388" y="95556"/>
                      <a:pt x="75926" y="11726"/>
                      <a:pt x="57202" y="7164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751420F8-BB86-7549-827D-57C0C9F9D9FD}"/>
                  </a:ext>
                </a:extLst>
              </p:cNvPr>
              <p:cNvSpPr/>
              <p:nvPr/>
            </p:nvSpPr>
            <p:spPr>
              <a:xfrm>
                <a:off x="17421588" y="16771801"/>
                <a:ext cx="422188" cy="423854"/>
              </a:xfrm>
              <a:custGeom>
                <a:avLst/>
                <a:gdLst>
                  <a:gd name="connsiteX0" fmla="*/ 84141 w 86361"/>
                  <a:gd name="connsiteY0" fmla="*/ 23887 h 86702"/>
                  <a:gd name="connsiteX1" fmla="*/ 64086 w 86361"/>
                  <a:gd name="connsiteY1" fmla="*/ 3547 h 86702"/>
                  <a:gd name="connsiteX2" fmla="*/ 46883 w 86361"/>
                  <a:gd name="connsiteY2" fmla="*/ 3547 h 86702"/>
                  <a:gd name="connsiteX3" fmla="*/ 3541 w 86361"/>
                  <a:gd name="connsiteY3" fmla="*/ 46507 h 86702"/>
                  <a:gd name="connsiteX4" fmla="*/ 3503 w 86361"/>
                  <a:gd name="connsiteY4" fmla="*/ 63577 h 86702"/>
                  <a:gd name="connsiteX5" fmla="*/ 3541 w 86361"/>
                  <a:gd name="connsiteY5" fmla="*/ 63615 h 86702"/>
                  <a:gd name="connsiteX6" fmla="*/ 23501 w 86361"/>
                  <a:gd name="connsiteY6" fmla="*/ 83955 h 86702"/>
                  <a:gd name="connsiteX7" fmla="*/ 84331 w 86361"/>
                  <a:gd name="connsiteY7" fmla="*/ 24077 h 86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61" h="86702">
                    <a:moveTo>
                      <a:pt x="84141" y="23887"/>
                    </a:moveTo>
                    <a:cubicBezTo>
                      <a:pt x="77298" y="17139"/>
                      <a:pt x="70739" y="10295"/>
                      <a:pt x="64086" y="3547"/>
                    </a:cubicBezTo>
                    <a:cubicBezTo>
                      <a:pt x="59334" y="-1205"/>
                      <a:pt x="51635" y="-1205"/>
                      <a:pt x="46883" y="3547"/>
                    </a:cubicBezTo>
                    <a:cubicBezTo>
                      <a:pt x="33642" y="19039"/>
                      <a:pt x="19148" y="33410"/>
                      <a:pt x="3541" y="46507"/>
                    </a:cubicBezTo>
                    <a:cubicBezTo>
                      <a:pt x="-1183" y="51212"/>
                      <a:pt x="-1202" y="58854"/>
                      <a:pt x="3503" y="63577"/>
                    </a:cubicBezTo>
                    <a:cubicBezTo>
                      <a:pt x="3513" y="63587"/>
                      <a:pt x="3532" y="63606"/>
                      <a:pt x="3541" y="63615"/>
                    </a:cubicBezTo>
                    <a:cubicBezTo>
                      <a:pt x="10289" y="70364"/>
                      <a:pt x="16943" y="77207"/>
                      <a:pt x="23501" y="83955"/>
                    </a:cubicBezTo>
                    <a:cubicBezTo>
                      <a:pt x="39754" y="100398"/>
                      <a:pt x="97828" y="37763"/>
                      <a:pt x="84331" y="24077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8E750CDE-3350-A244-80C5-AB3B4344EA2E}"/>
                  </a:ext>
                </a:extLst>
              </p:cNvPr>
              <p:cNvSpPr/>
              <p:nvPr/>
            </p:nvSpPr>
            <p:spPr>
              <a:xfrm>
                <a:off x="17056323" y="17410467"/>
                <a:ext cx="320661" cy="441732"/>
              </a:xfrm>
              <a:custGeom>
                <a:avLst/>
                <a:gdLst>
                  <a:gd name="connsiteX0" fmla="*/ 57538 w 65593"/>
                  <a:gd name="connsiteY0" fmla="*/ 7107 h 90359"/>
                  <a:gd name="connsiteX1" fmla="*/ 29879 w 65593"/>
                  <a:gd name="connsiteY1" fmla="*/ 359 h 90359"/>
                  <a:gd name="connsiteX2" fmla="*/ 15204 w 65593"/>
                  <a:gd name="connsiteY2" fmla="*/ 9075 h 90359"/>
                  <a:gd name="connsiteX3" fmla="*/ 15147 w 65593"/>
                  <a:gd name="connsiteY3" fmla="*/ 9293 h 90359"/>
                  <a:gd name="connsiteX4" fmla="*/ 319 w 65593"/>
                  <a:gd name="connsiteY4" fmla="*/ 68506 h 90359"/>
                  <a:gd name="connsiteX5" fmla="*/ 9254 w 65593"/>
                  <a:gd name="connsiteY5" fmla="*/ 83048 h 90359"/>
                  <a:gd name="connsiteX6" fmla="*/ 36913 w 65593"/>
                  <a:gd name="connsiteY6" fmla="*/ 90082 h 90359"/>
                  <a:gd name="connsiteX7" fmla="*/ 57538 w 65593"/>
                  <a:gd name="connsiteY7" fmla="*/ 7107 h 90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593" h="90359">
                    <a:moveTo>
                      <a:pt x="57538" y="7107"/>
                    </a:moveTo>
                    <a:cubicBezTo>
                      <a:pt x="48033" y="5016"/>
                      <a:pt x="39004" y="2640"/>
                      <a:pt x="29879" y="359"/>
                    </a:cubicBezTo>
                    <a:cubicBezTo>
                      <a:pt x="23416" y="-1285"/>
                      <a:pt x="16848" y="2612"/>
                      <a:pt x="15204" y="9075"/>
                    </a:cubicBezTo>
                    <a:cubicBezTo>
                      <a:pt x="15185" y="9151"/>
                      <a:pt x="15166" y="9217"/>
                      <a:pt x="15147" y="9293"/>
                    </a:cubicBezTo>
                    <a:cubicBezTo>
                      <a:pt x="11906" y="29414"/>
                      <a:pt x="6944" y="49231"/>
                      <a:pt x="319" y="68506"/>
                    </a:cubicBezTo>
                    <a:cubicBezTo>
                      <a:pt x="-1230" y="74989"/>
                      <a:pt x="2772" y="81499"/>
                      <a:pt x="9254" y="83048"/>
                    </a:cubicBezTo>
                    <a:lnTo>
                      <a:pt x="36913" y="90082"/>
                    </a:lnTo>
                    <a:cubicBezTo>
                      <a:pt x="59344" y="95594"/>
                      <a:pt x="76262" y="11954"/>
                      <a:pt x="57538" y="7107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2184148C-3E57-CF4C-994E-59580BED8EAE}"/>
                  </a:ext>
                </a:extLst>
              </p:cNvPr>
              <p:cNvSpPr/>
              <p:nvPr/>
            </p:nvSpPr>
            <p:spPr>
              <a:xfrm>
                <a:off x="18053825" y="16413362"/>
                <a:ext cx="445287" cy="344615"/>
              </a:xfrm>
              <a:custGeom>
                <a:avLst/>
                <a:gdLst>
                  <a:gd name="connsiteX0" fmla="*/ 90635 w 91086"/>
                  <a:gd name="connsiteY0" fmla="*/ 34952 h 70493"/>
                  <a:gd name="connsiteX1" fmla="*/ 81130 w 91086"/>
                  <a:gd name="connsiteY1" fmla="*/ 8055 h 70493"/>
                  <a:gd name="connsiteX2" fmla="*/ 65904 w 91086"/>
                  <a:gd name="connsiteY2" fmla="*/ 641 h 70493"/>
                  <a:gd name="connsiteX3" fmla="*/ 65638 w 91086"/>
                  <a:gd name="connsiteY3" fmla="*/ 736 h 70493"/>
                  <a:gd name="connsiteX4" fmla="*/ 8039 w 91086"/>
                  <a:gd name="connsiteY4" fmla="*/ 20696 h 70493"/>
                  <a:gd name="connsiteX5" fmla="*/ 625 w 91086"/>
                  <a:gd name="connsiteY5" fmla="*/ 36188 h 70493"/>
                  <a:gd name="connsiteX6" fmla="*/ 10130 w 91086"/>
                  <a:gd name="connsiteY6" fmla="*/ 63181 h 70493"/>
                  <a:gd name="connsiteX7" fmla="*/ 90730 w 91086"/>
                  <a:gd name="connsiteY7" fmla="*/ 34667 h 70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086" h="70493">
                    <a:moveTo>
                      <a:pt x="90635" y="34952"/>
                    </a:moveTo>
                    <a:cubicBezTo>
                      <a:pt x="87403" y="26018"/>
                      <a:pt x="84172" y="17179"/>
                      <a:pt x="81130" y="8055"/>
                    </a:cubicBezTo>
                    <a:cubicBezTo>
                      <a:pt x="78973" y="1801"/>
                      <a:pt x="72158" y="-1516"/>
                      <a:pt x="65904" y="641"/>
                    </a:cubicBezTo>
                    <a:cubicBezTo>
                      <a:pt x="65818" y="670"/>
                      <a:pt x="65723" y="708"/>
                      <a:pt x="65638" y="736"/>
                    </a:cubicBezTo>
                    <a:cubicBezTo>
                      <a:pt x="46999" y="8910"/>
                      <a:pt x="27743" y="15582"/>
                      <a:pt x="8039" y="20696"/>
                    </a:cubicBezTo>
                    <a:cubicBezTo>
                      <a:pt x="1795" y="23015"/>
                      <a:pt x="-1485" y="29868"/>
                      <a:pt x="625" y="36188"/>
                    </a:cubicBezTo>
                    <a:cubicBezTo>
                      <a:pt x="3762" y="45122"/>
                      <a:pt x="6804" y="54247"/>
                      <a:pt x="10130" y="63181"/>
                    </a:cubicBezTo>
                    <a:cubicBezTo>
                      <a:pt x="17639" y="84851"/>
                      <a:pt x="96908" y="53106"/>
                      <a:pt x="90730" y="34667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C68C0084-D60D-0B45-83C3-9C95B86AA99D}"/>
                  </a:ext>
                </a:extLst>
              </p:cNvPr>
              <p:cNvSpPr/>
              <p:nvPr/>
            </p:nvSpPr>
            <p:spPr>
              <a:xfrm>
                <a:off x="18669990" y="15870797"/>
                <a:ext cx="384575" cy="442769"/>
              </a:xfrm>
              <a:custGeom>
                <a:avLst/>
                <a:gdLst>
                  <a:gd name="connsiteX0" fmla="*/ 74944 w 78667"/>
                  <a:gd name="connsiteY0" fmla="*/ 16866 h 90571"/>
                  <a:gd name="connsiteX1" fmla="*/ 50897 w 78667"/>
                  <a:gd name="connsiteY1" fmla="*/ 1849 h 90571"/>
                  <a:gd name="connsiteX2" fmla="*/ 34122 w 78667"/>
                  <a:gd name="connsiteY2" fmla="*/ 5670 h 90571"/>
                  <a:gd name="connsiteX3" fmla="*/ 34074 w 78667"/>
                  <a:gd name="connsiteY3" fmla="*/ 5746 h 90571"/>
                  <a:gd name="connsiteX4" fmla="*/ 1853 w 78667"/>
                  <a:gd name="connsiteY4" fmla="*/ 57451 h 90571"/>
                  <a:gd name="connsiteX5" fmla="*/ 5674 w 78667"/>
                  <a:gd name="connsiteY5" fmla="*/ 74226 h 90571"/>
                  <a:gd name="connsiteX6" fmla="*/ 5750 w 78667"/>
                  <a:gd name="connsiteY6" fmla="*/ 74274 h 90571"/>
                  <a:gd name="connsiteX7" fmla="*/ 29797 w 78667"/>
                  <a:gd name="connsiteY7" fmla="*/ 89196 h 90571"/>
                  <a:gd name="connsiteX8" fmla="*/ 74944 w 78667"/>
                  <a:gd name="connsiteY8" fmla="*/ 16866 h 9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667" h="90571">
                    <a:moveTo>
                      <a:pt x="74944" y="16866"/>
                    </a:moveTo>
                    <a:lnTo>
                      <a:pt x="50897" y="1849"/>
                    </a:lnTo>
                    <a:cubicBezTo>
                      <a:pt x="45214" y="-1724"/>
                      <a:pt x="37695" y="-14"/>
                      <a:pt x="34122" y="5670"/>
                    </a:cubicBezTo>
                    <a:cubicBezTo>
                      <a:pt x="34103" y="5699"/>
                      <a:pt x="34093" y="5718"/>
                      <a:pt x="34074" y="5746"/>
                    </a:cubicBezTo>
                    <a:cubicBezTo>
                      <a:pt x="24760" y="23833"/>
                      <a:pt x="13991" y="41122"/>
                      <a:pt x="1853" y="57451"/>
                    </a:cubicBezTo>
                    <a:cubicBezTo>
                      <a:pt x="-1721" y="63135"/>
                      <a:pt x="-10" y="70653"/>
                      <a:pt x="5674" y="74226"/>
                    </a:cubicBezTo>
                    <a:cubicBezTo>
                      <a:pt x="5703" y="74245"/>
                      <a:pt x="5721" y="74255"/>
                      <a:pt x="5750" y="74274"/>
                    </a:cubicBezTo>
                    <a:lnTo>
                      <a:pt x="29797" y="89196"/>
                    </a:lnTo>
                    <a:cubicBezTo>
                      <a:pt x="49472" y="101457"/>
                      <a:pt x="91292" y="26941"/>
                      <a:pt x="74944" y="16866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B995196E-3542-B14B-8414-3838A8F88C93}"/>
                  </a:ext>
                </a:extLst>
              </p:cNvPr>
              <p:cNvSpPr/>
              <p:nvPr/>
            </p:nvSpPr>
            <p:spPr>
              <a:xfrm>
                <a:off x="15621185" y="15526725"/>
                <a:ext cx="382526" cy="443526"/>
              </a:xfrm>
              <a:custGeom>
                <a:avLst/>
                <a:gdLst>
                  <a:gd name="connsiteX0" fmla="*/ 74422 w 78248"/>
                  <a:gd name="connsiteY0" fmla="*/ 16535 h 90726"/>
                  <a:gd name="connsiteX1" fmla="*/ 49995 w 78248"/>
                  <a:gd name="connsiteY1" fmla="*/ 1708 h 90726"/>
                  <a:gd name="connsiteX2" fmla="*/ 33457 w 78248"/>
                  <a:gd name="connsiteY2" fmla="*/ 5795 h 90726"/>
                  <a:gd name="connsiteX3" fmla="*/ 1711 w 78248"/>
                  <a:gd name="connsiteY3" fmla="*/ 58069 h 90726"/>
                  <a:gd name="connsiteX4" fmla="*/ 5798 w 78248"/>
                  <a:gd name="connsiteY4" fmla="*/ 74608 h 90726"/>
                  <a:gd name="connsiteX5" fmla="*/ 30226 w 78248"/>
                  <a:gd name="connsiteY5" fmla="*/ 89435 h 90726"/>
                  <a:gd name="connsiteX6" fmla="*/ 74422 w 78248"/>
                  <a:gd name="connsiteY6" fmla="*/ 16535 h 90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248" h="90726">
                    <a:moveTo>
                      <a:pt x="74422" y="16535"/>
                    </a:moveTo>
                    <a:lnTo>
                      <a:pt x="49995" y="1708"/>
                    </a:lnTo>
                    <a:cubicBezTo>
                      <a:pt x="44302" y="-1714"/>
                      <a:pt x="36907" y="111"/>
                      <a:pt x="33457" y="5795"/>
                    </a:cubicBezTo>
                    <a:cubicBezTo>
                      <a:pt x="24304" y="24043"/>
                      <a:pt x="13687" y="41532"/>
                      <a:pt x="1711" y="58069"/>
                    </a:cubicBezTo>
                    <a:cubicBezTo>
                      <a:pt x="-1710" y="63763"/>
                      <a:pt x="115" y="71157"/>
                      <a:pt x="5798" y="74608"/>
                    </a:cubicBezTo>
                    <a:lnTo>
                      <a:pt x="30226" y="89435"/>
                    </a:lnTo>
                    <a:cubicBezTo>
                      <a:pt x="49995" y="101315"/>
                      <a:pt x="90866" y="26514"/>
                      <a:pt x="74422" y="16535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C64B607D-69A0-5A4B-A460-E4A9A50B4B14}"/>
                  </a:ext>
                </a:extLst>
              </p:cNvPr>
              <p:cNvSpPr/>
              <p:nvPr/>
            </p:nvSpPr>
            <p:spPr>
              <a:xfrm>
                <a:off x="15379138" y="16193036"/>
                <a:ext cx="285330" cy="424343"/>
              </a:xfrm>
              <a:custGeom>
                <a:avLst/>
                <a:gdLst>
                  <a:gd name="connsiteX0" fmla="*/ 44760 w 58366"/>
                  <a:gd name="connsiteY0" fmla="*/ 1609 h 86802"/>
                  <a:gd name="connsiteX1" fmla="*/ 16246 w 58366"/>
                  <a:gd name="connsiteY1" fmla="*/ -7 h 86802"/>
                  <a:gd name="connsiteX2" fmla="*/ 3415 w 58366"/>
                  <a:gd name="connsiteY2" fmla="*/ 11399 h 86802"/>
                  <a:gd name="connsiteX3" fmla="*/ -7 w 58366"/>
                  <a:gd name="connsiteY3" fmla="*/ 72418 h 86802"/>
                  <a:gd name="connsiteX4" fmla="*/ 11589 w 58366"/>
                  <a:gd name="connsiteY4" fmla="*/ 85249 h 86802"/>
                  <a:gd name="connsiteX5" fmla="*/ 40103 w 58366"/>
                  <a:gd name="connsiteY5" fmla="*/ 86770 h 86802"/>
                  <a:gd name="connsiteX6" fmla="*/ 44665 w 58366"/>
                  <a:gd name="connsiteY6" fmla="*/ 1229 h 86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366" h="86802">
                    <a:moveTo>
                      <a:pt x="44760" y="1609"/>
                    </a:moveTo>
                    <a:lnTo>
                      <a:pt x="16246" y="-7"/>
                    </a:lnTo>
                    <a:cubicBezTo>
                      <a:pt x="9593" y="-282"/>
                      <a:pt x="3918" y="4765"/>
                      <a:pt x="3415" y="11399"/>
                    </a:cubicBezTo>
                    <a:cubicBezTo>
                      <a:pt x="4051" y="31796"/>
                      <a:pt x="2902" y="52221"/>
                      <a:pt x="-7" y="72418"/>
                    </a:cubicBezTo>
                    <a:cubicBezTo>
                      <a:pt x="-226" y="79118"/>
                      <a:pt x="4897" y="84793"/>
                      <a:pt x="11589" y="85249"/>
                    </a:cubicBezTo>
                    <a:lnTo>
                      <a:pt x="40103" y="86770"/>
                    </a:lnTo>
                    <a:cubicBezTo>
                      <a:pt x="63009" y="88100"/>
                      <a:pt x="64150" y="2655"/>
                      <a:pt x="44665" y="1229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4AE046CB-CE2B-1F44-BCDC-E496BDDA7748}"/>
                  </a:ext>
                </a:extLst>
              </p:cNvPr>
              <p:cNvSpPr/>
              <p:nvPr/>
            </p:nvSpPr>
            <p:spPr>
              <a:xfrm>
                <a:off x="16149378" y="15118807"/>
                <a:ext cx="445712" cy="354226"/>
              </a:xfrm>
              <a:custGeom>
                <a:avLst/>
                <a:gdLst>
                  <a:gd name="connsiteX0" fmla="*/ 90984 w 91173"/>
                  <a:gd name="connsiteY0" fmla="*/ 34016 h 72459"/>
                  <a:gd name="connsiteX1" fmla="*/ 80338 w 91173"/>
                  <a:gd name="connsiteY1" fmla="*/ 7593 h 72459"/>
                  <a:gd name="connsiteX2" fmla="*/ 64656 w 91173"/>
                  <a:gd name="connsiteY2" fmla="*/ 845 h 72459"/>
                  <a:gd name="connsiteX3" fmla="*/ 64656 w 91173"/>
                  <a:gd name="connsiteY3" fmla="*/ 845 h 72459"/>
                  <a:gd name="connsiteX4" fmla="*/ 7627 w 91173"/>
                  <a:gd name="connsiteY4" fmla="*/ 23656 h 72459"/>
                  <a:gd name="connsiteX5" fmla="*/ 803 w 91173"/>
                  <a:gd name="connsiteY5" fmla="*/ 39158 h 72459"/>
                  <a:gd name="connsiteX6" fmla="*/ 879 w 91173"/>
                  <a:gd name="connsiteY6" fmla="*/ 39338 h 72459"/>
                  <a:gd name="connsiteX7" fmla="*/ 11429 w 91173"/>
                  <a:gd name="connsiteY7" fmla="*/ 65666 h 72459"/>
                  <a:gd name="connsiteX8" fmla="*/ 90699 w 91173"/>
                  <a:gd name="connsiteY8" fmla="*/ 34016 h 72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173" h="72459">
                    <a:moveTo>
                      <a:pt x="90984" y="34016"/>
                    </a:moveTo>
                    <a:lnTo>
                      <a:pt x="80338" y="7593"/>
                    </a:lnTo>
                    <a:cubicBezTo>
                      <a:pt x="77877" y="1396"/>
                      <a:pt x="70853" y="-1626"/>
                      <a:pt x="64656" y="845"/>
                    </a:cubicBezTo>
                    <a:cubicBezTo>
                      <a:pt x="64656" y="845"/>
                      <a:pt x="64656" y="845"/>
                      <a:pt x="64656" y="845"/>
                    </a:cubicBezTo>
                    <a:cubicBezTo>
                      <a:pt x="46283" y="9950"/>
                      <a:pt x="27207" y="17573"/>
                      <a:pt x="7627" y="23656"/>
                    </a:cubicBezTo>
                    <a:cubicBezTo>
                      <a:pt x="1459" y="26051"/>
                      <a:pt x="-1592" y="32999"/>
                      <a:pt x="803" y="39158"/>
                    </a:cubicBezTo>
                    <a:cubicBezTo>
                      <a:pt x="832" y="39214"/>
                      <a:pt x="851" y="39281"/>
                      <a:pt x="879" y="39338"/>
                    </a:cubicBezTo>
                    <a:cubicBezTo>
                      <a:pt x="4396" y="48272"/>
                      <a:pt x="8008" y="56921"/>
                      <a:pt x="11429" y="65666"/>
                    </a:cubicBezTo>
                    <a:cubicBezTo>
                      <a:pt x="20078" y="87241"/>
                      <a:pt x="97827" y="51979"/>
                      <a:pt x="90699" y="34016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0CE3591C-04D2-F149-B3F4-C164421A391B}"/>
                  </a:ext>
                </a:extLst>
              </p:cNvPr>
              <p:cNvSpPr/>
              <p:nvPr/>
            </p:nvSpPr>
            <p:spPr>
              <a:xfrm>
                <a:off x="16850775" y="14718091"/>
                <a:ext cx="433544" cy="409545"/>
              </a:xfrm>
              <a:custGeom>
                <a:avLst/>
                <a:gdLst>
                  <a:gd name="connsiteX0" fmla="*/ 86943 w 88684"/>
                  <a:gd name="connsiteY0" fmla="*/ 26642 h 83775"/>
                  <a:gd name="connsiteX1" fmla="*/ 69074 w 88684"/>
                  <a:gd name="connsiteY1" fmla="*/ 4497 h 83775"/>
                  <a:gd name="connsiteX2" fmla="*/ 51965 w 88684"/>
                  <a:gd name="connsiteY2" fmla="*/ 2691 h 83775"/>
                  <a:gd name="connsiteX3" fmla="*/ 4442 w 88684"/>
                  <a:gd name="connsiteY3" fmla="*/ 41279 h 83775"/>
                  <a:gd name="connsiteX4" fmla="*/ 2731 w 88684"/>
                  <a:gd name="connsiteY4" fmla="*/ 58387 h 83775"/>
                  <a:gd name="connsiteX5" fmla="*/ 20695 w 88684"/>
                  <a:gd name="connsiteY5" fmla="*/ 80247 h 83775"/>
                  <a:gd name="connsiteX6" fmla="*/ 87228 w 88684"/>
                  <a:gd name="connsiteY6" fmla="*/ 26642 h 8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684" h="83775">
                    <a:moveTo>
                      <a:pt x="86943" y="26642"/>
                    </a:moveTo>
                    <a:lnTo>
                      <a:pt x="69074" y="4497"/>
                    </a:lnTo>
                    <a:cubicBezTo>
                      <a:pt x="64844" y="-722"/>
                      <a:pt x="57193" y="-1539"/>
                      <a:pt x="51965" y="2691"/>
                    </a:cubicBezTo>
                    <a:cubicBezTo>
                      <a:pt x="37243" y="16871"/>
                      <a:pt x="21341" y="29778"/>
                      <a:pt x="4442" y="41279"/>
                    </a:cubicBezTo>
                    <a:cubicBezTo>
                      <a:pt x="-748" y="45537"/>
                      <a:pt x="-1517" y="53188"/>
                      <a:pt x="2731" y="58387"/>
                    </a:cubicBezTo>
                    <a:lnTo>
                      <a:pt x="20695" y="80247"/>
                    </a:lnTo>
                    <a:cubicBezTo>
                      <a:pt x="35142" y="98306"/>
                      <a:pt x="99014" y="41564"/>
                      <a:pt x="87228" y="26642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4BA7AE84-CA8C-4042-8EC7-2F7D48376F35}"/>
                  </a:ext>
                </a:extLst>
              </p:cNvPr>
              <p:cNvSpPr/>
              <p:nvPr/>
            </p:nvSpPr>
            <p:spPr>
              <a:xfrm>
                <a:off x="17433281" y="14166570"/>
                <a:ext cx="383524" cy="443409"/>
              </a:xfrm>
              <a:custGeom>
                <a:avLst/>
                <a:gdLst>
                  <a:gd name="connsiteX0" fmla="*/ 74621 w 78452"/>
                  <a:gd name="connsiteY0" fmla="*/ 16565 h 90702"/>
                  <a:gd name="connsiteX1" fmla="*/ 50289 w 78452"/>
                  <a:gd name="connsiteY1" fmla="*/ 1833 h 90702"/>
                  <a:gd name="connsiteX2" fmla="*/ 33893 w 78452"/>
                  <a:gd name="connsiteY2" fmla="*/ 5502 h 90702"/>
                  <a:gd name="connsiteX3" fmla="*/ 33750 w 78452"/>
                  <a:gd name="connsiteY3" fmla="*/ 5730 h 90702"/>
                  <a:gd name="connsiteX4" fmla="*/ 1815 w 78452"/>
                  <a:gd name="connsiteY4" fmla="*/ 57815 h 90702"/>
                  <a:gd name="connsiteX5" fmla="*/ 5712 w 78452"/>
                  <a:gd name="connsiteY5" fmla="*/ 74543 h 90702"/>
                  <a:gd name="connsiteX6" fmla="*/ 30044 w 78452"/>
                  <a:gd name="connsiteY6" fmla="*/ 89370 h 90702"/>
                  <a:gd name="connsiteX7" fmla="*/ 74621 w 78452"/>
                  <a:gd name="connsiteY7" fmla="*/ 16565 h 9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452" h="90702">
                    <a:moveTo>
                      <a:pt x="74621" y="16565"/>
                    </a:moveTo>
                    <a:cubicBezTo>
                      <a:pt x="66542" y="11813"/>
                      <a:pt x="58558" y="7061"/>
                      <a:pt x="50289" y="1833"/>
                    </a:cubicBezTo>
                    <a:cubicBezTo>
                      <a:pt x="44747" y="-1683"/>
                      <a:pt x="37410" y="-39"/>
                      <a:pt x="33893" y="5502"/>
                    </a:cubicBezTo>
                    <a:cubicBezTo>
                      <a:pt x="33845" y="5578"/>
                      <a:pt x="33798" y="5654"/>
                      <a:pt x="33750" y="5730"/>
                    </a:cubicBezTo>
                    <a:cubicBezTo>
                      <a:pt x="24540" y="23931"/>
                      <a:pt x="13857" y="41353"/>
                      <a:pt x="1815" y="57815"/>
                    </a:cubicBezTo>
                    <a:cubicBezTo>
                      <a:pt x="-1721" y="63508"/>
                      <a:pt x="28" y="70988"/>
                      <a:pt x="5712" y="74543"/>
                    </a:cubicBezTo>
                    <a:cubicBezTo>
                      <a:pt x="13790" y="79580"/>
                      <a:pt x="21965" y="84048"/>
                      <a:pt x="30044" y="89370"/>
                    </a:cubicBezTo>
                    <a:cubicBezTo>
                      <a:pt x="49813" y="101441"/>
                      <a:pt x="91159" y="26735"/>
                      <a:pt x="74621" y="16565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B215577-66AB-354B-BBF7-A3DC95E5F76A}"/>
                </a:ext>
              </a:extLst>
            </p:cNvPr>
            <p:cNvGrpSpPr/>
            <p:nvPr/>
          </p:nvGrpSpPr>
          <p:grpSpPr>
            <a:xfrm>
              <a:off x="15476647" y="13823055"/>
              <a:ext cx="3718094" cy="3675359"/>
              <a:chOff x="15476647" y="13823055"/>
              <a:chExt cx="3718094" cy="367535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BF74C99-0327-1042-A720-52C8715BD828}"/>
                  </a:ext>
                </a:extLst>
              </p:cNvPr>
              <p:cNvSpPr/>
              <p:nvPr/>
            </p:nvSpPr>
            <p:spPr>
              <a:xfrm>
                <a:off x="17040220" y="15883448"/>
                <a:ext cx="434390" cy="406206"/>
              </a:xfrm>
              <a:custGeom>
                <a:avLst/>
                <a:gdLst>
                  <a:gd name="connsiteX0" fmla="*/ 87445 w 88857"/>
                  <a:gd name="connsiteY0" fmla="*/ 27300 h 83092"/>
                  <a:gd name="connsiteX1" fmla="*/ 69957 w 88857"/>
                  <a:gd name="connsiteY1" fmla="*/ 4679 h 83092"/>
                  <a:gd name="connsiteX2" fmla="*/ 53038 w 88857"/>
                  <a:gd name="connsiteY2" fmla="*/ 2493 h 83092"/>
                  <a:gd name="connsiteX3" fmla="*/ 4659 w 88857"/>
                  <a:gd name="connsiteY3" fmla="*/ 39941 h 83092"/>
                  <a:gd name="connsiteX4" fmla="*/ 2473 w 88857"/>
                  <a:gd name="connsiteY4" fmla="*/ 56736 h 83092"/>
                  <a:gd name="connsiteX5" fmla="*/ 2568 w 88857"/>
                  <a:gd name="connsiteY5" fmla="*/ 56859 h 83092"/>
                  <a:gd name="connsiteX6" fmla="*/ 20057 w 88857"/>
                  <a:gd name="connsiteY6" fmla="*/ 79385 h 83092"/>
                  <a:gd name="connsiteX7" fmla="*/ 87445 w 88857"/>
                  <a:gd name="connsiteY7" fmla="*/ 27300 h 8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857" h="83092">
                    <a:moveTo>
                      <a:pt x="87445" y="27300"/>
                    </a:moveTo>
                    <a:cubicBezTo>
                      <a:pt x="81552" y="19791"/>
                      <a:pt x="75850" y="12188"/>
                      <a:pt x="69957" y="4679"/>
                    </a:cubicBezTo>
                    <a:cubicBezTo>
                      <a:pt x="65889" y="-596"/>
                      <a:pt x="58313" y="-1575"/>
                      <a:pt x="53038" y="2493"/>
                    </a:cubicBezTo>
                    <a:cubicBezTo>
                      <a:pt x="37964" y="16284"/>
                      <a:pt x="21787" y="28802"/>
                      <a:pt x="4659" y="39941"/>
                    </a:cubicBezTo>
                    <a:cubicBezTo>
                      <a:pt x="-578" y="43971"/>
                      <a:pt x="-1566" y="51489"/>
                      <a:pt x="2473" y="56736"/>
                    </a:cubicBezTo>
                    <a:cubicBezTo>
                      <a:pt x="2502" y="56774"/>
                      <a:pt x="2540" y="56821"/>
                      <a:pt x="2568" y="56859"/>
                    </a:cubicBezTo>
                    <a:cubicBezTo>
                      <a:pt x="8271" y="64368"/>
                      <a:pt x="14164" y="71876"/>
                      <a:pt x="20057" y="79385"/>
                    </a:cubicBezTo>
                    <a:cubicBezTo>
                      <a:pt x="34124" y="97729"/>
                      <a:pt x="99136" y="42507"/>
                      <a:pt x="87445" y="27300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95491CC5-6F23-EA45-AF1A-215D0F21EEC3}"/>
                  </a:ext>
                </a:extLst>
              </p:cNvPr>
              <p:cNvSpPr/>
              <p:nvPr/>
            </p:nvSpPr>
            <p:spPr>
              <a:xfrm>
                <a:off x="17690898" y="15436666"/>
                <a:ext cx="436555" cy="402041"/>
              </a:xfrm>
              <a:custGeom>
                <a:avLst/>
                <a:gdLst>
                  <a:gd name="connsiteX0" fmla="*/ 87981 w 89300"/>
                  <a:gd name="connsiteY0" fmla="*/ 27923 h 82240"/>
                  <a:gd name="connsiteX1" fmla="*/ 71252 w 89300"/>
                  <a:gd name="connsiteY1" fmla="*/ 4922 h 82240"/>
                  <a:gd name="connsiteX2" fmla="*/ 54144 w 89300"/>
                  <a:gd name="connsiteY2" fmla="*/ 2261 h 82240"/>
                  <a:gd name="connsiteX3" fmla="*/ 4910 w 89300"/>
                  <a:gd name="connsiteY3" fmla="*/ 38283 h 82240"/>
                  <a:gd name="connsiteX4" fmla="*/ 2248 w 89300"/>
                  <a:gd name="connsiteY4" fmla="*/ 55201 h 82240"/>
                  <a:gd name="connsiteX5" fmla="*/ 18977 w 89300"/>
                  <a:gd name="connsiteY5" fmla="*/ 78202 h 82240"/>
                  <a:gd name="connsiteX6" fmla="*/ 87981 w 89300"/>
                  <a:gd name="connsiteY6" fmla="*/ 27923 h 82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300" h="82240">
                    <a:moveTo>
                      <a:pt x="87981" y="27923"/>
                    </a:moveTo>
                    <a:cubicBezTo>
                      <a:pt x="82278" y="20319"/>
                      <a:pt x="76765" y="12621"/>
                      <a:pt x="71252" y="4922"/>
                    </a:cubicBezTo>
                    <a:cubicBezTo>
                      <a:pt x="67203" y="-438"/>
                      <a:pt x="59628" y="-1607"/>
                      <a:pt x="54144" y="2261"/>
                    </a:cubicBezTo>
                    <a:cubicBezTo>
                      <a:pt x="38803" y="15672"/>
                      <a:pt x="22332" y="27724"/>
                      <a:pt x="4910" y="38283"/>
                    </a:cubicBezTo>
                    <a:cubicBezTo>
                      <a:pt x="-423" y="42266"/>
                      <a:pt x="-1601" y="49774"/>
                      <a:pt x="2248" y="55201"/>
                    </a:cubicBezTo>
                    <a:cubicBezTo>
                      <a:pt x="7761" y="62900"/>
                      <a:pt x="13464" y="70598"/>
                      <a:pt x="18977" y="78202"/>
                    </a:cubicBezTo>
                    <a:cubicBezTo>
                      <a:pt x="32758" y="97211"/>
                      <a:pt x="99386" y="43510"/>
                      <a:pt x="87981" y="27923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F146A463-56EE-7F4E-8832-FBB899944850}"/>
                  </a:ext>
                </a:extLst>
              </p:cNvPr>
              <p:cNvSpPr/>
              <p:nvPr/>
            </p:nvSpPr>
            <p:spPr>
              <a:xfrm>
                <a:off x="18297514" y="14887399"/>
                <a:ext cx="409199" cy="433182"/>
              </a:xfrm>
              <a:custGeom>
                <a:avLst/>
                <a:gdLst>
                  <a:gd name="connsiteX0" fmla="*/ 81087 w 83704"/>
                  <a:gd name="connsiteY0" fmla="*/ 21093 h 88610"/>
                  <a:gd name="connsiteX1" fmla="*/ 59131 w 83704"/>
                  <a:gd name="connsiteY1" fmla="*/ 2844 h 88610"/>
                  <a:gd name="connsiteX2" fmla="*/ 42023 w 83704"/>
                  <a:gd name="connsiteY2" fmla="*/ 4270 h 88610"/>
                  <a:gd name="connsiteX3" fmla="*/ 2768 w 83704"/>
                  <a:gd name="connsiteY3" fmla="*/ 51032 h 88610"/>
                  <a:gd name="connsiteX4" fmla="*/ 4384 w 83704"/>
                  <a:gd name="connsiteY4" fmla="*/ 68140 h 88610"/>
                  <a:gd name="connsiteX5" fmla="*/ 26150 w 83704"/>
                  <a:gd name="connsiteY5" fmla="*/ 86484 h 88610"/>
                  <a:gd name="connsiteX6" fmla="*/ 81087 w 83704"/>
                  <a:gd name="connsiteY6" fmla="*/ 21093 h 88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704" h="88610">
                    <a:moveTo>
                      <a:pt x="81087" y="21093"/>
                    </a:moveTo>
                    <a:lnTo>
                      <a:pt x="59131" y="2844"/>
                    </a:lnTo>
                    <a:cubicBezTo>
                      <a:pt x="54008" y="-1471"/>
                      <a:pt x="46357" y="-834"/>
                      <a:pt x="42023" y="4270"/>
                    </a:cubicBezTo>
                    <a:cubicBezTo>
                      <a:pt x="30275" y="20931"/>
                      <a:pt x="17149" y="36576"/>
                      <a:pt x="2768" y="51032"/>
                    </a:cubicBezTo>
                    <a:cubicBezTo>
                      <a:pt x="-1499" y="56203"/>
                      <a:pt x="-777" y="63854"/>
                      <a:pt x="4384" y="68140"/>
                    </a:cubicBezTo>
                    <a:lnTo>
                      <a:pt x="26150" y="86484"/>
                    </a:lnTo>
                    <a:cubicBezTo>
                      <a:pt x="44019" y="101311"/>
                      <a:pt x="95819" y="33544"/>
                      <a:pt x="81087" y="21093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DB936B76-7528-A14D-8440-EFE911418F64}"/>
                  </a:ext>
                </a:extLst>
              </p:cNvPr>
              <p:cNvSpPr/>
              <p:nvPr/>
            </p:nvSpPr>
            <p:spPr>
              <a:xfrm>
                <a:off x="18762752" y="14221738"/>
                <a:ext cx="348795" cy="448566"/>
              </a:xfrm>
              <a:custGeom>
                <a:avLst/>
                <a:gdLst>
                  <a:gd name="connsiteX0" fmla="*/ 65570 w 71348"/>
                  <a:gd name="connsiteY0" fmla="*/ 11364 h 91757"/>
                  <a:gd name="connsiteX1" fmla="*/ 39241 w 71348"/>
                  <a:gd name="connsiteY1" fmla="*/ 909 h 91757"/>
                  <a:gd name="connsiteX2" fmla="*/ 23464 w 71348"/>
                  <a:gd name="connsiteY2" fmla="*/ 7420 h 91757"/>
                  <a:gd name="connsiteX3" fmla="*/ 23369 w 71348"/>
                  <a:gd name="connsiteY3" fmla="*/ 7657 h 91757"/>
                  <a:gd name="connsiteX4" fmla="*/ 842 w 71348"/>
                  <a:gd name="connsiteY4" fmla="*/ 64684 h 91757"/>
                  <a:gd name="connsiteX5" fmla="*/ 7686 w 71348"/>
                  <a:gd name="connsiteY5" fmla="*/ 80557 h 91757"/>
                  <a:gd name="connsiteX6" fmla="*/ 34014 w 71348"/>
                  <a:gd name="connsiteY6" fmla="*/ 91107 h 91757"/>
                  <a:gd name="connsiteX7" fmla="*/ 65570 w 71348"/>
                  <a:gd name="connsiteY7" fmla="*/ 11744 h 91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348" h="91757">
                    <a:moveTo>
                      <a:pt x="65570" y="11364"/>
                    </a:moveTo>
                    <a:cubicBezTo>
                      <a:pt x="56825" y="8037"/>
                      <a:pt x="47891" y="4426"/>
                      <a:pt x="39241" y="909"/>
                    </a:cubicBezTo>
                    <a:cubicBezTo>
                      <a:pt x="33082" y="-1648"/>
                      <a:pt x="26020" y="1270"/>
                      <a:pt x="23464" y="7420"/>
                    </a:cubicBezTo>
                    <a:cubicBezTo>
                      <a:pt x="23435" y="7505"/>
                      <a:pt x="23397" y="7581"/>
                      <a:pt x="23369" y="7657"/>
                    </a:cubicBezTo>
                    <a:cubicBezTo>
                      <a:pt x="17466" y="27265"/>
                      <a:pt x="9929" y="46340"/>
                      <a:pt x="842" y="64684"/>
                    </a:cubicBezTo>
                    <a:cubicBezTo>
                      <a:pt x="-1629" y="70957"/>
                      <a:pt x="1432" y="78048"/>
                      <a:pt x="7686" y="80557"/>
                    </a:cubicBezTo>
                    <a:lnTo>
                      <a:pt x="34014" y="91107"/>
                    </a:lnTo>
                    <a:cubicBezTo>
                      <a:pt x="55399" y="99661"/>
                      <a:pt x="83628" y="18873"/>
                      <a:pt x="65570" y="11744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07206EAA-AE91-E141-9905-F043C3D04392}"/>
                  </a:ext>
                </a:extLst>
              </p:cNvPr>
              <p:cNvSpPr/>
              <p:nvPr/>
            </p:nvSpPr>
            <p:spPr>
              <a:xfrm>
                <a:off x="16432151" y="16320072"/>
                <a:ext cx="428064" cy="415681"/>
              </a:xfrm>
              <a:custGeom>
                <a:avLst/>
                <a:gdLst>
                  <a:gd name="connsiteX0" fmla="*/ 85892 w 87563"/>
                  <a:gd name="connsiteY0" fmla="*/ 25332 h 85030"/>
                  <a:gd name="connsiteX1" fmla="*/ 66883 w 87563"/>
                  <a:gd name="connsiteY1" fmla="*/ 3947 h 85030"/>
                  <a:gd name="connsiteX2" fmla="*/ 49775 w 87563"/>
                  <a:gd name="connsiteY2" fmla="*/ 3092 h 85030"/>
                  <a:gd name="connsiteX3" fmla="*/ 4057 w 87563"/>
                  <a:gd name="connsiteY3" fmla="*/ 43581 h 85030"/>
                  <a:gd name="connsiteX4" fmla="*/ 3011 w 87563"/>
                  <a:gd name="connsiteY4" fmla="*/ 60689 h 85030"/>
                  <a:gd name="connsiteX5" fmla="*/ 22021 w 87563"/>
                  <a:gd name="connsiteY5" fmla="*/ 81884 h 85030"/>
                  <a:gd name="connsiteX6" fmla="*/ 85797 w 87563"/>
                  <a:gd name="connsiteY6" fmla="*/ 25332 h 85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563" h="85030">
                    <a:moveTo>
                      <a:pt x="85892" y="25332"/>
                    </a:moveTo>
                    <a:cubicBezTo>
                      <a:pt x="79714" y="18204"/>
                      <a:pt x="73251" y="11075"/>
                      <a:pt x="66883" y="3947"/>
                    </a:cubicBezTo>
                    <a:cubicBezTo>
                      <a:pt x="62378" y="-986"/>
                      <a:pt x="54745" y="-1366"/>
                      <a:pt x="49775" y="3092"/>
                    </a:cubicBezTo>
                    <a:cubicBezTo>
                      <a:pt x="35622" y="17767"/>
                      <a:pt x="20329" y="31301"/>
                      <a:pt x="4057" y="43581"/>
                    </a:cubicBezTo>
                    <a:cubicBezTo>
                      <a:pt x="-933" y="48029"/>
                      <a:pt x="-1399" y="55671"/>
                      <a:pt x="3011" y="60689"/>
                    </a:cubicBezTo>
                    <a:cubicBezTo>
                      <a:pt x="9474" y="67817"/>
                      <a:pt x="15653" y="74756"/>
                      <a:pt x="22021" y="81884"/>
                    </a:cubicBezTo>
                    <a:cubicBezTo>
                      <a:pt x="37323" y="99182"/>
                      <a:pt x="98629" y="39779"/>
                      <a:pt x="85797" y="25332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6DFC1AC9-D9A9-A545-80F6-6637731C47BE}"/>
                  </a:ext>
                </a:extLst>
              </p:cNvPr>
              <p:cNvSpPr/>
              <p:nvPr/>
            </p:nvSpPr>
            <p:spPr>
              <a:xfrm>
                <a:off x="16039423" y="16914041"/>
                <a:ext cx="363187" cy="445858"/>
              </a:xfrm>
              <a:custGeom>
                <a:avLst/>
                <a:gdLst>
                  <a:gd name="connsiteX0" fmla="*/ 69469 w 74292"/>
                  <a:gd name="connsiteY0" fmla="*/ 13514 h 91203"/>
                  <a:gd name="connsiteX1" fmla="*/ 43806 w 74292"/>
                  <a:gd name="connsiteY1" fmla="*/ 1158 h 91203"/>
                  <a:gd name="connsiteX2" fmla="*/ 27554 w 74292"/>
                  <a:gd name="connsiteY2" fmla="*/ 6861 h 91203"/>
                  <a:gd name="connsiteX3" fmla="*/ 1226 w 74292"/>
                  <a:gd name="connsiteY3" fmla="*/ 61797 h 91203"/>
                  <a:gd name="connsiteX4" fmla="*/ 6729 w 74292"/>
                  <a:gd name="connsiteY4" fmla="*/ 77955 h 91203"/>
                  <a:gd name="connsiteX5" fmla="*/ 6928 w 74292"/>
                  <a:gd name="connsiteY5" fmla="*/ 78050 h 91203"/>
                  <a:gd name="connsiteX6" fmla="*/ 32591 w 74292"/>
                  <a:gd name="connsiteY6" fmla="*/ 90310 h 91203"/>
                  <a:gd name="connsiteX7" fmla="*/ 69469 w 74292"/>
                  <a:gd name="connsiteY7" fmla="*/ 13514 h 91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2" h="91203">
                    <a:moveTo>
                      <a:pt x="69469" y="13514"/>
                    </a:moveTo>
                    <a:lnTo>
                      <a:pt x="43806" y="1158"/>
                    </a:lnTo>
                    <a:cubicBezTo>
                      <a:pt x="37742" y="-1703"/>
                      <a:pt x="30500" y="835"/>
                      <a:pt x="27554" y="6861"/>
                    </a:cubicBezTo>
                    <a:cubicBezTo>
                      <a:pt x="20301" y="25860"/>
                      <a:pt x="11491" y="44242"/>
                      <a:pt x="1226" y="61797"/>
                    </a:cubicBezTo>
                    <a:cubicBezTo>
                      <a:pt x="-1712" y="67775"/>
                      <a:pt x="750" y="75018"/>
                      <a:pt x="6729" y="77955"/>
                    </a:cubicBezTo>
                    <a:cubicBezTo>
                      <a:pt x="6795" y="77983"/>
                      <a:pt x="6862" y="78021"/>
                      <a:pt x="6928" y="78050"/>
                    </a:cubicBezTo>
                    <a:lnTo>
                      <a:pt x="32591" y="90310"/>
                    </a:lnTo>
                    <a:cubicBezTo>
                      <a:pt x="53406" y="100290"/>
                      <a:pt x="86768" y="21878"/>
                      <a:pt x="69469" y="13514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A9CC2F54-5D8A-EB47-8715-A15E648DB10C}"/>
                  </a:ext>
                </a:extLst>
              </p:cNvPr>
              <p:cNvSpPr/>
              <p:nvPr/>
            </p:nvSpPr>
            <p:spPr>
              <a:xfrm>
                <a:off x="17729953" y="16576584"/>
                <a:ext cx="443561" cy="382316"/>
              </a:xfrm>
              <a:custGeom>
                <a:avLst/>
                <a:gdLst>
                  <a:gd name="connsiteX0" fmla="*/ 89877 w 90733"/>
                  <a:gd name="connsiteY0" fmla="*/ 30838 h 78205"/>
                  <a:gd name="connsiteX1" fmla="*/ 75525 w 90733"/>
                  <a:gd name="connsiteY1" fmla="*/ 6222 h 78205"/>
                  <a:gd name="connsiteX2" fmla="*/ 59120 w 90733"/>
                  <a:gd name="connsiteY2" fmla="*/ 1488 h 78205"/>
                  <a:gd name="connsiteX3" fmla="*/ 58987 w 90733"/>
                  <a:gd name="connsiteY3" fmla="*/ 1564 h 78205"/>
                  <a:gd name="connsiteX4" fmla="*/ 6046 w 90733"/>
                  <a:gd name="connsiteY4" fmla="*/ 31884 h 78205"/>
                  <a:gd name="connsiteX5" fmla="*/ 1579 w 90733"/>
                  <a:gd name="connsiteY5" fmla="*/ 48422 h 78205"/>
                  <a:gd name="connsiteX6" fmla="*/ 15646 w 90733"/>
                  <a:gd name="connsiteY6" fmla="*/ 73228 h 78205"/>
                  <a:gd name="connsiteX7" fmla="*/ 89877 w 90733"/>
                  <a:gd name="connsiteY7" fmla="*/ 30838 h 7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733" h="78205">
                    <a:moveTo>
                      <a:pt x="89877" y="30838"/>
                    </a:moveTo>
                    <a:cubicBezTo>
                      <a:pt x="85030" y="22569"/>
                      <a:pt x="80373" y="14395"/>
                      <a:pt x="75525" y="6222"/>
                    </a:cubicBezTo>
                    <a:cubicBezTo>
                      <a:pt x="72303" y="386"/>
                      <a:pt x="64956" y="-1734"/>
                      <a:pt x="59120" y="1488"/>
                    </a:cubicBezTo>
                    <a:cubicBezTo>
                      <a:pt x="59082" y="1517"/>
                      <a:pt x="59035" y="1536"/>
                      <a:pt x="58987" y="1564"/>
                    </a:cubicBezTo>
                    <a:cubicBezTo>
                      <a:pt x="42240" y="13169"/>
                      <a:pt x="24523" y="23311"/>
                      <a:pt x="6046" y="31884"/>
                    </a:cubicBezTo>
                    <a:cubicBezTo>
                      <a:pt x="267" y="35239"/>
                      <a:pt x="-1719" y="42614"/>
                      <a:pt x="1579" y="48422"/>
                    </a:cubicBezTo>
                    <a:cubicBezTo>
                      <a:pt x="6236" y="56691"/>
                      <a:pt x="11083" y="64864"/>
                      <a:pt x="15646" y="73228"/>
                    </a:cubicBezTo>
                    <a:cubicBezTo>
                      <a:pt x="27051" y="93188"/>
                      <a:pt x="99287" y="47566"/>
                      <a:pt x="89877" y="30838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DF503420-9CDF-034A-A1F7-1E02355296C5}"/>
                  </a:ext>
                </a:extLst>
              </p:cNvPr>
              <p:cNvSpPr/>
              <p:nvPr/>
            </p:nvSpPr>
            <p:spPr>
              <a:xfrm>
                <a:off x="17186434" y="17055572"/>
                <a:ext cx="384663" cy="442842"/>
              </a:xfrm>
              <a:custGeom>
                <a:avLst/>
                <a:gdLst>
                  <a:gd name="connsiteX0" fmla="*/ 74930 w 78685"/>
                  <a:gd name="connsiteY0" fmla="*/ 16784 h 90586"/>
                  <a:gd name="connsiteX1" fmla="*/ 50883 w 78685"/>
                  <a:gd name="connsiteY1" fmla="*/ 1862 h 90586"/>
                  <a:gd name="connsiteX2" fmla="*/ 34155 w 78685"/>
                  <a:gd name="connsiteY2" fmla="*/ 5569 h 90586"/>
                  <a:gd name="connsiteX3" fmla="*/ 1839 w 78685"/>
                  <a:gd name="connsiteY3" fmla="*/ 57463 h 90586"/>
                  <a:gd name="connsiteX4" fmla="*/ 5641 w 78685"/>
                  <a:gd name="connsiteY4" fmla="*/ 74191 h 90586"/>
                  <a:gd name="connsiteX5" fmla="*/ 29878 w 78685"/>
                  <a:gd name="connsiteY5" fmla="*/ 89208 h 90586"/>
                  <a:gd name="connsiteX6" fmla="*/ 74930 w 78685"/>
                  <a:gd name="connsiteY6" fmla="*/ 16784 h 9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685" h="90586">
                    <a:moveTo>
                      <a:pt x="74930" y="16784"/>
                    </a:moveTo>
                    <a:lnTo>
                      <a:pt x="50883" y="1862"/>
                    </a:lnTo>
                    <a:cubicBezTo>
                      <a:pt x="45237" y="-1702"/>
                      <a:pt x="37767" y="-49"/>
                      <a:pt x="34155" y="5569"/>
                    </a:cubicBezTo>
                    <a:cubicBezTo>
                      <a:pt x="24764" y="23694"/>
                      <a:pt x="13958" y="41049"/>
                      <a:pt x="1839" y="57463"/>
                    </a:cubicBezTo>
                    <a:cubicBezTo>
                      <a:pt x="-1706" y="63137"/>
                      <a:pt x="-14" y="70608"/>
                      <a:pt x="5641" y="74191"/>
                    </a:cubicBezTo>
                    <a:lnTo>
                      <a:pt x="29878" y="89208"/>
                    </a:lnTo>
                    <a:cubicBezTo>
                      <a:pt x="49457" y="101469"/>
                      <a:pt x="91373" y="27144"/>
                      <a:pt x="74930" y="16784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B9A2C9BC-2B66-3F42-9864-3BF110F42EA6}"/>
                  </a:ext>
                </a:extLst>
              </p:cNvPr>
              <p:cNvSpPr/>
              <p:nvPr/>
            </p:nvSpPr>
            <p:spPr>
              <a:xfrm>
                <a:off x="18391513" y="16176639"/>
                <a:ext cx="423146" cy="421733"/>
              </a:xfrm>
              <a:custGeom>
                <a:avLst/>
                <a:gdLst>
                  <a:gd name="connsiteX0" fmla="*/ 84290 w 86557"/>
                  <a:gd name="connsiteY0" fmla="*/ 24067 h 86268"/>
                  <a:gd name="connsiteX1" fmla="*/ 64711 w 86557"/>
                  <a:gd name="connsiteY1" fmla="*/ 3537 h 86268"/>
                  <a:gd name="connsiteX2" fmla="*/ 47640 w 86557"/>
                  <a:gd name="connsiteY2" fmla="*/ 3499 h 86268"/>
                  <a:gd name="connsiteX3" fmla="*/ 47602 w 86557"/>
                  <a:gd name="connsiteY3" fmla="*/ 3537 h 86268"/>
                  <a:gd name="connsiteX4" fmla="*/ 3501 w 86557"/>
                  <a:gd name="connsiteY4" fmla="*/ 45832 h 86268"/>
                  <a:gd name="connsiteX5" fmla="*/ 3501 w 86557"/>
                  <a:gd name="connsiteY5" fmla="*/ 62941 h 86268"/>
                  <a:gd name="connsiteX6" fmla="*/ 23080 w 86557"/>
                  <a:gd name="connsiteY6" fmla="*/ 83375 h 86268"/>
                  <a:gd name="connsiteX7" fmla="*/ 84576 w 86557"/>
                  <a:gd name="connsiteY7" fmla="*/ 24447 h 8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557" h="86268">
                    <a:moveTo>
                      <a:pt x="84290" y="24067"/>
                    </a:moveTo>
                    <a:cubicBezTo>
                      <a:pt x="77922" y="17034"/>
                      <a:pt x="71269" y="10286"/>
                      <a:pt x="64711" y="3537"/>
                    </a:cubicBezTo>
                    <a:cubicBezTo>
                      <a:pt x="60006" y="-1186"/>
                      <a:pt x="52364" y="-1205"/>
                      <a:pt x="47640" y="3499"/>
                    </a:cubicBezTo>
                    <a:cubicBezTo>
                      <a:pt x="47631" y="3509"/>
                      <a:pt x="47612" y="3528"/>
                      <a:pt x="47602" y="3537"/>
                    </a:cubicBezTo>
                    <a:cubicBezTo>
                      <a:pt x="34020" y="18754"/>
                      <a:pt x="19278" y="32897"/>
                      <a:pt x="3501" y="45832"/>
                    </a:cubicBezTo>
                    <a:cubicBezTo>
                      <a:pt x="-1185" y="50575"/>
                      <a:pt x="-1185" y="58198"/>
                      <a:pt x="3501" y="62941"/>
                    </a:cubicBezTo>
                    <a:cubicBezTo>
                      <a:pt x="9869" y="69689"/>
                      <a:pt x="16522" y="76627"/>
                      <a:pt x="23080" y="83375"/>
                    </a:cubicBezTo>
                    <a:cubicBezTo>
                      <a:pt x="39143" y="100198"/>
                      <a:pt x="97977" y="38324"/>
                      <a:pt x="84576" y="24447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43D230E-0C54-D441-9029-0785B04B3F46}"/>
                  </a:ext>
                </a:extLst>
              </p:cNvPr>
              <p:cNvSpPr/>
              <p:nvPr/>
            </p:nvSpPr>
            <p:spPr>
              <a:xfrm>
                <a:off x="18885231" y="15559131"/>
                <a:ext cx="309510" cy="437787"/>
              </a:xfrm>
              <a:custGeom>
                <a:avLst/>
                <a:gdLst>
                  <a:gd name="connsiteX0" fmla="*/ 54392 w 63312"/>
                  <a:gd name="connsiteY0" fmla="*/ 5724 h 89552"/>
                  <a:gd name="connsiteX1" fmla="*/ 26448 w 63312"/>
                  <a:gd name="connsiteY1" fmla="*/ 212 h 89552"/>
                  <a:gd name="connsiteX2" fmla="*/ 12191 w 63312"/>
                  <a:gd name="connsiteY2" fmla="*/ 9716 h 89552"/>
                  <a:gd name="connsiteX3" fmla="*/ 215 w 63312"/>
                  <a:gd name="connsiteY3" fmla="*/ 69404 h 89552"/>
                  <a:gd name="connsiteX4" fmla="*/ 9720 w 63312"/>
                  <a:gd name="connsiteY4" fmla="*/ 83661 h 89552"/>
                  <a:gd name="connsiteX5" fmla="*/ 37474 w 63312"/>
                  <a:gd name="connsiteY5" fmla="*/ 89364 h 89552"/>
                  <a:gd name="connsiteX6" fmla="*/ 54202 w 63312"/>
                  <a:gd name="connsiteY6" fmla="*/ 5534 h 8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312" h="89552">
                    <a:moveTo>
                      <a:pt x="54392" y="5724"/>
                    </a:moveTo>
                    <a:cubicBezTo>
                      <a:pt x="44887" y="4013"/>
                      <a:pt x="35383" y="2017"/>
                      <a:pt x="26448" y="212"/>
                    </a:cubicBezTo>
                    <a:cubicBezTo>
                      <a:pt x="19890" y="-1072"/>
                      <a:pt x="13531" y="3168"/>
                      <a:pt x="12191" y="9716"/>
                    </a:cubicBezTo>
                    <a:cubicBezTo>
                      <a:pt x="9843" y="29904"/>
                      <a:pt x="5833" y="49873"/>
                      <a:pt x="215" y="69404"/>
                    </a:cubicBezTo>
                    <a:cubicBezTo>
                      <a:pt x="-1068" y="75963"/>
                      <a:pt x="3171" y="82321"/>
                      <a:pt x="9720" y="83661"/>
                    </a:cubicBezTo>
                    <a:cubicBezTo>
                      <a:pt x="19225" y="85657"/>
                      <a:pt x="28254" y="87368"/>
                      <a:pt x="37474" y="89364"/>
                    </a:cubicBezTo>
                    <a:cubicBezTo>
                      <a:pt x="60095" y="93831"/>
                      <a:pt x="73116" y="9336"/>
                      <a:pt x="54202" y="5534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E0741FE4-4E60-4A44-989E-D53D020B17D3}"/>
                  </a:ext>
                </a:extLst>
              </p:cNvPr>
              <p:cNvSpPr/>
              <p:nvPr/>
            </p:nvSpPr>
            <p:spPr>
              <a:xfrm>
                <a:off x="15862204" y="15291112"/>
                <a:ext cx="433886" cy="406392"/>
              </a:xfrm>
              <a:custGeom>
                <a:avLst/>
                <a:gdLst>
                  <a:gd name="connsiteX0" fmla="*/ 87281 w 88754"/>
                  <a:gd name="connsiteY0" fmla="*/ 27283 h 83130"/>
                  <a:gd name="connsiteX1" fmla="*/ 70077 w 88754"/>
                  <a:gd name="connsiteY1" fmla="*/ 4567 h 83130"/>
                  <a:gd name="connsiteX2" fmla="*/ 52874 w 88754"/>
                  <a:gd name="connsiteY2" fmla="*/ 2476 h 83130"/>
                  <a:gd name="connsiteX3" fmla="*/ 4780 w 88754"/>
                  <a:gd name="connsiteY3" fmla="*/ 39924 h 83130"/>
                  <a:gd name="connsiteX4" fmla="*/ 2385 w 88754"/>
                  <a:gd name="connsiteY4" fmla="*/ 56690 h 83130"/>
                  <a:gd name="connsiteX5" fmla="*/ 2499 w 88754"/>
                  <a:gd name="connsiteY5" fmla="*/ 56842 h 83130"/>
                  <a:gd name="connsiteX6" fmla="*/ 19893 w 88754"/>
                  <a:gd name="connsiteY6" fmla="*/ 79462 h 83130"/>
                  <a:gd name="connsiteX7" fmla="*/ 87281 w 88754"/>
                  <a:gd name="connsiteY7" fmla="*/ 27283 h 83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754" h="83130">
                    <a:moveTo>
                      <a:pt x="87281" y="27283"/>
                    </a:moveTo>
                    <a:cubicBezTo>
                      <a:pt x="81578" y="19774"/>
                      <a:pt x="75780" y="12266"/>
                      <a:pt x="70077" y="4567"/>
                    </a:cubicBezTo>
                    <a:cubicBezTo>
                      <a:pt x="65819" y="-613"/>
                      <a:pt x="58244" y="-1535"/>
                      <a:pt x="52874" y="2476"/>
                    </a:cubicBezTo>
                    <a:cubicBezTo>
                      <a:pt x="37838" y="16181"/>
                      <a:pt x="21755" y="28708"/>
                      <a:pt x="4780" y="39924"/>
                    </a:cubicBezTo>
                    <a:cubicBezTo>
                      <a:pt x="-514" y="43887"/>
                      <a:pt x="-1588" y="51396"/>
                      <a:pt x="2385" y="56690"/>
                    </a:cubicBezTo>
                    <a:cubicBezTo>
                      <a:pt x="2423" y="56737"/>
                      <a:pt x="2461" y="56794"/>
                      <a:pt x="2499" y="56842"/>
                    </a:cubicBezTo>
                    <a:cubicBezTo>
                      <a:pt x="8392" y="64350"/>
                      <a:pt x="14095" y="71859"/>
                      <a:pt x="19893" y="79462"/>
                    </a:cubicBezTo>
                    <a:cubicBezTo>
                      <a:pt x="34055" y="97711"/>
                      <a:pt x="99257" y="42395"/>
                      <a:pt x="87281" y="27283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E877D133-EF1E-BF45-BEBA-2DAEBF899CDF}"/>
                  </a:ext>
                </a:extLst>
              </p:cNvPr>
              <p:cNvSpPr/>
              <p:nvPr/>
            </p:nvSpPr>
            <p:spPr>
              <a:xfrm>
                <a:off x="15476647" y="15832773"/>
                <a:ext cx="323423" cy="442201"/>
              </a:xfrm>
              <a:custGeom>
                <a:avLst/>
                <a:gdLst>
                  <a:gd name="connsiteX0" fmla="*/ 58366 w 66158"/>
                  <a:gd name="connsiteY0" fmla="*/ 7727 h 90455"/>
                  <a:gd name="connsiteX1" fmla="*/ 30898 w 66158"/>
                  <a:gd name="connsiteY1" fmla="*/ 408 h 90455"/>
                  <a:gd name="connsiteX2" fmla="*/ 16089 w 66158"/>
                  <a:gd name="connsiteY2" fmla="*/ 8895 h 90455"/>
                  <a:gd name="connsiteX3" fmla="*/ 16070 w 66158"/>
                  <a:gd name="connsiteY3" fmla="*/ 8962 h 90455"/>
                  <a:gd name="connsiteX4" fmla="*/ 388 w 66158"/>
                  <a:gd name="connsiteY4" fmla="*/ 67985 h 90455"/>
                  <a:gd name="connsiteX5" fmla="*/ 8942 w 66158"/>
                  <a:gd name="connsiteY5" fmla="*/ 82812 h 90455"/>
                  <a:gd name="connsiteX6" fmla="*/ 36410 w 66158"/>
                  <a:gd name="connsiteY6" fmla="*/ 90131 h 90455"/>
                  <a:gd name="connsiteX7" fmla="*/ 58366 w 66158"/>
                  <a:gd name="connsiteY7" fmla="*/ 7727 h 90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158" h="90455">
                    <a:moveTo>
                      <a:pt x="58366" y="7727"/>
                    </a:moveTo>
                    <a:cubicBezTo>
                      <a:pt x="48862" y="5255"/>
                      <a:pt x="40212" y="2689"/>
                      <a:pt x="30898" y="408"/>
                    </a:cubicBezTo>
                    <a:cubicBezTo>
                      <a:pt x="24463" y="-1341"/>
                      <a:pt x="17829" y="2461"/>
                      <a:pt x="16089" y="8895"/>
                    </a:cubicBezTo>
                    <a:cubicBezTo>
                      <a:pt x="16080" y="8915"/>
                      <a:pt x="16080" y="8943"/>
                      <a:pt x="16070" y="8962"/>
                    </a:cubicBezTo>
                    <a:cubicBezTo>
                      <a:pt x="12516" y="29045"/>
                      <a:pt x="7269" y="48786"/>
                      <a:pt x="388" y="67985"/>
                    </a:cubicBezTo>
                    <a:cubicBezTo>
                      <a:pt x="-1304" y="74439"/>
                      <a:pt x="2507" y="81054"/>
                      <a:pt x="8942" y="82812"/>
                    </a:cubicBezTo>
                    <a:lnTo>
                      <a:pt x="36410" y="90131"/>
                    </a:lnTo>
                    <a:cubicBezTo>
                      <a:pt x="58937" y="96118"/>
                      <a:pt x="77091" y="12764"/>
                      <a:pt x="58366" y="7727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635BFE70-4C6E-904A-B58E-F603C8696F18}"/>
                  </a:ext>
                </a:extLst>
              </p:cNvPr>
              <p:cNvSpPr/>
              <p:nvPr/>
            </p:nvSpPr>
            <p:spPr>
              <a:xfrm>
                <a:off x="16507207" y="14953166"/>
                <a:ext cx="445135" cy="358586"/>
              </a:xfrm>
              <a:custGeom>
                <a:avLst/>
                <a:gdLst>
                  <a:gd name="connsiteX0" fmla="*/ 90499 w 91055"/>
                  <a:gd name="connsiteY0" fmla="*/ 33493 h 73351"/>
                  <a:gd name="connsiteX1" fmla="*/ 79473 w 91055"/>
                  <a:gd name="connsiteY1" fmla="*/ 7450 h 73351"/>
                  <a:gd name="connsiteX2" fmla="*/ 63553 w 91055"/>
                  <a:gd name="connsiteY2" fmla="*/ 930 h 73351"/>
                  <a:gd name="connsiteX3" fmla="*/ 63411 w 91055"/>
                  <a:gd name="connsiteY3" fmla="*/ 987 h 73351"/>
                  <a:gd name="connsiteX4" fmla="*/ 7333 w 91055"/>
                  <a:gd name="connsiteY4" fmla="*/ 24939 h 73351"/>
                  <a:gd name="connsiteX5" fmla="*/ 870 w 91055"/>
                  <a:gd name="connsiteY5" fmla="*/ 40811 h 73351"/>
                  <a:gd name="connsiteX6" fmla="*/ 12085 w 91055"/>
                  <a:gd name="connsiteY6" fmla="*/ 66948 h 73351"/>
                  <a:gd name="connsiteX7" fmla="*/ 90499 w 91055"/>
                  <a:gd name="connsiteY7" fmla="*/ 33493 h 73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055" h="73351">
                    <a:moveTo>
                      <a:pt x="90499" y="33493"/>
                    </a:moveTo>
                    <a:cubicBezTo>
                      <a:pt x="86792" y="24748"/>
                      <a:pt x="83275" y="16194"/>
                      <a:pt x="79473" y="7450"/>
                    </a:cubicBezTo>
                    <a:cubicBezTo>
                      <a:pt x="76879" y="1253"/>
                      <a:pt x="69750" y="-1665"/>
                      <a:pt x="63553" y="930"/>
                    </a:cubicBezTo>
                    <a:cubicBezTo>
                      <a:pt x="63506" y="949"/>
                      <a:pt x="63458" y="968"/>
                      <a:pt x="63411" y="987"/>
                    </a:cubicBezTo>
                    <a:cubicBezTo>
                      <a:pt x="45399" y="10482"/>
                      <a:pt x="26647" y="18494"/>
                      <a:pt x="7333" y="24939"/>
                    </a:cubicBezTo>
                    <a:cubicBezTo>
                      <a:pt x="1259" y="27628"/>
                      <a:pt x="-1592" y="34643"/>
                      <a:pt x="870" y="40811"/>
                    </a:cubicBezTo>
                    <a:cubicBezTo>
                      <a:pt x="4576" y="49460"/>
                      <a:pt x="8378" y="58204"/>
                      <a:pt x="12085" y="66948"/>
                    </a:cubicBezTo>
                    <a:cubicBezTo>
                      <a:pt x="21590" y="88144"/>
                      <a:pt x="98198" y="51266"/>
                      <a:pt x="90499" y="33493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C3460041-F8A1-2543-A13B-6D4608E18C01}"/>
                  </a:ext>
                </a:extLst>
              </p:cNvPr>
              <p:cNvSpPr/>
              <p:nvPr/>
            </p:nvSpPr>
            <p:spPr>
              <a:xfrm>
                <a:off x="17164391" y="14471748"/>
                <a:ext cx="424192" cy="420423"/>
              </a:xfrm>
              <a:custGeom>
                <a:avLst/>
                <a:gdLst>
                  <a:gd name="connsiteX0" fmla="*/ 84856 w 86771"/>
                  <a:gd name="connsiteY0" fmla="*/ 24378 h 86000"/>
                  <a:gd name="connsiteX1" fmla="*/ 65182 w 86771"/>
                  <a:gd name="connsiteY1" fmla="*/ 3753 h 86000"/>
                  <a:gd name="connsiteX2" fmla="*/ 48073 w 86771"/>
                  <a:gd name="connsiteY2" fmla="*/ 3183 h 86000"/>
                  <a:gd name="connsiteX3" fmla="*/ 3686 w 86771"/>
                  <a:gd name="connsiteY3" fmla="*/ 45098 h 86000"/>
                  <a:gd name="connsiteX4" fmla="*/ 3211 w 86771"/>
                  <a:gd name="connsiteY4" fmla="*/ 62396 h 86000"/>
                  <a:gd name="connsiteX5" fmla="*/ 22790 w 86771"/>
                  <a:gd name="connsiteY5" fmla="*/ 83116 h 86000"/>
                  <a:gd name="connsiteX6" fmla="*/ 84856 w 86771"/>
                  <a:gd name="connsiteY6" fmla="*/ 24378 h 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771" h="86000">
                    <a:moveTo>
                      <a:pt x="84856" y="24378"/>
                    </a:moveTo>
                    <a:cubicBezTo>
                      <a:pt x="78203" y="17630"/>
                      <a:pt x="71835" y="10691"/>
                      <a:pt x="65182" y="3753"/>
                    </a:cubicBezTo>
                    <a:cubicBezTo>
                      <a:pt x="60581" y="-1047"/>
                      <a:pt x="52987" y="-1294"/>
                      <a:pt x="48073" y="3183"/>
                    </a:cubicBezTo>
                    <a:cubicBezTo>
                      <a:pt x="34491" y="18390"/>
                      <a:pt x="19644" y="32409"/>
                      <a:pt x="3686" y="45098"/>
                    </a:cubicBezTo>
                    <a:cubicBezTo>
                      <a:pt x="-1057" y="49812"/>
                      <a:pt x="-1266" y="57425"/>
                      <a:pt x="3211" y="62396"/>
                    </a:cubicBezTo>
                    <a:cubicBezTo>
                      <a:pt x="9769" y="69144"/>
                      <a:pt x="16232" y="76082"/>
                      <a:pt x="22790" y="83116"/>
                    </a:cubicBezTo>
                    <a:cubicBezTo>
                      <a:pt x="38663" y="99844"/>
                      <a:pt x="98068" y="38540"/>
                      <a:pt x="84856" y="24378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2F968B19-B356-4F44-A0BA-36EACBDCC067}"/>
                  </a:ext>
                </a:extLst>
              </p:cNvPr>
              <p:cNvSpPr/>
              <p:nvPr/>
            </p:nvSpPr>
            <p:spPr>
              <a:xfrm>
                <a:off x="17628421" y="13823055"/>
                <a:ext cx="313015" cy="440393"/>
              </a:xfrm>
              <a:custGeom>
                <a:avLst/>
                <a:gdLst>
                  <a:gd name="connsiteX0" fmla="*/ 55139 w 64029"/>
                  <a:gd name="connsiteY0" fmla="*/ 6140 h 90085"/>
                  <a:gd name="connsiteX1" fmla="*/ 27385 w 64029"/>
                  <a:gd name="connsiteY1" fmla="*/ 248 h 90085"/>
                  <a:gd name="connsiteX2" fmla="*/ 12966 w 64029"/>
                  <a:gd name="connsiteY2" fmla="*/ 9629 h 90085"/>
                  <a:gd name="connsiteX3" fmla="*/ 12938 w 64029"/>
                  <a:gd name="connsiteY3" fmla="*/ 9752 h 90085"/>
                  <a:gd name="connsiteX4" fmla="*/ 202 w 64029"/>
                  <a:gd name="connsiteY4" fmla="*/ 69536 h 90085"/>
                  <a:gd name="connsiteX5" fmla="*/ 9706 w 64029"/>
                  <a:gd name="connsiteY5" fmla="*/ 83982 h 90085"/>
                  <a:gd name="connsiteX6" fmla="*/ 37555 w 64029"/>
                  <a:gd name="connsiteY6" fmla="*/ 89875 h 90085"/>
                  <a:gd name="connsiteX7" fmla="*/ 55139 w 64029"/>
                  <a:gd name="connsiteY7" fmla="*/ 6425 h 9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029" h="90085">
                    <a:moveTo>
                      <a:pt x="55139" y="6140"/>
                    </a:moveTo>
                    <a:lnTo>
                      <a:pt x="27385" y="248"/>
                    </a:lnTo>
                    <a:cubicBezTo>
                      <a:pt x="20808" y="-1140"/>
                      <a:pt x="14354" y="3061"/>
                      <a:pt x="12966" y="9629"/>
                    </a:cubicBezTo>
                    <a:cubicBezTo>
                      <a:pt x="12957" y="9667"/>
                      <a:pt x="12948" y="9714"/>
                      <a:pt x="12938" y="9752"/>
                    </a:cubicBezTo>
                    <a:cubicBezTo>
                      <a:pt x="10391" y="30006"/>
                      <a:pt x="6133" y="50004"/>
                      <a:pt x="202" y="69536"/>
                    </a:cubicBezTo>
                    <a:cubicBezTo>
                      <a:pt x="-1034" y="76122"/>
                      <a:pt x="3167" y="82509"/>
                      <a:pt x="9706" y="83982"/>
                    </a:cubicBezTo>
                    <a:lnTo>
                      <a:pt x="37555" y="89875"/>
                    </a:lnTo>
                    <a:cubicBezTo>
                      <a:pt x="60176" y="94627"/>
                      <a:pt x="74053" y="10322"/>
                      <a:pt x="55139" y="6425"/>
                    </a:cubicBezTo>
                    <a:close/>
                  </a:path>
                </a:pathLst>
              </a:custGeom>
              <a:grpFill/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1038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49B38A9-E51D-244F-ACCF-11C76CDFE508}"/>
              </a:ext>
            </a:extLst>
          </p:cNvPr>
          <p:cNvGrpSpPr/>
          <p:nvPr/>
        </p:nvGrpSpPr>
        <p:grpSpPr>
          <a:xfrm>
            <a:off x="10829662" y="6498313"/>
            <a:ext cx="11257362" cy="4365911"/>
            <a:chOff x="10764347" y="5373648"/>
            <a:chExt cx="11257362" cy="436591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6105AF0-E6D9-1C4A-9E25-BD16BDDF01C3}"/>
                </a:ext>
              </a:extLst>
            </p:cNvPr>
            <p:cNvGrpSpPr/>
            <p:nvPr/>
          </p:nvGrpSpPr>
          <p:grpSpPr>
            <a:xfrm>
              <a:off x="10764347" y="5373648"/>
              <a:ext cx="11257362" cy="1484352"/>
              <a:chOff x="10764347" y="5373648"/>
              <a:chExt cx="11257362" cy="1484352"/>
            </a:xfrm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A7B7C4DA-B6DC-EF4F-A9A8-425548A28C79}"/>
                  </a:ext>
                </a:extLst>
              </p:cNvPr>
              <p:cNvSpPr/>
              <p:nvPr/>
            </p:nvSpPr>
            <p:spPr>
              <a:xfrm>
                <a:off x="11438457" y="5373648"/>
                <a:ext cx="10583252" cy="1480669"/>
              </a:xfrm>
              <a:custGeom>
                <a:avLst/>
                <a:gdLst>
                  <a:gd name="connsiteX0" fmla="*/ 1594088 w 1643465"/>
                  <a:gd name="connsiteY0" fmla="*/ -113 h 229933"/>
                  <a:gd name="connsiteX1" fmla="*/ 838480 w 1643465"/>
                  <a:gd name="connsiteY1" fmla="*/ -113 h 229933"/>
                  <a:gd name="connsiteX2" fmla="*/ 413214 w 1643465"/>
                  <a:gd name="connsiteY2" fmla="*/ 57037 h 229933"/>
                  <a:gd name="connsiteX3" fmla="*/ -20 w 1643465"/>
                  <a:gd name="connsiteY3" fmla="*/ 92375 h 229933"/>
                  <a:gd name="connsiteX4" fmla="*/ -20 w 1643465"/>
                  <a:gd name="connsiteY4" fmla="*/ 136857 h 229933"/>
                  <a:gd name="connsiteX5" fmla="*/ 413214 w 1643465"/>
                  <a:gd name="connsiteY5" fmla="*/ 172195 h 229933"/>
                  <a:gd name="connsiteX6" fmla="*/ 838480 w 1643465"/>
                  <a:gd name="connsiteY6" fmla="*/ 229821 h 229933"/>
                  <a:gd name="connsiteX7" fmla="*/ 1594561 w 1643465"/>
                  <a:gd name="connsiteY7" fmla="*/ 229821 h 229933"/>
                  <a:gd name="connsiteX8" fmla="*/ 1643445 w 1643465"/>
                  <a:gd name="connsiteY8" fmla="*/ 163146 h 229933"/>
                  <a:gd name="connsiteX9" fmla="*/ 1643445 w 1643465"/>
                  <a:gd name="connsiteY9" fmla="*/ 65991 h 229933"/>
                  <a:gd name="connsiteX10" fmla="*/ 1594088 w 1643465"/>
                  <a:gd name="connsiteY10" fmla="*/ -113 h 229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43465" h="229933">
                    <a:moveTo>
                      <a:pt x="1594088" y="-113"/>
                    </a:moveTo>
                    <a:lnTo>
                      <a:pt x="838480" y="-113"/>
                    </a:lnTo>
                    <a:cubicBezTo>
                      <a:pt x="714567" y="-113"/>
                      <a:pt x="557212" y="43798"/>
                      <a:pt x="413214" y="57037"/>
                    </a:cubicBezTo>
                    <a:cubicBezTo>
                      <a:pt x="200250" y="77421"/>
                      <a:pt x="4811" y="90089"/>
                      <a:pt x="-20" y="92375"/>
                    </a:cubicBezTo>
                    <a:lnTo>
                      <a:pt x="-20" y="136857"/>
                    </a:lnTo>
                    <a:cubicBezTo>
                      <a:pt x="4811" y="139143"/>
                      <a:pt x="200250" y="151811"/>
                      <a:pt x="413214" y="172195"/>
                    </a:cubicBezTo>
                    <a:cubicBezTo>
                      <a:pt x="557212" y="185911"/>
                      <a:pt x="714567" y="229821"/>
                      <a:pt x="838480" y="229821"/>
                    </a:cubicBezTo>
                    <a:lnTo>
                      <a:pt x="1594561" y="229821"/>
                    </a:lnTo>
                    <a:cubicBezTo>
                      <a:pt x="1621561" y="229821"/>
                      <a:pt x="1643445" y="190387"/>
                      <a:pt x="1643445" y="163146"/>
                    </a:cubicBezTo>
                    <a:lnTo>
                      <a:pt x="1643445" y="65991"/>
                    </a:lnTo>
                    <a:cubicBezTo>
                      <a:pt x="1642971" y="39321"/>
                      <a:pt x="1621087" y="-113"/>
                      <a:pt x="1594088" y="-1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4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8EDD0F2B-BBAF-F34F-9CE1-5C67DEFEA223}"/>
                  </a:ext>
                </a:extLst>
              </p:cNvPr>
              <p:cNvSpPr/>
              <p:nvPr/>
            </p:nvSpPr>
            <p:spPr>
              <a:xfrm>
                <a:off x="21076737" y="5373648"/>
                <a:ext cx="941926" cy="1484352"/>
              </a:xfrm>
              <a:custGeom>
                <a:avLst/>
                <a:gdLst>
                  <a:gd name="connsiteX0" fmla="*/ 97462 w 146271"/>
                  <a:gd name="connsiteY0" fmla="*/ -113 h 230505"/>
                  <a:gd name="connsiteX1" fmla="*/ -20 w 146271"/>
                  <a:gd name="connsiteY1" fmla="*/ -113 h 230505"/>
                  <a:gd name="connsiteX2" fmla="*/ 48958 w 146271"/>
                  <a:gd name="connsiteY2" fmla="*/ 66562 h 230505"/>
                  <a:gd name="connsiteX3" fmla="*/ 48958 w 146271"/>
                  <a:gd name="connsiteY3" fmla="*/ 163717 h 230505"/>
                  <a:gd name="connsiteX4" fmla="*/ -20 w 146271"/>
                  <a:gd name="connsiteY4" fmla="*/ 230392 h 230505"/>
                  <a:gd name="connsiteX5" fmla="*/ 97462 w 146271"/>
                  <a:gd name="connsiteY5" fmla="*/ 230392 h 230505"/>
                  <a:gd name="connsiteX6" fmla="*/ 146251 w 146271"/>
                  <a:gd name="connsiteY6" fmla="*/ 163717 h 230505"/>
                  <a:gd name="connsiteX7" fmla="*/ 146251 w 146271"/>
                  <a:gd name="connsiteY7" fmla="*/ 66562 h 230505"/>
                  <a:gd name="connsiteX8" fmla="*/ 97462 w 146271"/>
                  <a:gd name="connsiteY8" fmla="*/ -113 h 230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6271" h="230505">
                    <a:moveTo>
                      <a:pt x="97462" y="-113"/>
                    </a:moveTo>
                    <a:lnTo>
                      <a:pt x="-20" y="-113"/>
                    </a:lnTo>
                    <a:cubicBezTo>
                      <a:pt x="26979" y="-113"/>
                      <a:pt x="48958" y="39416"/>
                      <a:pt x="48958" y="66562"/>
                    </a:cubicBezTo>
                    <a:lnTo>
                      <a:pt x="48958" y="163717"/>
                    </a:lnTo>
                    <a:cubicBezTo>
                      <a:pt x="48958" y="190864"/>
                      <a:pt x="26979" y="230392"/>
                      <a:pt x="-20" y="230392"/>
                    </a:cubicBezTo>
                    <a:lnTo>
                      <a:pt x="97462" y="230392"/>
                    </a:lnTo>
                    <a:cubicBezTo>
                      <a:pt x="124462" y="230392"/>
                      <a:pt x="146251" y="191054"/>
                      <a:pt x="146251" y="163717"/>
                    </a:cubicBezTo>
                    <a:lnTo>
                      <a:pt x="146251" y="66562"/>
                    </a:lnTo>
                    <a:cubicBezTo>
                      <a:pt x="146251" y="39416"/>
                      <a:pt x="124462" y="-113"/>
                      <a:pt x="97462" y="-11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4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69CEF2DC-3B18-2B45-BAFF-2AFFD8B30DC0}"/>
                  </a:ext>
                </a:extLst>
              </p:cNvPr>
              <p:cNvSpPr/>
              <p:nvPr/>
            </p:nvSpPr>
            <p:spPr>
              <a:xfrm>
                <a:off x="10764347" y="5972289"/>
                <a:ext cx="671058" cy="285827"/>
              </a:xfrm>
              <a:custGeom>
                <a:avLst/>
                <a:gdLst>
                  <a:gd name="connsiteX0" fmla="*/ 104188 w 104208"/>
                  <a:gd name="connsiteY0" fmla="*/ 22081 h 44386"/>
                  <a:gd name="connsiteX1" fmla="*/ 104188 w 104208"/>
                  <a:gd name="connsiteY1" fmla="*/ 22081 h 44386"/>
                  <a:gd name="connsiteX2" fmla="*/ 104188 w 104208"/>
                  <a:gd name="connsiteY2" fmla="*/ -113 h 44386"/>
                  <a:gd name="connsiteX3" fmla="*/ 18927 w 104208"/>
                  <a:gd name="connsiteY3" fmla="*/ 2173 h 44386"/>
                  <a:gd name="connsiteX4" fmla="*/ -20 w 104208"/>
                  <a:gd name="connsiteY4" fmla="*/ 22081 h 44386"/>
                  <a:gd name="connsiteX5" fmla="*/ -20 w 104208"/>
                  <a:gd name="connsiteY5" fmla="*/ 22081 h 44386"/>
                  <a:gd name="connsiteX6" fmla="*/ 18927 w 104208"/>
                  <a:gd name="connsiteY6" fmla="*/ 41988 h 44386"/>
                  <a:gd name="connsiteX7" fmla="*/ 104188 w 104208"/>
                  <a:gd name="connsiteY7" fmla="*/ 44274 h 44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08" h="44386">
                    <a:moveTo>
                      <a:pt x="104188" y="22081"/>
                    </a:moveTo>
                    <a:lnTo>
                      <a:pt x="104188" y="22081"/>
                    </a:lnTo>
                    <a:lnTo>
                      <a:pt x="104188" y="-113"/>
                    </a:lnTo>
                    <a:lnTo>
                      <a:pt x="18927" y="2173"/>
                    </a:lnTo>
                    <a:cubicBezTo>
                      <a:pt x="8348" y="2678"/>
                      <a:pt x="18" y="11432"/>
                      <a:pt x="-20" y="22081"/>
                    </a:cubicBezTo>
                    <a:lnTo>
                      <a:pt x="-20" y="22081"/>
                    </a:lnTo>
                    <a:cubicBezTo>
                      <a:pt x="18" y="32730"/>
                      <a:pt x="8348" y="41483"/>
                      <a:pt x="18927" y="41988"/>
                    </a:cubicBezTo>
                    <a:lnTo>
                      <a:pt x="104188" y="4427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4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2B7F45-B342-7844-B9E7-03849A121ABB}"/>
                  </a:ext>
                </a:extLst>
              </p:cNvPr>
              <p:cNvSpPr/>
              <p:nvPr/>
            </p:nvSpPr>
            <p:spPr>
              <a:xfrm rot="5400000">
                <a:off x="18022490" y="4785722"/>
                <a:ext cx="987063" cy="2658961"/>
              </a:xfrm>
              <a:custGeom>
                <a:avLst/>
                <a:gdLst>
                  <a:gd name="connsiteX0" fmla="*/ -21 w 153281"/>
                  <a:gd name="connsiteY0" fmla="*/ -113 h 412908"/>
                  <a:gd name="connsiteX1" fmla="*/ 153261 w 153281"/>
                  <a:gd name="connsiteY1" fmla="*/ -113 h 412908"/>
                  <a:gd name="connsiteX2" fmla="*/ 153261 w 153281"/>
                  <a:gd name="connsiteY2" fmla="*/ 412796 h 412908"/>
                  <a:gd name="connsiteX3" fmla="*/ -21 w 153281"/>
                  <a:gd name="connsiteY3" fmla="*/ 412796 h 41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81" h="412908">
                    <a:moveTo>
                      <a:pt x="-21" y="-113"/>
                    </a:moveTo>
                    <a:lnTo>
                      <a:pt x="153261" y="-113"/>
                    </a:lnTo>
                    <a:lnTo>
                      <a:pt x="153261" y="412796"/>
                    </a:lnTo>
                    <a:lnTo>
                      <a:pt x="-21" y="41279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474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6C98495-9BEC-2943-9BBB-1AC989175CB3}"/>
                </a:ext>
              </a:extLst>
            </p:cNvPr>
            <p:cNvGrpSpPr/>
            <p:nvPr/>
          </p:nvGrpSpPr>
          <p:grpSpPr>
            <a:xfrm flipH="1">
              <a:off x="10764347" y="8255207"/>
              <a:ext cx="11257362" cy="1484352"/>
              <a:chOff x="10764347" y="5373648"/>
              <a:chExt cx="11257362" cy="1484352"/>
            </a:xfrm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794874DE-D94E-264F-B726-7D061042EE2B}"/>
                  </a:ext>
                </a:extLst>
              </p:cNvPr>
              <p:cNvSpPr/>
              <p:nvPr/>
            </p:nvSpPr>
            <p:spPr>
              <a:xfrm>
                <a:off x="11438457" y="5373648"/>
                <a:ext cx="10583252" cy="1480669"/>
              </a:xfrm>
              <a:custGeom>
                <a:avLst/>
                <a:gdLst>
                  <a:gd name="connsiteX0" fmla="*/ 1594088 w 1643465"/>
                  <a:gd name="connsiteY0" fmla="*/ -113 h 229933"/>
                  <a:gd name="connsiteX1" fmla="*/ 838480 w 1643465"/>
                  <a:gd name="connsiteY1" fmla="*/ -113 h 229933"/>
                  <a:gd name="connsiteX2" fmla="*/ 413214 w 1643465"/>
                  <a:gd name="connsiteY2" fmla="*/ 57037 h 229933"/>
                  <a:gd name="connsiteX3" fmla="*/ -20 w 1643465"/>
                  <a:gd name="connsiteY3" fmla="*/ 92375 h 229933"/>
                  <a:gd name="connsiteX4" fmla="*/ -20 w 1643465"/>
                  <a:gd name="connsiteY4" fmla="*/ 136857 h 229933"/>
                  <a:gd name="connsiteX5" fmla="*/ 413214 w 1643465"/>
                  <a:gd name="connsiteY5" fmla="*/ 172195 h 229933"/>
                  <a:gd name="connsiteX6" fmla="*/ 838480 w 1643465"/>
                  <a:gd name="connsiteY6" fmla="*/ 229821 h 229933"/>
                  <a:gd name="connsiteX7" fmla="*/ 1594561 w 1643465"/>
                  <a:gd name="connsiteY7" fmla="*/ 229821 h 229933"/>
                  <a:gd name="connsiteX8" fmla="*/ 1643445 w 1643465"/>
                  <a:gd name="connsiteY8" fmla="*/ 163146 h 229933"/>
                  <a:gd name="connsiteX9" fmla="*/ 1643445 w 1643465"/>
                  <a:gd name="connsiteY9" fmla="*/ 65991 h 229933"/>
                  <a:gd name="connsiteX10" fmla="*/ 1594088 w 1643465"/>
                  <a:gd name="connsiteY10" fmla="*/ -113 h 229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43465" h="229933">
                    <a:moveTo>
                      <a:pt x="1594088" y="-113"/>
                    </a:moveTo>
                    <a:lnTo>
                      <a:pt x="838480" y="-113"/>
                    </a:lnTo>
                    <a:cubicBezTo>
                      <a:pt x="714567" y="-113"/>
                      <a:pt x="557212" y="43798"/>
                      <a:pt x="413214" y="57037"/>
                    </a:cubicBezTo>
                    <a:cubicBezTo>
                      <a:pt x="200250" y="77421"/>
                      <a:pt x="4811" y="90089"/>
                      <a:pt x="-20" y="92375"/>
                    </a:cubicBezTo>
                    <a:lnTo>
                      <a:pt x="-20" y="136857"/>
                    </a:lnTo>
                    <a:cubicBezTo>
                      <a:pt x="4811" y="139143"/>
                      <a:pt x="200250" y="151811"/>
                      <a:pt x="413214" y="172195"/>
                    </a:cubicBezTo>
                    <a:cubicBezTo>
                      <a:pt x="557212" y="185911"/>
                      <a:pt x="714567" y="229821"/>
                      <a:pt x="838480" y="229821"/>
                    </a:cubicBezTo>
                    <a:lnTo>
                      <a:pt x="1594561" y="229821"/>
                    </a:lnTo>
                    <a:cubicBezTo>
                      <a:pt x="1621561" y="229821"/>
                      <a:pt x="1643445" y="190387"/>
                      <a:pt x="1643445" y="163146"/>
                    </a:cubicBezTo>
                    <a:lnTo>
                      <a:pt x="1643445" y="65991"/>
                    </a:lnTo>
                    <a:cubicBezTo>
                      <a:pt x="1642971" y="39321"/>
                      <a:pt x="1621087" y="-113"/>
                      <a:pt x="1594088" y="-1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4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A0ED93E9-63CD-7649-A6F6-E1B420922114}"/>
                  </a:ext>
                </a:extLst>
              </p:cNvPr>
              <p:cNvSpPr/>
              <p:nvPr/>
            </p:nvSpPr>
            <p:spPr>
              <a:xfrm>
                <a:off x="21076737" y="5373648"/>
                <a:ext cx="941926" cy="1484352"/>
              </a:xfrm>
              <a:custGeom>
                <a:avLst/>
                <a:gdLst>
                  <a:gd name="connsiteX0" fmla="*/ 97462 w 146271"/>
                  <a:gd name="connsiteY0" fmla="*/ -113 h 230505"/>
                  <a:gd name="connsiteX1" fmla="*/ -20 w 146271"/>
                  <a:gd name="connsiteY1" fmla="*/ -113 h 230505"/>
                  <a:gd name="connsiteX2" fmla="*/ 48958 w 146271"/>
                  <a:gd name="connsiteY2" fmla="*/ 66562 h 230505"/>
                  <a:gd name="connsiteX3" fmla="*/ 48958 w 146271"/>
                  <a:gd name="connsiteY3" fmla="*/ 163717 h 230505"/>
                  <a:gd name="connsiteX4" fmla="*/ -20 w 146271"/>
                  <a:gd name="connsiteY4" fmla="*/ 230392 h 230505"/>
                  <a:gd name="connsiteX5" fmla="*/ 97462 w 146271"/>
                  <a:gd name="connsiteY5" fmla="*/ 230392 h 230505"/>
                  <a:gd name="connsiteX6" fmla="*/ 146251 w 146271"/>
                  <a:gd name="connsiteY6" fmla="*/ 163717 h 230505"/>
                  <a:gd name="connsiteX7" fmla="*/ 146251 w 146271"/>
                  <a:gd name="connsiteY7" fmla="*/ 66562 h 230505"/>
                  <a:gd name="connsiteX8" fmla="*/ 97462 w 146271"/>
                  <a:gd name="connsiteY8" fmla="*/ -113 h 230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6271" h="230505">
                    <a:moveTo>
                      <a:pt x="97462" y="-113"/>
                    </a:moveTo>
                    <a:lnTo>
                      <a:pt x="-20" y="-113"/>
                    </a:lnTo>
                    <a:cubicBezTo>
                      <a:pt x="26979" y="-113"/>
                      <a:pt x="48958" y="39416"/>
                      <a:pt x="48958" y="66562"/>
                    </a:cubicBezTo>
                    <a:lnTo>
                      <a:pt x="48958" y="163717"/>
                    </a:lnTo>
                    <a:cubicBezTo>
                      <a:pt x="48958" y="190864"/>
                      <a:pt x="26979" y="230392"/>
                      <a:pt x="-20" y="230392"/>
                    </a:cubicBezTo>
                    <a:lnTo>
                      <a:pt x="97462" y="230392"/>
                    </a:lnTo>
                    <a:cubicBezTo>
                      <a:pt x="124462" y="230392"/>
                      <a:pt x="146251" y="191054"/>
                      <a:pt x="146251" y="163717"/>
                    </a:cubicBezTo>
                    <a:lnTo>
                      <a:pt x="146251" y="66562"/>
                    </a:lnTo>
                    <a:cubicBezTo>
                      <a:pt x="146251" y="39416"/>
                      <a:pt x="124462" y="-113"/>
                      <a:pt x="97462" y="-11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4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9F0EA02B-AF44-B849-8E99-0A303A38C838}"/>
                  </a:ext>
                </a:extLst>
              </p:cNvPr>
              <p:cNvSpPr/>
              <p:nvPr/>
            </p:nvSpPr>
            <p:spPr>
              <a:xfrm>
                <a:off x="10764347" y="5972289"/>
                <a:ext cx="671058" cy="285827"/>
              </a:xfrm>
              <a:custGeom>
                <a:avLst/>
                <a:gdLst>
                  <a:gd name="connsiteX0" fmla="*/ 104188 w 104208"/>
                  <a:gd name="connsiteY0" fmla="*/ 22081 h 44386"/>
                  <a:gd name="connsiteX1" fmla="*/ 104188 w 104208"/>
                  <a:gd name="connsiteY1" fmla="*/ 22081 h 44386"/>
                  <a:gd name="connsiteX2" fmla="*/ 104188 w 104208"/>
                  <a:gd name="connsiteY2" fmla="*/ -113 h 44386"/>
                  <a:gd name="connsiteX3" fmla="*/ 18927 w 104208"/>
                  <a:gd name="connsiteY3" fmla="*/ 2173 h 44386"/>
                  <a:gd name="connsiteX4" fmla="*/ -20 w 104208"/>
                  <a:gd name="connsiteY4" fmla="*/ 22081 h 44386"/>
                  <a:gd name="connsiteX5" fmla="*/ -20 w 104208"/>
                  <a:gd name="connsiteY5" fmla="*/ 22081 h 44386"/>
                  <a:gd name="connsiteX6" fmla="*/ 18927 w 104208"/>
                  <a:gd name="connsiteY6" fmla="*/ 41988 h 44386"/>
                  <a:gd name="connsiteX7" fmla="*/ 104188 w 104208"/>
                  <a:gd name="connsiteY7" fmla="*/ 44274 h 44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08" h="44386">
                    <a:moveTo>
                      <a:pt x="104188" y="22081"/>
                    </a:moveTo>
                    <a:lnTo>
                      <a:pt x="104188" y="22081"/>
                    </a:lnTo>
                    <a:lnTo>
                      <a:pt x="104188" y="-113"/>
                    </a:lnTo>
                    <a:lnTo>
                      <a:pt x="18927" y="2173"/>
                    </a:lnTo>
                    <a:cubicBezTo>
                      <a:pt x="8348" y="2678"/>
                      <a:pt x="18" y="11432"/>
                      <a:pt x="-20" y="22081"/>
                    </a:cubicBezTo>
                    <a:lnTo>
                      <a:pt x="-20" y="22081"/>
                    </a:lnTo>
                    <a:cubicBezTo>
                      <a:pt x="18" y="32730"/>
                      <a:pt x="8348" y="41483"/>
                      <a:pt x="18927" y="41988"/>
                    </a:cubicBezTo>
                    <a:lnTo>
                      <a:pt x="104188" y="4427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4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44A487B5-2FC0-A646-9DA5-BCA045B950E6}"/>
                  </a:ext>
                </a:extLst>
              </p:cNvPr>
              <p:cNvSpPr/>
              <p:nvPr/>
            </p:nvSpPr>
            <p:spPr>
              <a:xfrm rot="5400000">
                <a:off x="18022490" y="4785722"/>
                <a:ext cx="987063" cy="2658961"/>
              </a:xfrm>
              <a:custGeom>
                <a:avLst/>
                <a:gdLst>
                  <a:gd name="connsiteX0" fmla="*/ -21 w 153281"/>
                  <a:gd name="connsiteY0" fmla="*/ -113 h 412908"/>
                  <a:gd name="connsiteX1" fmla="*/ 153261 w 153281"/>
                  <a:gd name="connsiteY1" fmla="*/ -113 h 412908"/>
                  <a:gd name="connsiteX2" fmla="*/ 153261 w 153281"/>
                  <a:gd name="connsiteY2" fmla="*/ 412796 h 412908"/>
                  <a:gd name="connsiteX3" fmla="*/ -21 w 153281"/>
                  <a:gd name="connsiteY3" fmla="*/ 412796 h 41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81" h="412908">
                    <a:moveTo>
                      <a:pt x="-21" y="-113"/>
                    </a:moveTo>
                    <a:lnTo>
                      <a:pt x="153261" y="-113"/>
                    </a:lnTo>
                    <a:lnTo>
                      <a:pt x="153261" y="412796"/>
                    </a:lnTo>
                    <a:lnTo>
                      <a:pt x="-21" y="41279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474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42008B7D-084D-084E-A7B7-48D2C6FAAC2C}"/>
              </a:ext>
            </a:extLst>
          </p:cNvPr>
          <p:cNvSpPr txBox="1"/>
          <p:nvPr/>
        </p:nvSpPr>
        <p:spPr>
          <a:xfrm>
            <a:off x="17601684" y="6946259"/>
            <a:ext cx="1959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35.7º C</a:t>
            </a:r>
          </a:p>
        </p:txBody>
      </p:sp>
      <p:sp>
        <p:nvSpPr>
          <p:cNvPr id="81" name="CuadroTexto 395">
            <a:extLst>
              <a:ext uri="{FF2B5EF4-FFF2-40B4-BE49-F238E27FC236}">
                <a16:creationId xmlns:a16="http://schemas.microsoft.com/office/drawing/2014/main" id="{F2089A3C-9604-9B48-9951-10044758BC94}"/>
              </a:ext>
            </a:extLst>
          </p:cNvPr>
          <p:cNvSpPr txBox="1"/>
          <p:nvPr/>
        </p:nvSpPr>
        <p:spPr>
          <a:xfrm>
            <a:off x="13388272" y="9850824"/>
            <a:ext cx="1959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34.2º C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8715756-CC37-8644-8F15-3D07B26A04B9}"/>
              </a:ext>
            </a:extLst>
          </p:cNvPr>
          <p:cNvGrpSpPr/>
          <p:nvPr/>
        </p:nvGrpSpPr>
        <p:grpSpPr>
          <a:xfrm>
            <a:off x="1900694" y="6280510"/>
            <a:ext cx="7878352" cy="1808698"/>
            <a:chOff x="1900694" y="6280510"/>
            <a:chExt cx="7878352" cy="1808698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D17A863-4484-5548-9B15-4EF5F25C3067}"/>
                </a:ext>
              </a:extLst>
            </p:cNvPr>
            <p:cNvSpPr/>
            <p:nvPr/>
          </p:nvSpPr>
          <p:spPr>
            <a:xfrm>
              <a:off x="1900694" y="6280510"/>
              <a:ext cx="1808700" cy="18086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ECD4803-58EC-A44D-AE8B-B78638AD684D}"/>
                </a:ext>
              </a:extLst>
            </p:cNvPr>
            <p:cNvGrpSpPr/>
            <p:nvPr/>
          </p:nvGrpSpPr>
          <p:grpSpPr>
            <a:xfrm>
              <a:off x="4059223" y="6364239"/>
              <a:ext cx="5719823" cy="1603175"/>
              <a:chOff x="17333689" y="6338566"/>
              <a:chExt cx="5719823" cy="1603175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2A5891A-EB2A-BE4A-A8FD-E6C5906EB770}"/>
                  </a:ext>
                </a:extLst>
              </p:cNvPr>
              <p:cNvSpPr txBox="1"/>
              <p:nvPr/>
            </p:nvSpPr>
            <p:spPr>
              <a:xfrm>
                <a:off x="17333690" y="6987634"/>
                <a:ext cx="571982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874AED8-EA18-8443-B474-93073BC2D4FF}"/>
                  </a:ext>
                </a:extLst>
              </p:cNvPr>
              <p:cNvSpPr/>
              <p:nvPr/>
            </p:nvSpPr>
            <p:spPr>
              <a:xfrm>
                <a:off x="17333689" y="6338566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Medic 1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C0D7936-A562-E141-BEDE-978DB36E620D}"/>
              </a:ext>
            </a:extLst>
          </p:cNvPr>
          <p:cNvGrpSpPr/>
          <p:nvPr/>
        </p:nvGrpSpPr>
        <p:grpSpPr>
          <a:xfrm>
            <a:off x="1900694" y="9215857"/>
            <a:ext cx="7878352" cy="1808698"/>
            <a:chOff x="1900694" y="6280510"/>
            <a:chExt cx="7878352" cy="1808698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9BC80C6-3871-444F-8E74-3402B84EB433}"/>
                </a:ext>
              </a:extLst>
            </p:cNvPr>
            <p:cNvSpPr/>
            <p:nvPr/>
          </p:nvSpPr>
          <p:spPr>
            <a:xfrm>
              <a:off x="1900694" y="6280510"/>
              <a:ext cx="1808700" cy="18086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56933B5-814B-1A41-B7D7-08F3F93C1DCF}"/>
                </a:ext>
              </a:extLst>
            </p:cNvPr>
            <p:cNvGrpSpPr/>
            <p:nvPr/>
          </p:nvGrpSpPr>
          <p:grpSpPr>
            <a:xfrm>
              <a:off x="4059223" y="6364239"/>
              <a:ext cx="5719823" cy="1603175"/>
              <a:chOff x="17333689" y="6338566"/>
              <a:chExt cx="5719823" cy="1603175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3A6BC0B-79C6-0943-8D86-74FD025568FC}"/>
                  </a:ext>
                </a:extLst>
              </p:cNvPr>
              <p:cNvSpPr txBox="1"/>
              <p:nvPr/>
            </p:nvSpPr>
            <p:spPr>
              <a:xfrm>
                <a:off x="17333690" y="6987634"/>
                <a:ext cx="571982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2C662A3-7CC3-0146-A39D-650A13A8C3E7}"/>
                  </a:ext>
                </a:extLst>
              </p:cNvPr>
              <p:cNvSpPr/>
              <p:nvPr/>
            </p:nvSpPr>
            <p:spPr>
              <a:xfrm>
                <a:off x="17333689" y="6338566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Medic 2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</p:grpSp>
      <p:grpSp>
        <p:nvGrpSpPr>
          <p:cNvPr id="104" name="Grupo 309">
            <a:extLst>
              <a:ext uri="{FF2B5EF4-FFF2-40B4-BE49-F238E27FC236}">
                <a16:creationId xmlns:a16="http://schemas.microsoft.com/office/drawing/2014/main" id="{1222754E-AAA4-F840-80A8-FEAA9ECD3582}"/>
              </a:ext>
            </a:extLst>
          </p:cNvPr>
          <p:cNvGrpSpPr/>
          <p:nvPr/>
        </p:nvGrpSpPr>
        <p:grpSpPr>
          <a:xfrm>
            <a:off x="2400991" y="6649813"/>
            <a:ext cx="825914" cy="1002784"/>
            <a:chOff x="2772311" y="2130234"/>
            <a:chExt cx="428348" cy="520080"/>
          </a:xfrm>
          <a:solidFill>
            <a:schemeClr val="bg1"/>
          </a:solidFill>
        </p:grpSpPr>
        <p:sp>
          <p:nvSpPr>
            <p:cNvPr id="105" name="Forma libre 60">
              <a:extLst>
                <a:ext uri="{FF2B5EF4-FFF2-40B4-BE49-F238E27FC236}">
                  <a16:creationId xmlns:a16="http://schemas.microsoft.com/office/drawing/2014/main" id="{394E7D32-AE2A-6443-B04E-91DA82E3DA7D}"/>
                </a:ext>
              </a:extLst>
            </p:cNvPr>
            <p:cNvSpPr/>
            <p:nvPr/>
          </p:nvSpPr>
          <p:spPr>
            <a:xfrm>
              <a:off x="2863529" y="2130234"/>
              <a:ext cx="244876" cy="244876"/>
            </a:xfrm>
            <a:custGeom>
              <a:avLst/>
              <a:gdLst>
                <a:gd name="connsiteX0" fmla="*/ 122771 w 244875"/>
                <a:gd name="connsiteY0" fmla="*/ 244987 h 244875"/>
                <a:gd name="connsiteX1" fmla="*/ 244987 w 244875"/>
                <a:gd name="connsiteY1" fmla="*/ 122771 h 244875"/>
                <a:gd name="connsiteX2" fmla="*/ 122771 w 244875"/>
                <a:gd name="connsiteY2" fmla="*/ 555 h 244875"/>
                <a:gd name="connsiteX3" fmla="*/ 555 w 244875"/>
                <a:gd name="connsiteY3" fmla="*/ 122771 h 244875"/>
                <a:gd name="connsiteX4" fmla="*/ 122771 w 244875"/>
                <a:gd name="connsiteY4" fmla="*/ 244987 h 244875"/>
                <a:gd name="connsiteX5" fmla="*/ 122771 w 244875"/>
                <a:gd name="connsiteY5" fmla="*/ 27114 h 244875"/>
                <a:gd name="connsiteX6" fmla="*/ 218354 w 244875"/>
                <a:gd name="connsiteY6" fmla="*/ 122697 h 244875"/>
                <a:gd name="connsiteX7" fmla="*/ 122771 w 244875"/>
                <a:gd name="connsiteY7" fmla="*/ 218280 h 244875"/>
                <a:gd name="connsiteX8" fmla="*/ 27188 w 244875"/>
                <a:gd name="connsiteY8" fmla="*/ 122697 h 244875"/>
                <a:gd name="connsiteX9" fmla="*/ 122771 w 244875"/>
                <a:gd name="connsiteY9" fmla="*/ 27114 h 24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875" h="244875">
                  <a:moveTo>
                    <a:pt x="122771" y="244987"/>
                  </a:moveTo>
                  <a:cubicBezTo>
                    <a:pt x="190167" y="244987"/>
                    <a:pt x="244987" y="190167"/>
                    <a:pt x="244987" y="122771"/>
                  </a:cubicBezTo>
                  <a:cubicBezTo>
                    <a:pt x="244987" y="55375"/>
                    <a:pt x="190167" y="555"/>
                    <a:pt x="122771" y="555"/>
                  </a:cubicBezTo>
                  <a:cubicBezTo>
                    <a:pt x="55374" y="555"/>
                    <a:pt x="555" y="55375"/>
                    <a:pt x="555" y="122771"/>
                  </a:cubicBezTo>
                  <a:cubicBezTo>
                    <a:pt x="555" y="190167"/>
                    <a:pt x="55374" y="244987"/>
                    <a:pt x="122771" y="244987"/>
                  </a:cubicBezTo>
                  <a:close/>
                  <a:moveTo>
                    <a:pt x="122771" y="27114"/>
                  </a:moveTo>
                  <a:cubicBezTo>
                    <a:pt x="175519" y="27114"/>
                    <a:pt x="218354" y="70023"/>
                    <a:pt x="218354" y="122697"/>
                  </a:cubicBezTo>
                  <a:cubicBezTo>
                    <a:pt x="218354" y="175371"/>
                    <a:pt x="175445" y="218280"/>
                    <a:pt x="122771" y="218280"/>
                  </a:cubicBezTo>
                  <a:cubicBezTo>
                    <a:pt x="70023" y="218280"/>
                    <a:pt x="27188" y="175371"/>
                    <a:pt x="27188" y="122697"/>
                  </a:cubicBezTo>
                  <a:cubicBezTo>
                    <a:pt x="27188" y="70023"/>
                    <a:pt x="70023" y="27114"/>
                    <a:pt x="122771" y="271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6" name="Forma libre 61">
              <a:extLst>
                <a:ext uri="{FF2B5EF4-FFF2-40B4-BE49-F238E27FC236}">
                  <a16:creationId xmlns:a16="http://schemas.microsoft.com/office/drawing/2014/main" id="{44C15B76-16AF-0646-B1EE-BC982FC2F783}"/>
                </a:ext>
              </a:extLst>
            </p:cNvPr>
            <p:cNvSpPr/>
            <p:nvPr/>
          </p:nvSpPr>
          <p:spPr>
            <a:xfrm>
              <a:off x="2772311" y="2426893"/>
              <a:ext cx="428348" cy="223421"/>
            </a:xfrm>
            <a:custGeom>
              <a:avLst/>
              <a:gdLst>
                <a:gd name="connsiteX0" fmla="*/ 427645 w 428347"/>
                <a:gd name="connsiteY0" fmla="*/ 116781 h 223421"/>
                <a:gd name="connsiteX1" fmla="*/ 391024 w 428347"/>
                <a:gd name="connsiteY1" fmla="*/ 46278 h 223421"/>
                <a:gd name="connsiteX2" fmla="*/ 289153 w 428347"/>
                <a:gd name="connsiteY2" fmla="*/ 928 h 223421"/>
                <a:gd name="connsiteX3" fmla="*/ 276576 w 428347"/>
                <a:gd name="connsiteY3" fmla="*/ 4627 h 223421"/>
                <a:gd name="connsiteX4" fmla="*/ 214063 w 428347"/>
                <a:gd name="connsiteY4" fmla="*/ 68842 h 223421"/>
                <a:gd name="connsiteX5" fmla="*/ 151919 w 428347"/>
                <a:gd name="connsiteY5" fmla="*/ 4627 h 223421"/>
                <a:gd name="connsiteX6" fmla="*/ 139268 w 428347"/>
                <a:gd name="connsiteY6" fmla="*/ 928 h 223421"/>
                <a:gd name="connsiteX7" fmla="*/ 38063 w 428347"/>
                <a:gd name="connsiteY7" fmla="*/ 45538 h 223421"/>
                <a:gd name="connsiteX8" fmla="*/ 555 w 428347"/>
                <a:gd name="connsiteY8" fmla="*/ 117299 h 223421"/>
                <a:gd name="connsiteX9" fmla="*/ 555 w 428347"/>
                <a:gd name="connsiteY9" fmla="*/ 209997 h 223421"/>
                <a:gd name="connsiteX10" fmla="*/ 13871 w 428347"/>
                <a:gd name="connsiteY10" fmla="*/ 223313 h 223421"/>
                <a:gd name="connsiteX11" fmla="*/ 414698 w 428347"/>
                <a:gd name="connsiteY11" fmla="*/ 223313 h 223421"/>
                <a:gd name="connsiteX12" fmla="*/ 428015 w 428347"/>
                <a:gd name="connsiteY12" fmla="*/ 209997 h 223421"/>
                <a:gd name="connsiteX13" fmla="*/ 427645 w 428347"/>
                <a:gd name="connsiteY13" fmla="*/ 116781 h 223421"/>
                <a:gd name="connsiteX14" fmla="*/ 27188 w 428347"/>
                <a:gd name="connsiteY14" fmla="*/ 196533 h 223421"/>
                <a:gd name="connsiteX15" fmla="*/ 27188 w 428347"/>
                <a:gd name="connsiteY15" fmla="*/ 117151 h 223421"/>
                <a:gd name="connsiteX16" fmla="*/ 53303 w 428347"/>
                <a:gd name="connsiteY16" fmla="*/ 67214 h 223421"/>
                <a:gd name="connsiteX17" fmla="*/ 138085 w 428347"/>
                <a:gd name="connsiteY17" fmla="*/ 28449 h 223421"/>
                <a:gd name="connsiteX18" fmla="*/ 204445 w 428347"/>
                <a:gd name="connsiteY18" fmla="*/ 97029 h 223421"/>
                <a:gd name="connsiteX19" fmla="*/ 213989 w 428347"/>
                <a:gd name="connsiteY19" fmla="*/ 101098 h 223421"/>
                <a:gd name="connsiteX20" fmla="*/ 213989 w 428347"/>
                <a:gd name="connsiteY20" fmla="*/ 101098 h 223421"/>
                <a:gd name="connsiteX21" fmla="*/ 223532 w 428347"/>
                <a:gd name="connsiteY21" fmla="*/ 97103 h 223421"/>
                <a:gd name="connsiteX22" fmla="*/ 290263 w 428347"/>
                <a:gd name="connsiteY22" fmla="*/ 28597 h 223421"/>
                <a:gd name="connsiteX23" fmla="*/ 375710 w 428347"/>
                <a:gd name="connsiteY23" fmla="*/ 67954 h 223421"/>
                <a:gd name="connsiteX24" fmla="*/ 401012 w 428347"/>
                <a:gd name="connsiteY24" fmla="*/ 116929 h 223421"/>
                <a:gd name="connsiteX25" fmla="*/ 401382 w 428347"/>
                <a:gd name="connsiteY25" fmla="*/ 196533 h 223421"/>
                <a:gd name="connsiteX26" fmla="*/ 27188 w 428347"/>
                <a:gd name="connsiteY26" fmla="*/ 196533 h 22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347" h="223421">
                  <a:moveTo>
                    <a:pt x="427645" y="116781"/>
                  </a:moveTo>
                  <a:cubicBezTo>
                    <a:pt x="427497" y="88669"/>
                    <a:pt x="413810" y="62258"/>
                    <a:pt x="391024" y="46278"/>
                  </a:cubicBezTo>
                  <a:cubicBezTo>
                    <a:pt x="361062" y="25119"/>
                    <a:pt x="326735" y="9880"/>
                    <a:pt x="289153" y="928"/>
                  </a:cubicBezTo>
                  <a:cubicBezTo>
                    <a:pt x="284566" y="-182"/>
                    <a:pt x="279832" y="1224"/>
                    <a:pt x="276576" y="4627"/>
                  </a:cubicBezTo>
                  <a:lnTo>
                    <a:pt x="214063" y="68842"/>
                  </a:lnTo>
                  <a:lnTo>
                    <a:pt x="151919" y="4627"/>
                  </a:lnTo>
                  <a:cubicBezTo>
                    <a:pt x="148664" y="1224"/>
                    <a:pt x="143855" y="-182"/>
                    <a:pt x="139268" y="928"/>
                  </a:cubicBezTo>
                  <a:cubicBezTo>
                    <a:pt x="101982" y="9732"/>
                    <a:pt x="67951" y="24749"/>
                    <a:pt x="38063" y="45538"/>
                  </a:cubicBezTo>
                  <a:cubicBezTo>
                    <a:pt x="14537" y="61962"/>
                    <a:pt x="555" y="88743"/>
                    <a:pt x="555" y="117299"/>
                  </a:cubicBezTo>
                  <a:lnTo>
                    <a:pt x="555" y="209997"/>
                  </a:lnTo>
                  <a:cubicBezTo>
                    <a:pt x="555" y="217321"/>
                    <a:pt x="6547" y="223313"/>
                    <a:pt x="13871" y="223313"/>
                  </a:cubicBezTo>
                  <a:lnTo>
                    <a:pt x="414698" y="223313"/>
                  </a:lnTo>
                  <a:cubicBezTo>
                    <a:pt x="422022" y="223313"/>
                    <a:pt x="428015" y="217321"/>
                    <a:pt x="428015" y="209997"/>
                  </a:cubicBezTo>
                  <a:cubicBezTo>
                    <a:pt x="428015" y="179221"/>
                    <a:pt x="427793" y="142305"/>
                    <a:pt x="427645" y="116781"/>
                  </a:cubicBezTo>
                  <a:close/>
                  <a:moveTo>
                    <a:pt x="27188" y="196533"/>
                  </a:moveTo>
                  <a:lnTo>
                    <a:pt x="27188" y="117151"/>
                  </a:lnTo>
                  <a:cubicBezTo>
                    <a:pt x="27188" y="97325"/>
                    <a:pt x="36953" y="78681"/>
                    <a:pt x="53303" y="67214"/>
                  </a:cubicBezTo>
                  <a:cubicBezTo>
                    <a:pt x="78456" y="49681"/>
                    <a:pt x="106939" y="36660"/>
                    <a:pt x="138085" y="28449"/>
                  </a:cubicBezTo>
                  <a:lnTo>
                    <a:pt x="204445" y="97029"/>
                  </a:lnTo>
                  <a:cubicBezTo>
                    <a:pt x="206961" y="99618"/>
                    <a:pt x="210364" y="101098"/>
                    <a:pt x="213989" y="101098"/>
                  </a:cubicBezTo>
                  <a:cubicBezTo>
                    <a:pt x="213989" y="101098"/>
                    <a:pt x="213989" y="101098"/>
                    <a:pt x="213989" y="101098"/>
                  </a:cubicBezTo>
                  <a:cubicBezTo>
                    <a:pt x="217614" y="101098"/>
                    <a:pt x="221017" y="99618"/>
                    <a:pt x="223532" y="97103"/>
                  </a:cubicBezTo>
                  <a:lnTo>
                    <a:pt x="290263" y="28597"/>
                  </a:lnTo>
                  <a:cubicBezTo>
                    <a:pt x="321705" y="36882"/>
                    <a:pt x="350409" y="50125"/>
                    <a:pt x="375710" y="67954"/>
                  </a:cubicBezTo>
                  <a:cubicBezTo>
                    <a:pt x="391468" y="79051"/>
                    <a:pt x="400938" y="97325"/>
                    <a:pt x="401012" y="116929"/>
                  </a:cubicBezTo>
                  <a:cubicBezTo>
                    <a:pt x="401160" y="138828"/>
                    <a:pt x="401308" y="169086"/>
                    <a:pt x="401382" y="196533"/>
                  </a:cubicBezTo>
                  <a:lnTo>
                    <a:pt x="27188" y="1965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7" name="Forma libre 62">
              <a:extLst>
                <a:ext uri="{FF2B5EF4-FFF2-40B4-BE49-F238E27FC236}">
                  <a16:creationId xmlns:a16="http://schemas.microsoft.com/office/drawing/2014/main" id="{064A744B-44D3-5B44-9698-FCD95F3CD4CD}"/>
                </a:ext>
              </a:extLst>
            </p:cNvPr>
            <p:cNvSpPr/>
            <p:nvPr/>
          </p:nvSpPr>
          <p:spPr>
            <a:xfrm>
              <a:off x="3039381" y="2516339"/>
              <a:ext cx="80639" cy="80639"/>
            </a:xfrm>
            <a:custGeom>
              <a:avLst/>
              <a:gdLst>
                <a:gd name="connsiteX0" fmla="*/ 50418 w 80638"/>
                <a:gd name="connsiteY0" fmla="*/ 555 h 80638"/>
                <a:gd name="connsiteX1" fmla="*/ 30665 w 80638"/>
                <a:gd name="connsiteY1" fmla="*/ 555 h 80638"/>
                <a:gd name="connsiteX2" fmla="*/ 30665 w 80638"/>
                <a:gd name="connsiteY2" fmla="*/ 30665 h 80638"/>
                <a:gd name="connsiteX3" fmla="*/ 555 w 80638"/>
                <a:gd name="connsiteY3" fmla="*/ 30665 h 80638"/>
                <a:gd name="connsiteX4" fmla="*/ 555 w 80638"/>
                <a:gd name="connsiteY4" fmla="*/ 50418 h 80638"/>
                <a:gd name="connsiteX5" fmla="*/ 30665 w 80638"/>
                <a:gd name="connsiteY5" fmla="*/ 50418 h 80638"/>
                <a:gd name="connsiteX6" fmla="*/ 30665 w 80638"/>
                <a:gd name="connsiteY6" fmla="*/ 80454 h 80638"/>
                <a:gd name="connsiteX7" fmla="*/ 50418 w 80638"/>
                <a:gd name="connsiteY7" fmla="*/ 80454 h 80638"/>
                <a:gd name="connsiteX8" fmla="*/ 50418 w 80638"/>
                <a:gd name="connsiteY8" fmla="*/ 50418 h 80638"/>
                <a:gd name="connsiteX9" fmla="*/ 80528 w 80638"/>
                <a:gd name="connsiteY9" fmla="*/ 50418 h 80638"/>
                <a:gd name="connsiteX10" fmla="*/ 80528 w 80638"/>
                <a:gd name="connsiteY10" fmla="*/ 30665 h 80638"/>
                <a:gd name="connsiteX11" fmla="*/ 50418 w 80638"/>
                <a:gd name="connsiteY11" fmla="*/ 30665 h 8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38" h="80638">
                  <a:moveTo>
                    <a:pt x="50418" y="555"/>
                  </a:moveTo>
                  <a:lnTo>
                    <a:pt x="30665" y="555"/>
                  </a:lnTo>
                  <a:lnTo>
                    <a:pt x="30665" y="30665"/>
                  </a:lnTo>
                  <a:lnTo>
                    <a:pt x="555" y="30665"/>
                  </a:lnTo>
                  <a:lnTo>
                    <a:pt x="555" y="50418"/>
                  </a:lnTo>
                  <a:lnTo>
                    <a:pt x="30665" y="50418"/>
                  </a:lnTo>
                  <a:lnTo>
                    <a:pt x="30665" y="80454"/>
                  </a:lnTo>
                  <a:lnTo>
                    <a:pt x="50418" y="80454"/>
                  </a:lnTo>
                  <a:lnTo>
                    <a:pt x="50418" y="50418"/>
                  </a:lnTo>
                  <a:lnTo>
                    <a:pt x="80528" y="50418"/>
                  </a:lnTo>
                  <a:lnTo>
                    <a:pt x="80528" y="30665"/>
                  </a:lnTo>
                  <a:lnTo>
                    <a:pt x="50418" y="30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8" name="Grupo 309">
            <a:extLst>
              <a:ext uri="{FF2B5EF4-FFF2-40B4-BE49-F238E27FC236}">
                <a16:creationId xmlns:a16="http://schemas.microsoft.com/office/drawing/2014/main" id="{9436334F-B0CB-134B-B464-77346E0260C1}"/>
              </a:ext>
            </a:extLst>
          </p:cNvPr>
          <p:cNvGrpSpPr/>
          <p:nvPr/>
        </p:nvGrpSpPr>
        <p:grpSpPr>
          <a:xfrm>
            <a:off x="2400991" y="9578543"/>
            <a:ext cx="825914" cy="1002784"/>
            <a:chOff x="2772311" y="2130234"/>
            <a:chExt cx="428348" cy="520080"/>
          </a:xfrm>
          <a:solidFill>
            <a:schemeClr val="bg1"/>
          </a:solidFill>
        </p:grpSpPr>
        <p:sp>
          <p:nvSpPr>
            <p:cNvPr id="109" name="Forma libre 60">
              <a:extLst>
                <a:ext uri="{FF2B5EF4-FFF2-40B4-BE49-F238E27FC236}">
                  <a16:creationId xmlns:a16="http://schemas.microsoft.com/office/drawing/2014/main" id="{AFCA57AA-85D1-7D4A-8398-789FCD838899}"/>
                </a:ext>
              </a:extLst>
            </p:cNvPr>
            <p:cNvSpPr/>
            <p:nvPr/>
          </p:nvSpPr>
          <p:spPr>
            <a:xfrm>
              <a:off x="2863529" y="2130234"/>
              <a:ext cx="244876" cy="244876"/>
            </a:xfrm>
            <a:custGeom>
              <a:avLst/>
              <a:gdLst>
                <a:gd name="connsiteX0" fmla="*/ 122771 w 244875"/>
                <a:gd name="connsiteY0" fmla="*/ 244987 h 244875"/>
                <a:gd name="connsiteX1" fmla="*/ 244987 w 244875"/>
                <a:gd name="connsiteY1" fmla="*/ 122771 h 244875"/>
                <a:gd name="connsiteX2" fmla="*/ 122771 w 244875"/>
                <a:gd name="connsiteY2" fmla="*/ 555 h 244875"/>
                <a:gd name="connsiteX3" fmla="*/ 555 w 244875"/>
                <a:gd name="connsiteY3" fmla="*/ 122771 h 244875"/>
                <a:gd name="connsiteX4" fmla="*/ 122771 w 244875"/>
                <a:gd name="connsiteY4" fmla="*/ 244987 h 244875"/>
                <a:gd name="connsiteX5" fmla="*/ 122771 w 244875"/>
                <a:gd name="connsiteY5" fmla="*/ 27114 h 244875"/>
                <a:gd name="connsiteX6" fmla="*/ 218354 w 244875"/>
                <a:gd name="connsiteY6" fmla="*/ 122697 h 244875"/>
                <a:gd name="connsiteX7" fmla="*/ 122771 w 244875"/>
                <a:gd name="connsiteY7" fmla="*/ 218280 h 244875"/>
                <a:gd name="connsiteX8" fmla="*/ 27188 w 244875"/>
                <a:gd name="connsiteY8" fmla="*/ 122697 h 244875"/>
                <a:gd name="connsiteX9" fmla="*/ 122771 w 244875"/>
                <a:gd name="connsiteY9" fmla="*/ 27114 h 24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875" h="244875">
                  <a:moveTo>
                    <a:pt x="122771" y="244987"/>
                  </a:moveTo>
                  <a:cubicBezTo>
                    <a:pt x="190167" y="244987"/>
                    <a:pt x="244987" y="190167"/>
                    <a:pt x="244987" y="122771"/>
                  </a:cubicBezTo>
                  <a:cubicBezTo>
                    <a:pt x="244987" y="55375"/>
                    <a:pt x="190167" y="555"/>
                    <a:pt x="122771" y="555"/>
                  </a:cubicBezTo>
                  <a:cubicBezTo>
                    <a:pt x="55374" y="555"/>
                    <a:pt x="555" y="55375"/>
                    <a:pt x="555" y="122771"/>
                  </a:cubicBezTo>
                  <a:cubicBezTo>
                    <a:pt x="555" y="190167"/>
                    <a:pt x="55374" y="244987"/>
                    <a:pt x="122771" y="244987"/>
                  </a:cubicBezTo>
                  <a:close/>
                  <a:moveTo>
                    <a:pt x="122771" y="27114"/>
                  </a:moveTo>
                  <a:cubicBezTo>
                    <a:pt x="175519" y="27114"/>
                    <a:pt x="218354" y="70023"/>
                    <a:pt x="218354" y="122697"/>
                  </a:cubicBezTo>
                  <a:cubicBezTo>
                    <a:pt x="218354" y="175371"/>
                    <a:pt x="175445" y="218280"/>
                    <a:pt x="122771" y="218280"/>
                  </a:cubicBezTo>
                  <a:cubicBezTo>
                    <a:pt x="70023" y="218280"/>
                    <a:pt x="27188" y="175371"/>
                    <a:pt x="27188" y="122697"/>
                  </a:cubicBezTo>
                  <a:cubicBezTo>
                    <a:pt x="27188" y="70023"/>
                    <a:pt x="70023" y="27114"/>
                    <a:pt x="122771" y="271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0" name="Forma libre 61">
              <a:extLst>
                <a:ext uri="{FF2B5EF4-FFF2-40B4-BE49-F238E27FC236}">
                  <a16:creationId xmlns:a16="http://schemas.microsoft.com/office/drawing/2014/main" id="{0617D882-D208-6C4A-A7A4-44A284CFC8D9}"/>
                </a:ext>
              </a:extLst>
            </p:cNvPr>
            <p:cNvSpPr/>
            <p:nvPr/>
          </p:nvSpPr>
          <p:spPr>
            <a:xfrm>
              <a:off x="2772311" y="2426893"/>
              <a:ext cx="428348" cy="223421"/>
            </a:xfrm>
            <a:custGeom>
              <a:avLst/>
              <a:gdLst>
                <a:gd name="connsiteX0" fmla="*/ 427645 w 428347"/>
                <a:gd name="connsiteY0" fmla="*/ 116781 h 223421"/>
                <a:gd name="connsiteX1" fmla="*/ 391024 w 428347"/>
                <a:gd name="connsiteY1" fmla="*/ 46278 h 223421"/>
                <a:gd name="connsiteX2" fmla="*/ 289153 w 428347"/>
                <a:gd name="connsiteY2" fmla="*/ 928 h 223421"/>
                <a:gd name="connsiteX3" fmla="*/ 276576 w 428347"/>
                <a:gd name="connsiteY3" fmla="*/ 4627 h 223421"/>
                <a:gd name="connsiteX4" fmla="*/ 214063 w 428347"/>
                <a:gd name="connsiteY4" fmla="*/ 68842 h 223421"/>
                <a:gd name="connsiteX5" fmla="*/ 151919 w 428347"/>
                <a:gd name="connsiteY5" fmla="*/ 4627 h 223421"/>
                <a:gd name="connsiteX6" fmla="*/ 139268 w 428347"/>
                <a:gd name="connsiteY6" fmla="*/ 928 h 223421"/>
                <a:gd name="connsiteX7" fmla="*/ 38063 w 428347"/>
                <a:gd name="connsiteY7" fmla="*/ 45538 h 223421"/>
                <a:gd name="connsiteX8" fmla="*/ 555 w 428347"/>
                <a:gd name="connsiteY8" fmla="*/ 117299 h 223421"/>
                <a:gd name="connsiteX9" fmla="*/ 555 w 428347"/>
                <a:gd name="connsiteY9" fmla="*/ 209997 h 223421"/>
                <a:gd name="connsiteX10" fmla="*/ 13871 w 428347"/>
                <a:gd name="connsiteY10" fmla="*/ 223313 h 223421"/>
                <a:gd name="connsiteX11" fmla="*/ 414698 w 428347"/>
                <a:gd name="connsiteY11" fmla="*/ 223313 h 223421"/>
                <a:gd name="connsiteX12" fmla="*/ 428015 w 428347"/>
                <a:gd name="connsiteY12" fmla="*/ 209997 h 223421"/>
                <a:gd name="connsiteX13" fmla="*/ 427645 w 428347"/>
                <a:gd name="connsiteY13" fmla="*/ 116781 h 223421"/>
                <a:gd name="connsiteX14" fmla="*/ 27188 w 428347"/>
                <a:gd name="connsiteY14" fmla="*/ 196533 h 223421"/>
                <a:gd name="connsiteX15" fmla="*/ 27188 w 428347"/>
                <a:gd name="connsiteY15" fmla="*/ 117151 h 223421"/>
                <a:gd name="connsiteX16" fmla="*/ 53303 w 428347"/>
                <a:gd name="connsiteY16" fmla="*/ 67214 h 223421"/>
                <a:gd name="connsiteX17" fmla="*/ 138085 w 428347"/>
                <a:gd name="connsiteY17" fmla="*/ 28449 h 223421"/>
                <a:gd name="connsiteX18" fmla="*/ 204445 w 428347"/>
                <a:gd name="connsiteY18" fmla="*/ 97029 h 223421"/>
                <a:gd name="connsiteX19" fmla="*/ 213989 w 428347"/>
                <a:gd name="connsiteY19" fmla="*/ 101098 h 223421"/>
                <a:gd name="connsiteX20" fmla="*/ 213989 w 428347"/>
                <a:gd name="connsiteY20" fmla="*/ 101098 h 223421"/>
                <a:gd name="connsiteX21" fmla="*/ 223532 w 428347"/>
                <a:gd name="connsiteY21" fmla="*/ 97103 h 223421"/>
                <a:gd name="connsiteX22" fmla="*/ 290263 w 428347"/>
                <a:gd name="connsiteY22" fmla="*/ 28597 h 223421"/>
                <a:gd name="connsiteX23" fmla="*/ 375710 w 428347"/>
                <a:gd name="connsiteY23" fmla="*/ 67954 h 223421"/>
                <a:gd name="connsiteX24" fmla="*/ 401012 w 428347"/>
                <a:gd name="connsiteY24" fmla="*/ 116929 h 223421"/>
                <a:gd name="connsiteX25" fmla="*/ 401382 w 428347"/>
                <a:gd name="connsiteY25" fmla="*/ 196533 h 223421"/>
                <a:gd name="connsiteX26" fmla="*/ 27188 w 428347"/>
                <a:gd name="connsiteY26" fmla="*/ 196533 h 22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347" h="223421">
                  <a:moveTo>
                    <a:pt x="427645" y="116781"/>
                  </a:moveTo>
                  <a:cubicBezTo>
                    <a:pt x="427497" y="88669"/>
                    <a:pt x="413810" y="62258"/>
                    <a:pt x="391024" y="46278"/>
                  </a:cubicBezTo>
                  <a:cubicBezTo>
                    <a:pt x="361062" y="25119"/>
                    <a:pt x="326735" y="9880"/>
                    <a:pt x="289153" y="928"/>
                  </a:cubicBezTo>
                  <a:cubicBezTo>
                    <a:pt x="284566" y="-182"/>
                    <a:pt x="279832" y="1224"/>
                    <a:pt x="276576" y="4627"/>
                  </a:cubicBezTo>
                  <a:lnTo>
                    <a:pt x="214063" y="68842"/>
                  </a:lnTo>
                  <a:lnTo>
                    <a:pt x="151919" y="4627"/>
                  </a:lnTo>
                  <a:cubicBezTo>
                    <a:pt x="148664" y="1224"/>
                    <a:pt x="143855" y="-182"/>
                    <a:pt x="139268" y="928"/>
                  </a:cubicBezTo>
                  <a:cubicBezTo>
                    <a:pt x="101982" y="9732"/>
                    <a:pt x="67951" y="24749"/>
                    <a:pt x="38063" y="45538"/>
                  </a:cubicBezTo>
                  <a:cubicBezTo>
                    <a:pt x="14537" y="61962"/>
                    <a:pt x="555" y="88743"/>
                    <a:pt x="555" y="117299"/>
                  </a:cubicBezTo>
                  <a:lnTo>
                    <a:pt x="555" y="209997"/>
                  </a:lnTo>
                  <a:cubicBezTo>
                    <a:pt x="555" y="217321"/>
                    <a:pt x="6547" y="223313"/>
                    <a:pt x="13871" y="223313"/>
                  </a:cubicBezTo>
                  <a:lnTo>
                    <a:pt x="414698" y="223313"/>
                  </a:lnTo>
                  <a:cubicBezTo>
                    <a:pt x="422022" y="223313"/>
                    <a:pt x="428015" y="217321"/>
                    <a:pt x="428015" y="209997"/>
                  </a:cubicBezTo>
                  <a:cubicBezTo>
                    <a:pt x="428015" y="179221"/>
                    <a:pt x="427793" y="142305"/>
                    <a:pt x="427645" y="116781"/>
                  </a:cubicBezTo>
                  <a:close/>
                  <a:moveTo>
                    <a:pt x="27188" y="196533"/>
                  </a:moveTo>
                  <a:lnTo>
                    <a:pt x="27188" y="117151"/>
                  </a:lnTo>
                  <a:cubicBezTo>
                    <a:pt x="27188" y="97325"/>
                    <a:pt x="36953" y="78681"/>
                    <a:pt x="53303" y="67214"/>
                  </a:cubicBezTo>
                  <a:cubicBezTo>
                    <a:pt x="78456" y="49681"/>
                    <a:pt x="106939" y="36660"/>
                    <a:pt x="138085" y="28449"/>
                  </a:cubicBezTo>
                  <a:lnTo>
                    <a:pt x="204445" y="97029"/>
                  </a:lnTo>
                  <a:cubicBezTo>
                    <a:pt x="206961" y="99618"/>
                    <a:pt x="210364" y="101098"/>
                    <a:pt x="213989" y="101098"/>
                  </a:cubicBezTo>
                  <a:cubicBezTo>
                    <a:pt x="213989" y="101098"/>
                    <a:pt x="213989" y="101098"/>
                    <a:pt x="213989" y="101098"/>
                  </a:cubicBezTo>
                  <a:cubicBezTo>
                    <a:pt x="217614" y="101098"/>
                    <a:pt x="221017" y="99618"/>
                    <a:pt x="223532" y="97103"/>
                  </a:cubicBezTo>
                  <a:lnTo>
                    <a:pt x="290263" y="28597"/>
                  </a:lnTo>
                  <a:cubicBezTo>
                    <a:pt x="321705" y="36882"/>
                    <a:pt x="350409" y="50125"/>
                    <a:pt x="375710" y="67954"/>
                  </a:cubicBezTo>
                  <a:cubicBezTo>
                    <a:pt x="391468" y="79051"/>
                    <a:pt x="400938" y="97325"/>
                    <a:pt x="401012" y="116929"/>
                  </a:cubicBezTo>
                  <a:cubicBezTo>
                    <a:pt x="401160" y="138828"/>
                    <a:pt x="401308" y="169086"/>
                    <a:pt x="401382" y="196533"/>
                  </a:cubicBezTo>
                  <a:lnTo>
                    <a:pt x="27188" y="1965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1" name="Forma libre 62">
              <a:extLst>
                <a:ext uri="{FF2B5EF4-FFF2-40B4-BE49-F238E27FC236}">
                  <a16:creationId xmlns:a16="http://schemas.microsoft.com/office/drawing/2014/main" id="{B8E5B8DB-0B80-E245-A4C5-40487E99A232}"/>
                </a:ext>
              </a:extLst>
            </p:cNvPr>
            <p:cNvSpPr/>
            <p:nvPr/>
          </p:nvSpPr>
          <p:spPr>
            <a:xfrm>
              <a:off x="3039381" y="2516339"/>
              <a:ext cx="80639" cy="80639"/>
            </a:xfrm>
            <a:custGeom>
              <a:avLst/>
              <a:gdLst>
                <a:gd name="connsiteX0" fmla="*/ 50418 w 80638"/>
                <a:gd name="connsiteY0" fmla="*/ 555 h 80638"/>
                <a:gd name="connsiteX1" fmla="*/ 30665 w 80638"/>
                <a:gd name="connsiteY1" fmla="*/ 555 h 80638"/>
                <a:gd name="connsiteX2" fmla="*/ 30665 w 80638"/>
                <a:gd name="connsiteY2" fmla="*/ 30665 h 80638"/>
                <a:gd name="connsiteX3" fmla="*/ 555 w 80638"/>
                <a:gd name="connsiteY3" fmla="*/ 30665 h 80638"/>
                <a:gd name="connsiteX4" fmla="*/ 555 w 80638"/>
                <a:gd name="connsiteY4" fmla="*/ 50418 h 80638"/>
                <a:gd name="connsiteX5" fmla="*/ 30665 w 80638"/>
                <a:gd name="connsiteY5" fmla="*/ 50418 h 80638"/>
                <a:gd name="connsiteX6" fmla="*/ 30665 w 80638"/>
                <a:gd name="connsiteY6" fmla="*/ 80454 h 80638"/>
                <a:gd name="connsiteX7" fmla="*/ 50418 w 80638"/>
                <a:gd name="connsiteY7" fmla="*/ 80454 h 80638"/>
                <a:gd name="connsiteX8" fmla="*/ 50418 w 80638"/>
                <a:gd name="connsiteY8" fmla="*/ 50418 h 80638"/>
                <a:gd name="connsiteX9" fmla="*/ 80528 w 80638"/>
                <a:gd name="connsiteY9" fmla="*/ 50418 h 80638"/>
                <a:gd name="connsiteX10" fmla="*/ 80528 w 80638"/>
                <a:gd name="connsiteY10" fmla="*/ 30665 h 80638"/>
                <a:gd name="connsiteX11" fmla="*/ 50418 w 80638"/>
                <a:gd name="connsiteY11" fmla="*/ 30665 h 8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38" h="80638">
                  <a:moveTo>
                    <a:pt x="50418" y="555"/>
                  </a:moveTo>
                  <a:lnTo>
                    <a:pt x="30665" y="555"/>
                  </a:lnTo>
                  <a:lnTo>
                    <a:pt x="30665" y="30665"/>
                  </a:lnTo>
                  <a:lnTo>
                    <a:pt x="555" y="30665"/>
                  </a:lnTo>
                  <a:lnTo>
                    <a:pt x="555" y="50418"/>
                  </a:lnTo>
                  <a:lnTo>
                    <a:pt x="30665" y="50418"/>
                  </a:lnTo>
                  <a:lnTo>
                    <a:pt x="30665" y="80454"/>
                  </a:lnTo>
                  <a:lnTo>
                    <a:pt x="50418" y="80454"/>
                  </a:lnTo>
                  <a:lnTo>
                    <a:pt x="50418" y="50418"/>
                  </a:lnTo>
                  <a:lnTo>
                    <a:pt x="80528" y="50418"/>
                  </a:lnTo>
                  <a:lnTo>
                    <a:pt x="80528" y="30665"/>
                  </a:lnTo>
                  <a:lnTo>
                    <a:pt x="50418" y="30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37543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952690" y="1345061"/>
            <a:ext cx="13483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6546DB-EA64-B146-941B-31468523A1C1}"/>
              </a:ext>
            </a:extLst>
          </p:cNvPr>
          <p:cNvGrpSpPr/>
          <p:nvPr/>
        </p:nvGrpSpPr>
        <p:grpSpPr>
          <a:xfrm>
            <a:off x="14259196" y="1793631"/>
            <a:ext cx="8165764" cy="11922368"/>
            <a:chOff x="14256053" y="1789042"/>
            <a:chExt cx="8168907" cy="11926957"/>
          </a:xfrm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6AA3C08-92B7-E144-B4D7-EE2F3DB5D7A4}"/>
                </a:ext>
              </a:extLst>
            </p:cNvPr>
            <p:cNvSpPr/>
            <p:nvPr/>
          </p:nvSpPr>
          <p:spPr>
            <a:xfrm flipH="1">
              <a:off x="17634692" y="1789042"/>
              <a:ext cx="4790268" cy="11926957"/>
            </a:xfrm>
            <a:custGeom>
              <a:avLst/>
              <a:gdLst>
                <a:gd name="connsiteX0" fmla="*/ -136 w 4652437"/>
                <a:gd name="connsiteY0" fmla="*/ 6263768 h 11583783"/>
                <a:gd name="connsiteX1" fmla="*/ -136 w 4652437"/>
                <a:gd name="connsiteY1" fmla="*/ 6229683 h 11583783"/>
                <a:gd name="connsiteX2" fmla="*/ 716380 w 4652437"/>
                <a:gd name="connsiteY2" fmla="*/ 3615178 h 11583783"/>
                <a:gd name="connsiteX3" fmla="*/ 1377365 w 4652437"/>
                <a:gd name="connsiteY3" fmla="*/ 2753406 h 11583783"/>
                <a:gd name="connsiteX4" fmla="*/ 1514160 w 4652437"/>
                <a:gd name="connsiteY4" fmla="*/ 2503934 h 11583783"/>
                <a:gd name="connsiteX5" fmla="*/ 905681 w 4652437"/>
                <a:gd name="connsiteY5" fmla="*/ 2406520 h 11583783"/>
                <a:gd name="connsiteX6" fmla="*/ 895620 w 4652437"/>
                <a:gd name="connsiteY6" fmla="*/ 2147318 h 11583783"/>
                <a:gd name="connsiteX7" fmla="*/ 1587999 w 4652437"/>
                <a:gd name="connsiteY7" fmla="*/ 65785 h 11583783"/>
                <a:gd name="connsiteX8" fmla="*/ 2123957 w 4652437"/>
                <a:gd name="connsiteY8" fmla="*/ -679 h 11583783"/>
                <a:gd name="connsiteX9" fmla="*/ 3328047 w 4652437"/>
                <a:gd name="connsiteY9" fmla="*/ 1053446 h 11583783"/>
                <a:gd name="connsiteX10" fmla="*/ 3241066 w 4652437"/>
                <a:gd name="connsiteY10" fmla="*/ 1108915 h 11583783"/>
                <a:gd name="connsiteX11" fmla="*/ 3209067 w 4652437"/>
                <a:gd name="connsiteY11" fmla="*/ 1107101 h 11583783"/>
                <a:gd name="connsiteX12" fmla="*/ 3173110 w 4652437"/>
                <a:gd name="connsiteY12" fmla="*/ 1220293 h 11583783"/>
                <a:gd name="connsiteX13" fmla="*/ 3202194 w 4652437"/>
                <a:gd name="connsiteY13" fmla="*/ 1463497 h 11583783"/>
                <a:gd name="connsiteX14" fmla="*/ 3329862 w 4652437"/>
                <a:gd name="connsiteY14" fmla="*/ 1679105 h 11583783"/>
                <a:gd name="connsiteX15" fmla="*/ 3246785 w 4652437"/>
                <a:gd name="connsiteY15" fmla="*/ 1777619 h 11583783"/>
                <a:gd name="connsiteX16" fmla="*/ 3181741 w 4652437"/>
                <a:gd name="connsiteY16" fmla="*/ 1798563 h 11583783"/>
                <a:gd name="connsiteX17" fmla="*/ 3211707 w 4652437"/>
                <a:gd name="connsiteY17" fmla="*/ 1935998 h 11583783"/>
                <a:gd name="connsiteX18" fmla="*/ 3161123 w 4652437"/>
                <a:gd name="connsiteY18" fmla="*/ 2000703 h 11583783"/>
                <a:gd name="connsiteX19" fmla="*/ 3106912 w 4652437"/>
                <a:gd name="connsiteY19" fmla="*/ 2015655 h 11583783"/>
                <a:gd name="connsiteX20" fmla="*/ 3130774 w 4652437"/>
                <a:gd name="connsiteY20" fmla="*/ 2062054 h 11583783"/>
                <a:gd name="connsiteX21" fmla="*/ 3120162 w 4652437"/>
                <a:gd name="connsiteY21" fmla="*/ 2144515 h 11583783"/>
                <a:gd name="connsiteX22" fmla="*/ 3026145 w 4652437"/>
                <a:gd name="connsiteY22" fmla="*/ 2201192 h 11583783"/>
                <a:gd name="connsiteX23" fmla="*/ 2928992 w 4652437"/>
                <a:gd name="connsiteY23" fmla="*/ 2480130 h 11583783"/>
                <a:gd name="connsiteX24" fmla="*/ 2595641 w 4652437"/>
                <a:gd name="connsiteY24" fmla="*/ 2615202 h 11583783"/>
                <a:gd name="connsiteX25" fmla="*/ 2430698 w 4652437"/>
                <a:gd name="connsiteY25" fmla="*/ 2945045 h 11583783"/>
                <a:gd name="connsiteX26" fmla="*/ 3915631 w 4652437"/>
                <a:gd name="connsiteY26" fmla="*/ 4646929 h 11583783"/>
                <a:gd name="connsiteX27" fmla="*/ 3582336 w 4652437"/>
                <a:gd name="connsiteY27" fmla="*/ 5527281 h 11583783"/>
                <a:gd name="connsiteX28" fmla="*/ 4501127 w 4652437"/>
                <a:gd name="connsiteY28" fmla="*/ 6823897 h 11583783"/>
                <a:gd name="connsiteX29" fmla="*/ 4630609 w 4652437"/>
                <a:gd name="connsiteY29" fmla="*/ 7274683 h 11583783"/>
                <a:gd name="connsiteX30" fmla="*/ 4559573 w 4652437"/>
                <a:gd name="connsiteY30" fmla="*/ 7506838 h 11583783"/>
                <a:gd name="connsiteX31" fmla="*/ 3596850 w 4652437"/>
                <a:gd name="connsiteY31" fmla="*/ 9909200 h 11583783"/>
                <a:gd name="connsiteX32" fmla="*/ 3529938 w 4652437"/>
                <a:gd name="connsiteY32" fmla="*/ 11583046 h 11583783"/>
                <a:gd name="connsiteX33" fmla="*/ 1374671 w 4652437"/>
                <a:gd name="connsiteY33" fmla="*/ 11583046 h 11583783"/>
                <a:gd name="connsiteX34" fmla="*/ 1199721 w 4652437"/>
                <a:gd name="connsiteY34" fmla="*/ 10457565 h 11583783"/>
                <a:gd name="connsiteX35" fmla="*/ 651337 w 4652437"/>
                <a:gd name="connsiteY35" fmla="*/ 8676409 h 11583783"/>
                <a:gd name="connsiteX36" fmla="*/ 691969 w 4652437"/>
                <a:gd name="connsiteY36" fmla="*/ 8518084 h 11583783"/>
                <a:gd name="connsiteX37" fmla="*/ 325244 w 4652437"/>
                <a:gd name="connsiteY37" fmla="*/ 7614588 h 11583783"/>
                <a:gd name="connsiteX38" fmla="*/ -136 w 4652437"/>
                <a:gd name="connsiteY38" fmla="*/ 6263768 h 11583783"/>
                <a:gd name="connsiteX39" fmla="*/ 708078 w 4652437"/>
                <a:gd name="connsiteY39" fmla="*/ 6402741 h 11583783"/>
                <a:gd name="connsiteX40" fmla="*/ 1046927 w 4652437"/>
                <a:gd name="connsiteY40" fmla="*/ 7696884 h 11583783"/>
                <a:gd name="connsiteX41" fmla="*/ 1236009 w 4652437"/>
                <a:gd name="connsiteY41" fmla="*/ 7294199 h 11583783"/>
                <a:gd name="connsiteX42" fmla="*/ 893860 w 4652437"/>
                <a:gd name="connsiteY42" fmla="*/ 5852067 h 11583783"/>
                <a:gd name="connsiteX43" fmla="*/ 708078 w 4652437"/>
                <a:gd name="connsiteY43" fmla="*/ 6402741 h 11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652437" h="11583783">
                  <a:moveTo>
                    <a:pt x="-136" y="6263768"/>
                  </a:moveTo>
                  <a:cubicBezTo>
                    <a:pt x="-136" y="6251563"/>
                    <a:pt x="-136" y="6240019"/>
                    <a:pt x="-136" y="6229683"/>
                  </a:cubicBezTo>
                  <a:cubicBezTo>
                    <a:pt x="5362" y="6039309"/>
                    <a:pt x="510146" y="4186192"/>
                    <a:pt x="716380" y="3615178"/>
                  </a:cubicBezTo>
                  <a:cubicBezTo>
                    <a:pt x="922615" y="3044163"/>
                    <a:pt x="1152107" y="3012443"/>
                    <a:pt x="1377365" y="2753406"/>
                  </a:cubicBezTo>
                  <a:cubicBezTo>
                    <a:pt x="1440814" y="2681335"/>
                    <a:pt x="1487548" y="2596180"/>
                    <a:pt x="1514160" y="2503934"/>
                  </a:cubicBezTo>
                  <a:cubicBezTo>
                    <a:pt x="1284283" y="2589694"/>
                    <a:pt x="905681" y="2406520"/>
                    <a:pt x="905681" y="2406520"/>
                  </a:cubicBezTo>
                  <a:cubicBezTo>
                    <a:pt x="895510" y="2363915"/>
                    <a:pt x="898973" y="2170132"/>
                    <a:pt x="895620" y="2147318"/>
                  </a:cubicBezTo>
                  <a:cubicBezTo>
                    <a:pt x="903867" y="2051664"/>
                    <a:pt x="738483" y="278204"/>
                    <a:pt x="1587999" y="65785"/>
                  </a:cubicBezTo>
                  <a:cubicBezTo>
                    <a:pt x="1663378" y="39397"/>
                    <a:pt x="1873902" y="255"/>
                    <a:pt x="2123957" y="-679"/>
                  </a:cubicBezTo>
                  <a:cubicBezTo>
                    <a:pt x="2666457" y="-4417"/>
                    <a:pt x="3399523" y="170895"/>
                    <a:pt x="3328047" y="1053446"/>
                  </a:cubicBezTo>
                  <a:cubicBezTo>
                    <a:pt x="3328047" y="1053446"/>
                    <a:pt x="3322549" y="1109850"/>
                    <a:pt x="3241066" y="1108915"/>
                  </a:cubicBezTo>
                  <a:cubicBezTo>
                    <a:pt x="3230345" y="1109190"/>
                    <a:pt x="3219679" y="1108585"/>
                    <a:pt x="3209067" y="1107101"/>
                  </a:cubicBezTo>
                  <a:cubicBezTo>
                    <a:pt x="3194332" y="1130960"/>
                    <a:pt x="3185975" y="1169606"/>
                    <a:pt x="3173110" y="1220293"/>
                  </a:cubicBezTo>
                  <a:cubicBezTo>
                    <a:pt x="3167172" y="1255421"/>
                    <a:pt x="3121482" y="1368172"/>
                    <a:pt x="3202194" y="1463497"/>
                  </a:cubicBezTo>
                  <a:cubicBezTo>
                    <a:pt x="3232819" y="1510170"/>
                    <a:pt x="3333710" y="1648045"/>
                    <a:pt x="3329862" y="1679105"/>
                  </a:cubicBezTo>
                  <a:cubicBezTo>
                    <a:pt x="3323758" y="1728582"/>
                    <a:pt x="3296873" y="1757333"/>
                    <a:pt x="3246785" y="1777619"/>
                  </a:cubicBezTo>
                  <a:cubicBezTo>
                    <a:pt x="3227321" y="1785424"/>
                    <a:pt x="3194387" y="1785369"/>
                    <a:pt x="3181741" y="1798563"/>
                  </a:cubicBezTo>
                  <a:cubicBezTo>
                    <a:pt x="3136712" y="1845346"/>
                    <a:pt x="3214730" y="1876352"/>
                    <a:pt x="3211707" y="1935998"/>
                  </a:cubicBezTo>
                  <a:cubicBezTo>
                    <a:pt x="3210606" y="1958647"/>
                    <a:pt x="3181741" y="1992236"/>
                    <a:pt x="3161123" y="2000703"/>
                  </a:cubicBezTo>
                  <a:cubicBezTo>
                    <a:pt x="3136382" y="2010543"/>
                    <a:pt x="3108122" y="2013347"/>
                    <a:pt x="3106912" y="2015655"/>
                  </a:cubicBezTo>
                  <a:cubicBezTo>
                    <a:pt x="3114940" y="2031213"/>
                    <a:pt x="3124011" y="2041273"/>
                    <a:pt x="3130774" y="2062054"/>
                  </a:cubicBezTo>
                  <a:cubicBezTo>
                    <a:pt x="3138417" y="2092289"/>
                    <a:pt x="3139296" y="2119941"/>
                    <a:pt x="3120162" y="2144515"/>
                  </a:cubicBezTo>
                  <a:cubicBezTo>
                    <a:pt x="3082940" y="2177499"/>
                    <a:pt x="3028729" y="2196685"/>
                    <a:pt x="3026145" y="2201192"/>
                  </a:cubicBezTo>
                  <a:cubicBezTo>
                    <a:pt x="2984359" y="2271174"/>
                    <a:pt x="3110706" y="2414437"/>
                    <a:pt x="2928992" y="2480130"/>
                  </a:cubicBezTo>
                  <a:cubicBezTo>
                    <a:pt x="2849270" y="2508937"/>
                    <a:pt x="2678168" y="2593542"/>
                    <a:pt x="2595641" y="2615202"/>
                  </a:cubicBezTo>
                  <a:cubicBezTo>
                    <a:pt x="2412994" y="2655058"/>
                    <a:pt x="2430202" y="2881330"/>
                    <a:pt x="2430698" y="2945045"/>
                  </a:cubicBezTo>
                  <a:cubicBezTo>
                    <a:pt x="2524880" y="3583183"/>
                    <a:pt x="3685205" y="4377281"/>
                    <a:pt x="3915631" y="4646929"/>
                  </a:cubicBezTo>
                  <a:cubicBezTo>
                    <a:pt x="4079037" y="4838183"/>
                    <a:pt x="3966270" y="5389077"/>
                    <a:pt x="3582336" y="5527281"/>
                  </a:cubicBezTo>
                  <a:cubicBezTo>
                    <a:pt x="3574253" y="5530195"/>
                    <a:pt x="4286096" y="6230233"/>
                    <a:pt x="4501127" y="6823897"/>
                  </a:cubicBezTo>
                  <a:cubicBezTo>
                    <a:pt x="4561113" y="6986510"/>
                    <a:pt x="4707088" y="7086453"/>
                    <a:pt x="4630609" y="7274683"/>
                  </a:cubicBezTo>
                  <a:cubicBezTo>
                    <a:pt x="4581731" y="7367260"/>
                    <a:pt x="4556384" y="7391833"/>
                    <a:pt x="4559573" y="7506838"/>
                  </a:cubicBezTo>
                  <a:cubicBezTo>
                    <a:pt x="4589703" y="8382794"/>
                    <a:pt x="4451699" y="8950179"/>
                    <a:pt x="3596850" y="9909200"/>
                  </a:cubicBezTo>
                  <a:cubicBezTo>
                    <a:pt x="3480290" y="10086215"/>
                    <a:pt x="3515534" y="11071350"/>
                    <a:pt x="3529938" y="11583046"/>
                  </a:cubicBezTo>
                  <a:lnTo>
                    <a:pt x="1374671" y="11583046"/>
                  </a:lnTo>
                  <a:cubicBezTo>
                    <a:pt x="1337449" y="11131821"/>
                    <a:pt x="1278509" y="10599728"/>
                    <a:pt x="1199721" y="10457565"/>
                  </a:cubicBezTo>
                  <a:cubicBezTo>
                    <a:pt x="1056220" y="10198473"/>
                    <a:pt x="492662" y="9378976"/>
                    <a:pt x="651337" y="8676409"/>
                  </a:cubicBezTo>
                  <a:cubicBezTo>
                    <a:pt x="663598" y="8621985"/>
                    <a:pt x="677343" y="8569375"/>
                    <a:pt x="691969" y="8518084"/>
                  </a:cubicBezTo>
                  <a:cubicBezTo>
                    <a:pt x="610597" y="8293845"/>
                    <a:pt x="482545" y="8114741"/>
                    <a:pt x="325244" y="7614588"/>
                  </a:cubicBezTo>
                  <a:cubicBezTo>
                    <a:pt x="118239" y="6956330"/>
                    <a:pt x="-2445" y="6463267"/>
                    <a:pt x="-136" y="6263768"/>
                  </a:cubicBezTo>
                  <a:close/>
                  <a:moveTo>
                    <a:pt x="708078" y="6402741"/>
                  </a:moveTo>
                  <a:cubicBezTo>
                    <a:pt x="739803" y="6740062"/>
                    <a:pt x="949996" y="7097613"/>
                    <a:pt x="1046927" y="7696884"/>
                  </a:cubicBezTo>
                  <a:cubicBezTo>
                    <a:pt x="1140396" y="7525530"/>
                    <a:pt x="1216380" y="7392602"/>
                    <a:pt x="1236009" y="7294199"/>
                  </a:cubicBezTo>
                  <a:cubicBezTo>
                    <a:pt x="1271251" y="7117349"/>
                    <a:pt x="1027904" y="6334354"/>
                    <a:pt x="893860" y="5852067"/>
                  </a:cubicBezTo>
                  <a:cubicBezTo>
                    <a:pt x="782963" y="6102529"/>
                    <a:pt x="702360" y="6342051"/>
                    <a:pt x="708078" y="640274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88D5C4D-862B-E448-9399-73A17753D1C1}"/>
                </a:ext>
              </a:extLst>
            </p:cNvPr>
            <p:cNvSpPr/>
            <p:nvPr/>
          </p:nvSpPr>
          <p:spPr>
            <a:xfrm>
              <a:off x="14256053" y="6953699"/>
              <a:ext cx="1991826" cy="19918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57%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E8FB886-EB0F-774E-B452-630A611E1CE2}"/>
                </a:ext>
              </a:extLst>
            </p:cNvPr>
            <p:cNvSpPr/>
            <p:nvPr/>
          </p:nvSpPr>
          <p:spPr>
            <a:xfrm>
              <a:off x="16221776" y="5635983"/>
              <a:ext cx="1659178" cy="16591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45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6BDD7F-9AD5-EC4A-8A8B-693787991F04}"/>
                </a:ext>
              </a:extLst>
            </p:cNvPr>
            <p:cNvSpPr/>
            <p:nvPr/>
          </p:nvSpPr>
          <p:spPr>
            <a:xfrm>
              <a:off x="16488407" y="7898081"/>
              <a:ext cx="1125916" cy="11259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7%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E54E595-137B-C040-BFC8-F2E5390FDE3F}"/>
                </a:ext>
              </a:extLst>
            </p:cNvPr>
            <p:cNvSpPr/>
            <p:nvPr/>
          </p:nvSpPr>
          <p:spPr>
            <a:xfrm>
              <a:off x="15078993" y="9509340"/>
              <a:ext cx="2555699" cy="255569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85%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E3FF693-D83B-1940-8DD0-661A64ADAB2D}"/>
              </a:ext>
            </a:extLst>
          </p:cNvPr>
          <p:cNvSpPr txBox="1"/>
          <p:nvPr/>
        </p:nvSpPr>
        <p:spPr>
          <a:xfrm>
            <a:off x="1952689" y="5305503"/>
            <a:ext cx="11308231" cy="99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advice, promotions only work as well. To get your company’s name out there.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B89254-9663-9E49-9160-153CEE21183E}"/>
              </a:ext>
            </a:extLst>
          </p:cNvPr>
          <p:cNvSpPr/>
          <p:nvPr/>
        </p:nvSpPr>
        <p:spPr>
          <a:xfrm>
            <a:off x="1952690" y="465643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1. Idea</a:t>
            </a:r>
            <a:endParaRPr lang="en-US" sz="54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BA18E1-A104-D641-AB46-012C08F3F1CE}"/>
              </a:ext>
            </a:extLst>
          </p:cNvPr>
          <p:cNvSpPr txBox="1"/>
          <p:nvPr/>
        </p:nvSpPr>
        <p:spPr>
          <a:xfrm>
            <a:off x="1952690" y="7337503"/>
            <a:ext cx="11308230" cy="99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advice, promotions only work as well. To get your company’s name out there.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3DAC01-3986-6B4C-B6CA-9153E03D72C7}"/>
              </a:ext>
            </a:extLst>
          </p:cNvPr>
          <p:cNvSpPr/>
          <p:nvPr/>
        </p:nvSpPr>
        <p:spPr>
          <a:xfrm>
            <a:off x="1952690" y="668843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2. Success</a:t>
            </a:r>
            <a:endParaRPr lang="en-US" sz="54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3A79BE-BE7E-4D40-A88E-042367E44BCB}"/>
              </a:ext>
            </a:extLst>
          </p:cNvPr>
          <p:cNvSpPr txBox="1"/>
          <p:nvPr/>
        </p:nvSpPr>
        <p:spPr>
          <a:xfrm>
            <a:off x="1952690" y="9339819"/>
            <a:ext cx="11308230" cy="99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advice, promotions only work as well. To get your company’s name out there.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1C36B6-C413-6E49-B6A1-8D5E2FBAC5B8}"/>
              </a:ext>
            </a:extLst>
          </p:cNvPr>
          <p:cNvSpPr/>
          <p:nvPr/>
        </p:nvSpPr>
        <p:spPr>
          <a:xfrm>
            <a:off x="1952690" y="869075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3. Business</a:t>
            </a:r>
            <a:endParaRPr lang="en-US" sz="5400" dirty="0">
              <a:solidFill>
                <a:schemeClr val="accent3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D37412-3625-5D42-A801-858A4F7709B2}"/>
              </a:ext>
            </a:extLst>
          </p:cNvPr>
          <p:cNvSpPr txBox="1"/>
          <p:nvPr/>
        </p:nvSpPr>
        <p:spPr>
          <a:xfrm>
            <a:off x="1952690" y="11371819"/>
            <a:ext cx="11308230" cy="99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advice, promotions only work as well. To get your company’s name out there.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221B846-82EA-8C40-B23F-573B4E42E38D}"/>
              </a:ext>
            </a:extLst>
          </p:cNvPr>
          <p:cNvSpPr/>
          <p:nvPr/>
        </p:nvSpPr>
        <p:spPr>
          <a:xfrm>
            <a:off x="1952690" y="1072275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4. Research</a:t>
            </a:r>
            <a:endParaRPr lang="en-US" sz="5400" dirty="0">
              <a:solidFill>
                <a:schemeClr val="accent4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1313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사각형: 둥근 모서리 3">
            <a:extLst>
              <a:ext uri="{FF2B5EF4-FFF2-40B4-BE49-F238E27FC236}">
                <a16:creationId xmlns:a16="http://schemas.microsoft.com/office/drawing/2014/main" id="{C9F1859E-22EC-7F4E-9039-598153A7BBFF}"/>
              </a:ext>
            </a:extLst>
          </p:cNvPr>
          <p:cNvSpPr/>
          <p:nvPr/>
        </p:nvSpPr>
        <p:spPr>
          <a:xfrm>
            <a:off x="2063016" y="4356493"/>
            <a:ext cx="10003099" cy="4079420"/>
          </a:xfrm>
          <a:prstGeom prst="roundRect">
            <a:avLst>
              <a:gd name="adj" fmla="val 12588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8" name="사각형: 둥근 모서리 32">
            <a:extLst>
              <a:ext uri="{FF2B5EF4-FFF2-40B4-BE49-F238E27FC236}">
                <a16:creationId xmlns:a16="http://schemas.microsoft.com/office/drawing/2014/main" id="{F9CFB086-2572-F144-8885-EC59F8791092}"/>
              </a:ext>
            </a:extLst>
          </p:cNvPr>
          <p:cNvSpPr/>
          <p:nvPr/>
        </p:nvSpPr>
        <p:spPr>
          <a:xfrm>
            <a:off x="12279591" y="4356493"/>
            <a:ext cx="10035043" cy="4079420"/>
          </a:xfrm>
          <a:prstGeom prst="roundRect">
            <a:avLst>
              <a:gd name="adj" fmla="val 12588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9" name="사각형: 둥근 모서리 44">
            <a:extLst>
              <a:ext uri="{FF2B5EF4-FFF2-40B4-BE49-F238E27FC236}">
                <a16:creationId xmlns:a16="http://schemas.microsoft.com/office/drawing/2014/main" id="{E7CC3EF7-7669-7F40-80F9-4FDF7C6087B3}"/>
              </a:ext>
            </a:extLst>
          </p:cNvPr>
          <p:cNvSpPr/>
          <p:nvPr/>
        </p:nvSpPr>
        <p:spPr>
          <a:xfrm>
            <a:off x="2063016" y="8614390"/>
            <a:ext cx="10003099" cy="4079420"/>
          </a:xfrm>
          <a:prstGeom prst="roundRect">
            <a:avLst>
              <a:gd name="adj" fmla="val 12588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0" name="사각형: 둥근 모서리 60">
            <a:extLst>
              <a:ext uri="{FF2B5EF4-FFF2-40B4-BE49-F238E27FC236}">
                <a16:creationId xmlns:a16="http://schemas.microsoft.com/office/drawing/2014/main" id="{FB64F836-1D39-0549-8A17-5F2114C98D14}"/>
              </a:ext>
            </a:extLst>
          </p:cNvPr>
          <p:cNvSpPr/>
          <p:nvPr/>
        </p:nvSpPr>
        <p:spPr>
          <a:xfrm>
            <a:off x="12279591" y="8614390"/>
            <a:ext cx="10035043" cy="4079420"/>
          </a:xfrm>
          <a:prstGeom prst="roundRect">
            <a:avLst>
              <a:gd name="adj" fmla="val 12588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1" name="Block Arc 30">
            <a:extLst>
              <a:ext uri="{FF2B5EF4-FFF2-40B4-BE49-F238E27FC236}">
                <a16:creationId xmlns:a16="http://schemas.microsoft.com/office/drawing/2014/main" id="{7A587282-215D-1343-AAA8-6939A42B4D50}"/>
              </a:ext>
            </a:extLst>
          </p:cNvPr>
          <p:cNvSpPr/>
          <p:nvPr/>
        </p:nvSpPr>
        <p:spPr>
          <a:xfrm rot="5400000">
            <a:off x="8531808" y="4913237"/>
            <a:ext cx="7288383" cy="7288383"/>
          </a:xfrm>
          <a:prstGeom prst="blockArc">
            <a:avLst>
              <a:gd name="adj1" fmla="val 16229915"/>
              <a:gd name="adj2" fmla="val 21506646"/>
              <a:gd name="adj3" fmla="val 1547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3" name="Block Arc 32">
            <a:extLst>
              <a:ext uri="{FF2B5EF4-FFF2-40B4-BE49-F238E27FC236}">
                <a16:creationId xmlns:a16="http://schemas.microsoft.com/office/drawing/2014/main" id="{93E57502-81B7-9E4B-8987-6FB5CE43C52B}"/>
              </a:ext>
            </a:extLst>
          </p:cNvPr>
          <p:cNvSpPr/>
          <p:nvPr/>
        </p:nvSpPr>
        <p:spPr>
          <a:xfrm>
            <a:off x="8531808" y="4878690"/>
            <a:ext cx="7288383" cy="7288383"/>
          </a:xfrm>
          <a:prstGeom prst="blockArc">
            <a:avLst>
              <a:gd name="adj1" fmla="val 16267252"/>
              <a:gd name="adj2" fmla="val 21557561"/>
              <a:gd name="adj3" fmla="val 152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4" name="Block Arc 33">
            <a:extLst>
              <a:ext uri="{FF2B5EF4-FFF2-40B4-BE49-F238E27FC236}">
                <a16:creationId xmlns:a16="http://schemas.microsoft.com/office/drawing/2014/main" id="{BBB58F91-FDC0-3348-9D9D-506F4711A8F3}"/>
              </a:ext>
            </a:extLst>
          </p:cNvPr>
          <p:cNvSpPr/>
          <p:nvPr/>
        </p:nvSpPr>
        <p:spPr>
          <a:xfrm rot="10800000">
            <a:off x="8531808" y="4913235"/>
            <a:ext cx="7288383" cy="7288383"/>
          </a:xfrm>
          <a:prstGeom prst="blockArc">
            <a:avLst>
              <a:gd name="adj1" fmla="val 16302188"/>
              <a:gd name="adj2" fmla="val 21556929"/>
              <a:gd name="adj3" fmla="val 1574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5" name="Block Arc 34">
            <a:extLst>
              <a:ext uri="{FF2B5EF4-FFF2-40B4-BE49-F238E27FC236}">
                <a16:creationId xmlns:a16="http://schemas.microsoft.com/office/drawing/2014/main" id="{5B5BBC51-525D-3640-92AD-D46D2C64ADDC}"/>
              </a:ext>
            </a:extLst>
          </p:cNvPr>
          <p:cNvSpPr/>
          <p:nvPr/>
        </p:nvSpPr>
        <p:spPr>
          <a:xfrm rot="16200000">
            <a:off x="8531808" y="4878692"/>
            <a:ext cx="7288383" cy="7288383"/>
          </a:xfrm>
          <a:prstGeom prst="blockArc">
            <a:avLst>
              <a:gd name="adj1" fmla="val 16302188"/>
              <a:gd name="adj2" fmla="val 21530925"/>
              <a:gd name="adj3" fmla="val 159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1" name="타원 4">
            <a:extLst>
              <a:ext uri="{FF2B5EF4-FFF2-40B4-BE49-F238E27FC236}">
                <a16:creationId xmlns:a16="http://schemas.microsoft.com/office/drawing/2014/main" id="{DE7B2AD0-94FD-574B-8670-C76603A38D22}"/>
              </a:ext>
            </a:extLst>
          </p:cNvPr>
          <p:cNvSpPr/>
          <p:nvPr/>
        </p:nvSpPr>
        <p:spPr>
          <a:xfrm>
            <a:off x="9658115" y="5971538"/>
            <a:ext cx="5101816" cy="51018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6F4497D-ED29-3444-8BA9-9122BEFD7E22}"/>
              </a:ext>
            </a:extLst>
          </p:cNvPr>
          <p:cNvGrpSpPr/>
          <p:nvPr/>
        </p:nvGrpSpPr>
        <p:grpSpPr>
          <a:xfrm>
            <a:off x="9027809" y="5367890"/>
            <a:ext cx="6322034" cy="6288512"/>
            <a:chOff x="2958282" y="2168932"/>
            <a:chExt cx="3218009" cy="32009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8D38FE-C08D-C045-8FCE-74945F14DE41}"/>
                </a:ext>
              </a:extLst>
            </p:cNvPr>
            <p:cNvSpPr txBox="1"/>
            <p:nvPr/>
          </p:nvSpPr>
          <p:spPr>
            <a:xfrm rot="2979303">
              <a:off x="3821466" y="240139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itchFamily="34" charset="0"/>
                </a:rPr>
                <a:t>Success</a:t>
              </a:r>
              <a:endParaRPr lang="ko-KR" altLang="en-US" dirty="0">
                <a:solidFill>
                  <a:schemeClr val="bg1"/>
                </a:solidFill>
                <a:latin typeface="Roboto Medium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163FE0-9760-994A-9C12-47178DE79F98}"/>
                </a:ext>
              </a:extLst>
            </p:cNvPr>
            <p:cNvSpPr txBox="1"/>
            <p:nvPr/>
          </p:nvSpPr>
          <p:spPr>
            <a:xfrm rot="18900000">
              <a:off x="2958282" y="2437888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itchFamily="34" charset="0"/>
                </a:rPr>
                <a:t>Idea</a:t>
              </a:r>
              <a:endParaRPr lang="ko-KR" altLang="en-US" dirty="0">
                <a:solidFill>
                  <a:schemeClr val="bg1"/>
                </a:solidFill>
                <a:latin typeface="Roboto Medium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A3684C-BD3E-2541-8691-7A97FE8C13AC}"/>
                </a:ext>
              </a:extLst>
            </p:cNvPr>
            <p:cNvSpPr txBox="1"/>
            <p:nvPr/>
          </p:nvSpPr>
          <p:spPr>
            <a:xfrm rot="13500000">
              <a:off x="2958282" y="3301984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itchFamily="34" charset="0"/>
                </a:rPr>
                <a:t>Research</a:t>
              </a:r>
              <a:endParaRPr lang="ko-KR" altLang="en-US" dirty="0">
                <a:solidFill>
                  <a:schemeClr val="bg1"/>
                </a:solidFill>
                <a:latin typeface="Roboto Medium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EA985A-3C7B-6645-8A1F-6C196755DAD2}"/>
                </a:ext>
              </a:extLst>
            </p:cNvPr>
            <p:cNvSpPr txBox="1"/>
            <p:nvPr/>
          </p:nvSpPr>
          <p:spPr>
            <a:xfrm rot="8100000">
              <a:off x="3875930" y="3274102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itchFamily="34" charset="0"/>
                </a:rPr>
                <a:t>Business</a:t>
              </a:r>
              <a:endParaRPr lang="ko-KR" altLang="en-US" dirty="0">
                <a:solidFill>
                  <a:schemeClr val="bg1"/>
                </a:solidFill>
                <a:latin typeface="Roboto Medium" panose="02000000000000000000" pitchFamily="2" charset="0"/>
                <a:cs typeface="Arial" pitchFamily="34" charset="0"/>
              </a:endParaRPr>
            </a:p>
          </p:txBody>
        </p:sp>
      </p:grpSp>
      <p:sp>
        <p:nvSpPr>
          <p:cNvPr id="86" name="Freeform 85">
            <a:extLst>
              <a:ext uri="{FF2B5EF4-FFF2-40B4-BE49-F238E27FC236}">
                <a16:creationId xmlns:a16="http://schemas.microsoft.com/office/drawing/2014/main" id="{461624F4-92CD-C64D-9555-2EF2171E7E91}"/>
              </a:ext>
            </a:extLst>
          </p:cNvPr>
          <p:cNvSpPr/>
          <p:nvPr/>
        </p:nvSpPr>
        <p:spPr>
          <a:xfrm>
            <a:off x="11232159" y="7498081"/>
            <a:ext cx="2048730" cy="2048730"/>
          </a:xfrm>
          <a:custGeom>
            <a:avLst/>
            <a:gdLst>
              <a:gd name="connsiteX0" fmla="*/ 629177 w 1743160"/>
              <a:gd name="connsiteY0" fmla="*/ 0 h 1743161"/>
              <a:gd name="connsiteX1" fmla="*/ 1113983 w 1743160"/>
              <a:gd name="connsiteY1" fmla="*/ 0 h 1743161"/>
              <a:gd name="connsiteX2" fmla="*/ 1113983 w 1743160"/>
              <a:gd name="connsiteY2" fmla="*/ 629177 h 1743161"/>
              <a:gd name="connsiteX3" fmla="*/ 1743160 w 1743160"/>
              <a:gd name="connsiteY3" fmla="*/ 629177 h 1743161"/>
              <a:gd name="connsiteX4" fmla="*/ 1743160 w 1743160"/>
              <a:gd name="connsiteY4" fmla="*/ 1113983 h 1743161"/>
              <a:gd name="connsiteX5" fmla="*/ 1113983 w 1743160"/>
              <a:gd name="connsiteY5" fmla="*/ 1113983 h 1743161"/>
              <a:gd name="connsiteX6" fmla="*/ 1113983 w 1743160"/>
              <a:gd name="connsiteY6" fmla="*/ 1743161 h 1743161"/>
              <a:gd name="connsiteX7" fmla="*/ 629177 w 1743160"/>
              <a:gd name="connsiteY7" fmla="*/ 1743161 h 1743161"/>
              <a:gd name="connsiteX8" fmla="*/ 629177 w 1743160"/>
              <a:gd name="connsiteY8" fmla="*/ 1113983 h 1743161"/>
              <a:gd name="connsiteX9" fmla="*/ 0 w 1743160"/>
              <a:gd name="connsiteY9" fmla="*/ 1113983 h 1743161"/>
              <a:gd name="connsiteX10" fmla="*/ 0 w 1743160"/>
              <a:gd name="connsiteY10" fmla="*/ 629177 h 1743161"/>
              <a:gd name="connsiteX11" fmla="*/ 629177 w 1743160"/>
              <a:gd name="connsiteY11" fmla="*/ 629177 h 1743161"/>
              <a:gd name="connsiteX12" fmla="*/ 629177 w 1743160"/>
              <a:gd name="connsiteY12" fmla="*/ 0 h 174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3160" h="1743161">
                <a:moveTo>
                  <a:pt x="629177" y="0"/>
                </a:moveTo>
                <a:lnTo>
                  <a:pt x="1113983" y="0"/>
                </a:lnTo>
                <a:lnTo>
                  <a:pt x="1113983" y="629177"/>
                </a:lnTo>
                <a:lnTo>
                  <a:pt x="1743160" y="629177"/>
                </a:lnTo>
                <a:lnTo>
                  <a:pt x="1743160" y="1113983"/>
                </a:lnTo>
                <a:lnTo>
                  <a:pt x="1113983" y="1113983"/>
                </a:lnTo>
                <a:lnTo>
                  <a:pt x="1113983" y="1743161"/>
                </a:lnTo>
                <a:lnTo>
                  <a:pt x="629177" y="1743161"/>
                </a:lnTo>
                <a:lnTo>
                  <a:pt x="629177" y="1113983"/>
                </a:lnTo>
                <a:lnTo>
                  <a:pt x="0" y="1113983"/>
                </a:lnTo>
                <a:lnTo>
                  <a:pt x="0" y="629177"/>
                </a:lnTo>
                <a:lnTo>
                  <a:pt x="629177" y="629177"/>
                </a:lnTo>
                <a:lnTo>
                  <a:pt x="62917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56">
            <a:extLst>
              <a:ext uri="{FF2B5EF4-FFF2-40B4-BE49-F238E27FC236}">
                <a16:creationId xmlns:a16="http://schemas.microsoft.com/office/drawing/2014/main" id="{5CFD5784-56A8-7C40-8BE4-1B1162D59204}"/>
              </a:ext>
            </a:extLst>
          </p:cNvPr>
          <p:cNvSpPr/>
          <p:nvPr/>
        </p:nvSpPr>
        <p:spPr>
          <a:xfrm flipH="1">
            <a:off x="3125431" y="5488262"/>
            <a:ext cx="49821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Name out there, you need to make sure.</a:t>
            </a:r>
          </a:p>
        </p:txBody>
      </p:sp>
      <p:sp>
        <p:nvSpPr>
          <p:cNvPr id="96" name="Rectangle 56">
            <a:extLst>
              <a:ext uri="{FF2B5EF4-FFF2-40B4-BE49-F238E27FC236}">
                <a16:creationId xmlns:a16="http://schemas.microsoft.com/office/drawing/2014/main" id="{A1AC5C83-7FF0-1C42-B27B-D42F9505D8B8}"/>
              </a:ext>
            </a:extLst>
          </p:cNvPr>
          <p:cNvSpPr/>
          <p:nvPr/>
        </p:nvSpPr>
        <p:spPr>
          <a:xfrm flipH="1">
            <a:off x="3125431" y="9746159"/>
            <a:ext cx="49821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Name out there, you need to make sure.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0C076385-DA05-DC40-A9FD-9AE24BF58786}"/>
              </a:ext>
            </a:extLst>
          </p:cNvPr>
          <p:cNvSpPr/>
          <p:nvPr/>
        </p:nvSpPr>
        <p:spPr>
          <a:xfrm flipH="1">
            <a:off x="16270090" y="5488262"/>
            <a:ext cx="49821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Name out there, you need to make sure.</a:t>
            </a:r>
          </a:p>
        </p:txBody>
      </p:sp>
      <p:sp>
        <p:nvSpPr>
          <p:cNvPr id="98" name="Rectangle 56">
            <a:extLst>
              <a:ext uri="{FF2B5EF4-FFF2-40B4-BE49-F238E27FC236}">
                <a16:creationId xmlns:a16="http://schemas.microsoft.com/office/drawing/2014/main" id="{35D43F28-2CB2-0343-B1A8-DAE35389FACB}"/>
              </a:ext>
            </a:extLst>
          </p:cNvPr>
          <p:cNvSpPr/>
          <p:nvPr/>
        </p:nvSpPr>
        <p:spPr>
          <a:xfrm flipH="1">
            <a:off x="16270090" y="9746159"/>
            <a:ext cx="49821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279447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62709C1C-146B-DF4C-B229-C360972154CE}"/>
              </a:ext>
            </a:extLst>
          </p:cNvPr>
          <p:cNvSpPr>
            <a:spLocks noChangeAspect="1"/>
          </p:cNvSpPr>
          <p:nvPr/>
        </p:nvSpPr>
        <p:spPr bwMode="auto">
          <a:xfrm>
            <a:off x="13339083" y="5045593"/>
            <a:ext cx="725744" cy="764822"/>
          </a:xfrm>
          <a:custGeom>
            <a:avLst/>
            <a:gdLst/>
            <a:ahLst/>
            <a:cxnLst/>
            <a:rect l="l" t="t" r="r" b="b"/>
            <a:pathLst>
              <a:path w="341606" h="360000">
                <a:moveTo>
                  <a:pt x="119562" y="0"/>
                </a:moveTo>
                <a:lnTo>
                  <a:pt x="166861" y="3942"/>
                </a:lnTo>
                <a:lnTo>
                  <a:pt x="207591" y="15766"/>
                </a:lnTo>
                <a:lnTo>
                  <a:pt x="240438" y="35475"/>
                </a:lnTo>
                <a:lnTo>
                  <a:pt x="269343" y="59124"/>
                </a:lnTo>
                <a:lnTo>
                  <a:pt x="292993" y="90657"/>
                </a:lnTo>
                <a:lnTo>
                  <a:pt x="312701" y="123504"/>
                </a:lnTo>
                <a:lnTo>
                  <a:pt x="324525" y="161606"/>
                </a:lnTo>
                <a:lnTo>
                  <a:pt x="324525" y="240438"/>
                </a:lnTo>
                <a:lnTo>
                  <a:pt x="341606" y="262774"/>
                </a:lnTo>
                <a:lnTo>
                  <a:pt x="333723" y="290365"/>
                </a:lnTo>
                <a:lnTo>
                  <a:pt x="324525" y="315329"/>
                </a:lnTo>
                <a:lnTo>
                  <a:pt x="310073" y="336351"/>
                </a:lnTo>
                <a:lnTo>
                  <a:pt x="298248" y="356059"/>
                </a:lnTo>
                <a:lnTo>
                  <a:pt x="295538" y="360000"/>
                </a:lnTo>
                <a:lnTo>
                  <a:pt x="59190" y="360000"/>
                </a:lnTo>
                <a:lnTo>
                  <a:pt x="44672" y="342920"/>
                </a:lnTo>
                <a:lnTo>
                  <a:pt x="23650" y="316642"/>
                </a:lnTo>
                <a:lnTo>
                  <a:pt x="6570" y="290365"/>
                </a:lnTo>
                <a:lnTo>
                  <a:pt x="0" y="266715"/>
                </a:lnTo>
                <a:lnTo>
                  <a:pt x="6570" y="250949"/>
                </a:lnTo>
                <a:lnTo>
                  <a:pt x="6570" y="228613"/>
                </a:lnTo>
                <a:lnTo>
                  <a:pt x="2628" y="202336"/>
                </a:lnTo>
                <a:lnTo>
                  <a:pt x="2628" y="178686"/>
                </a:lnTo>
                <a:lnTo>
                  <a:pt x="3942" y="152409"/>
                </a:lnTo>
                <a:lnTo>
                  <a:pt x="18394" y="109051"/>
                </a:lnTo>
                <a:lnTo>
                  <a:pt x="42044" y="70949"/>
                </a:lnTo>
                <a:lnTo>
                  <a:pt x="70949" y="35475"/>
                </a:lnTo>
                <a:lnTo>
                  <a:pt x="97226" y="394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49" name="Freeform 9">
            <a:extLst>
              <a:ext uri="{FF2B5EF4-FFF2-40B4-BE49-F238E27FC236}">
                <a16:creationId xmlns:a16="http://schemas.microsoft.com/office/drawing/2014/main" id="{04F75736-6889-E84C-AAB0-D1E20CE7EC17}"/>
              </a:ext>
            </a:extLst>
          </p:cNvPr>
          <p:cNvSpPr>
            <a:spLocks noChangeAspect="1"/>
          </p:cNvSpPr>
          <p:nvPr/>
        </p:nvSpPr>
        <p:spPr bwMode="auto">
          <a:xfrm>
            <a:off x="12842537" y="5810415"/>
            <a:ext cx="1718835" cy="764822"/>
          </a:xfrm>
          <a:custGeom>
            <a:avLst/>
            <a:gdLst/>
            <a:ahLst/>
            <a:cxnLst/>
            <a:rect l="l" t="t" r="r" b="b"/>
            <a:pathLst>
              <a:path w="809052" h="360000">
                <a:moveTo>
                  <a:pt x="287408" y="0"/>
                </a:moveTo>
                <a:lnTo>
                  <a:pt x="523757" y="0"/>
                </a:lnTo>
                <a:lnTo>
                  <a:pt x="512014" y="17080"/>
                </a:lnTo>
                <a:lnTo>
                  <a:pt x="500189" y="38102"/>
                </a:lnTo>
                <a:lnTo>
                  <a:pt x="494933" y="64380"/>
                </a:lnTo>
                <a:lnTo>
                  <a:pt x="493619" y="98540"/>
                </a:lnTo>
                <a:lnTo>
                  <a:pt x="500189" y="139270"/>
                </a:lnTo>
                <a:lnTo>
                  <a:pt x="531722" y="151095"/>
                </a:lnTo>
                <a:lnTo>
                  <a:pt x="569824" y="165548"/>
                </a:lnTo>
                <a:lnTo>
                  <a:pt x="610554" y="177372"/>
                </a:lnTo>
                <a:lnTo>
                  <a:pt x="651284" y="191825"/>
                </a:lnTo>
                <a:lnTo>
                  <a:pt x="690700" y="206278"/>
                </a:lnTo>
                <a:lnTo>
                  <a:pt x="727488" y="224672"/>
                </a:lnTo>
                <a:lnTo>
                  <a:pt x="756393" y="244380"/>
                </a:lnTo>
                <a:lnTo>
                  <a:pt x="780042" y="270657"/>
                </a:lnTo>
                <a:lnTo>
                  <a:pt x="798437" y="311387"/>
                </a:lnTo>
                <a:lnTo>
                  <a:pt x="808948" y="356059"/>
                </a:lnTo>
                <a:lnTo>
                  <a:pt x="809052" y="360000"/>
                </a:lnTo>
                <a:lnTo>
                  <a:pt x="0" y="360000"/>
                </a:lnTo>
                <a:lnTo>
                  <a:pt x="919" y="350803"/>
                </a:lnTo>
                <a:lnTo>
                  <a:pt x="12744" y="306132"/>
                </a:lnTo>
                <a:lnTo>
                  <a:pt x="32452" y="265402"/>
                </a:lnTo>
                <a:lnTo>
                  <a:pt x="56102" y="241752"/>
                </a:lnTo>
                <a:lnTo>
                  <a:pt x="85007" y="224672"/>
                </a:lnTo>
                <a:lnTo>
                  <a:pt x="117853" y="212847"/>
                </a:lnTo>
                <a:lnTo>
                  <a:pt x="155956" y="203650"/>
                </a:lnTo>
                <a:lnTo>
                  <a:pt x="194058" y="193139"/>
                </a:lnTo>
                <a:lnTo>
                  <a:pt x="232160" y="181314"/>
                </a:lnTo>
                <a:lnTo>
                  <a:pt x="263693" y="169489"/>
                </a:lnTo>
                <a:lnTo>
                  <a:pt x="292598" y="151095"/>
                </a:lnTo>
                <a:lnTo>
                  <a:pt x="310992" y="127445"/>
                </a:lnTo>
                <a:lnTo>
                  <a:pt x="325444" y="95913"/>
                </a:lnTo>
                <a:lnTo>
                  <a:pt x="322817" y="67007"/>
                </a:lnTo>
                <a:lnTo>
                  <a:pt x="313620" y="38102"/>
                </a:lnTo>
                <a:lnTo>
                  <a:pt x="295226" y="91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50" name="Freeform 9">
            <a:extLst>
              <a:ext uri="{FF2B5EF4-FFF2-40B4-BE49-F238E27FC236}">
                <a16:creationId xmlns:a16="http://schemas.microsoft.com/office/drawing/2014/main" id="{0244BB44-6282-F143-8249-622C3D85C52C}"/>
              </a:ext>
            </a:extLst>
          </p:cNvPr>
          <p:cNvSpPr>
            <a:spLocks noChangeAspect="1"/>
          </p:cNvSpPr>
          <p:nvPr/>
        </p:nvSpPr>
        <p:spPr bwMode="auto">
          <a:xfrm>
            <a:off x="12776973" y="6575237"/>
            <a:ext cx="1849966" cy="764822"/>
          </a:xfrm>
          <a:custGeom>
            <a:avLst/>
            <a:gdLst/>
            <a:ahLst/>
            <a:cxnLst/>
            <a:rect l="l" t="t" r="r" b="b"/>
            <a:pathLst>
              <a:path w="870775" h="360000">
                <a:moveTo>
                  <a:pt x="29253" y="0"/>
                </a:moveTo>
                <a:lnTo>
                  <a:pt x="838304" y="0"/>
                </a:lnTo>
                <a:lnTo>
                  <a:pt x="839514" y="45986"/>
                </a:lnTo>
                <a:lnTo>
                  <a:pt x="842142" y="98540"/>
                </a:lnTo>
                <a:lnTo>
                  <a:pt x="842142" y="153723"/>
                </a:lnTo>
                <a:lnTo>
                  <a:pt x="850025" y="208905"/>
                </a:lnTo>
                <a:lnTo>
                  <a:pt x="864478" y="306132"/>
                </a:lnTo>
                <a:lnTo>
                  <a:pt x="870775" y="360000"/>
                </a:lnTo>
                <a:lnTo>
                  <a:pt x="729003" y="360000"/>
                </a:lnTo>
                <a:lnTo>
                  <a:pt x="725208" y="342920"/>
                </a:lnTo>
                <a:lnTo>
                  <a:pt x="719953" y="316643"/>
                </a:lnTo>
                <a:lnTo>
                  <a:pt x="718639" y="287737"/>
                </a:lnTo>
                <a:lnTo>
                  <a:pt x="713383" y="258832"/>
                </a:lnTo>
                <a:lnTo>
                  <a:pt x="704186" y="235183"/>
                </a:lnTo>
                <a:lnTo>
                  <a:pt x="692361" y="218102"/>
                </a:lnTo>
                <a:lnTo>
                  <a:pt x="684478" y="253577"/>
                </a:lnTo>
                <a:lnTo>
                  <a:pt x="675281" y="287737"/>
                </a:lnTo>
                <a:lnTo>
                  <a:pt x="660829" y="320584"/>
                </a:lnTo>
                <a:lnTo>
                  <a:pt x="646376" y="357372"/>
                </a:lnTo>
                <a:lnTo>
                  <a:pt x="645561" y="360000"/>
                </a:lnTo>
                <a:lnTo>
                  <a:pt x="225857" y="360000"/>
                </a:lnTo>
                <a:lnTo>
                  <a:pt x="214114" y="331095"/>
                </a:lnTo>
                <a:lnTo>
                  <a:pt x="197033" y="290365"/>
                </a:lnTo>
                <a:lnTo>
                  <a:pt x="182581" y="252263"/>
                </a:lnTo>
                <a:lnTo>
                  <a:pt x="170756" y="214161"/>
                </a:lnTo>
                <a:lnTo>
                  <a:pt x="166814" y="214161"/>
                </a:lnTo>
                <a:lnTo>
                  <a:pt x="154990" y="290365"/>
                </a:lnTo>
                <a:lnTo>
                  <a:pt x="138824" y="360000"/>
                </a:lnTo>
                <a:lnTo>
                  <a:pt x="0" y="360000"/>
                </a:lnTo>
                <a:lnTo>
                  <a:pt x="13092" y="266716"/>
                </a:lnTo>
                <a:lnTo>
                  <a:pt x="20975" y="211533"/>
                </a:lnTo>
                <a:lnTo>
                  <a:pt x="23603" y="153723"/>
                </a:lnTo>
                <a:lnTo>
                  <a:pt x="23603" y="98540"/>
                </a:lnTo>
                <a:lnTo>
                  <a:pt x="24917" y="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51" name="Freeform 9">
            <a:extLst>
              <a:ext uri="{FF2B5EF4-FFF2-40B4-BE49-F238E27FC236}">
                <a16:creationId xmlns:a16="http://schemas.microsoft.com/office/drawing/2014/main" id="{ADDFBBF9-A066-874F-8587-D91C656F83C1}"/>
              </a:ext>
            </a:extLst>
          </p:cNvPr>
          <p:cNvSpPr>
            <a:spLocks noChangeAspect="1"/>
          </p:cNvSpPr>
          <p:nvPr/>
        </p:nvSpPr>
        <p:spPr bwMode="auto">
          <a:xfrm>
            <a:off x="12699072" y="7340058"/>
            <a:ext cx="2005769" cy="764822"/>
          </a:xfrm>
          <a:custGeom>
            <a:avLst/>
            <a:gdLst/>
            <a:ahLst/>
            <a:cxnLst/>
            <a:rect l="l" t="t" r="r" b="b"/>
            <a:pathLst>
              <a:path w="944111" h="360000">
                <a:moveTo>
                  <a:pt x="768466" y="0"/>
                </a:moveTo>
                <a:lnTo>
                  <a:pt x="910237" y="0"/>
                </a:lnTo>
                <a:lnTo>
                  <a:pt x="915766" y="47299"/>
                </a:lnTo>
                <a:lnTo>
                  <a:pt x="927591" y="143212"/>
                </a:lnTo>
                <a:lnTo>
                  <a:pt x="942043" y="233869"/>
                </a:lnTo>
                <a:lnTo>
                  <a:pt x="944111" y="360000"/>
                </a:lnTo>
                <a:lnTo>
                  <a:pt x="814598" y="360000"/>
                </a:lnTo>
                <a:lnTo>
                  <a:pt x="810656" y="147154"/>
                </a:lnTo>
                <a:lnTo>
                  <a:pt x="769926" y="6570"/>
                </a:lnTo>
                <a:close/>
                <a:moveTo>
                  <a:pt x="265319" y="0"/>
                </a:moveTo>
                <a:lnTo>
                  <a:pt x="685024" y="0"/>
                </a:lnTo>
                <a:lnTo>
                  <a:pt x="674014" y="35475"/>
                </a:lnTo>
                <a:lnTo>
                  <a:pt x="667445" y="76205"/>
                </a:lnTo>
                <a:lnTo>
                  <a:pt x="667445" y="118248"/>
                </a:lnTo>
                <a:lnTo>
                  <a:pt x="674014" y="164234"/>
                </a:lnTo>
                <a:lnTo>
                  <a:pt x="688467" y="211533"/>
                </a:lnTo>
                <a:lnTo>
                  <a:pt x="706861" y="257518"/>
                </a:lnTo>
                <a:lnTo>
                  <a:pt x="729197" y="302190"/>
                </a:lnTo>
                <a:lnTo>
                  <a:pt x="752846" y="350803"/>
                </a:lnTo>
                <a:lnTo>
                  <a:pt x="756934" y="360000"/>
                </a:lnTo>
                <a:lnTo>
                  <a:pt x="195391" y="360000"/>
                </a:lnTo>
                <a:lnTo>
                  <a:pt x="220730" y="300876"/>
                </a:lnTo>
                <a:lnTo>
                  <a:pt x="250949" y="231241"/>
                </a:lnTo>
                <a:lnTo>
                  <a:pt x="274599" y="158978"/>
                </a:lnTo>
                <a:lnTo>
                  <a:pt x="282482" y="109051"/>
                </a:lnTo>
                <a:lnTo>
                  <a:pt x="279854" y="61752"/>
                </a:lnTo>
                <a:lnTo>
                  <a:pt x="270657" y="13139"/>
                </a:lnTo>
                <a:close/>
                <a:moveTo>
                  <a:pt x="39463" y="0"/>
                </a:moveTo>
                <a:lnTo>
                  <a:pt x="178287" y="0"/>
                </a:lnTo>
                <a:lnTo>
                  <a:pt x="177372" y="3942"/>
                </a:lnTo>
                <a:lnTo>
                  <a:pt x="155037" y="73577"/>
                </a:lnTo>
                <a:lnTo>
                  <a:pt x="139270" y="143212"/>
                </a:lnTo>
                <a:lnTo>
                  <a:pt x="131387" y="193139"/>
                </a:lnTo>
                <a:lnTo>
                  <a:pt x="131387" y="240438"/>
                </a:lnTo>
                <a:lnTo>
                  <a:pt x="134015" y="287737"/>
                </a:lnTo>
                <a:lnTo>
                  <a:pt x="134015" y="336351"/>
                </a:lnTo>
                <a:lnTo>
                  <a:pt x="130432" y="360000"/>
                </a:lnTo>
                <a:lnTo>
                  <a:pt x="0" y="360000"/>
                </a:lnTo>
                <a:lnTo>
                  <a:pt x="0" y="2811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52" name="Freeform 9">
            <a:extLst>
              <a:ext uri="{FF2B5EF4-FFF2-40B4-BE49-F238E27FC236}">
                <a16:creationId xmlns:a16="http://schemas.microsoft.com/office/drawing/2014/main" id="{019BC552-3C0F-954A-82C3-22B82790839A}"/>
              </a:ext>
            </a:extLst>
          </p:cNvPr>
          <p:cNvSpPr>
            <a:spLocks noChangeAspect="1"/>
          </p:cNvSpPr>
          <p:nvPr/>
        </p:nvSpPr>
        <p:spPr bwMode="auto">
          <a:xfrm>
            <a:off x="12639048" y="8104880"/>
            <a:ext cx="2125814" cy="764822"/>
          </a:xfrm>
          <a:custGeom>
            <a:avLst/>
            <a:gdLst/>
            <a:ahLst/>
            <a:cxnLst/>
            <a:rect l="l" t="t" r="r" b="b"/>
            <a:pathLst>
              <a:path w="1000616" h="360000">
                <a:moveTo>
                  <a:pt x="841638" y="0"/>
                </a:moveTo>
                <a:lnTo>
                  <a:pt x="971151" y="0"/>
                </a:lnTo>
                <a:lnTo>
                  <a:pt x="973025" y="114307"/>
                </a:lnTo>
                <a:lnTo>
                  <a:pt x="973025" y="224672"/>
                </a:lnTo>
                <a:lnTo>
                  <a:pt x="980908" y="250949"/>
                </a:lnTo>
                <a:lnTo>
                  <a:pt x="987477" y="282482"/>
                </a:lnTo>
                <a:lnTo>
                  <a:pt x="995360" y="315329"/>
                </a:lnTo>
                <a:lnTo>
                  <a:pt x="999302" y="350803"/>
                </a:lnTo>
                <a:lnTo>
                  <a:pt x="1000616" y="360000"/>
                </a:lnTo>
                <a:lnTo>
                  <a:pt x="902076" y="360000"/>
                </a:lnTo>
                <a:lnTo>
                  <a:pt x="902076" y="332409"/>
                </a:lnTo>
                <a:lnTo>
                  <a:pt x="906017" y="294307"/>
                </a:lnTo>
                <a:lnTo>
                  <a:pt x="911273" y="274599"/>
                </a:lnTo>
                <a:lnTo>
                  <a:pt x="917842" y="250949"/>
                </a:lnTo>
                <a:lnTo>
                  <a:pt x="916528" y="224672"/>
                </a:lnTo>
                <a:close/>
                <a:moveTo>
                  <a:pt x="222431" y="0"/>
                </a:moveTo>
                <a:lnTo>
                  <a:pt x="783974" y="0"/>
                </a:lnTo>
                <a:lnTo>
                  <a:pt x="800908" y="38102"/>
                </a:lnTo>
                <a:lnTo>
                  <a:pt x="820616" y="90657"/>
                </a:lnTo>
                <a:lnTo>
                  <a:pt x="835069" y="145840"/>
                </a:lnTo>
                <a:lnTo>
                  <a:pt x="844266" y="203650"/>
                </a:lnTo>
                <a:lnTo>
                  <a:pt x="846893" y="268029"/>
                </a:lnTo>
                <a:lnTo>
                  <a:pt x="837696" y="335037"/>
                </a:lnTo>
                <a:lnTo>
                  <a:pt x="833371" y="360000"/>
                </a:lnTo>
                <a:lnTo>
                  <a:pt x="164946" y="360000"/>
                </a:lnTo>
                <a:lnTo>
                  <a:pt x="163683" y="350803"/>
                </a:lnTo>
                <a:lnTo>
                  <a:pt x="158427" y="283796"/>
                </a:lnTo>
                <a:lnTo>
                  <a:pt x="158427" y="222044"/>
                </a:lnTo>
                <a:lnTo>
                  <a:pt x="166310" y="166862"/>
                </a:lnTo>
                <a:lnTo>
                  <a:pt x="187332" y="88029"/>
                </a:lnTo>
                <a:lnTo>
                  <a:pt x="216237" y="14453"/>
                </a:lnTo>
                <a:close/>
                <a:moveTo>
                  <a:pt x="27040" y="0"/>
                </a:moveTo>
                <a:lnTo>
                  <a:pt x="157471" y="0"/>
                </a:lnTo>
                <a:lnTo>
                  <a:pt x="154485" y="19708"/>
                </a:lnTo>
                <a:lnTo>
                  <a:pt x="142661" y="64380"/>
                </a:lnTo>
                <a:lnTo>
                  <a:pt x="122953" y="111679"/>
                </a:lnTo>
                <a:lnTo>
                  <a:pt x="105872" y="166862"/>
                </a:lnTo>
                <a:lnTo>
                  <a:pt x="91420" y="224672"/>
                </a:lnTo>
                <a:lnTo>
                  <a:pt x="82223" y="282482"/>
                </a:lnTo>
                <a:lnTo>
                  <a:pt x="79595" y="344234"/>
                </a:lnTo>
                <a:lnTo>
                  <a:pt x="82749" y="360000"/>
                </a:lnTo>
                <a:lnTo>
                  <a:pt x="0" y="360000"/>
                </a:lnTo>
                <a:lnTo>
                  <a:pt x="763" y="348175"/>
                </a:lnTo>
                <a:lnTo>
                  <a:pt x="8646" y="303504"/>
                </a:lnTo>
                <a:lnTo>
                  <a:pt x="17843" y="256205"/>
                </a:lnTo>
                <a:lnTo>
                  <a:pt x="27040" y="2036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53" name="Freeform 9">
            <a:extLst>
              <a:ext uri="{FF2B5EF4-FFF2-40B4-BE49-F238E27FC236}">
                <a16:creationId xmlns:a16="http://schemas.microsoft.com/office/drawing/2014/main" id="{4BCA4E87-44A1-ED4F-894E-7CF1379D0D7F}"/>
              </a:ext>
            </a:extLst>
          </p:cNvPr>
          <p:cNvSpPr>
            <a:spLocks noChangeAspect="1"/>
          </p:cNvSpPr>
          <p:nvPr/>
        </p:nvSpPr>
        <p:spPr bwMode="auto">
          <a:xfrm>
            <a:off x="12630089" y="8869702"/>
            <a:ext cx="2143732" cy="764822"/>
          </a:xfrm>
          <a:custGeom>
            <a:avLst/>
            <a:gdLst/>
            <a:ahLst/>
            <a:cxnLst/>
            <a:rect l="l" t="t" r="r" b="b"/>
            <a:pathLst>
              <a:path w="1009050" h="360000">
                <a:moveTo>
                  <a:pt x="903941" y="0"/>
                </a:moveTo>
                <a:lnTo>
                  <a:pt x="1002481" y="0"/>
                </a:lnTo>
                <a:lnTo>
                  <a:pt x="1006422" y="27591"/>
                </a:lnTo>
                <a:lnTo>
                  <a:pt x="1009050" y="60438"/>
                </a:lnTo>
                <a:lnTo>
                  <a:pt x="1003795" y="91971"/>
                </a:lnTo>
                <a:lnTo>
                  <a:pt x="994598" y="115621"/>
                </a:lnTo>
                <a:lnTo>
                  <a:pt x="974890" y="136643"/>
                </a:lnTo>
                <a:lnTo>
                  <a:pt x="948612" y="148467"/>
                </a:lnTo>
                <a:lnTo>
                  <a:pt x="936788" y="141898"/>
                </a:lnTo>
                <a:lnTo>
                  <a:pt x="918393" y="141898"/>
                </a:lnTo>
                <a:lnTo>
                  <a:pt x="896058" y="144526"/>
                </a:lnTo>
                <a:lnTo>
                  <a:pt x="877663" y="144526"/>
                </a:lnTo>
                <a:lnTo>
                  <a:pt x="865839" y="95913"/>
                </a:lnTo>
                <a:lnTo>
                  <a:pt x="889488" y="74891"/>
                </a:lnTo>
                <a:lnTo>
                  <a:pt x="901313" y="53869"/>
                </a:lnTo>
                <a:lnTo>
                  <a:pt x="903941" y="31533"/>
                </a:lnTo>
                <a:lnTo>
                  <a:pt x="903941" y="2628"/>
                </a:lnTo>
                <a:close/>
                <a:moveTo>
                  <a:pt x="166810" y="0"/>
                </a:moveTo>
                <a:lnTo>
                  <a:pt x="835236" y="0"/>
                </a:lnTo>
                <a:lnTo>
                  <a:pt x="772866" y="360000"/>
                </a:lnTo>
                <a:lnTo>
                  <a:pt x="545518" y="360000"/>
                </a:lnTo>
                <a:lnTo>
                  <a:pt x="533430" y="299562"/>
                </a:lnTo>
                <a:lnTo>
                  <a:pt x="518978" y="191825"/>
                </a:lnTo>
                <a:lnTo>
                  <a:pt x="509781" y="80146"/>
                </a:lnTo>
                <a:lnTo>
                  <a:pt x="501897" y="80146"/>
                </a:lnTo>
                <a:lnTo>
                  <a:pt x="501897" y="86716"/>
                </a:lnTo>
                <a:lnTo>
                  <a:pt x="467177" y="360000"/>
                </a:lnTo>
                <a:lnTo>
                  <a:pt x="239309" y="360000"/>
                </a:lnTo>
                <a:lnTo>
                  <a:pt x="239124" y="358686"/>
                </a:lnTo>
                <a:lnTo>
                  <a:pt x="229927" y="311387"/>
                </a:lnTo>
                <a:lnTo>
                  <a:pt x="218102" y="256205"/>
                </a:lnTo>
                <a:lnTo>
                  <a:pt x="203650" y="194453"/>
                </a:lnTo>
                <a:lnTo>
                  <a:pt x="189197" y="127446"/>
                </a:lnTo>
                <a:lnTo>
                  <a:pt x="174745" y="57810"/>
                </a:lnTo>
                <a:close/>
                <a:moveTo>
                  <a:pt x="1865" y="0"/>
                </a:moveTo>
                <a:lnTo>
                  <a:pt x="84613" y="0"/>
                </a:lnTo>
                <a:lnTo>
                  <a:pt x="93285" y="43358"/>
                </a:lnTo>
                <a:lnTo>
                  <a:pt x="141898" y="106424"/>
                </a:lnTo>
                <a:lnTo>
                  <a:pt x="136642" y="112993"/>
                </a:lnTo>
                <a:lnTo>
                  <a:pt x="131387" y="118248"/>
                </a:lnTo>
                <a:lnTo>
                  <a:pt x="131387" y="122190"/>
                </a:lnTo>
                <a:lnTo>
                  <a:pt x="131387" y="130073"/>
                </a:lnTo>
                <a:lnTo>
                  <a:pt x="130073" y="134015"/>
                </a:lnTo>
                <a:lnTo>
                  <a:pt x="130073" y="144526"/>
                </a:lnTo>
                <a:lnTo>
                  <a:pt x="103796" y="145840"/>
                </a:lnTo>
                <a:lnTo>
                  <a:pt x="81460" y="145840"/>
                </a:lnTo>
                <a:lnTo>
                  <a:pt x="63066" y="145840"/>
                </a:lnTo>
                <a:lnTo>
                  <a:pt x="40730" y="148467"/>
                </a:lnTo>
                <a:lnTo>
                  <a:pt x="17081" y="107737"/>
                </a:lnTo>
                <a:lnTo>
                  <a:pt x="5256" y="69635"/>
                </a:lnTo>
                <a:lnTo>
                  <a:pt x="0" y="2890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54" name="Freeform 9">
            <a:extLst>
              <a:ext uri="{FF2B5EF4-FFF2-40B4-BE49-F238E27FC236}">
                <a16:creationId xmlns:a16="http://schemas.microsoft.com/office/drawing/2014/main" id="{B648E5A2-E595-A14E-8137-65CC84F775BC}"/>
              </a:ext>
            </a:extLst>
          </p:cNvPr>
          <p:cNvSpPr>
            <a:spLocks noChangeAspect="1"/>
          </p:cNvSpPr>
          <p:nvPr/>
        </p:nvSpPr>
        <p:spPr bwMode="auto">
          <a:xfrm>
            <a:off x="13065137" y="9634524"/>
            <a:ext cx="1273637" cy="764822"/>
          </a:xfrm>
          <a:custGeom>
            <a:avLst/>
            <a:gdLst/>
            <a:ahLst/>
            <a:cxnLst/>
            <a:rect l="l" t="t" r="r" b="b"/>
            <a:pathLst>
              <a:path w="599498" h="360000">
                <a:moveTo>
                  <a:pt x="334360" y="0"/>
                </a:moveTo>
                <a:lnTo>
                  <a:pt x="561707" y="0"/>
                </a:lnTo>
                <a:lnTo>
                  <a:pt x="553513" y="47299"/>
                </a:lnTo>
                <a:lnTo>
                  <a:pt x="564024" y="118248"/>
                </a:lnTo>
                <a:lnTo>
                  <a:pt x="575849" y="194453"/>
                </a:lnTo>
                <a:lnTo>
                  <a:pt x="587673" y="271971"/>
                </a:lnTo>
                <a:lnTo>
                  <a:pt x="599498" y="352117"/>
                </a:lnTo>
                <a:lnTo>
                  <a:pt x="599498" y="360000"/>
                </a:lnTo>
                <a:lnTo>
                  <a:pt x="379532" y="360000"/>
                </a:lnTo>
                <a:lnTo>
                  <a:pt x="386652" y="328467"/>
                </a:lnTo>
                <a:lnTo>
                  <a:pt x="389280" y="287737"/>
                </a:lnTo>
                <a:lnTo>
                  <a:pt x="386652" y="245694"/>
                </a:lnTo>
                <a:lnTo>
                  <a:pt x="365630" y="144526"/>
                </a:lnTo>
                <a:lnTo>
                  <a:pt x="343294" y="44672"/>
                </a:lnTo>
                <a:close/>
                <a:moveTo>
                  <a:pt x="28151" y="0"/>
                </a:moveTo>
                <a:lnTo>
                  <a:pt x="256019" y="0"/>
                </a:lnTo>
                <a:lnTo>
                  <a:pt x="250010" y="47299"/>
                </a:lnTo>
                <a:lnTo>
                  <a:pt x="207966" y="214161"/>
                </a:lnTo>
                <a:lnTo>
                  <a:pt x="200083" y="285110"/>
                </a:lnTo>
                <a:lnTo>
                  <a:pt x="205338" y="354745"/>
                </a:lnTo>
                <a:lnTo>
                  <a:pt x="205853" y="360000"/>
                </a:lnTo>
                <a:lnTo>
                  <a:pt x="0" y="360000"/>
                </a:lnTo>
                <a:lnTo>
                  <a:pt x="9572" y="292993"/>
                </a:lnTo>
                <a:lnTo>
                  <a:pt x="24024" y="220730"/>
                </a:lnTo>
                <a:lnTo>
                  <a:pt x="33222" y="147153"/>
                </a:lnTo>
                <a:lnTo>
                  <a:pt x="38477" y="73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55" name="Freeform 9">
            <a:extLst>
              <a:ext uri="{FF2B5EF4-FFF2-40B4-BE49-F238E27FC236}">
                <a16:creationId xmlns:a16="http://schemas.microsoft.com/office/drawing/2014/main" id="{79F54D97-DA1A-B44F-9DD7-B52C1F476EE3}"/>
              </a:ext>
            </a:extLst>
          </p:cNvPr>
          <p:cNvSpPr>
            <a:spLocks noChangeAspect="1"/>
          </p:cNvSpPr>
          <p:nvPr/>
        </p:nvSpPr>
        <p:spPr bwMode="auto">
          <a:xfrm>
            <a:off x="13059953" y="10399346"/>
            <a:ext cx="1284006" cy="764822"/>
          </a:xfrm>
          <a:custGeom>
            <a:avLst/>
            <a:gdLst/>
            <a:ahLst/>
            <a:cxnLst/>
            <a:rect l="l" t="t" r="r" b="b"/>
            <a:pathLst>
              <a:path w="604379" h="360000">
                <a:moveTo>
                  <a:pt x="384412" y="0"/>
                </a:moveTo>
                <a:lnTo>
                  <a:pt x="604379" y="0"/>
                </a:lnTo>
                <a:lnTo>
                  <a:pt x="604379" y="70949"/>
                </a:lnTo>
                <a:lnTo>
                  <a:pt x="596496" y="152409"/>
                </a:lnTo>
                <a:lnTo>
                  <a:pt x="558752" y="360000"/>
                </a:lnTo>
                <a:lnTo>
                  <a:pt x="394161" y="360000"/>
                </a:lnTo>
                <a:lnTo>
                  <a:pt x="382336" y="286424"/>
                </a:lnTo>
                <a:lnTo>
                  <a:pt x="370511" y="204964"/>
                </a:lnTo>
                <a:lnTo>
                  <a:pt x="367883" y="123504"/>
                </a:lnTo>
                <a:lnTo>
                  <a:pt x="374453" y="43358"/>
                </a:lnTo>
                <a:lnTo>
                  <a:pt x="382336" y="9197"/>
                </a:lnTo>
                <a:close/>
                <a:moveTo>
                  <a:pt x="4881" y="0"/>
                </a:moveTo>
                <a:lnTo>
                  <a:pt x="210734" y="0"/>
                </a:lnTo>
                <a:lnTo>
                  <a:pt x="216788" y="61752"/>
                </a:lnTo>
                <a:lnTo>
                  <a:pt x="227299" y="131387"/>
                </a:lnTo>
                <a:lnTo>
                  <a:pt x="228613" y="202336"/>
                </a:lnTo>
                <a:lnTo>
                  <a:pt x="224672" y="274599"/>
                </a:lnTo>
                <a:lnTo>
                  <a:pt x="216788" y="307445"/>
                </a:lnTo>
                <a:lnTo>
                  <a:pt x="210219" y="350803"/>
                </a:lnTo>
                <a:lnTo>
                  <a:pt x="208525" y="360000"/>
                </a:lnTo>
                <a:lnTo>
                  <a:pt x="52323" y="360000"/>
                </a:lnTo>
                <a:lnTo>
                  <a:pt x="44672" y="324526"/>
                </a:lnTo>
                <a:lnTo>
                  <a:pt x="30219" y="262774"/>
                </a:lnTo>
                <a:lnTo>
                  <a:pt x="18395" y="204964"/>
                </a:lnTo>
                <a:lnTo>
                  <a:pt x="6570" y="152409"/>
                </a:lnTo>
                <a:lnTo>
                  <a:pt x="0" y="81460"/>
                </a:lnTo>
                <a:lnTo>
                  <a:pt x="3942" y="65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56" name="Freeform 9">
            <a:extLst>
              <a:ext uri="{FF2B5EF4-FFF2-40B4-BE49-F238E27FC236}">
                <a16:creationId xmlns:a16="http://schemas.microsoft.com/office/drawing/2014/main" id="{4D15F582-D314-AD48-8433-822CC31829F9}"/>
              </a:ext>
            </a:extLst>
          </p:cNvPr>
          <p:cNvSpPr>
            <a:spLocks noChangeAspect="1"/>
          </p:cNvSpPr>
          <p:nvPr/>
        </p:nvSpPr>
        <p:spPr bwMode="auto">
          <a:xfrm>
            <a:off x="13164001" y="11164167"/>
            <a:ext cx="1075911" cy="764822"/>
          </a:xfrm>
          <a:custGeom>
            <a:avLst/>
            <a:gdLst/>
            <a:ahLst/>
            <a:cxnLst/>
            <a:rect l="l" t="t" r="r" b="b"/>
            <a:pathLst>
              <a:path w="506429" h="360000">
                <a:moveTo>
                  <a:pt x="341838" y="0"/>
                </a:moveTo>
                <a:lnTo>
                  <a:pt x="506429" y="0"/>
                </a:lnTo>
                <a:lnTo>
                  <a:pt x="475852" y="168175"/>
                </a:lnTo>
                <a:lnTo>
                  <a:pt x="465341" y="208905"/>
                </a:lnTo>
                <a:lnTo>
                  <a:pt x="456144" y="256205"/>
                </a:lnTo>
                <a:lnTo>
                  <a:pt x="446947" y="306132"/>
                </a:lnTo>
                <a:lnTo>
                  <a:pt x="444319" y="356059"/>
                </a:lnTo>
                <a:lnTo>
                  <a:pt x="444713" y="360000"/>
                </a:lnTo>
                <a:lnTo>
                  <a:pt x="332217" y="360000"/>
                </a:lnTo>
                <a:lnTo>
                  <a:pt x="332640" y="353431"/>
                </a:lnTo>
                <a:lnTo>
                  <a:pt x="339210" y="314015"/>
                </a:lnTo>
                <a:lnTo>
                  <a:pt x="345779" y="270657"/>
                </a:lnTo>
                <a:lnTo>
                  <a:pt x="356290" y="224672"/>
                </a:lnTo>
                <a:lnTo>
                  <a:pt x="360232" y="177372"/>
                </a:lnTo>
                <a:lnTo>
                  <a:pt x="360232" y="124818"/>
                </a:lnTo>
                <a:lnTo>
                  <a:pt x="356290" y="67008"/>
                </a:lnTo>
                <a:close/>
                <a:moveTo>
                  <a:pt x="0" y="0"/>
                </a:moveTo>
                <a:lnTo>
                  <a:pt x="156202" y="0"/>
                </a:lnTo>
                <a:lnTo>
                  <a:pt x="148699" y="40730"/>
                </a:lnTo>
                <a:lnTo>
                  <a:pt x="140816" y="93285"/>
                </a:lnTo>
                <a:lnTo>
                  <a:pt x="135560" y="145840"/>
                </a:lnTo>
                <a:lnTo>
                  <a:pt x="134247" y="198394"/>
                </a:lnTo>
                <a:lnTo>
                  <a:pt x="135560" y="247008"/>
                </a:lnTo>
                <a:lnTo>
                  <a:pt x="146071" y="287737"/>
                </a:lnTo>
                <a:lnTo>
                  <a:pt x="181629" y="360000"/>
                </a:lnTo>
                <a:lnTo>
                  <a:pt x="54693" y="360000"/>
                </a:lnTo>
                <a:lnTo>
                  <a:pt x="52787" y="311387"/>
                </a:lnTo>
                <a:lnTo>
                  <a:pt x="44904" y="241752"/>
                </a:lnTo>
                <a:lnTo>
                  <a:pt x="33079" y="169489"/>
                </a:lnTo>
                <a:lnTo>
                  <a:pt x="21254" y="98540"/>
                </a:lnTo>
                <a:lnTo>
                  <a:pt x="6801" y="315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57" name="Freeform 9">
            <a:extLst>
              <a:ext uri="{FF2B5EF4-FFF2-40B4-BE49-F238E27FC236}">
                <a16:creationId xmlns:a16="http://schemas.microsoft.com/office/drawing/2014/main" id="{55A5B864-3859-A244-B369-B24A89FA185F}"/>
              </a:ext>
            </a:extLst>
          </p:cNvPr>
          <p:cNvSpPr>
            <a:spLocks noChangeAspect="1"/>
          </p:cNvSpPr>
          <p:nvPr/>
        </p:nvSpPr>
        <p:spPr bwMode="auto">
          <a:xfrm>
            <a:off x="13167419" y="11928989"/>
            <a:ext cx="1069074" cy="764822"/>
          </a:xfrm>
          <a:custGeom>
            <a:avLst/>
            <a:gdLst/>
            <a:ahLst/>
            <a:cxnLst/>
            <a:rect l="l" t="t" r="r" b="b"/>
            <a:pathLst>
              <a:path w="503211" h="360000">
                <a:moveTo>
                  <a:pt x="329356" y="0"/>
                </a:moveTo>
                <a:lnTo>
                  <a:pt x="441853" y="0"/>
                </a:lnTo>
                <a:lnTo>
                  <a:pt x="446715" y="48613"/>
                </a:lnTo>
                <a:lnTo>
                  <a:pt x="503211" y="302190"/>
                </a:lnTo>
                <a:lnTo>
                  <a:pt x="472992" y="321898"/>
                </a:lnTo>
                <a:lnTo>
                  <a:pt x="438831" y="337664"/>
                </a:lnTo>
                <a:lnTo>
                  <a:pt x="400729" y="352117"/>
                </a:lnTo>
                <a:lnTo>
                  <a:pt x="357372" y="360000"/>
                </a:lnTo>
                <a:lnTo>
                  <a:pt x="342919" y="325840"/>
                </a:lnTo>
                <a:lnTo>
                  <a:pt x="336350" y="290365"/>
                </a:lnTo>
                <a:lnTo>
                  <a:pt x="333722" y="249635"/>
                </a:lnTo>
                <a:lnTo>
                  <a:pt x="336350" y="208905"/>
                </a:lnTo>
                <a:lnTo>
                  <a:pt x="338978" y="164234"/>
                </a:lnTo>
                <a:lnTo>
                  <a:pt x="336350" y="118248"/>
                </a:lnTo>
                <a:lnTo>
                  <a:pt x="331094" y="74891"/>
                </a:lnTo>
                <a:lnTo>
                  <a:pt x="327153" y="34161"/>
                </a:lnTo>
                <a:close/>
                <a:moveTo>
                  <a:pt x="51833" y="0"/>
                </a:moveTo>
                <a:lnTo>
                  <a:pt x="178769" y="0"/>
                </a:lnTo>
                <a:lnTo>
                  <a:pt x="183941" y="10511"/>
                </a:lnTo>
                <a:lnTo>
                  <a:pt x="169489" y="59124"/>
                </a:lnTo>
                <a:lnTo>
                  <a:pt x="158978" y="118248"/>
                </a:lnTo>
                <a:lnTo>
                  <a:pt x="158978" y="180000"/>
                </a:lnTo>
                <a:lnTo>
                  <a:pt x="164233" y="237810"/>
                </a:lnTo>
                <a:lnTo>
                  <a:pt x="164233" y="292993"/>
                </a:lnTo>
                <a:lnTo>
                  <a:pt x="157664" y="342920"/>
                </a:lnTo>
                <a:lnTo>
                  <a:pt x="131387" y="352117"/>
                </a:lnTo>
                <a:lnTo>
                  <a:pt x="99854" y="354745"/>
                </a:lnTo>
                <a:lnTo>
                  <a:pt x="70949" y="345548"/>
                </a:lnTo>
                <a:lnTo>
                  <a:pt x="42044" y="331095"/>
                </a:lnTo>
                <a:lnTo>
                  <a:pt x="18394" y="307445"/>
                </a:lnTo>
                <a:lnTo>
                  <a:pt x="3941" y="278540"/>
                </a:lnTo>
                <a:lnTo>
                  <a:pt x="0" y="243066"/>
                </a:lnTo>
                <a:lnTo>
                  <a:pt x="23649" y="197081"/>
                </a:lnTo>
                <a:lnTo>
                  <a:pt x="40730" y="141898"/>
                </a:lnTo>
                <a:lnTo>
                  <a:pt x="47299" y="82774"/>
                </a:lnTo>
                <a:lnTo>
                  <a:pt x="52554" y="183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59" name="Freeform 18">
            <a:extLst>
              <a:ext uri="{FF2B5EF4-FFF2-40B4-BE49-F238E27FC236}">
                <a16:creationId xmlns:a16="http://schemas.microsoft.com/office/drawing/2014/main" id="{2A9AC0A6-D250-9245-B4FE-8C96616B9143}"/>
              </a:ext>
            </a:extLst>
          </p:cNvPr>
          <p:cNvSpPr>
            <a:spLocks noChangeAspect="1"/>
          </p:cNvSpPr>
          <p:nvPr/>
        </p:nvSpPr>
        <p:spPr bwMode="auto">
          <a:xfrm>
            <a:off x="10043662" y="4350300"/>
            <a:ext cx="804294" cy="834351"/>
          </a:xfrm>
          <a:custGeom>
            <a:avLst/>
            <a:gdLst/>
            <a:ahLst/>
            <a:cxnLst/>
            <a:rect l="l" t="t" r="r" b="b"/>
            <a:pathLst>
              <a:path w="347031" h="360000">
                <a:moveTo>
                  <a:pt x="168112" y="0"/>
                </a:moveTo>
                <a:lnTo>
                  <a:pt x="267778" y="32422"/>
                </a:lnTo>
                <a:lnTo>
                  <a:pt x="302602" y="87659"/>
                </a:lnTo>
                <a:lnTo>
                  <a:pt x="307405" y="91261"/>
                </a:lnTo>
                <a:lnTo>
                  <a:pt x="313409" y="93663"/>
                </a:lnTo>
                <a:lnTo>
                  <a:pt x="318212" y="93663"/>
                </a:lnTo>
                <a:lnTo>
                  <a:pt x="323015" y="96064"/>
                </a:lnTo>
                <a:lnTo>
                  <a:pt x="325417" y="96064"/>
                </a:lnTo>
                <a:lnTo>
                  <a:pt x="329019" y="100867"/>
                </a:lnTo>
                <a:lnTo>
                  <a:pt x="331421" y="104470"/>
                </a:lnTo>
                <a:lnTo>
                  <a:pt x="336224" y="111675"/>
                </a:lnTo>
                <a:lnTo>
                  <a:pt x="336224" y="187325"/>
                </a:lnTo>
                <a:lnTo>
                  <a:pt x="337425" y="216144"/>
                </a:lnTo>
                <a:lnTo>
                  <a:pt x="342228" y="242562"/>
                </a:lnTo>
                <a:lnTo>
                  <a:pt x="347031" y="266578"/>
                </a:lnTo>
                <a:lnTo>
                  <a:pt x="347031" y="288192"/>
                </a:lnTo>
                <a:lnTo>
                  <a:pt x="337425" y="314610"/>
                </a:lnTo>
                <a:lnTo>
                  <a:pt x="325417" y="338626"/>
                </a:lnTo>
                <a:lnTo>
                  <a:pt x="311524" y="360000"/>
                </a:lnTo>
                <a:lnTo>
                  <a:pt x="42055" y="360000"/>
                </a:lnTo>
                <a:lnTo>
                  <a:pt x="38426" y="351835"/>
                </a:lnTo>
                <a:lnTo>
                  <a:pt x="27619" y="336224"/>
                </a:lnTo>
                <a:lnTo>
                  <a:pt x="16811" y="323015"/>
                </a:lnTo>
                <a:lnTo>
                  <a:pt x="6004" y="305003"/>
                </a:lnTo>
                <a:lnTo>
                  <a:pt x="0" y="283389"/>
                </a:lnTo>
                <a:lnTo>
                  <a:pt x="0" y="268979"/>
                </a:lnTo>
                <a:lnTo>
                  <a:pt x="3603" y="256971"/>
                </a:lnTo>
                <a:lnTo>
                  <a:pt x="8406" y="248566"/>
                </a:lnTo>
                <a:lnTo>
                  <a:pt x="14410" y="240160"/>
                </a:lnTo>
                <a:lnTo>
                  <a:pt x="19213" y="231755"/>
                </a:lnTo>
                <a:lnTo>
                  <a:pt x="3603" y="159707"/>
                </a:lnTo>
                <a:lnTo>
                  <a:pt x="16811" y="124883"/>
                </a:lnTo>
                <a:lnTo>
                  <a:pt x="37225" y="88859"/>
                </a:lnTo>
                <a:lnTo>
                  <a:pt x="64843" y="56438"/>
                </a:lnTo>
                <a:lnTo>
                  <a:pt x="97265" y="30020"/>
                </a:lnTo>
                <a:lnTo>
                  <a:pt x="133289" y="108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60" name="Freeform 18">
            <a:extLst>
              <a:ext uri="{FF2B5EF4-FFF2-40B4-BE49-F238E27FC236}">
                <a16:creationId xmlns:a16="http://schemas.microsoft.com/office/drawing/2014/main" id="{0A935EF5-8A92-F642-AA7A-7A6FEE035F43}"/>
              </a:ext>
            </a:extLst>
          </p:cNvPr>
          <p:cNvSpPr>
            <a:spLocks noChangeAspect="1"/>
          </p:cNvSpPr>
          <p:nvPr/>
        </p:nvSpPr>
        <p:spPr bwMode="auto">
          <a:xfrm>
            <a:off x="9361513" y="5184651"/>
            <a:ext cx="2168590" cy="834351"/>
          </a:xfrm>
          <a:custGeom>
            <a:avLst/>
            <a:gdLst/>
            <a:ahLst/>
            <a:cxnLst/>
            <a:rect l="l" t="t" r="r" b="b"/>
            <a:pathLst>
              <a:path w="935688" h="360000">
                <a:moveTo>
                  <a:pt x="349509" y="0"/>
                </a:moveTo>
                <a:lnTo>
                  <a:pt x="618978" y="0"/>
                </a:lnTo>
                <a:lnTo>
                  <a:pt x="617260" y="2642"/>
                </a:lnTo>
                <a:lnTo>
                  <a:pt x="601650" y="29060"/>
                </a:lnTo>
                <a:lnTo>
                  <a:pt x="588441" y="53076"/>
                </a:lnTo>
                <a:lnTo>
                  <a:pt x="580036" y="80694"/>
                </a:lnTo>
                <a:lnTo>
                  <a:pt x="577634" y="111915"/>
                </a:lnTo>
                <a:lnTo>
                  <a:pt x="586040" y="144336"/>
                </a:lnTo>
                <a:lnTo>
                  <a:pt x="601650" y="165951"/>
                </a:lnTo>
                <a:lnTo>
                  <a:pt x="623264" y="183963"/>
                </a:lnTo>
                <a:lnTo>
                  <a:pt x="652084" y="197172"/>
                </a:lnTo>
                <a:lnTo>
                  <a:pt x="684505" y="207979"/>
                </a:lnTo>
                <a:lnTo>
                  <a:pt x="721730" y="218786"/>
                </a:lnTo>
                <a:lnTo>
                  <a:pt x="758955" y="227192"/>
                </a:lnTo>
                <a:lnTo>
                  <a:pt x="796179" y="237999"/>
                </a:lnTo>
                <a:lnTo>
                  <a:pt x="833404" y="248806"/>
                </a:lnTo>
                <a:lnTo>
                  <a:pt x="863424" y="264416"/>
                </a:lnTo>
                <a:lnTo>
                  <a:pt x="892243" y="283629"/>
                </a:lnTo>
                <a:lnTo>
                  <a:pt x="911456" y="307645"/>
                </a:lnTo>
                <a:lnTo>
                  <a:pt x="931870" y="347272"/>
                </a:lnTo>
                <a:lnTo>
                  <a:pt x="935688" y="360000"/>
                </a:lnTo>
                <a:lnTo>
                  <a:pt x="0" y="360000"/>
                </a:lnTo>
                <a:lnTo>
                  <a:pt x="3652" y="344870"/>
                </a:lnTo>
                <a:lnTo>
                  <a:pt x="14459" y="320854"/>
                </a:lnTo>
                <a:lnTo>
                  <a:pt x="38475" y="293236"/>
                </a:lnTo>
                <a:lnTo>
                  <a:pt x="67294" y="269220"/>
                </a:lnTo>
                <a:lnTo>
                  <a:pt x="102117" y="251208"/>
                </a:lnTo>
                <a:lnTo>
                  <a:pt x="139342" y="235597"/>
                </a:lnTo>
                <a:lnTo>
                  <a:pt x="177768" y="222388"/>
                </a:lnTo>
                <a:lnTo>
                  <a:pt x="217394" y="211581"/>
                </a:lnTo>
                <a:lnTo>
                  <a:pt x="257021" y="198372"/>
                </a:lnTo>
                <a:lnTo>
                  <a:pt x="294245" y="183963"/>
                </a:lnTo>
                <a:lnTo>
                  <a:pt x="326667" y="163549"/>
                </a:lnTo>
                <a:lnTo>
                  <a:pt x="355486" y="139533"/>
                </a:lnTo>
                <a:lnTo>
                  <a:pt x="355486" y="109513"/>
                </a:lnTo>
                <a:lnTo>
                  <a:pt x="356687" y="77092"/>
                </a:lnTo>
                <a:lnTo>
                  <a:pt x="356687" y="43469"/>
                </a:lnTo>
                <a:lnTo>
                  <a:pt x="355486" y="134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5608C434-8F94-CA46-9A84-897D078370C6}"/>
              </a:ext>
            </a:extLst>
          </p:cNvPr>
          <p:cNvSpPr>
            <a:spLocks noChangeAspect="1"/>
          </p:cNvSpPr>
          <p:nvPr/>
        </p:nvSpPr>
        <p:spPr bwMode="auto">
          <a:xfrm>
            <a:off x="9269982" y="6019002"/>
            <a:ext cx="2351654" cy="834351"/>
          </a:xfrm>
          <a:custGeom>
            <a:avLst/>
            <a:gdLst/>
            <a:ahLst/>
            <a:cxnLst/>
            <a:rect l="l" t="t" r="r" b="b"/>
            <a:pathLst>
              <a:path w="1014675" h="360000">
                <a:moveTo>
                  <a:pt x="44380" y="0"/>
                </a:moveTo>
                <a:lnTo>
                  <a:pt x="980068" y="0"/>
                </a:lnTo>
                <a:lnTo>
                  <a:pt x="990659" y="35304"/>
                </a:lnTo>
                <a:lnTo>
                  <a:pt x="1001467" y="89340"/>
                </a:lnTo>
                <a:lnTo>
                  <a:pt x="1008671" y="146978"/>
                </a:lnTo>
                <a:lnTo>
                  <a:pt x="1013475" y="209420"/>
                </a:lnTo>
                <a:lnTo>
                  <a:pt x="1014675" y="270661"/>
                </a:lnTo>
                <a:lnTo>
                  <a:pt x="1014675" y="331901"/>
                </a:lnTo>
                <a:lnTo>
                  <a:pt x="1014675" y="360000"/>
                </a:lnTo>
                <a:lnTo>
                  <a:pt x="827351" y="360000"/>
                </a:lnTo>
                <a:lnTo>
                  <a:pt x="827351" y="341508"/>
                </a:lnTo>
                <a:lnTo>
                  <a:pt x="822547" y="305484"/>
                </a:lnTo>
                <a:lnTo>
                  <a:pt x="814142" y="277865"/>
                </a:lnTo>
                <a:lnTo>
                  <a:pt x="798531" y="256251"/>
                </a:lnTo>
                <a:lnTo>
                  <a:pt x="794929" y="251448"/>
                </a:lnTo>
                <a:lnTo>
                  <a:pt x="794929" y="347512"/>
                </a:lnTo>
                <a:lnTo>
                  <a:pt x="790000" y="360000"/>
                </a:lnTo>
                <a:lnTo>
                  <a:pt x="231522" y="360000"/>
                </a:lnTo>
                <a:lnTo>
                  <a:pt x="226951" y="251448"/>
                </a:lnTo>
                <a:lnTo>
                  <a:pt x="222148" y="256251"/>
                </a:lnTo>
                <a:lnTo>
                  <a:pt x="208939" y="283869"/>
                </a:lnTo>
                <a:lnTo>
                  <a:pt x="202935" y="318693"/>
                </a:lnTo>
                <a:lnTo>
                  <a:pt x="198132" y="355917"/>
                </a:lnTo>
                <a:lnTo>
                  <a:pt x="198132" y="360000"/>
                </a:lnTo>
                <a:lnTo>
                  <a:pt x="2103" y="360000"/>
                </a:lnTo>
                <a:lnTo>
                  <a:pt x="0" y="321094"/>
                </a:lnTo>
                <a:lnTo>
                  <a:pt x="2402" y="270661"/>
                </a:lnTo>
                <a:lnTo>
                  <a:pt x="6004" y="219026"/>
                </a:lnTo>
                <a:lnTo>
                  <a:pt x="13209" y="163789"/>
                </a:lnTo>
                <a:lnTo>
                  <a:pt x="19213" y="112155"/>
                </a:lnTo>
                <a:lnTo>
                  <a:pt x="28819" y="64123"/>
                </a:lnTo>
                <a:lnTo>
                  <a:pt x="39626" y="196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62" name="Freeform 18">
            <a:extLst>
              <a:ext uri="{FF2B5EF4-FFF2-40B4-BE49-F238E27FC236}">
                <a16:creationId xmlns:a16="http://schemas.microsoft.com/office/drawing/2014/main" id="{6E999C9E-CA73-724D-B754-7A37FAB17198}"/>
              </a:ext>
            </a:extLst>
          </p:cNvPr>
          <p:cNvSpPr>
            <a:spLocks noChangeAspect="1"/>
          </p:cNvSpPr>
          <p:nvPr/>
        </p:nvSpPr>
        <p:spPr bwMode="auto">
          <a:xfrm>
            <a:off x="9246326" y="6853353"/>
            <a:ext cx="2398966" cy="834351"/>
          </a:xfrm>
          <a:custGeom>
            <a:avLst/>
            <a:gdLst/>
            <a:ahLst/>
            <a:cxnLst/>
            <a:rect l="l" t="t" r="r" b="b"/>
            <a:pathLst>
              <a:path w="1035089" h="360000">
                <a:moveTo>
                  <a:pt x="834556" y="0"/>
                </a:moveTo>
                <a:lnTo>
                  <a:pt x="1021880" y="0"/>
                </a:lnTo>
                <a:lnTo>
                  <a:pt x="1021880" y="30741"/>
                </a:lnTo>
                <a:lnTo>
                  <a:pt x="1021880" y="88379"/>
                </a:lnTo>
                <a:lnTo>
                  <a:pt x="1035089" y="273302"/>
                </a:lnTo>
                <a:lnTo>
                  <a:pt x="1024686" y="360000"/>
                </a:lnTo>
                <a:lnTo>
                  <a:pt x="864533" y="360000"/>
                </a:lnTo>
                <a:lnTo>
                  <a:pt x="866977" y="188046"/>
                </a:lnTo>
                <a:lnTo>
                  <a:pt x="842961" y="120801"/>
                </a:lnTo>
                <a:lnTo>
                  <a:pt x="839359" y="89580"/>
                </a:lnTo>
                <a:lnTo>
                  <a:pt x="836957" y="54757"/>
                </a:lnTo>
                <a:lnTo>
                  <a:pt x="834556" y="17532"/>
                </a:lnTo>
                <a:close/>
                <a:moveTo>
                  <a:pt x="238727" y="0"/>
                </a:moveTo>
                <a:lnTo>
                  <a:pt x="797204" y="0"/>
                </a:lnTo>
                <a:lnTo>
                  <a:pt x="784122" y="33142"/>
                </a:lnTo>
                <a:lnTo>
                  <a:pt x="773315" y="83576"/>
                </a:lnTo>
                <a:lnTo>
                  <a:pt x="770913" y="137612"/>
                </a:lnTo>
                <a:lnTo>
                  <a:pt x="770913" y="192849"/>
                </a:lnTo>
                <a:lnTo>
                  <a:pt x="778118" y="246885"/>
                </a:lnTo>
                <a:lnTo>
                  <a:pt x="786524" y="299720"/>
                </a:lnTo>
                <a:lnTo>
                  <a:pt x="794929" y="345350"/>
                </a:lnTo>
                <a:lnTo>
                  <a:pt x="797162" y="360000"/>
                </a:lnTo>
                <a:lnTo>
                  <a:pt x="241814" y="360000"/>
                </a:lnTo>
                <a:lnTo>
                  <a:pt x="244963" y="347752"/>
                </a:lnTo>
                <a:lnTo>
                  <a:pt x="255770" y="304523"/>
                </a:lnTo>
                <a:lnTo>
                  <a:pt x="266578" y="256491"/>
                </a:lnTo>
                <a:lnTo>
                  <a:pt x="271381" y="206058"/>
                </a:lnTo>
                <a:lnTo>
                  <a:pt x="266578" y="155624"/>
                </a:lnTo>
                <a:lnTo>
                  <a:pt x="238959" y="5524"/>
                </a:lnTo>
                <a:close/>
                <a:moveTo>
                  <a:pt x="9308" y="0"/>
                </a:moveTo>
                <a:lnTo>
                  <a:pt x="205337" y="0"/>
                </a:lnTo>
                <a:lnTo>
                  <a:pt x="205337" y="35544"/>
                </a:lnTo>
                <a:lnTo>
                  <a:pt x="201734" y="75170"/>
                </a:lnTo>
                <a:lnTo>
                  <a:pt x="194530" y="112395"/>
                </a:lnTo>
                <a:lnTo>
                  <a:pt x="166911" y="201254"/>
                </a:lnTo>
                <a:lnTo>
                  <a:pt x="162108" y="249286"/>
                </a:lnTo>
                <a:lnTo>
                  <a:pt x="162108" y="297318"/>
                </a:lnTo>
                <a:lnTo>
                  <a:pt x="168112" y="347752"/>
                </a:lnTo>
                <a:lnTo>
                  <a:pt x="169337" y="360000"/>
                </a:lnTo>
                <a:lnTo>
                  <a:pt x="6031" y="360000"/>
                </a:lnTo>
                <a:lnTo>
                  <a:pt x="2402" y="288913"/>
                </a:lnTo>
                <a:lnTo>
                  <a:pt x="0" y="246885"/>
                </a:lnTo>
                <a:lnTo>
                  <a:pt x="2402" y="206058"/>
                </a:lnTo>
                <a:lnTo>
                  <a:pt x="9607" y="166431"/>
                </a:lnTo>
                <a:lnTo>
                  <a:pt x="15611" y="126805"/>
                </a:lnTo>
                <a:lnTo>
                  <a:pt x="18012" y="83576"/>
                </a:lnTo>
                <a:lnTo>
                  <a:pt x="13209" y="40347"/>
                </a:lnTo>
                <a:lnTo>
                  <a:pt x="9607" y="55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63" name="Freeform 18">
            <a:extLst>
              <a:ext uri="{FF2B5EF4-FFF2-40B4-BE49-F238E27FC236}">
                <a16:creationId xmlns:a16="http://schemas.microsoft.com/office/drawing/2014/main" id="{0B899108-853F-E143-8EE3-09946142DD1A}"/>
              </a:ext>
            </a:extLst>
          </p:cNvPr>
          <p:cNvSpPr>
            <a:spLocks noChangeAspect="1"/>
          </p:cNvSpPr>
          <p:nvPr/>
        </p:nvSpPr>
        <p:spPr bwMode="auto">
          <a:xfrm>
            <a:off x="9265370" y="7687704"/>
            <a:ext cx="2360876" cy="834351"/>
          </a:xfrm>
          <a:custGeom>
            <a:avLst/>
            <a:gdLst/>
            <a:ahLst/>
            <a:cxnLst/>
            <a:rect l="l" t="t" r="r" b="b"/>
            <a:pathLst>
              <a:path w="1018654" h="360000">
                <a:moveTo>
                  <a:pt x="858501" y="0"/>
                </a:moveTo>
                <a:lnTo>
                  <a:pt x="1018654" y="0"/>
                </a:lnTo>
                <a:lnTo>
                  <a:pt x="1014649" y="33382"/>
                </a:lnTo>
                <a:lnTo>
                  <a:pt x="1007444" y="155864"/>
                </a:lnTo>
                <a:lnTo>
                  <a:pt x="1009845" y="273543"/>
                </a:lnTo>
                <a:lnTo>
                  <a:pt x="1016085" y="360000"/>
                </a:lnTo>
                <a:lnTo>
                  <a:pt x="911780" y="360000"/>
                </a:lnTo>
                <a:lnTo>
                  <a:pt x="916183" y="352795"/>
                </a:lnTo>
                <a:lnTo>
                  <a:pt x="916183" y="323976"/>
                </a:lnTo>
                <a:lnTo>
                  <a:pt x="913781" y="291555"/>
                </a:lnTo>
                <a:lnTo>
                  <a:pt x="905376" y="256731"/>
                </a:lnTo>
                <a:lnTo>
                  <a:pt x="895769" y="217105"/>
                </a:lnTo>
                <a:lnTo>
                  <a:pt x="884962" y="179880"/>
                </a:lnTo>
                <a:lnTo>
                  <a:pt x="874155" y="142655"/>
                </a:lnTo>
                <a:lnTo>
                  <a:pt x="863348" y="110234"/>
                </a:lnTo>
                <a:lnTo>
                  <a:pt x="857344" y="81414"/>
                </a:lnTo>
                <a:close/>
                <a:moveTo>
                  <a:pt x="235783" y="0"/>
                </a:moveTo>
                <a:lnTo>
                  <a:pt x="791131" y="0"/>
                </a:lnTo>
                <a:lnTo>
                  <a:pt x="846004" y="360000"/>
                </a:lnTo>
                <a:lnTo>
                  <a:pt x="181933" y="360000"/>
                </a:lnTo>
                <a:lnTo>
                  <a:pt x="228125" y="29780"/>
                </a:lnTo>
                <a:close/>
                <a:moveTo>
                  <a:pt x="0" y="0"/>
                </a:moveTo>
                <a:lnTo>
                  <a:pt x="163306" y="0"/>
                </a:lnTo>
                <a:lnTo>
                  <a:pt x="166884" y="35784"/>
                </a:lnTo>
                <a:lnTo>
                  <a:pt x="166884" y="83816"/>
                </a:lnTo>
                <a:lnTo>
                  <a:pt x="160880" y="131848"/>
                </a:lnTo>
                <a:lnTo>
                  <a:pt x="156077" y="151061"/>
                </a:lnTo>
                <a:lnTo>
                  <a:pt x="147671" y="177479"/>
                </a:lnTo>
                <a:lnTo>
                  <a:pt x="136864" y="208699"/>
                </a:lnTo>
                <a:lnTo>
                  <a:pt x="126057" y="243523"/>
                </a:lnTo>
                <a:lnTo>
                  <a:pt x="116451" y="275944"/>
                </a:lnTo>
                <a:lnTo>
                  <a:pt x="112848" y="308366"/>
                </a:lnTo>
                <a:lnTo>
                  <a:pt x="110447" y="337185"/>
                </a:lnTo>
                <a:lnTo>
                  <a:pt x="112728" y="360000"/>
                </a:lnTo>
                <a:lnTo>
                  <a:pt x="14833" y="360000"/>
                </a:lnTo>
                <a:lnTo>
                  <a:pt x="16784" y="3287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64" name="Freeform 18">
            <a:extLst>
              <a:ext uri="{FF2B5EF4-FFF2-40B4-BE49-F238E27FC236}">
                <a16:creationId xmlns:a16="http://schemas.microsoft.com/office/drawing/2014/main" id="{6122501F-708B-E14A-A9BE-0D6D2F0858E7}"/>
              </a:ext>
            </a:extLst>
          </p:cNvPr>
          <p:cNvSpPr>
            <a:spLocks noChangeAspect="1"/>
          </p:cNvSpPr>
          <p:nvPr/>
        </p:nvSpPr>
        <p:spPr bwMode="auto">
          <a:xfrm>
            <a:off x="9249109" y="8522055"/>
            <a:ext cx="2393399" cy="834351"/>
          </a:xfrm>
          <a:custGeom>
            <a:avLst/>
            <a:gdLst/>
            <a:ahLst/>
            <a:cxnLst/>
            <a:rect l="l" t="t" r="r" b="b"/>
            <a:pathLst>
              <a:path w="1032687" h="360000">
                <a:moveTo>
                  <a:pt x="915409" y="0"/>
                </a:moveTo>
                <a:lnTo>
                  <a:pt x="1019713" y="0"/>
                </a:lnTo>
                <a:lnTo>
                  <a:pt x="1021880" y="30020"/>
                </a:lnTo>
                <a:lnTo>
                  <a:pt x="1032687" y="140494"/>
                </a:lnTo>
                <a:lnTo>
                  <a:pt x="1032687" y="180120"/>
                </a:lnTo>
                <a:lnTo>
                  <a:pt x="1021880" y="212542"/>
                </a:lnTo>
                <a:lnTo>
                  <a:pt x="1005069" y="243763"/>
                </a:lnTo>
                <a:lnTo>
                  <a:pt x="978651" y="270180"/>
                </a:lnTo>
                <a:lnTo>
                  <a:pt x="949832" y="291795"/>
                </a:lnTo>
                <a:lnTo>
                  <a:pt x="919812" y="306204"/>
                </a:lnTo>
                <a:lnTo>
                  <a:pt x="888591" y="318212"/>
                </a:lnTo>
                <a:lnTo>
                  <a:pt x="888591" y="308606"/>
                </a:lnTo>
                <a:lnTo>
                  <a:pt x="886190" y="302602"/>
                </a:lnTo>
                <a:lnTo>
                  <a:pt x="884989" y="295397"/>
                </a:lnTo>
                <a:lnTo>
                  <a:pt x="884989" y="291795"/>
                </a:lnTo>
                <a:lnTo>
                  <a:pt x="884989" y="284590"/>
                </a:lnTo>
                <a:lnTo>
                  <a:pt x="884989" y="276184"/>
                </a:lnTo>
                <a:lnTo>
                  <a:pt x="890993" y="270180"/>
                </a:lnTo>
                <a:lnTo>
                  <a:pt x="898198" y="265377"/>
                </a:lnTo>
                <a:lnTo>
                  <a:pt x="901800" y="258172"/>
                </a:lnTo>
                <a:lnTo>
                  <a:pt x="906603" y="249767"/>
                </a:lnTo>
                <a:lnTo>
                  <a:pt x="909005" y="241361"/>
                </a:lnTo>
                <a:lnTo>
                  <a:pt x="904202" y="238959"/>
                </a:lnTo>
                <a:lnTo>
                  <a:pt x="899398" y="238959"/>
                </a:lnTo>
                <a:lnTo>
                  <a:pt x="898198" y="238959"/>
                </a:lnTo>
                <a:lnTo>
                  <a:pt x="898198" y="236558"/>
                </a:lnTo>
                <a:lnTo>
                  <a:pt x="898198" y="234156"/>
                </a:lnTo>
                <a:lnTo>
                  <a:pt x="895796" y="232955"/>
                </a:lnTo>
                <a:lnTo>
                  <a:pt x="895796" y="225751"/>
                </a:lnTo>
                <a:lnTo>
                  <a:pt x="922214" y="210140"/>
                </a:lnTo>
                <a:lnTo>
                  <a:pt x="946230" y="190927"/>
                </a:lnTo>
                <a:lnTo>
                  <a:pt x="967844" y="169313"/>
                </a:lnTo>
                <a:lnTo>
                  <a:pt x="965442" y="158506"/>
                </a:lnTo>
                <a:lnTo>
                  <a:pt x="963041" y="150100"/>
                </a:lnTo>
                <a:lnTo>
                  <a:pt x="960639" y="142895"/>
                </a:lnTo>
                <a:lnTo>
                  <a:pt x="957037" y="136891"/>
                </a:lnTo>
                <a:lnTo>
                  <a:pt x="943828" y="129687"/>
                </a:lnTo>
                <a:lnTo>
                  <a:pt x="933021" y="136891"/>
                </a:lnTo>
                <a:lnTo>
                  <a:pt x="928218" y="151301"/>
                </a:lnTo>
                <a:lnTo>
                  <a:pt x="923414" y="166911"/>
                </a:lnTo>
                <a:lnTo>
                  <a:pt x="917410" y="177719"/>
                </a:lnTo>
                <a:lnTo>
                  <a:pt x="906603" y="188526"/>
                </a:lnTo>
                <a:lnTo>
                  <a:pt x="888591" y="193329"/>
                </a:lnTo>
                <a:lnTo>
                  <a:pt x="880186" y="57639"/>
                </a:lnTo>
                <a:close/>
                <a:moveTo>
                  <a:pt x="185562" y="0"/>
                </a:moveTo>
                <a:lnTo>
                  <a:pt x="849633" y="0"/>
                </a:lnTo>
                <a:lnTo>
                  <a:pt x="871780" y="145297"/>
                </a:lnTo>
                <a:lnTo>
                  <a:pt x="874182" y="188526"/>
                </a:lnTo>
                <a:lnTo>
                  <a:pt x="871780" y="238959"/>
                </a:lnTo>
                <a:lnTo>
                  <a:pt x="864575" y="294196"/>
                </a:lnTo>
                <a:lnTo>
                  <a:pt x="858571" y="348232"/>
                </a:lnTo>
                <a:lnTo>
                  <a:pt x="856819" y="360000"/>
                </a:lnTo>
                <a:lnTo>
                  <a:pt x="588348" y="360000"/>
                </a:lnTo>
                <a:lnTo>
                  <a:pt x="587191" y="342228"/>
                </a:lnTo>
                <a:lnTo>
                  <a:pt x="524749" y="49233"/>
                </a:lnTo>
                <a:lnTo>
                  <a:pt x="515143" y="49233"/>
                </a:lnTo>
                <a:lnTo>
                  <a:pt x="509139" y="68446"/>
                </a:lnTo>
                <a:lnTo>
                  <a:pt x="504335" y="92462"/>
                </a:lnTo>
                <a:lnTo>
                  <a:pt x="504335" y="121281"/>
                </a:lnTo>
                <a:lnTo>
                  <a:pt x="485123" y="171715"/>
                </a:lnTo>
                <a:lnTo>
                  <a:pt x="474315" y="223349"/>
                </a:lnTo>
                <a:lnTo>
                  <a:pt x="467111" y="280988"/>
                </a:lnTo>
                <a:lnTo>
                  <a:pt x="465910" y="339827"/>
                </a:lnTo>
                <a:lnTo>
                  <a:pt x="464328" y="360000"/>
                </a:lnTo>
                <a:lnTo>
                  <a:pt x="184454" y="360000"/>
                </a:lnTo>
                <a:lnTo>
                  <a:pt x="178919" y="319413"/>
                </a:lnTo>
                <a:lnTo>
                  <a:pt x="175316" y="262976"/>
                </a:lnTo>
                <a:lnTo>
                  <a:pt x="170513" y="208939"/>
                </a:lnTo>
                <a:lnTo>
                  <a:pt x="168112" y="156104"/>
                </a:lnTo>
                <a:lnTo>
                  <a:pt x="170513" y="110474"/>
                </a:lnTo>
                <a:lnTo>
                  <a:pt x="175316" y="73249"/>
                </a:lnTo>
                <a:close/>
                <a:moveTo>
                  <a:pt x="18462" y="0"/>
                </a:moveTo>
                <a:lnTo>
                  <a:pt x="116357" y="0"/>
                </a:lnTo>
                <a:lnTo>
                  <a:pt x="116477" y="1201"/>
                </a:lnTo>
                <a:lnTo>
                  <a:pt x="151300" y="54036"/>
                </a:lnTo>
                <a:lnTo>
                  <a:pt x="144096" y="188526"/>
                </a:lnTo>
                <a:lnTo>
                  <a:pt x="127284" y="193329"/>
                </a:lnTo>
                <a:lnTo>
                  <a:pt x="116477" y="169313"/>
                </a:lnTo>
                <a:lnTo>
                  <a:pt x="106871" y="140494"/>
                </a:lnTo>
                <a:lnTo>
                  <a:pt x="79252" y="129687"/>
                </a:lnTo>
                <a:lnTo>
                  <a:pt x="72048" y="164510"/>
                </a:lnTo>
                <a:lnTo>
                  <a:pt x="96064" y="188526"/>
                </a:lnTo>
                <a:lnTo>
                  <a:pt x="122481" y="214943"/>
                </a:lnTo>
                <a:lnTo>
                  <a:pt x="140493" y="241361"/>
                </a:lnTo>
                <a:lnTo>
                  <a:pt x="135690" y="243763"/>
                </a:lnTo>
                <a:lnTo>
                  <a:pt x="130887" y="243763"/>
                </a:lnTo>
                <a:lnTo>
                  <a:pt x="129686" y="243763"/>
                </a:lnTo>
                <a:lnTo>
                  <a:pt x="129686" y="246164"/>
                </a:lnTo>
                <a:lnTo>
                  <a:pt x="129686" y="247365"/>
                </a:lnTo>
                <a:lnTo>
                  <a:pt x="127284" y="249767"/>
                </a:lnTo>
                <a:lnTo>
                  <a:pt x="127284" y="256972"/>
                </a:lnTo>
                <a:lnTo>
                  <a:pt x="140493" y="262976"/>
                </a:lnTo>
                <a:lnTo>
                  <a:pt x="146497" y="276184"/>
                </a:lnTo>
                <a:lnTo>
                  <a:pt x="151300" y="294196"/>
                </a:lnTo>
                <a:lnTo>
                  <a:pt x="146497" y="300200"/>
                </a:lnTo>
                <a:lnTo>
                  <a:pt x="144096" y="306204"/>
                </a:lnTo>
                <a:lnTo>
                  <a:pt x="140493" y="313409"/>
                </a:lnTo>
                <a:lnTo>
                  <a:pt x="135690" y="318212"/>
                </a:lnTo>
                <a:lnTo>
                  <a:pt x="111674" y="302602"/>
                </a:lnTo>
                <a:lnTo>
                  <a:pt x="87658" y="289393"/>
                </a:lnTo>
                <a:lnTo>
                  <a:pt x="66044" y="276184"/>
                </a:lnTo>
                <a:lnTo>
                  <a:pt x="44429" y="258172"/>
                </a:lnTo>
                <a:lnTo>
                  <a:pt x="26417" y="236558"/>
                </a:lnTo>
                <a:lnTo>
                  <a:pt x="10807" y="208939"/>
                </a:lnTo>
                <a:lnTo>
                  <a:pt x="0" y="169313"/>
                </a:lnTo>
                <a:lnTo>
                  <a:pt x="0" y="129687"/>
                </a:lnTo>
                <a:lnTo>
                  <a:pt x="4803" y="90060"/>
                </a:lnTo>
                <a:lnTo>
                  <a:pt x="10807" y="49233"/>
                </a:lnTo>
                <a:lnTo>
                  <a:pt x="18012" y="72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65" name="Freeform 18">
            <a:extLst>
              <a:ext uri="{FF2B5EF4-FFF2-40B4-BE49-F238E27FC236}">
                <a16:creationId xmlns:a16="http://schemas.microsoft.com/office/drawing/2014/main" id="{B079BC4C-7567-E841-BBCC-A0DD815924C6}"/>
              </a:ext>
            </a:extLst>
          </p:cNvPr>
          <p:cNvSpPr>
            <a:spLocks noChangeAspect="1"/>
          </p:cNvSpPr>
          <p:nvPr/>
        </p:nvSpPr>
        <p:spPr bwMode="auto">
          <a:xfrm>
            <a:off x="9676902" y="9356406"/>
            <a:ext cx="1618760" cy="834351"/>
          </a:xfrm>
          <a:custGeom>
            <a:avLst/>
            <a:gdLst/>
            <a:ahLst/>
            <a:cxnLst/>
            <a:rect l="l" t="t" r="r" b="b"/>
            <a:pathLst>
              <a:path w="698451" h="360000">
                <a:moveTo>
                  <a:pt x="405233" y="0"/>
                </a:moveTo>
                <a:lnTo>
                  <a:pt x="673705" y="0"/>
                </a:lnTo>
                <a:lnTo>
                  <a:pt x="667052" y="44670"/>
                </a:lnTo>
                <a:lnTo>
                  <a:pt x="664650" y="99907"/>
                </a:lnTo>
                <a:lnTo>
                  <a:pt x="664650" y="150340"/>
                </a:lnTo>
                <a:lnTo>
                  <a:pt x="670654" y="210380"/>
                </a:lnTo>
                <a:lnTo>
                  <a:pt x="681461" y="274023"/>
                </a:lnTo>
                <a:lnTo>
                  <a:pt x="694670" y="340067"/>
                </a:lnTo>
                <a:lnTo>
                  <a:pt x="698451" y="360000"/>
                </a:lnTo>
                <a:lnTo>
                  <a:pt x="479985" y="360000"/>
                </a:lnTo>
                <a:lnTo>
                  <a:pt x="472522" y="332862"/>
                </a:lnTo>
                <a:lnTo>
                  <a:pt x="452109" y="284830"/>
                </a:lnTo>
                <a:lnTo>
                  <a:pt x="432896" y="234396"/>
                </a:lnTo>
                <a:lnTo>
                  <a:pt x="417285" y="185164"/>
                </a:lnTo>
                <a:close/>
                <a:moveTo>
                  <a:pt x="1339" y="0"/>
                </a:moveTo>
                <a:lnTo>
                  <a:pt x="281214" y="0"/>
                </a:lnTo>
                <a:lnTo>
                  <a:pt x="277993" y="41068"/>
                </a:lnTo>
                <a:lnTo>
                  <a:pt x="273189" y="103509"/>
                </a:lnTo>
                <a:lnTo>
                  <a:pt x="264784" y="164750"/>
                </a:lnTo>
                <a:lnTo>
                  <a:pt x="249173" y="223589"/>
                </a:lnTo>
                <a:lnTo>
                  <a:pt x="229961" y="278826"/>
                </a:lnTo>
                <a:lnTo>
                  <a:pt x="210748" y="332862"/>
                </a:lnTo>
                <a:lnTo>
                  <a:pt x="203964" y="360000"/>
                </a:lnTo>
                <a:lnTo>
                  <a:pt x="0" y="360000"/>
                </a:lnTo>
                <a:lnTo>
                  <a:pt x="5411" y="326858"/>
                </a:lnTo>
                <a:lnTo>
                  <a:pt x="13817" y="268019"/>
                </a:lnTo>
                <a:lnTo>
                  <a:pt x="19821" y="206778"/>
                </a:lnTo>
                <a:lnTo>
                  <a:pt x="19821" y="150340"/>
                </a:lnTo>
                <a:lnTo>
                  <a:pt x="16218" y="97505"/>
                </a:lnTo>
                <a:lnTo>
                  <a:pt x="9014" y="57879"/>
                </a:lnTo>
                <a:lnTo>
                  <a:pt x="3010" y="12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66" name="Freeform 18">
            <a:extLst>
              <a:ext uri="{FF2B5EF4-FFF2-40B4-BE49-F238E27FC236}">
                <a16:creationId xmlns:a16="http://schemas.microsoft.com/office/drawing/2014/main" id="{28FF81E4-C311-C340-A1C9-B6751D21D7CD}"/>
              </a:ext>
            </a:extLst>
          </p:cNvPr>
          <p:cNvSpPr>
            <a:spLocks noChangeAspect="1"/>
          </p:cNvSpPr>
          <p:nvPr/>
        </p:nvSpPr>
        <p:spPr bwMode="auto">
          <a:xfrm>
            <a:off x="9597291" y="10190757"/>
            <a:ext cx="1733824" cy="834351"/>
          </a:xfrm>
          <a:custGeom>
            <a:avLst/>
            <a:gdLst/>
            <a:ahLst/>
            <a:cxnLst/>
            <a:rect l="l" t="t" r="r" b="b"/>
            <a:pathLst>
              <a:path w="748098" h="360000">
                <a:moveTo>
                  <a:pt x="509397" y="0"/>
                </a:moveTo>
                <a:lnTo>
                  <a:pt x="727863" y="0"/>
                </a:lnTo>
                <a:lnTo>
                  <a:pt x="737291" y="49713"/>
                </a:lnTo>
                <a:lnTo>
                  <a:pt x="745696" y="119360"/>
                </a:lnTo>
                <a:lnTo>
                  <a:pt x="748098" y="189006"/>
                </a:lnTo>
                <a:lnTo>
                  <a:pt x="742094" y="257452"/>
                </a:lnTo>
                <a:lnTo>
                  <a:pt x="721680" y="346311"/>
                </a:lnTo>
                <a:lnTo>
                  <a:pt x="718595" y="360000"/>
                </a:lnTo>
                <a:lnTo>
                  <a:pt x="503439" y="360000"/>
                </a:lnTo>
                <a:lnTo>
                  <a:pt x="491127" y="300681"/>
                </a:lnTo>
                <a:lnTo>
                  <a:pt x="486324" y="234637"/>
                </a:lnTo>
                <a:lnTo>
                  <a:pt x="491127" y="169793"/>
                </a:lnTo>
                <a:lnTo>
                  <a:pt x="515143" y="20894"/>
                </a:lnTo>
                <a:close/>
                <a:moveTo>
                  <a:pt x="29412" y="0"/>
                </a:moveTo>
                <a:lnTo>
                  <a:pt x="233375" y="0"/>
                </a:lnTo>
                <a:lnTo>
                  <a:pt x="226951" y="25697"/>
                </a:lnTo>
                <a:lnTo>
                  <a:pt x="250967" y="132569"/>
                </a:lnTo>
                <a:lnTo>
                  <a:pt x="250967" y="318693"/>
                </a:lnTo>
                <a:lnTo>
                  <a:pt x="241788" y="360000"/>
                </a:lnTo>
                <a:lnTo>
                  <a:pt x="31112" y="360000"/>
                </a:lnTo>
                <a:lnTo>
                  <a:pt x="27618" y="348713"/>
                </a:lnTo>
                <a:lnTo>
                  <a:pt x="12008" y="298279"/>
                </a:lnTo>
                <a:lnTo>
                  <a:pt x="3602" y="244243"/>
                </a:lnTo>
                <a:lnTo>
                  <a:pt x="0" y="186605"/>
                </a:lnTo>
                <a:lnTo>
                  <a:pt x="6004" y="126565"/>
                </a:lnTo>
                <a:lnTo>
                  <a:pt x="14410" y="79733"/>
                </a:lnTo>
                <a:lnTo>
                  <a:pt x="25217" y="256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67" name="Freeform 18">
            <a:extLst>
              <a:ext uri="{FF2B5EF4-FFF2-40B4-BE49-F238E27FC236}">
                <a16:creationId xmlns:a16="http://schemas.microsoft.com/office/drawing/2014/main" id="{366C4806-9DE9-6B4B-BC80-61A3FBB174A5}"/>
              </a:ext>
            </a:extLst>
          </p:cNvPr>
          <p:cNvSpPr>
            <a:spLocks noChangeAspect="1"/>
          </p:cNvSpPr>
          <p:nvPr/>
        </p:nvSpPr>
        <p:spPr bwMode="auto">
          <a:xfrm>
            <a:off x="9667532" y="11025108"/>
            <a:ext cx="1593342" cy="834351"/>
          </a:xfrm>
          <a:custGeom>
            <a:avLst/>
            <a:gdLst/>
            <a:ahLst/>
            <a:cxnLst/>
            <a:rect l="l" t="t" r="r" b="b"/>
            <a:pathLst>
              <a:path w="687484" h="360000">
                <a:moveTo>
                  <a:pt x="472326" y="0"/>
                </a:moveTo>
                <a:lnTo>
                  <a:pt x="687484" y="0"/>
                </a:lnTo>
                <a:lnTo>
                  <a:pt x="671356" y="71568"/>
                </a:lnTo>
                <a:lnTo>
                  <a:pt x="652143" y="159226"/>
                </a:lnTo>
                <a:lnTo>
                  <a:pt x="634131" y="250487"/>
                </a:lnTo>
                <a:lnTo>
                  <a:pt x="618520" y="346551"/>
                </a:lnTo>
                <a:lnTo>
                  <a:pt x="618184" y="360000"/>
                </a:lnTo>
                <a:lnTo>
                  <a:pt x="473658" y="360000"/>
                </a:lnTo>
                <a:lnTo>
                  <a:pt x="474425" y="357358"/>
                </a:lnTo>
                <a:lnTo>
                  <a:pt x="485232" y="318933"/>
                </a:lnTo>
                <a:lnTo>
                  <a:pt x="497240" y="274503"/>
                </a:lnTo>
                <a:lnTo>
                  <a:pt x="503244" y="228873"/>
                </a:lnTo>
                <a:lnTo>
                  <a:pt x="505645" y="176037"/>
                </a:lnTo>
                <a:lnTo>
                  <a:pt x="498441" y="122001"/>
                </a:lnTo>
                <a:lnTo>
                  <a:pt x="485232" y="65564"/>
                </a:lnTo>
                <a:lnTo>
                  <a:pt x="473224" y="4323"/>
                </a:lnTo>
                <a:close/>
                <a:moveTo>
                  <a:pt x="0" y="0"/>
                </a:moveTo>
                <a:lnTo>
                  <a:pt x="210676" y="0"/>
                </a:lnTo>
                <a:lnTo>
                  <a:pt x="210249" y="1921"/>
                </a:lnTo>
                <a:lnTo>
                  <a:pt x="199442" y="47552"/>
                </a:lnTo>
                <a:lnTo>
                  <a:pt x="191036" y="100387"/>
                </a:lnTo>
                <a:lnTo>
                  <a:pt x="186233" y="152021"/>
                </a:lnTo>
                <a:lnTo>
                  <a:pt x="191036" y="204857"/>
                </a:lnTo>
                <a:lnTo>
                  <a:pt x="195839" y="318933"/>
                </a:lnTo>
                <a:lnTo>
                  <a:pt x="214743" y="360000"/>
                </a:lnTo>
                <a:lnTo>
                  <a:pt x="67388" y="360000"/>
                </a:lnTo>
                <a:lnTo>
                  <a:pt x="68554" y="327338"/>
                </a:lnTo>
                <a:lnTo>
                  <a:pt x="64952" y="257692"/>
                </a:lnTo>
                <a:lnTo>
                  <a:pt x="55346" y="189246"/>
                </a:lnTo>
                <a:lnTo>
                  <a:pt x="42137" y="126805"/>
                </a:lnTo>
                <a:lnTo>
                  <a:pt x="27727" y="82375"/>
                </a:lnTo>
                <a:lnTo>
                  <a:pt x="12117" y="391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68" name="Freeform 18">
            <a:extLst>
              <a:ext uri="{FF2B5EF4-FFF2-40B4-BE49-F238E27FC236}">
                <a16:creationId xmlns:a16="http://schemas.microsoft.com/office/drawing/2014/main" id="{B0E1A0FB-2AB3-E845-876D-68273C02C0F3}"/>
              </a:ext>
            </a:extLst>
          </p:cNvPr>
          <p:cNvSpPr>
            <a:spLocks noChangeAspect="1"/>
          </p:cNvSpPr>
          <p:nvPr/>
        </p:nvSpPr>
        <p:spPr bwMode="auto">
          <a:xfrm>
            <a:off x="9681090" y="11859459"/>
            <a:ext cx="1603023" cy="834351"/>
          </a:xfrm>
          <a:custGeom>
            <a:avLst/>
            <a:gdLst/>
            <a:ahLst/>
            <a:cxnLst/>
            <a:rect l="l" t="t" r="r" b="b"/>
            <a:pathLst>
              <a:path w="691661" h="360000">
                <a:moveTo>
                  <a:pt x="469947" y="0"/>
                </a:moveTo>
                <a:lnTo>
                  <a:pt x="614473" y="0"/>
                </a:lnTo>
                <a:lnTo>
                  <a:pt x="613609" y="34583"/>
                </a:lnTo>
                <a:lnTo>
                  <a:pt x="619613" y="76611"/>
                </a:lnTo>
                <a:lnTo>
                  <a:pt x="630420" y="117438"/>
                </a:lnTo>
                <a:lnTo>
                  <a:pt x="646030" y="157065"/>
                </a:lnTo>
                <a:lnTo>
                  <a:pt x="661641" y="196691"/>
                </a:lnTo>
                <a:lnTo>
                  <a:pt x="676050" y="235117"/>
                </a:lnTo>
                <a:lnTo>
                  <a:pt x="686857" y="274743"/>
                </a:lnTo>
                <a:lnTo>
                  <a:pt x="691661" y="319173"/>
                </a:lnTo>
                <a:lnTo>
                  <a:pt x="648432" y="338386"/>
                </a:lnTo>
                <a:lnTo>
                  <a:pt x="600400" y="349193"/>
                </a:lnTo>
                <a:lnTo>
                  <a:pt x="547565" y="351595"/>
                </a:lnTo>
                <a:lnTo>
                  <a:pt x="491127" y="349193"/>
                </a:lnTo>
                <a:lnTo>
                  <a:pt x="480320" y="316771"/>
                </a:lnTo>
                <a:lnTo>
                  <a:pt x="470714" y="277145"/>
                </a:lnTo>
                <a:lnTo>
                  <a:pt x="467111" y="235117"/>
                </a:lnTo>
                <a:lnTo>
                  <a:pt x="470714" y="189486"/>
                </a:lnTo>
                <a:lnTo>
                  <a:pt x="475517" y="103029"/>
                </a:lnTo>
                <a:lnTo>
                  <a:pt x="470714" y="89820"/>
                </a:lnTo>
                <a:lnTo>
                  <a:pt x="464710" y="74210"/>
                </a:lnTo>
                <a:lnTo>
                  <a:pt x="459906" y="56198"/>
                </a:lnTo>
                <a:lnTo>
                  <a:pt x="459906" y="34583"/>
                </a:lnTo>
                <a:close/>
                <a:moveTo>
                  <a:pt x="63677" y="0"/>
                </a:moveTo>
                <a:lnTo>
                  <a:pt x="211032" y="0"/>
                </a:lnTo>
                <a:lnTo>
                  <a:pt x="226951" y="34583"/>
                </a:lnTo>
                <a:lnTo>
                  <a:pt x="226951" y="54997"/>
                </a:lnTo>
                <a:lnTo>
                  <a:pt x="222148" y="71808"/>
                </a:lnTo>
                <a:lnTo>
                  <a:pt x="216144" y="89820"/>
                </a:lnTo>
                <a:lnTo>
                  <a:pt x="211341" y="103029"/>
                </a:lnTo>
                <a:lnTo>
                  <a:pt x="206538" y="148659"/>
                </a:lnTo>
                <a:lnTo>
                  <a:pt x="208939" y="196691"/>
                </a:lnTo>
                <a:lnTo>
                  <a:pt x="211341" y="244723"/>
                </a:lnTo>
                <a:lnTo>
                  <a:pt x="213743" y="295157"/>
                </a:lnTo>
                <a:lnTo>
                  <a:pt x="206538" y="343189"/>
                </a:lnTo>
                <a:lnTo>
                  <a:pt x="195731" y="343189"/>
                </a:lnTo>
                <a:lnTo>
                  <a:pt x="174116" y="353996"/>
                </a:lnTo>
                <a:lnTo>
                  <a:pt x="145297" y="360000"/>
                </a:lnTo>
                <a:lnTo>
                  <a:pt x="117679" y="360000"/>
                </a:lnTo>
                <a:lnTo>
                  <a:pt x="88859" y="357599"/>
                </a:lnTo>
                <a:lnTo>
                  <a:pt x="61241" y="349193"/>
                </a:lnTo>
                <a:lnTo>
                  <a:pt x="37225" y="338386"/>
                </a:lnTo>
                <a:lnTo>
                  <a:pt x="16811" y="320374"/>
                </a:lnTo>
                <a:lnTo>
                  <a:pt x="3603" y="301161"/>
                </a:lnTo>
                <a:lnTo>
                  <a:pt x="0" y="277145"/>
                </a:lnTo>
                <a:lnTo>
                  <a:pt x="24016" y="224310"/>
                </a:lnTo>
                <a:lnTo>
                  <a:pt x="43229" y="167872"/>
                </a:lnTo>
                <a:lnTo>
                  <a:pt x="56438" y="103029"/>
                </a:lnTo>
                <a:lnTo>
                  <a:pt x="62442" y="345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DBD06B-5E91-B14F-8DEF-F8FC479F7678}"/>
              </a:ext>
            </a:extLst>
          </p:cNvPr>
          <p:cNvGrpSpPr/>
          <p:nvPr/>
        </p:nvGrpSpPr>
        <p:grpSpPr>
          <a:xfrm>
            <a:off x="1734789" y="6119489"/>
            <a:ext cx="6172638" cy="5322794"/>
            <a:chOff x="2316480" y="7041373"/>
            <a:chExt cx="6172638" cy="5322794"/>
          </a:xfrm>
        </p:grpSpPr>
        <p:sp>
          <p:nvSpPr>
            <p:cNvPr id="94" name="Rectangle 56">
              <a:extLst>
                <a:ext uri="{FF2B5EF4-FFF2-40B4-BE49-F238E27FC236}">
                  <a16:creationId xmlns:a16="http://schemas.microsoft.com/office/drawing/2014/main" id="{6E7EE02A-24C8-B64C-B4BE-C67A6092A556}"/>
                </a:ext>
              </a:extLst>
            </p:cNvPr>
            <p:cNvSpPr/>
            <p:nvPr/>
          </p:nvSpPr>
          <p:spPr>
            <a:xfrm flipH="1">
              <a:off x="2316480" y="7962962"/>
              <a:ext cx="6172638" cy="4401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r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  <a:p>
              <a:pPr marL="457200" indent="-457200" algn="r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 algn="r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  <a:p>
              <a:pPr marL="457200" indent="-457200" algn="r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 algn="r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</a:t>
              </a:r>
            </a:p>
          </p:txBody>
        </p:sp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5628CBE5-D4FB-5C4B-9739-41B8AB6804E7}"/>
                </a:ext>
              </a:extLst>
            </p:cNvPr>
            <p:cNvSpPr txBox="1"/>
            <p:nvPr/>
          </p:nvSpPr>
          <p:spPr>
            <a:xfrm flipH="1">
              <a:off x="3923970" y="7041373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Men's Healthcare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12EA45F-4A98-F84A-A1CA-A8CCECD436CE}"/>
              </a:ext>
            </a:extLst>
          </p:cNvPr>
          <p:cNvGrpSpPr/>
          <p:nvPr/>
        </p:nvGrpSpPr>
        <p:grpSpPr>
          <a:xfrm flipH="1">
            <a:off x="16059809" y="6119489"/>
            <a:ext cx="6172638" cy="5322794"/>
            <a:chOff x="2316480" y="7041373"/>
            <a:chExt cx="6172638" cy="5322794"/>
          </a:xfrm>
        </p:grpSpPr>
        <p:sp>
          <p:nvSpPr>
            <p:cNvPr id="99" name="Rectangle 56">
              <a:extLst>
                <a:ext uri="{FF2B5EF4-FFF2-40B4-BE49-F238E27FC236}">
                  <a16:creationId xmlns:a16="http://schemas.microsoft.com/office/drawing/2014/main" id="{D2841D43-6E84-E144-BE43-924D5007758B}"/>
                </a:ext>
              </a:extLst>
            </p:cNvPr>
            <p:cNvSpPr/>
            <p:nvPr/>
          </p:nvSpPr>
          <p:spPr>
            <a:xfrm flipH="1">
              <a:off x="2316480" y="7962962"/>
              <a:ext cx="6172638" cy="4401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</a:t>
              </a:r>
            </a:p>
          </p:txBody>
        </p:sp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DADE2448-EE56-5B45-970E-3106F325BD8E}"/>
                </a:ext>
              </a:extLst>
            </p:cNvPr>
            <p:cNvSpPr txBox="1"/>
            <p:nvPr/>
          </p:nvSpPr>
          <p:spPr>
            <a:xfrm flipH="1">
              <a:off x="3923970" y="7041373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Woman's Healthcare</a:t>
              </a:r>
            </a:p>
          </p:txBody>
        </p:sp>
      </p:grp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CA21EB01-0C55-0A4F-BB3B-CBD821F7530E}"/>
              </a:ext>
            </a:extLst>
          </p:cNvPr>
          <p:cNvSpPr txBox="1"/>
          <p:nvPr/>
        </p:nvSpPr>
        <p:spPr>
          <a:xfrm flipH="1">
            <a:off x="9375154" y="6195479"/>
            <a:ext cx="217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75%</a:t>
            </a:r>
          </a:p>
        </p:txBody>
      </p:sp>
      <p:sp>
        <p:nvSpPr>
          <p:cNvPr id="102" name="CuadroTexto 395">
            <a:extLst>
              <a:ext uri="{FF2B5EF4-FFF2-40B4-BE49-F238E27FC236}">
                <a16:creationId xmlns:a16="http://schemas.microsoft.com/office/drawing/2014/main" id="{352ADEEE-9A23-9145-B930-F51B556D93CC}"/>
              </a:ext>
            </a:extLst>
          </p:cNvPr>
          <p:cNvSpPr txBox="1"/>
          <p:nvPr/>
        </p:nvSpPr>
        <p:spPr>
          <a:xfrm flipH="1">
            <a:off x="12639048" y="8198889"/>
            <a:ext cx="217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35775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6" name="Rounded Rectangle 755">
            <a:extLst>
              <a:ext uri="{FF2B5EF4-FFF2-40B4-BE49-F238E27FC236}">
                <a16:creationId xmlns:a16="http://schemas.microsoft.com/office/drawing/2014/main" id="{DD6D9521-D210-6447-B026-B9F5F933C919}"/>
              </a:ext>
            </a:extLst>
          </p:cNvPr>
          <p:cNvSpPr/>
          <p:nvPr/>
        </p:nvSpPr>
        <p:spPr>
          <a:xfrm>
            <a:off x="16553151" y="8850573"/>
            <a:ext cx="5642576" cy="3142085"/>
          </a:xfrm>
          <a:prstGeom prst="roundRect">
            <a:avLst>
              <a:gd name="adj" fmla="val 787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Rounded Rectangle 756">
            <a:extLst>
              <a:ext uri="{FF2B5EF4-FFF2-40B4-BE49-F238E27FC236}">
                <a16:creationId xmlns:a16="http://schemas.microsoft.com/office/drawing/2014/main" id="{D8AC9BAD-703E-9840-989C-0E7F76347414}"/>
              </a:ext>
            </a:extLst>
          </p:cNvPr>
          <p:cNvSpPr/>
          <p:nvPr/>
        </p:nvSpPr>
        <p:spPr>
          <a:xfrm>
            <a:off x="10390088" y="8850573"/>
            <a:ext cx="5642576" cy="3142085"/>
          </a:xfrm>
          <a:prstGeom prst="roundRect">
            <a:avLst>
              <a:gd name="adj" fmla="val 941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ounded Rectangle 757">
            <a:extLst>
              <a:ext uri="{FF2B5EF4-FFF2-40B4-BE49-F238E27FC236}">
                <a16:creationId xmlns:a16="http://schemas.microsoft.com/office/drawing/2014/main" id="{2E68DA64-0D40-C84C-89D7-E5A4E42A8D93}"/>
              </a:ext>
            </a:extLst>
          </p:cNvPr>
          <p:cNvSpPr/>
          <p:nvPr/>
        </p:nvSpPr>
        <p:spPr>
          <a:xfrm>
            <a:off x="16553151" y="5183197"/>
            <a:ext cx="5642576" cy="3142085"/>
          </a:xfrm>
          <a:prstGeom prst="roundRect">
            <a:avLst>
              <a:gd name="adj" fmla="val 941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Rounded Rectangle 758">
            <a:extLst>
              <a:ext uri="{FF2B5EF4-FFF2-40B4-BE49-F238E27FC236}">
                <a16:creationId xmlns:a16="http://schemas.microsoft.com/office/drawing/2014/main" id="{6110FFF3-3825-3244-A5C2-FB98D8641494}"/>
              </a:ext>
            </a:extLst>
          </p:cNvPr>
          <p:cNvSpPr/>
          <p:nvPr/>
        </p:nvSpPr>
        <p:spPr>
          <a:xfrm>
            <a:off x="10390088" y="5183197"/>
            <a:ext cx="5642576" cy="3142085"/>
          </a:xfrm>
          <a:prstGeom prst="roundRect">
            <a:avLst>
              <a:gd name="adj" fmla="val 1017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Forma libre 504">
            <a:extLst>
              <a:ext uri="{FF2B5EF4-FFF2-40B4-BE49-F238E27FC236}">
                <a16:creationId xmlns:a16="http://schemas.microsoft.com/office/drawing/2014/main" id="{C1CDC0EE-7CA4-9F43-AD5B-30EB7DD0A0E4}"/>
              </a:ext>
            </a:extLst>
          </p:cNvPr>
          <p:cNvSpPr/>
          <p:nvPr/>
        </p:nvSpPr>
        <p:spPr>
          <a:xfrm>
            <a:off x="2397697" y="5147411"/>
            <a:ext cx="5813811" cy="3351472"/>
          </a:xfrm>
          <a:custGeom>
            <a:avLst/>
            <a:gdLst>
              <a:gd name="connsiteX0" fmla="*/ 351748 w 695734"/>
              <a:gd name="connsiteY0" fmla="*/ 140406 h 401068"/>
              <a:gd name="connsiteX1" fmla="*/ 0 w 695734"/>
              <a:gd name="connsiteY1" fmla="*/ 165806 h 401068"/>
              <a:gd name="connsiteX2" fmla="*/ 46694 w 695734"/>
              <a:gd name="connsiteY2" fmla="*/ 301100 h 401068"/>
              <a:gd name="connsiteX3" fmla="*/ 217283 w 695734"/>
              <a:gd name="connsiteY3" fmla="*/ 301100 h 401068"/>
              <a:gd name="connsiteX4" fmla="*/ 257823 w 695734"/>
              <a:gd name="connsiteY4" fmla="*/ 212330 h 401068"/>
              <a:gd name="connsiteX5" fmla="*/ 274682 w 695734"/>
              <a:gd name="connsiteY5" fmla="*/ 203106 h 401068"/>
              <a:gd name="connsiteX6" fmla="*/ 289934 w 695734"/>
              <a:gd name="connsiteY6" fmla="*/ 214202 h 401068"/>
              <a:gd name="connsiteX7" fmla="*/ 347331 w 695734"/>
              <a:gd name="connsiteY7" fmla="*/ 413265 h 401068"/>
              <a:gd name="connsiteX8" fmla="*/ 401117 w 695734"/>
              <a:gd name="connsiteY8" fmla="*/ 125833 h 401068"/>
              <a:gd name="connsiteX9" fmla="*/ 417708 w 695734"/>
              <a:gd name="connsiteY9" fmla="*/ 113534 h 401068"/>
              <a:gd name="connsiteX10" fmla="*/ 417842 w 695734"/>
              <a:gd name="connsiteY10" fmla="*/ 113534 h 401068"/>
              <a:gd name="connsiteX11" fmla="*/ 434432 w 695734"/>
              <a:gd name="connsiteY11" fmla="*/ 125700 h 401068"/>
              <a:gd name="connsiteX12" fmla="*/ 469086 w 695734"/>
              <a:gd name="connsiteY12" fmla="*/ 301100 h 401068"/>
              <a:gd name="connsiteX13" fmla="*/ 654258 w 695734"/>
              <a:gd name="connsiteY13" fmla="*/ 301100 h 401068"/>
              <a:gd name="connsiteX14" fmla="*/ 700953 w 695734"/>
              <a:gd name="connsiteY14" fmla="*/ 165806 h 401068"/>
              <a:gd name="connsiteX15" fmla="*/ 351748 w 695734"/>
              <a:gd name="connsiteY15" fmla="*/ 140406 h 40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5734" h="401068">
                <a:moveTo>
                  <a:pt x="351748" y="140406"/>
                </a:moveTo>
                <a:cubicBezTo>
                  <a:pt x="257823" y="-71492"/>
                  <a:pt x="0" y="-27642"/>
                  <a:pt x="0" y="165806"/>
                </a:cubicBezTo>
                <a:cubicBezTo>
                  <a:pt x="0" y="210058"/>
                  <a:pt x="18464" y="256181"/>
                  <a:pt x="46694" y="301100"/>
                </a:cubicBezTo>
                <a:lnTo>
                  <a:pt x="217283" y="301100"/>
                </a:lnTo>
                <a:lnTo>
                  <a:pt x="257823" y="212330"/>
                </a:lnTo>
                <a:cubicBezTo>
                  <a:pt x="260499" y="206448"/>
                  <a:pt x="267188" y="202705"/>
                  <a:pt x="274682" y="203106"/>
                </a:cubicBezTo>
                <a:cubicBezTo>
                  <a:pt x="282039" y="203507"/>
                  <a:pt x="288195" y="208052"/>
                  <a:pt x="289934" y="214202"/>
                </a:cubicBezTo>
                <a:lnTo>
                  <a:pt x="347331" y="413265"/>
                </a:lnTo>
                <a:lnTo>
                  <a:pt x="401117" y="125833"/>
                </a:lnTo>
                <a:cubicBezTo>
                  <a:pt x="402455" y="118748"/>
                  <a:pt x="409413" y="113534"/>
                  <a:pt x="417708" y="113534"/>
                </a:cubicBezTo>
                <a:cubicBezTo>
                  <a:pt x="417708" y="113534"/>
                  <a:pt x="417708" y="113534"/>
                  <a:pt x="417842" y="113534"/>
                </a:cubicBezTo>
                <a:cubicBezTo>
                  <a:pt x="426003" y="113534"/>
                  <a:pt x="433095" y="118614"/>
                  <a:pt x="434432" y="125700"/>
                </a:cubicBezTo>
                <a:lnTo>
                  <a:pt x="469086" y="301100"/>
                </a:lnTo>
                <a:lnTo>
                  <a:pt x="654258" y="301100"/>
                </a:lnTo>
                <a:cubicBezTo>
                  <a:pt x="682489" y="256181"/>
                  <a:pt x="700953" y="210058"/>
                  <a:pt x="700953" y="165806"/>
                </a:cubicBezTo>
                <a:cubicBezTo>
                  <a:pt x="700819" y="-27508"/>
                  <a:pt x="396167" y="-66278"/>
                  <a:pt x="351748" y="140406"/>
                </a:cubicBezTo>
                <a:close/>
              </a:path>
            </a:pathLst>
          </a:custGeom>
          <a:solidFill>
            <a:schemeClr val="accent1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79" name="Forma libre 505">
            <a:extLst>
              <a:ext uri="{FF2B5EF4-FFF2-40B4-BE49-F238E27FC236}">
                <a16:creationId xmlns:a16="http://schemas.microsoft.com/office/drawing/2014/main" id="{65E72821-DD75-A348-9B6D-D51B354C8A10}"/>
              </a:ext>
            </a:extLst>
          </p:cNvPr>
          <p:cNvSpPr/>
          <p:nvPr/>
        </p:nvSpPr>
        <p:spPr>
          <a:xfrm>
            <a:off x="2955593" y="6963058"/>
            <a:ext cx="4695770" cy="3016323"/>
          </a:xfrm>
          <a:custGeom>
            <a:avLst/>
            <a:gdLst>
              <a:gd name="connsiteX0" fmla="*/ 371415 w 561939"/>
              <a:gd name="connsiteY0" fmla="*/ 100936 h 360961"/>
              <a:gd name="connsiteX1" fmla="*/ 351480 w 561939"/>
              <a:gd name="connsiteY1" fmla="*/ 0 h 360961"/>
              <a:gd name="connsiteX2" fmla="*/ 300771 w 561939"/>
              <a:gd name="connsiteY2" fmla="*/ 270989 h 360961"/>
              <a:gd name="connsiteX3" fmla="*/ 284850 w 561939"/>
              <a:gd name="connsiteY3" fmla="*/ 283288 h 360961"/>
              <a:gd name="connsiteX4" fmla="*/ 284181 w 561939"/>
              <a:gd name="connsiteY4" fmla="*/ 283288 h 360961"/>
              <a:gd name="connsiteX5" fmla="*/ 267858 w 561939"/>
              <a:gd name="connsiteY5" fmla="*/ 272192 h 360961"/>
              <a:gd name="connsiteX6" fmla="*/ 203236 w 561939"/>
              <a:gd name="connsiteY6" fmla="*/ 48128 h 360961"/>
              <a:gd name="connsiteX7" fmla="*/ 177814 w 561939"/>
              <a:gd name="connsiteY7" fmla="*/ 103877 h 360961"/>
              <a:gd name="connsiteX8" fmla="*/ 162160 w 561939"/>
              <a:gd name="connsiteY8" fmla="*/ 113101 h 360961"/>
              <a:gd name="connsiteX9" fmla="*/ 0 w 561939"/>
              <a:gd name="connsiteY9" fmla="*/ 113101 h 360961"/>
              <a:gd name="connsiteX10" fmla="*/ 283913 w 561939"/>
              <a:gd name="connsiteY10" fmla="*/ 372860 h 360961"/>
              <a:gd name="connsiteX11" fmla="*/ 567827 w 561939"/>
              <a:gd name="connsiteY11" fmla="*/ 113101 h 360961"/>
              <a:gd name="connsiteX12" fmla="*/ 388274 w 561939"/>
              <a:gd name="connsiteY12" fmla="*/ 113101 h 360961"/>
              <a:gd name="connsiteX13" fmla="*/ 371415 w 561939"/>
              <a:gd name="connsiteY13" fmla="*/ 100936 h 360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61939" h="360961">
                <a:moveTo>
                  <a:pt x="371415" y="100936"/>
                </a:moveTo>
                <a:lnTo>
                  <a:pt x="351480" y="0"/>
                </a:lnTo>
                <a:lnTo>
                  <a:pt x="300771" y="270989"/>
                </a:lnTo>
                <a:cubicBezTo>
                  <a:pt x="299433" y="277806"/>
                  <a:pt x="292744" y="283021"/>
                  <a:pt x="284850" y="283288"/>
                </a:cubicBezTo>
                <a:cubicBezTo>
                  <a:pt x="284582" y="283288"/>
                  <a:pt x="284315" y="283288"/>
                  <a:pt x="284181" y="283288"/>
                </a:cubicBezTo>
                <a:cubicBezTo>
                  <a:pt x="276421" y="283288"/>
                  <a:pt x="269731" y="278742"/>
                  <a:pt x="267858" y="272192"/>
                </a:cubicBezTo>
                <a:lnTo>
                  <a:pt x="203236" y="48128"/>
                </a:lnTo>
                <a:lnTo>
                  <a:pt x="177814" y="103877"/>
                </a:lnTo>
                <a:cubicBezTo>
                  <a:pt x="175271" y="109492"/>
                  <a:pt x="168983" y="113101"/>
                  <a:pt x="162160" y="113101"/>
                </a:cubicBezTo>
                <a:lnTo>
                  <a:pt x="0" y="113101"/>
                </a:lnTo>
                <a:cubicBezTo>
                  <a:pt x="101550" y="252673"/>
                  <a:pt x="283913" y="372860"/>
                  <a:pt x="283913" y="372860"/>
                </a:cubicBezTo>
                <a:cubicBezTo>
                  <a:pt x="283913" y="372860"/>
                  <a:pt x="466275" y="252673"/>
                  <a:pt x="567827" y="113101"/>
                </a:cubicBezTo>
                <a:lnTo>
                  <a:pt x="388274" y="113101"/>
                </a:lnTo>
                <a:cubicBezTo>
                  <a:pt x="379844" y="113101"/>
                  <a:pt x="372753" y="108021"/>
                  <a:pt x="371415" y="100936"/>
                </a:cubicBezTo>
                <a:close/>
              </a:path>
            </a:pathLst>
          </a:custGeom>
          <a:solidFill>
            <a:schemeClr val="accent1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81" name="TextBox 780">
            <a:extLst>
              <a:ext uri="{FF2B5EF4-FFF2-40B4-BE49-F238E27FC236}">
                <a16:creationId xmlns:a16="http://schemas.microsoft.com/office/drawing/2014/main" id="{BECED5E1-6B14-1C4D-B264-AF7E3D4936B9}"/>
              </a:ext>
            </a:extLst>
          </p:cNvPr>
          <p:cNvSpPr txBox="1"/>
          <p:nvPr/>
        </p:nvSpPr>
        <p:spPr>
          <a:xfrm>
            <a:off x="2181923" y="10528063"/>
            <a:ext cx="6350340" cy="147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advice. Promotions only work as well.</a:t>
            </a:r>
          </a:p>
        </p:txBody>
      </p:sp>
      <p:grpSp>
        <p:nvGrpSpPr>
          <p:cNvPr id="784" name="Group 783">
            <a:extLst>
              <a:ext uri="{FF2B5EF4-FFF2-40B4-BE49-F238E27FC236}">
                <a16:creationId xmlns:a16="http://schemas.microsoft.com/office/drawing/2014/main" id="{8FDECFF4-0294-484E-8AD3-2D4C75F8E7E7}"/>
              </a:ext>
            </a:extLst>
          </p:cNvPr>
          <p:cNvGrpSpPr/>
          <p:nvPr/>
        </p:nvGrpSpPr>
        <p:grpSpPr>
          <a:xfrm>
            <a:off x="11105015" y="5806115"/>
            <a:ext cx="4212722" cy="2034063"/>
            <a:chOff x="17333690" y="6338566"/>
            <a:chExt cx="4212722" cy="2034063"/>
          </a:xfrm>
        </p:grpSpPr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id="{A007509E-0B80-AF4C-A623-B6FCE3C61107}"/>
                </a:ext>
              </a:extLst>
            </p:cNvPr>
            <p:cNvSpPr txBox="1"/>
            <p:nvPr/>
          </p:nvSpPr>
          <p:spPr>
            <a:xfrm>
              <a:off x="17333690" y="6987634"/>
              <a:ext cx="42127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86" name="Rectangle 785">
              <a:extLst>
                <a:ext uri="{FF2B5EF4-FFF2-40B4-BE49-F238E27FC236}">
                  <a16:creationId xmlns:a16="http://schemas.microsoft.com/office/drawing/2014/main" id="{A81636B6-F5CB-9C47-8E3C-621392D9658C}"/>
                </a:ext>
              </a:extLst>
            </p:cNvPr>
            <p:cNvSpPr/>
            <p:nvPr/>
          </p:nvSpPr>
          <p:spPr>
            <a:xfrm>
              <a:off x="17949538" y="633856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Idea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87" name="Group 786">
            <a:extLst>
              <a:ext uri="{FF2B5EF4-FFF2-40B4-BE49-F238E27FC236}">
                <a16:creationId xmlns:a16="http://schemas.microsoft.com/office/drawing/2014/main" id="{036B2840-C044-2E45-8FE8-6491F4B31443}"/>
              </a:ext>
            </a:extLst>
          </p:cNvPr>
          <p:cNvGrpSpPr/>
          <p:nvPr/>
        </p:nvGrpSpPr>
        <p:grpSpPr>
          <a:xfrm>
            <a:off x="17268078" y="5806115"/>
            <a:ext cx="4212722" cy="2034063"/>
            <a:chOff x="17333690" y="6338566"/>
            <a:chExt cx="4212722" cy="2034063"/>
          </a:xfrm>
        </p:grpSpPr>
        <p:sp>
          <p:nvSpPr>
            <p:cNvPr id="788" name="TextBox 787">
              <a:extLst>
                <a:ext uri="{FF2B5EF4-FFF2-40B4-BE49-F238E27FC236}">
                  <a16:creationId xmlns:a16="http://schemas.microsoft.com/office/drawing/2014/main" id="{4D35F2A4-4E77-5C4F-B9F0-B2D9E8580538}"/>
                </a:ext>
              </a:extLst>
            </p:cNvPr>
            <p:cNvSpPr txBox="1"/>
            <p:nvPr/>
          </p:nvSpPr>
          <p:spPr>
            <a:xfrm>
              <a:off x="17333690" y="6987634"/>
              <a:ext cx="42127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89" name="Rectangle 788">
              <a:extLst>
                <a:ext uri="{FF2B5EF4-FFF2-40B4-BE49-F238E27FC236}">
                  <a16:creationId xmlns:a16="http://schemas.microsoft.com/office/drawing/2014/main" id="{6F2B0AFD-9E9A-DB4F-A6DF-EDDC75F55194}"/>
                </a:ext>
              </a:extLst>
            </p:cNvPr>
            <p:cNvSpPr/>
            <p:nvPr/>
          </p:nvSpPr>
          <p:spPr>
            <a:xfrm>
              <a:off x="17949538" y="633856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Success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90" name="Group 789">
            <a:extLst>
              <a:ext uri="{FF2B5EF4-FFF2-40B4-BE49-F238E27FC236}">
                <a16:creationId xmlns:a16="http://schemas.microsoft.com/office/drawing/2014/main" id="{324963B9-AD36-4F4B-A4CD-1799778EFFD6}"/>
              </a:ext>
            </a:extLst>
          </p:cNvPr>
          <p:cNvGrpSpPr/>
          <p:nvPr/>
        </p:nvGrpSpPr>
        <p:grpSpPr>
          <a:xfrm>
            <a:off x="11105015" y="9434831"/>
            <a:ext cx="4212722" cy="2034063"/>
            <a:chOff x="17333690" y="6338566"/>
            <a:chExt cx="4212722" cy="2034063"/>
          </a:xfrm>
        </p:grpSpPr>
        <p:sp>
          <p:nvSpPr>
            <p:cNvPr id="791" name="TextBox 790">
              <a:extLst>
                <a:ext uri="{FF2B5EF4-FFF2-40B4-BE49-F238E27FC236}">
                  <a16:creationId xmlns:a16="http://schemas.microsoft.com/office/drawing/2014/main" id="{F8BCE2B5-CE70-C14F-8F12-3DD5D890CB50}"/>
                </a:ext>
              </a:extLst>
            </p:cNvPr>
            <p:cNvSpPr txBox="1"/>
            <p:nvPr/>
          </p:nvSpPr>
          <p:spPr>
            <a:xfrm>
              <a:off x="17333690" y="6987634"/>
              <a:ext cx="42127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92" name="Rectangle 791">
              <a:extLst>
                <a:ext uri="{FF2B5EF4-FFF2-40B4-BE49-F238E27FC236}">
                  <a16:creationId xmlns:a16="http://schemas.microsoft.com/office/drawing/2014/main" id="{54D7AD4E-560B-C84D-9A0E-A0D1AA3CF788}"/>
                </a:ext>
              </a:extLst>
            </p:cNvPr>
            <p:cNvSpPr/>
            <p:nvPr/>
          </p:nvSpPr>
          <p:spPr>
            <a:xfrm>
              <a:off x="17949538" y="633856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Business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C9D6D3B8-971D-A64E-AB4E-F7D6DCA7483F}"/>
              </a:ext>
            </a:extLst>
          </p:cNvPr>
          <p:cNvGrpSpPr/>
          <p:nvPr/>
        </p:nvGrpSpPr>
        <p:grpSpPr>
          <a:xfrm>
            <a:off x="17268078" y="9434831"/>
            <a:ext cx="4212722" cy="2034063"/>
            <a:chOff x="17333690" y="6338566"/>
            <a:chExt cx="4212722" cy="2034063"/>
          </a:xfrm>
        </p:grpSpPr>
        <p:sp>
          <p:nvSpPr>
            <p:cNvPr id="794" name="TextBox 793">
              <a:extLst>
                <a:ext uri="{FF2B5EF4-FFF2-40B4-BE49-F238E27FC236}">
                  <a16:creationId xmlns:a16="http://schemas.microsoft.com/office/drawing/2014/main" id="{454C9F40-E660-4B4F-B81F-72EA1EFCE08A}"/>
                </a:ext>
              </a:extLst>
            </p:cNvPr>
            <p:cNvSpPr txBox="1"/>
            <p:nvPr/>
          </p:nvSpPr>
          <p:spPr>
            <a:xfrm>
              <a:off x="17333690" y="6987634"/>
              <a:ext cx="42127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95" name="Rectangle 794">
              <a:extLst>
                <a:ext uri="{FF2B5EF4-FFF2-40B4-BE49-F238E27FC236}">
                  <a16:creationId xmlns:a16="http://schemas.microsoft.com/office/drawing/2014/main" id="{4A14BFC1-A173-7C4B-B303-04FF853EF5FB}"/>
                </a:ext>
              </a:extLst>
            </p:cNvPr>
            <p:cNvSpPr/>
            <p:nvPr/>
          </p:nvSpPr>
          <p:spPr>
            <a:xfrm>
              <a:off x="17949538" y="633856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Research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553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5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552E7A-104D-1B49-A971-D58805FBD183}"/>
              </a:ext>
            </a:extLst>
          </p:cNvPr>
          <p:cNvGrpSpPr/>
          <p:nvPr/>
        </p:nvGrpSpPr>
        <p:grpSpPr>
          <a:xfrm>
            <a:off x="1681450" y="4956812"/>
            <a:ext cx="21014750" cy="6962084"/>
            <a:chOff x="1737812" y="4780842"/>
            <a:chExt cx="21014750" cy="696208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68E9C6D-CC53-6640-B346-38E6A3D48319}"/>
                </a:ext>
              </a:extLst>
            </p:cNvPr>
            <p:cNvGrpSpPr/>
            <p:nvPr/>
          </p:nvGrpSpPr>
          <p:grpSpPr>
            <a:xfrm>
              <a:off x="4589804" y="5935222"/>
              <a:ext cx="15198041" cy="4741305"/>
              <a:chOff x="3549905" y="5935221"/>
              <a:chExt cx="15198041" cy="4741305"/>
            </a:xfrm>
          </p:grpSpPr>
          <p:sp>
            <p:nvSpPr>
              <p:cNvPr id="68" name="Rectangle 39">
                <a:extLst>
                  <a:ext uri="{FF2B5EF4-FFF2-40B4-BE49-F238E27FC236}">
                    <a16:creationId xmlns:a16="http://schemas.microsoft.com/office/drawing/2014/main" id="{5A3AE646-C424-9847-B9F3-DDB68BE26F35}"/>
                  </a:ext>
                </a:extLst>
              </p:cNvPr>
              <p:cNvSpPr/>
              <p:nvPr/>
            </p:nvSpPr>
            <p:spPr>
              <a:xfrm rot="10800000">
                <a:off x="9503981" y="8486692"/>
                <a:ext cx="1020211" cy="1834892"/>
              </a:xfrm>
              <a:custGeom>
                <a:avLst/>
                <a:gdLst>
                  <a:gd name="connsiteX0" fmla="*/ 0 w 546754"/>
                  <a:gd name="connsiteY0" fmla="*/ 0 h 961225"/>
                  <a:gd name="connsiteX1" fmla="*/ 546754 w 546754"/>
                  <a:gd name="connsiteY1" fmla="*/ 0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0 h 961225"/>
                  <a:gd name="connsiteX1" fmla="*/ 475997 w 546754"/>
                  <a:gd name="connsiteY1" fmla="*/ 46264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0 h 961225"/>
                  <a:gd name="connsiteX1" fmla="*/ 475997 w 546754"/>
                  <a:gd name="connsiteY1" fmla="*/ 46264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0 h 961225"/>
                  <a:gd name="connsiteX1" fmla="*/ 475997 w 546754"/>
                  <a:gd name="connsiteY1" fmla="*/ 46264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0 h 961225"/>
                  <a:gd name="connsiteX1" fmla="*/ 475997 w 546754"/>
                  <a:gd name="connsiteY1" fmla="*/ 46264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53450"/>
                  <a:gd name="connsiteY0" fmla="*/ 0 h 961225"/>
                  <a:gd name="connsiteX1" fmla="*/ 475997 w 553450"/>
                  <a:gd name="connsiteY1" fmla="*/ 46264 h 961225"/>
                  <a:gd name="connsiteX2" fmla="*/ 546754 w 553450"/>
                  <a:gd name="connsiteY2" fmla="*/ 961225 h 961225"/>
                  <a:gd name="connsiteX3" fmla="*/ 0 w 553450"/>
                  <a:gd name="connsiteY3" fmla="*/ 961225 h 961225"/>
                  <a:gd name="connsiteX4" fmla="*/ 0 w 553450"/>
                  <a:gd name="connsiteY4" fmla="*/ 0 h 961225"/>
                  <a:gd name="connsiteX0" fmla="*/ 0 w 546754"/>
                  <a:gd name="connsiteY0" fmla="*/ 0 h 961225"/>
                  <a:gd name="connsiteX1" fmla="*/ 475997 w 546754"/>
                  <a:gd name="connsiteY1" fmla="*/ 46264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0 h 961225"/>
                  <a:gd name="connsiteX1" fmla="*/ 460543 w 546754"/>
                  <a:gd name="connsiteY1" fmla="*/ 35807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0 h 961225"/>
                  <a:gd name="connsiteX1" fmla="*/ 460543 w 546754"/>
                  <a:gd name="connsiteY1" fmla="*/ 35807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1939 h 963164"/>
                  <a:gd name="connsiteX1" fmla="*/ 463832 w 546754"/>
                  <a:gd name="connsiteY1" fmla="*/ 21053 h 963164"/>
                  <a:gd name="connsiteX2" fmla="*/ 546754 w 546754"/>
                  <a:gd name="connsiteY2" fmla="*/ 963164 h 963164"/>
                  <a:gd name="connsiteX3" fmla="*/ 0 w 546754"/>
                  <a:gd name="connsiteY3" fmla="*/ 963164 h 963164"/>
                  <a:gd name="connsiteX4" fmla="*/ 0 w 546754"/>
                  <a:gd name="connsiteY4" fmla="*/ 1939 h 963164"/>
                  <a:gd name="connsiteX0" fmla="*/ 0 w 546754"/>
                  <a:gd name="connsiteY0" fmla="*/ 1939 h 963164"/>
                  <a:gd name="connsiteX1" fmla="*/ 463832 w 546754"/>
                  <a:gd name="connsiteY1" fmla="*/ 21053 h 963164"/>
                  <a:gd name="connsiteX2" fmla="*/ 546754 w 546754"/>
                  <a:gd name="connsiteY2" fmla="*/ 963164 h 963164"/>
                  <a:gd name="connsiteX3" fmla="*/ 0 w 546754"/>
                  <a:gd name="connsiteY3" fmla="*/ 963164 h 963164"/>
                  <a:gd name="connsiteX4" fmla="*/ 0 w 546754"/>
                  <a:gd name="connsiteY4" fmla="*/ 1939 h 963164"/>
                  <a:gd name="connsiteX0" fmla="*/ 0 w 546754"/>
                  <a:gd name="connsiteY0" fmla="*/ 0 h 961225"/>
                  <a:gd name="connsiteX1" fmla="*/ 463832 w 546754"/>
                  <a:gd name="connsiteY1" fmla="*/ 19114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5758 h 966983"/>
                  <a:gd name="connsiteX1" fmla="*/ 463832 w 546754"/>
                  <a:gd name="connsiteY1" fmla="*/ 4841 h 966983"/>
                  <a:gd name="connsiteX2" fmla="*/ 546754 w 546754"/>
                  <a:gd name="connsiteY2" fmla="*/ 966983 h 966983"/>
                  <a:gd name="connsiteX3" fmla="*/ 0 w 546754"/>
                  <a:gd name="connsiteY3" fmla="*/ 966983 h 966983"/>
                  <a:gd name="connsiteX4" fmla="*/ 0 w 546754"/>
                  <a:gd name="connsiteY4" fmla="*/ 5758 h 966983"/>
                  <a:gd name="connsiteX0" fmla="*/ 0 w 546754"/>
                  <a:gd name="connsiteY0" fmla="*/ 917 h 962142"/>
                  <a:gd name="connsiteX1" fmla="*/ 463832 w 546754"/>
                  <a:gd name="connsiteY1" fmla="*/ 0 h 962142"/>
                  <a:gd name="connsiteX2" fmla="*/ 546754 w 546754"/>
                  <a:gd name="connsiteY2" fmla="*/ 962142 h 962142"/>
                  <a:gd name="connsiteX3" fmla="*/ 0 w 546754"/>
                  <a:gd name="connsiteY3" fmla="*/ 962142 h 962142"/>
                  <a:gd name="connsiteX4" fmla="*/ 0 w 546754"/>
                  <a:gd name="connsiteY4" fmla="*/ 917 h 962142"/>
                  <a:gd name="connsiteX0" fmla="*/ 0 w 546754"/>
                  <a:gd name="connsiteY0" fmla="*/ 3249 h 964474"/>
                  <a:gd name="connsiteX1" fmla="*/ 463832 w 546754"/>
                  <a:gd name="connsiteY1" fmla="*/ 2332 h 964474"/>
                  <a:gd name="connsiteX2" fmla="*/ 546754 w 546754"/>
                  <a:gd name="connsiteY2" fmla="*/ 964474 h 964474"/>
                  <a:gd name="connsiteX3" fmla="*/ 0 w 546754"/>
                  <a:gd name="connsiteY3" fmla="*/ 964474 h 964474"/>
                  <a:gd name="connsiteX4" fmla="*/ 0 w 546754"/>
                  <a:gd name="connsiteY4" fmla="*/ 3249 h 964474"/>
                  <a:gd name="connsiteX0" fmla="*/ 0 w 546754"/>
                  <a:gd name="connsiteY0" fmla="*/ 6243 h 967468"/>
                  <a:gd name="connsiteX1" fmla="*/ 463832 w 546754"/>
                  <a:gd name="connsiteY1" fmla="*/ 5326 h 967468"/>
                  <a:gd name="connsiteX2" fmla="*/ 546754 w 546754"/>
                  <a:gd name="connsiteY2" fmla="*/ 967468 h 967468"/>
                  <a:gd name="connsiteX3" fmla="*/ 0 w 546754"/>
                  <a:gd name="connsiteY3" fmla="*/ 967468 h 967468"/>
                  <a:gd name="connsiteX4" fmla="*/ 0 w 546754"/>
                  <a:gd name="connsiteY4" fmla="*/ 6243 h 967468"/>
                  <a:gd name="connsiteX0" fmla="*/ 0 w 546754"/>
                  <a:gd name="connsiteY0" fmla="*/ 6243 h 967468"/>
                  <a:gd name="connsiteX1" fmla="*/ 463832 w 546754"/>
                  <a:gd name="connsiteY1" fmla="*/ 5326 h 967468"/>
                  <a:gd name="connsiteX2" fmla="*/ 546754 w 546754"/>
                  <a:gd name="connsiteY2" fmla="*/ 967468 h 967468"/>
                  <a:gd name="connsiteX3" fmla="*/ 0 w 546754"/>
                  <a:gd name="connsiteY3" fmla="*/ 967468 h 967468"/>
                  <a:gd name="connsiteX4" fmla="*/ 0 w 546754"/>
                  <a:gd name="connsiteY4" fmla="*/ 6243 h 967468"/>
                  <a:gd name="connsiteX0" fmla="*/ 0 w 546754"/>
                  <a:gd name="connsiteY0" fmla="*/ 669 h 961894"/>
                  <a:gd name="connsiteX1" fmla="*/ 463832 w 546754"/>
                  <a:gd name="connsiteY1" fmla="*/ 26460 h 961894"/>
                  <a:gd name="connsiteX2" fmla="*/ 546754 w 546754"/>
                  <a:gd name="connsiteY2" fmla="*/ 961894 h 961894"/>
                  <a:gd name="connsiteX3" fmla="*/ 0 w 546754"/>
                  <a:gd name="connsiteY3" fmla="*/ 961894 h 961894"/>
                  <a:gd name="connsiteX4" fmla="*/ 0 w 546754"/>
                  <a:gd name="connsiteY4" fmla="*/ 669 h 961894"/>
                  <a:gd name="connsiteX0" fmla="*/ 0 w 546754"/>
                  <a:gd name="connsiteY0" fmla="*/ 5444 h 966669"/>
                  <a:gd name="connsiteX1" fmla="*/ 463832 w 546754"/>
                  <a:gd name="connsiteY1" fmla="*/ 31235 h 966669"/>
                  <a:gd name="connsiteX2" fmla="*/ 546754 w 546754"/>
                  <a:gd name="connsiteY2" fmla="*/ 966669 h 966669"/>
                  <a:gd name="connsiteX3" fmla="*/ 0 w 546754"/>
                  <a:gd name="connsiteY3" fmla="*/ 966669 h 966669"/>
                  <a:gd name="connsiteX4" fmla="*/ 0 w 546754"/>
                  <a:gd name="connsiteY4" fmla="*/ 5444 h 966669"/>
                  <a:gd name="connsiteX0" fmla="*/ 0 w 546754"/>
                  <a:gd name="connsiteY0" fmla="*/ 5444 h 966669"/>
                  <a:gd name="connsiteX1" fmla="*/ 463832 w 546754"/>
                  <a:gd name="connsiteY1" fmla="*/ 31235 h 966669"/>
                  <a:gd name="connsiteX2" fmla="*/ 546754 w 546754"/>
                  <a:gd name="connsiteY2" fmla="*/ 966669 h 966669"/>
                  <a:gd name="connsiteX3" fmla="*/ 0 w 546754"/>
                  <a:gd name="connsiteY3" fmla="*/ 966669 h 966669"/>
                  <a:gd name="connsiteX4" fmla="*/ 0 w 546754"/>
                  <a:gd name="connsiteY4" fmla="*/ 5444 h 966669"/>
                  <a:gd name="connsiteX0" fmla="*/ 0 w 546754"/>
                  <a:gd name="connsiteY0" fmla="*/ 20846 h 982071"/>
                  <a:gd name="connsiteX1" fmla="*/ 463832 w 546754"/>
                  <a:gd name="connsiteY1" fmla="*/ 46637 h 982071"/>
                  <a:gd name="connsiteX2" fmla="*/ 546754 w 546754"/>
                  <a:gd name="connsiteY2" fmla="*/ 982071 h 982071"/>
                  <a:gd name="connsiteX3" fmla="*/ 0 w 546754"/>
                  <a:gd name="connsiteY3" fmla="*/ 982071 h 982071"/>
                  <a:gd name="connsiteX4" fmla="*/ 0 w 546754"/>
                  <a:gd name="connsiteY4" fmla="*/ 20846 h 982071"/>
                  <a:gd name="connsiteX0" fmla="*/ 0 w 546754"/>
                  <a:gd name="connsiteY0" fmla="*/ 7566 h 968791"/>
                  <a:gd name="connsiteX1" fmla="*/ 480278 w 546754"/>
                  <a:gd name="connsiteY1" fmla="*/ 60065 h 968791"/>
                  <a:gd name="connsiteX2" fmla="*/ 546754 w 546754"/>
                  <a:gd name="connsiteY2" fmla="*/ 968791 h 968791"/>
                  <a:gd name="connsiteX3" fmla="*/ 0 w 546754"/>
                  <a:gd name="connsiteY3" fmla="*/ 968791 h 968791"/>
                  <a:gd name="connsiteX4" fmla="*/ 0 w 546754"/>
                  <a:gd name="connsiteY4" fmla="*/ 7566 h 968791"/>
                  <a:gd name="connsiteX0" fmla="*/ 0 w 546754"/>
                  <a:gd name="connsiteY0" fmla="*/ 7566 h 968791"/>
                  <a:gd name="connsiteX1" fmla="*/ 480278 w 546754"/>
                  <a:gd name="connsiteY1" fmla="*/ 60065 h 968791"/>
                  <a:gd name="connsiteX2" fmla="*/ 546754 w 546754"/>
                  <a:gd name="connsiteY2" fmla="*/ 968791 h 968791"/>
                  <a:gd name="connsiteX3" fmla="*/ 0 w 546754"/>
                  <a:gd name="connsiteY3" fmla="*/ 968791 h 968791"/>
                  <a:gd name="connsiteX4" fmla="*/ 0 w 546754"/>
                  <a:gd name="connsiteY4" fmla="*/ 7566 h 968791"/>
                  <a:gd name="connsiteX0" fmla="*/ 0 w 543465"/>
                  <a:gd name="connsiteY0" fmla="*/ 7566 h 968791"/>
                  <a:gd name="connsiteX1" fmla="*/ 480278 w 543465"/>
                  <a:gd name="connsiteY1" fmla="*/ 60065 h 968791"/>
                  <a:gd name="connsiteX2" fmla="*/ 543465 w 543465"/>
                  <a:gd name="connsiteY2" fmla="*/ 915375 h 968791"/>
                  <a:gd name="connsiteX3" fmla="*/ 0 w 543465"/>
                  <a:gd name="connsiteY3" fmla="*/ 968791 h 968791"/>
                  <a:gd name="connsiteX4" fmla="*/ 0 w 543465"/>
                  <a:gd name="connsiteY4" fmla="*/ 7566 h 968791"/>
                  <a:gd name="connsiteX0" fmla="*/ 0 w 555124"/>
                  <a:gd name="connsiteY0" fmla="*/ 7566 h 968791"/>
                  <a:gd name="connsiteX1" fmla="*/ 480278 w 555124"/>
                  <a:gd name="connsiteY1" fmla="*/ 60065 h 968791"/>
                  <a:gd name="connsiteX2" fmla="*/ 543465 w 555124"/>
                  <a:gd name="connsiteY2" fmla="*/ 915375 h 968791"/>
                  <a:gd name="connsiteX3" fmla="*/ 0 w 555124"/>
                  <a:gd name="connsiteY3" fmla="*/ 968791 h 968791"/>
                  <a:gd name="connsiteX4" fmla="*/ 0 w 555124"/>
                  <a:gd name="connsiteY4" fmla="*/ 7566 h 968791"/>
                  <a:gd name="connsiteX0" fmla="*/ 0 w 543465"/>
                  <a:gd name="connsiteY0" fmla="*/ 7566 h 968791"/>
                  <a:gd name="connsiteX1" fmla="*/ 480278 w 543465"/>
                  <a:gd name="connsiteY1" fmla="*/ 60065 h 968791"/>
                  <a:gd name="connsiteX2" fmla="*/ 543465 w 543465"/>
                  <a:gd name="connsiteY2" fmla="*/ 915375 h 968791"/>
                  <a:gd name="connsiteX3" fmla="*/ 0 w 543465"/>
                  <a:gd name="connsiteY3" fmla="*/ 968791 h 968791"/>
                  <a:gd name="connsiteX4" fmla="*/ 0 w 543465"/>
                  <a:gd name="connsiteY4" fmla="*/ 7566 h 968791"/>
                  <a:gd name="connsiteX0" fmla="*/ 0 w 543465"/>
                  <a:gd name="connsiteY0" fmla="*/ 7566 h 968791"/>
                  <a:gd name="connsiteX1" fmla="*/ 480278 w 543465"/>
                  <a:gd name="connsiteY1" fmla="*/ 60065 h 968791"/>
                  <a:gd name="connsiteX2" fmla="*/ 543465 w 543465"/>
                  <a:gd name="connsiteY2" fmla="*/ 915375 h 968791"/>
                  <a:gd name="connsiteX3" fmla="*/ 0 w 543465"/>
                  <a:gd name="connsiteY3" fmla="*/ 968791 h 968791"/>
                  <a:gd name="connsiteX4" fmla="*/ 0 w 543465"/>
                  <a:gd name="connsiteY4" fmla="*/ 7566 h 968791"/>
                  <a:gd name="connsiteX0" fmla="*/ 0 w 555428"/>
                  <a:gd name="connsiteY0" fmla="*/ 10291 h 971516"/>
                  <a:gd name="connsiteX1" fmla="*/ 509880 w 555428"/>
                  <a:gd name="connsiteY1" fmla="*/ 56113 h 971516"/>
                  <a:gd name="connsiteX2" fmla="*/ 543465 w 555428"/>
                  <a:gd name="connsiteY2" fmla="*/ 918100 h 971516"/>
                  <a:gd name="connsiteX3" fmla="*/ 0 w 555428"/>
                  <a:gd name="connsiteY3" fmla="*/ 971516 h 971516"/>
                  <a:gd name="connsiteX4" fmla="*/ 0 w 555428"/>
                  <a:gd name="connsiteY4" fmla="*/ 10291 h 971516"/>
                  <a:gd name="connsiteX0" fmla="*/ 0 w 543465"/>
                  <a:gd name="connsiteY0" fmla="*/ 10291 h 971516"/>
                  <a:gd name="connsiteX1" fmla="*/ 509880 w 543465"/>
                  <a:gd name="connsiteY1" fmla="*/ 56113 h 971516"/>
                  <a:gd name="connsiteX2" fmla="*/ 543465 w 543465"/>
                  <a:gd name="connsiteY2" fmla="*/ 918100 h 971516"/>
                  <a:gd name="connsiteX3" fmla="*/ 0 w 543465"/>
                  <a:gd name="connsiteY3" fmla="*/ 971516 h 971516"/>
                  <a:gd name="connsiteX4" fmla="*/ 0 w 543465"/>
                  <a:gd name="connsiteY4" fmla="*/ 10291 h 971516"/>
                  <a:gd name="connsiteX0" fmla="*/ 0 w 530031"/>
                  <a:gd name="connsiteY0" fmla="*/ 10291 h 971516"/>
                  <a:gd name="connsiteX1" fmla="*/ 509880 w 530031"/>
                  <a:gd name="connsiteY1" fmla="*/ 56113 h 971516"/>
                  <a:gd name="connsiteX2" fmla="*/ 513862 w 530031"/>
                  <a:gd name="connsiteY2" fmla="*/ 908085 h 971516"/>
                  <a:gd name="connsiteX3" fmla="*/ 0 w 530031"/>
                  <a:gd name="connsiteY3" fmla="*/ 971516 h 971516"/>
                  <a:gd name="connsiteX4" fmla="*/ 0 w 530031"/>
                  <a:gd name="connsiteY4" fmla="*/ 10291 h 971516"/>
                  <a:gd name="connsiteX0" fmla="*/ 0 w 536501"/>
                  <a:gd name="connsiteY0" fmla="*/ 10291 h 971516"/>
                  <a:gd name="connsiteX1" fmla="*/ 509880 w 536501"/>
                  <a:gd name="connsiteY1" fmla="*/ 56113 h 971516"/>
                  <a:gd name="connsiteX2" fmla="*/ 513862 w 536501"/>
                  <a:gd name="connsiteY2" fmla="*/ 908085 h 971516"/>
                  <a:gd name="connsiteX3" fmla="*/ 0 w 536501"/>
                  <a:gd name="connsiteY3" fmla="*/ 971516 h 971516"/>
                  <a:gd name="connsiteX4" fmla="*/ 0 w 536501"/>
                  <a:gd name="connsiteY4" fmla="*/ 10291 h 971516"/>
                  <a:gd name="connsiteX0" fmla="*/ 0 w 536501"/>
                  <a:gd name="connsiteY0" fmla="*/ 5539 h 979387"/>
                  <a:gd name="connsiteX1" fmla="*/ 509880 w 536501"/>
                  <a:gd name="connsiteY1" fmla="*/ 63984 h 979387"/>
                  <a:gd name="connsiteX2" fmla="*/ 513862 w 536501"/>
                  <a:gd name="connsiteY2" fmla="*/ 915956 h 979387"/>
                  <a:gd name="connsiteX3" fmla="*/ 0 w 536501"/>
                  <a:gd name="connsiteY3" fmla="*/ 979387 h 979387"/>
                  <a:gd name="connsiteX4" fmla="*/ 0 w 536501"/>
                  <a:gd name="connsiteY4" fmla="*/ 5539 h 979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501" h="979387">
                    <a:moveTo>
                      <a:pt x="0" y="5539"/>
                    </a:moveTo>
                    <a:cubicBezTo>
                      <a:pt x="165244" y="929"/>
                      <a:pt x="427191" y="-19461"/>
                      <a:pt x="509880" y="63984"/>
                    </a:cubicBezTo>
                    <a:cubicBezTo>
                      <a:pt x="562814" y="136780"/>
                      <a:pt x="521818" y="602188"/>
                      <a:pt x="513862" y="915956"/>
                    </a:cubicBezTo>
                    <a:cubicBezTo>
                      <a:pt x="385334" y="933761"/>
                      <a:pt x="181155" y="961582"/>
                      <a:pt x="0" y="979387"/>
                    </a:cubicBezTo>
                    <a:lnTo>
                      <a:pt x="0" y="55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Rectangle 39">
                <a:extLst>
                  <a:ext uri="{FF2B5EF4-FFF2-40B4-BE49-F238E27FC236}">
                    <a16:creationId xmlns:a16="http://schemas.microsoft.com/office/drawing/2014/main" id="{1F4CBC06-CD7C-F443-BF03-EE74C4E2AECD}"/>
                  </a:ext>
                </a:extLst>
              </p:cNvPr>
              <p:cNvSpPr/>
              <p:nvPr/>
            </p:nvSpPr>
            <p:spPr>
              <a:xfrm>
                <a:off x="11512498" y="6315169"/>
                <a:ext cx="1020211" cy="1824993"/>
              </a:xfrm>
              <a:custGeom>
                <a:avLst/>
                <a:gdLst>
                  <a:gd name="connsiteX0" fmla="*/ 0 w 546754"/>
                  <a:gd name="connsiteY0" fmla="*/ 0 h 961225"/>
                  <a:gd name="connsiteX1" fmla="*/ 546754 w 546754"/>
                  <a:gd name="connsiteY1" fmla="*/ 0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0 h 961225"/>
                  <a:gd name="connsiteX1" fmla="*/ 475997 w 546754"/>
                  <a:gd name="connsiteY1" fmla="*/ 46264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0 h 961225"/>
                  <a:gd name="connsiteX1" fmla="*/ 475997 w 546754"/>
                  <a:gd name="connsiteY1" fmla="*/ 46264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0 h 961225"/>
                  <a:gd name="connsiteX1" fmla="*/ 475997 w 546754"/>
                  <a:gd name="connsiteY1" fmla="*/ 46264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0 h 961225"/>
                  <a:gd name="connsiteX1" fmla="*/ 475997 w 546754"/>
                  <a:gd name="connsiteY1" fmla="*/ 46264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53450"/>
                  <a:gd name="connsiteY0" fmla="*/ 0 h 961225"/>
                  <a:gd name="connsiteX1" fmla="*/ 475997 w 553450"/>
                  <a:gd name="connsiteY1" fmla="*/ 46264 h 961225"/>
                  <a:gd name="connsiteX2" fmla="*/ 546754 w 553450"/>
                  <a:gd name="connsiteY2" fmla="*/ 961225 h 961225"/>
                  <a:gd name="connsiteX3" fmla="*/ 0 w 553450"/>
                  <a:gd name="connsiteY3" fmla="*/ 961225 h 961225"/>
                  <a:gd name="connsiteX4" fmla="*/ 0 w 553450"/>
                  <a:gd name="connsiteY4" fmla="*/ 0 h 961225"/>
                  <a:gd name="connsiteX0" fmla="*/ 0 w 546754"/>
                  <a:gd name="connsiteY0" fmla="*/ 0 h 961225"/>
                  <a:gd name="connsiteX1" fmla="*/ 475997 w 546754"/>
                  <a:gd name="connsiteY1" fmla="*/ 46264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0 h 961225"/>
                  <a:gd name="connsiteX1" fmla="*/ 460543 w 546754"/>
                  <a:gd name="connsiteY1" fmla="*/ 35807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0 h 961225"/>
                  <a:gd name="connsiteX1" fmla="*/ 460543 w 546754"/>
                  <a:gd name="connsiteY1" fmla="*/ 35807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1939 h 963164"/>
                  <a:gd name="connsiteX1" fmla="*/ 463832 w 546754"/>
                  <a:gd name="connsiteY1" fmla="*/ 21053 h 963164"/>
                  <a:gd name="connsiteX2" fmla="*/ 546754 w 546754"/>
                  <a:gd name="connsiteY2" fmla="*/ 963164 h 963164"/>
                  <a:gd name="connsiteX3" fmla="*/ 0 w 546754"/>
                  <a:gd name="connsiteY3" fmla="*/ 963164 h 963164"/>
                  <a:gd name="connsiteX4" fmla="*/ 0 w 546754"/>
                  <a:gd name="connsiteY4" fmla="*/ 1939 h 963164"/>
                  <a:gd name="connsiteX0" fmla="*/ 0 w 546754"/>
                  <a:gd name="connsiteY0" fmla="*/ 1939 h 963164"/>
                  <a:gd name="connsiteX1" fmla="*/ 463832 w 546754"/>
                  <a:gd name="connsiteY1" fmla="*/ 21053 h 963164"/>
                  <a:gd name="connsiteX2" fmla="*/ 546754 w 546754"/>
                  <a:gd name="connsiteY2" fmla="*/ 963164 h 963164"/>
                  <a:gd name="connsiteX3" fmla="*/ 0 w 546754"/>
                  <a:gd name="connsiteY3" fmla="*/ 963164 h 963164"/>
                  <a:gd name="connsiteX4" fmla="*/ 0 w 546754"/>
                  <a:gd name="connsiteY4" fmla="*/ 1939 h 963164"/>
                  <a:gd name="connsiteX0" fmla="*/ 0 w 546754"/>
                  <a:gd name="connsiteY0" fmla="*/ 0 h 961225"/>
                  <a:gd name="connsiteX1" fmla="*/ 463832 w 546754"/>
                  <a:gd name="connsiteY1" fmla="*/ 19114 h 961225"/>
                  <a:gd name="connsiteX2" fmla="*/ 546754 w 546754"/>
                  <a:gd name="connsiteY2" fmla="*/ 961225 h 961225"/>
                  <a:gd name="connsiteX3" fmla="*/ 0 w 546754"/>
                  <a:gd name="connsiteY3" fmla="*/ 961225 h 961225"/>
                  <a:gd name="connsiteX4" fmla="*/ 0 w 546754"/>
                  <a:gd name="connsiteY4" fmla="*/ 0 h 961225"/>
                  <a:gd name="connsiteX0" fmla="*/ 0 w 546754"/>
                  <a:gd name="connsiteY0" fmla="*/ 5758 h 966983"/>
                  <a:gd name="connsiteX1" fmla="*/ 463832 w 546754"/>
                  <a:gd name="connsiteY1" fmla="*/ 4841 h 966983"/>
                  <a:gd name="connsiteX2" fmla="*/ 546754 w 546754"/>
                  <a:gd name="connsiteY2" fmla="*/ 966983 h 966983"/>
                  <a:gd name="connsiteX3" fmla="*/ 0 w 546754"/>
                  <a:gd name="connsiteY3" fmla="*/ 966983 h 966983"/>
                  <a:gd name="connsiteX4" fmla="*/ 0 w 546754"/>
                  <a:gd name="connsiteY4" fmla="*/ 5758 h 966983"/>
                  <a:gd name="connsiteX0" fmla="*/ 0 w 546754"/>
                  <a:gd name="connsiteY0" fmla="*/ 917 h 962142"/>
                  <a:gd name="connsiteX1" fmla="*/ 463832 w 546754"/>
                  <a:gd name="connsiteY1" fmla="*/ 0 h 962142"/>
                  <a:gd name="connsiteX2" fmla="*/ 546754 w 546754"/>
                  <a:gd name="connsiteY2" fmla="*/ 962142 h 962142"/>
                  <a:gd name="connsiteX3" fmla="*/ 0 w 546754"/>
                  <a:gd name="connsiteY3" fmla="*/ 962142 h 962142"/>
                  <a:gd name="connsiteX4" fmla="*/ 0 w 546754"/>
                  <a:gd name="connsiteY4" fmla="*/ 917 h 962142"/>
                  <a:gd name="connsiteX0" fmla="*/ 0 w 546754"/>
                  <a:gd name="connsiteY0" fmla="*/ 3249 h 964474"/>
                  <a:gd name="connsiteX1" fmla="*/ 463832 w 546754"/>
                  <a:gd name="connsiteY1" fmla="*/ 2332 h 964474"/>
                  <a:gd name="connsiteX2" fmla="*/ 546754 w 546754"/>
                  <a:gd name="connsiteY2" fmla="*/ 964474 h 964474"/>
                  <a:gd name="connsiteX3" fmla="*/ 0 w 546754"/>
                  <a:gd name="connsiteY3" fmla="*/ 964474 h 964474"/>
                  <a:gd name="connsiteX4" fmla="*/ 0 w 546754"/>
                  <a:gd name="connsiteY4" fmla="*/ 3249 h 964474"/>
                  <a:gd name="connsiteX0" fmla="*/ 0 w 546754"/>
                  <a:gd name="connsiteY0" fmla="*/ 6243 h 967468"/>
                  <a:gd name="connsiteX1" fmla="*/ 463832 w 546754"/>
                  <a:gd name="connsiteY1" fmla="*/ 5326 h 967468"/>
                  <a:gd name="connsiteX2" fmla="*/ 546754 w 546754"/>
                  <a:gd name="connsiteY2" fmla="*/ 967468 h 967468"/>
                  <a:gd name="connsiteX3" fmla="*/ 0 w 546754"/>
                  <a:gd name="connsiteY3" fmla="*/ 967468 h 967468"/>
                  <a:gd name="connsiteX4" fmla="*/ 0 w 546754"/>
                  <a:gd name="connsiteY4" fmla="*/ 6243 h 967468"/>
                  <a:gd name="connsiteX0" fmla="*/ 0 w 546754"/>
                  <a:gd name="connsiteY0" fmla="*/ 6243 h 967468"/>
                  <a:gd name="connsiteX1" fmla="*/ 463832 w 546754"/>
                  <a:gd name="connsiteY1" fmla="*/ 5326 h 967468"/>
                  <a:gd name="connsiteX2" fmla="*/ 546754 w 546754"/>
                  <a:gd name="connsiteY2" fmla="*/ 967468 h 967468"/>
                  <a:gd name="connsiteX3" fmla="*/ 0 w 546754"/>
                  <a:gd name="connsiteY3" fmla="*/ 967468 h 967468"/>
                  <a:gd name="connsiteX4" fmla="*/ 0 w 546754"/>
                  <a:gd name="connsiteY4" fmla="*/ 6243 h 967468"/>
                  <a:gd name="connsiteX0" fmla="*/ 0 w 546754"/>
                  <a:gd name="connsiteY0" fmla="*/ 669 h 961894"/>
                  <a:gd name="connsiteX1" fmla="*/ 463832 w 546754"/>
                  <a:gd name="connsiteY1" fmla="*/ 26460 h 961894"/>
                  <a:gd name="connsiteX2" fmla="*/ 546754 w 546754"/>
                  <a:gd name="connsiteY2" fmla="*/ 961894 h 961894"/>
                  <a:gd name="connsiteX3" fmla="*/ 0 w 546754"/>
                  <a:gd name="connsiteY3" fmla="*/ 961894 h 961894"/>
                  <a:gd name="connsiteX4" fmla="*/ 0 w 546754"/>
                  <a:gd name="connsiteY4" fmla="*/ 669 h 961894"/>
                  <a:gd name="connsiteX0" fmla="*/ 0 w 546754"/>
                  <a:gd name="connsiteY0" fmla="*/ 5444 h 966669"/>
                  <a:gd name="connsiteX1" fmla="*/ 463832 w 546754"/>
                  <a:gd name="connsiteY1" fmla="*/ 31235 h 966669"/>
                  <a:gd name="connsiteX2" fmla="*/ 546754 w 546754"/>
                  <a:gd name="connsiteY2" fmla="*/ 966669 h 966669"/>
                  <a:gd name="connsiteX3" fmla="*/ 0 w 546754"/>
                  <a:gd name="connsiteY3" fmla="*/ 966669 h 966669"/>
                  <a:gd name="connsiteX4" fmla="*/ 0 w 546754"/>
                  <a:gd name="connsiteY4" fmla="*/ 5444 h 966669"/>
                  <a:gd name="connsiteX0" fmla="*/ 0 w 546754"/>
                  <a:gd name="connsiteY0" fmla="*/ 5444 h 966669"/>
                  <a:gd name="connsiteX1" fmla="*/ 463832 w 546754"/>
                  <a:gd name="connsiteY1" fmla="*/ 31235 h 966669"/>
                  <a:gd name="connsiteX2" fmla="*/ 546754 w 546754"/>
                  <a:gd name="connsiteY2" fmla="*/ 966669 h 966669"/>
                  <a:gd name="connsiteX3" fmla="*/ 0 w 546754"/>
                  <a:gd name="connsiteY3" fmla="*/ 966669 h 966669"/>
                  <a:gd name="connsiteX4" fmla="*/ 0 w 546754"/>
                  <a:gd name="connsiteY4" fmla="*/ 5444 h 966669"/>
                  <a:gd name="connsiteX0" fmla="*/ 0 w 546754"/>
                  <a:gd name="connsiteY0" fmla="*/ 20846 h 982071"/>
                  <a:gd name="connsiteX1" fmla="*/ 463832 w 546754"/>
                  <a:gd name="connsiteY1" fmla="*/ 46637 h 982071"/>
                  <a:gd name="connsiteX2" fmla="*/ 546754 w 546754"/>
                  <a:gd name="connsiteY2" fmla="*/ 982071 h 982071"/>
                  <a:gd name="connsiteX3" fmla="*/ 0 w 546754"/>
                  <a:gd name="connsiteY3" fmla="*/ 982071 h 982071"/>
                  <a:gd name="connsiteX4" fmla="*/ 0 w 546754"/>
                  <a:gd name="connsiteY4" fmla="*/ 20846 h 982071"/>
                  <a:gd name="connsiteX0" fmla="*/ 0 w 546754"/>
                  <a:gd name="connsiteY0" fmla="*/ 7566 h 968791"/>
                  <a:gd name="connsiteX1" fmla="*/ 480278 w 546754"/>
                  <a:gd name="connsiteY1" fmla="*/ 60065 h 968791"/>
                  <a:gd name="connsiteX2" fmla="*/ 546754 w 546754"/>
                  <a:gd name="connsiteY2" fmla="*/ 968791 h 968791"/>
                  <a:gd name="connsiteX3" fmla="*/ 0 w 546754"/>
                  <a:gd name="connsiteY3" fmla="*/ 968791 h 968791"/>
                  <a:gd name="connsiteX4" fmla="*/ 0 w 546754"/>
                  <a:gd name="connsiteY4" fmla="*/ 7566 h 968791"/>
                  <a:gd name="connsiteX0" fmla="*/ 0 w 546754"/>
                  <a:gd name="connsiteY0" fmla="*/ 7566 h 968791"/>
                  <a:gd name="connsiteX1" fmla="*/ 480278 w 546754"/>
                  <a:gd name="connsiteY1" fmla="*/ 60065 h 968791"/>
                  <a:gd name="connsiteX2" fmla="*/ 546754 w 546754"/>
                  <a:gd name="connsiteY2" fmla="*/ 968791 h 968791"/>
                  <a:gd name="connsiteX3" fmla="*/ 0 w 546754"/>
                  <a:gd name="connsiteY3" fmla="*/ 968791 h 968791"/>
                  <a:gd name="connsiteX4" fmla="*/ 0 w 546754"/>
                  <a:gd name="connsiteY4" fmla="*/ 7566 h 968791"/>
                  <a:gd name="connsiteX0" fmla="*/ 0 w 543465"/>
                  <a:gd name="connsiteY0" fmla="*/ 7566 h 968791"/>
                  <a:gd name="connsiteX1" fmla="*/ 480278 w 543465"/>
                  <a:gd name="connsiteY1" fmla="*/ 60065 h 968791"/>
                  <a:gd name="connsiteX2" fmla="*/ 543465 w 543465"/>
                  <a:gd name="connsiteY2" fmla="*/ 915375 h 968791"/>
                  <a:gd name="connsiteX3" fmla="*/ 0 w 543465"/>
                  <a:gd name="connsiteY3" fmla="*/ 968791 h 968791"/>
                  <a:gd name="connsiteX4" fmla="*/ 0 w 543465"/>
                  <a:gd name="connsiteY4" fmla="*/ 7566 h 968791"/>
                  <a:gd name="connsiteX0" fmla="*/ 0 w 555124"/>
                  <a:gd name="connsiteY0" fmla="*/ 7566 h 968791"/>
                  <a:gd name="connsiteX1" fmla="*/ 480278 w 555124"/>
                  <a:gd name="connsiteY1" fmla="*/ 60065 h 968791"/>
                  <a:gd name="connsiteX2" fmla="*/ 543465 w 555124"/>
                  <a:gd name="connsiteY2" fmla="*/ 915375 h 968791"/>
                  <a:gd name="connsiteX3" fmla="*/ 0 w 555124"/>
                  <a:gd name="connsiteY3" fmla="*/ 968791 h 968791"/>
                  <a:gd name="connsiteX4" fmla="*/ 0 w 555124"/>
                  <a:gd name="connsiteY4" fmla="*/ 7566 h 968791"/>
                  <a:gd name="connsiteX0" fmla="*/ 0 w 543465"/>
                  <a:gd name="connsiteY0" fmla="*/ 7566 h 968791"/>
                  <a:gd name="connsiteX1" fmla="*/ 480278 w 543465"/>
                  <a:gd name="connsiteY1" fmla="*/ 60065 h 968791"/>
                  <a:gd name="connsiteX2" fmla="*/ 543465 w 543465"/>
                  <a:gd name="connsiteY2" fmla="*/ 915375 h 968791"/>
                  <a:gd name="connsiteX3" fmla="*/ 0 w 543465"/>
                  <a:gd name="connsiteY3" fmla="*/ 968791 h 968791"/>
                  <a:gd name="connsiteX4" fmla="*/ 0 w 543465"/>
                  <a:gd name="connsiteY4" fmla="*/ 7566 h 968791"/>
                  <a:gd name="connsiteX0" fmla="*/ 0 w 543465"/>
                  <a:gd name="connsiteY0" fmla="*/ 7566 h 968791"/>
                  <a:gd name="connsiteX1" fmla="*/ 480278 w 543465"/>
                  <a:gd name="connsiteY1" fmla="*/ 60065 h 968791"/>
                  <a:gd name="connsiteX2" fmla="*/ 543465 w 543465"/>
                  <a:gd name="connsiteY2" fmla="*/ 915375 h 968791"/>
                  <a:gd name="connsiteX3" fmla="*/ 0 w 543465"/>
                  <a:gd name="connsiteY3" fmla="*/ 968791 h 968791"/>
                  <a:gd name="connsiteX4" fmla="*/ 0 w 543465"/>
                  <a:gd name="connsiteY4" fmla="*/ 7566 h 968791"/>
                  <a:gd name="connsiteX0" fmla="*/ 0 w 555428"/>
                  <a:gd name="connsiteY0" fmla="*/ 10291 h 971516"/>
                  <a:gd name="connsiteX1" fmla="*/ 509880 w 555428"/>
                  <a:gd name="connsiteY1" fmla="*/ 56113 h 971516"/>
                  <a:gd name="connsiteX2" fmla="*/ 543465 w 555428"/>
                  <a:gd name="connsiteY2" fmla="*/ 918100 h 971516"/>
                  <a:gd name="connsiteX3" fmla="*/ 0 w 555428"/>
                  <a:gd name="connsiteY3" fmla="*/ 971516 h 971516"/>
                  <a:gd name="connsiteX4" fmla="*/ 0 w 555428"/>
                  <a:gd name="connsiteY4" fmla="*/ 10291 h 971516"/>
                  <a:gd name="connsiteX0" fmla="*/ 0 w 543465"/>
                  <a:gd name="connsiteY0" fmla="*/ 10291 h 971516"/>
                  <a:gd name="connsiteX1" fmla="*/ 509880 w 543465"/>
                  <a:gd name="connsiteY1" fmla="*/ 56113 h 971516"/>
                  <a:gd name="connsiteX2" fmla="*/ 543465 w 543465"/>
                  <a:gd name="connsiteY2" fmla="*/ 918100 h 971516"/>
                  <a:gd name="connsiteX3" fmla="*/ 0 w 543465"/>
                  <a:gd name="connsiteY3" fmla="*/ 971516 h 971516"/>
                  <a:gd name="connsiteX4" fmla="*/ 0 w 543465"/>
                  <a:gd name="connsiteY4" fmla="*/ 10291 h 971516"/>
                  <a:gd name="connsiteX0" fmla="*/ 0 w 530031"/>
                  <a:gd name="connsiteY0" fmla="*/ 10291 h 971516"/>
                  <a:gd name="connsiteX1" fmla="*/ 509880 w 530031"/>
                  <a:gd name="connsiteY1" fmla="*/ 56113 h 971516"/>
                  <a:gd name="connsiteX2" fmla="*/ 513862 w 530031"/>
                  <a:gd name="connsiteY2" fmla="*/ 908085 h 971516"/>
                  <a:gd name="connsiteX3" fmla="*/ 0 w 530031"/>
                  <a:gd name="connsiteY3" fmla="*/ 971516 h 971516"/>
                  <a:gd name="connsiteX4" fmla="*/ 0 w 530031"/>
                  <a:gd name="connsiteY4" fmla="*/ 10291 h 971516"/>
                  <a:gd name="connsiteX0" fmla="*/ 0 w 536501"/>
                  <a:gd name="connsiteY0" fmla="*/ 10291 h 971516"/>
                  <a:gd name="connsiteX1" fmla="*/ 509880 w 536501"/>
                  <a:gd name="connsiteY1" fmla="*/ 56113 h 971516"/>
                  <a:gd name="connsiteX2" fmla="*/ 513862 w 536501"/>
                  <a:gd name="connsiteY2" fmla="*/ 908085 h 971516"/>
                  <a:gd name="connsiteX3" fmla="*/ 0 w 536501"/>
                  <a:gd name="connsiteY3" fmla="*/ 971516 h 971516"/>
                  <a:gd name="connsiteX4" fmla="*/ 0 w 536501"/>
                  <a:gd name="connsiteY4" fmla="*/ 10291 h 971516"/>
                  <a:gd name="connsiteX0" fmla="*/ 6588 w 536501"/>
                  <a:gd name="connsiteY0" fmla="*/ 8420 h 974103"/>
                  <a:gd name="connsiteX1" fmla="*/ 509880 w 536501"/>
                  <a:gd name="connsiteY1" fmla="*/ 58700 h 974103"/>
                  <a:gd name="connsiteX2" fmla="*/ 513862 w 536501"/>
                  <a:gd name="connsiteY2" fmla="*/ 910672 h 974103"/>
                  <a:gd name="connsiteX3" fmla="*/ 0 w 536501"/>
                  <a:gd name="connsiteY3" fmla="*/ 974103 h 974103"/>
                  <a:gd name="connsiteX4" fmla="*/ 6588 w 536501"/>
                  <a:gd name="connsiteY4" fmla="*/ 8420 h 97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501" h="974103">
                    <a:moveTo>
                      <a:pt x="6588" y="8420"/>
                    </a:moveTo>
                    <a:cubicBezTo>
                      <a:pt x="171832" y="3810"/>
                      <a:pt x="427191" y="-24745"/>
                      <a:pt x="509880" y="58700"/>
                    </a:cubicBezTo>
                    <a:cubicBezTo>
                      <a:pt x="562814" y="131496"/>
                      <a:pt x="521818" y="596904"/>
                      <a:pt x="513862" y="910672"/>
                    </a:cubicBezTo>
                    <a:cubicBezTo>
                      <a:pt x="385334" y="928477"/>
                      <a:pt x="181155" y="956298"/>
                      <a:pt x="0" y="974103"/>
                    </a:cubicBezTo>
                    <a:cubicBezTo>
                      <a:pt x="0" y="653695"/>
                      <a:pt x="6588" y="328828"/>
                      <a:pt x="6588" y="842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AE1A53B-07EC-A842-ADC8-B26F06A1CA1C}"/>
                  </a:ext>
                </a:extLst>
              </p:cNvPr>
              <p:cNvSpPr/>
              <p:nvPr/>
            </p:nvSpPr>
            <p:spPr>
              <a:xfrm>
                <a:off x="4776803" y="6326218"/>
                <a:ext cx="6815597" cy="18278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DFB8A65-DB3C-2B4A-A676-3079BF6A39D6}"/>
                  </a:ext>
                </a:extLst>
              </p:cNvPr>
              <p:cNvSpPr/>
              <p:nvPr/>
            </p:nvSpPr>
            <p:spPr>
              <a:xfrm>
                <a:off x="10288954" y="8486692"/>
                <a:ext cx="7470292" cy="182786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Parallelogram 31">
                <a:extLst>
                  <a:ext uri="{FF2B5EF4-FFF2-40B4-BE49-F238E27FC236}">
                    <a16:creationId xmlns:a16="http://schemas.microsoft.com/office/drawing/2014/main" id="{F5FFB64C-DCE1-4548-98C2-FEFA05F6A659}"/>
                  </a:ext>
                </a:extLst>
              </p:cNvPr>
              <p:cNvSpPr/>
              <p:nvPr/>
            </p:nvSpPr>
            <p:spPr>
              <a:xfrm rot="16200000" flipH="1">
                <a:off x="9065361" y="6796252"/>
                <a:ext cx="3944298" cy="3063623"/>
              </a:xfrm>
              <a:custGeom>
                <a:avLst/>
                <a:gdLst>
                  <a:gd name="connsiteX0" fmla="*/ 0 w 2160038"/>
                  <a:gd name="connsiteY0" fmla="*/ 1598104 h 1598104"/>
                  <a:gd name="connsiteX1" fmla="*/ 1205194 w 2160038"/>
                  <a:gd name="connsiteY1" fmla="*/ 0 h 1598104"/>
                  <a:gd name="connsiteX2" fmla="*/ 2160038 w 2160038"/>
                  <a:gd name="connsiteY2" fmla="*/ 0 h 1598104"/>
                  <a:gd name="connsiteX3" fmla="*/ 954844 w 2160038"/>
                  <a:gd name="connsiteY3" fmla="*/ 1598104 h 1598104"/>
                  <a:gd name="connsiteX4" fmla="*/ 0 w 2160038"/>
                  <a:gd name="connsiteY4" fmla="*/ 1598104 h 1598104"/>
                  <a:gd name="connsiteX0" fmla="*/ 0 w 2160038"/>
                  <a:gd name="connsiteY0" fmla="*/ 1598104 h 1598104"/>
                  <a:gd name="connsiteX1" fmla="*/ 1205194 w 2160038"/>
                  <a:gd name="connsiteY1" fmla="*/ 0 h 1598104"/>
                  <a:gd name="connsiteX2" fmla="*/ 2160038 w 2160038"/>
                  <a:gd name="connsiteY2" fmla="*/ 0 h 1598104"/>
                  <a:gd name="connsiteX3" fmla="*/ 954844 w 2160038"/>
                  <a:gd name="connsiteY3" fmla="*/ 1598104 h 1598104"/>
                  <a:gd name="connsiteX4" fmla="*/ 196602 w 2160038"/>
                  <a:gd name="connsiteY4" fmla="*/ 1593944 h 1598104"/>
                  <a:gd name="connsiteX5" fmla="*/ 0 w 2160038"/>
                  <a:gd name="connsiteY5" fmla="*/ 1598104 h 1598104"/>
                  <a:gd name="connsiteX0" fmla="*/ 0 w 2086559"/>
                  <a:gd name="connsiteY0" fmla="*/ 1489247 h 1598104"/>
                  <a:gd name="connsiteX1" fmla="*/ 1131715 w 2086559"/>
                  <a:gd name="connsiteY1" fmla="*/ 0 h 1598104"/>
                  <a:gd name="connsiteX2" fmla="*/ 2086559 w 2086559"/>
                  <a:gd name="connsiteY2" fmla="*/ 0 h 1598104"/>
                  <a:gd name="connsiteX3" fmla="*/ 881365 w 2086559"/>
                  <a:gd name="connsiteY3" fmla="*/ 1598104 h 1598104"/>
                  <a:gd name="connsiteX4" fmla="*/ 123123 w 2086559"/>
                  <a:gd name="connsiteY4" fmla="*/ 1593944 h 1598104"/>
                  <a:gd name="connsiteX5" fmla="*/ 0 w 2086559"/>
                  <a:gd name="connsiteY5" fmla="*/ 1489247 h 1598104"/>
                  <a:gd name="connsiteX0" fmla="*/ 0 w 2086559"/>
                  <a:gd name="connsiteY0" fmla="*/ 1489247 h 1598104"/>
                  <a:gd name="connsiteX1" fmla="*/ 1131715 w 2086559"/>
                  <a:gd name="connsiteY1" fmla="*/ 0 h 1598104"/>
                  <a:gd name="connsiteX2" fmla="*/ 2086559 w 2086559"/>
                  <a:gd name="connsiteY2" fmla="*/ 0 h 1598104"/>
                  <a:gd name="connsiteX3" fmla="*/ 881365 w 2086559"/>
                  <a:gd name="connsiteY3" fmla="*/ 1598104 h 1598104"/>
                  <a:gd name="connsiteX4" fmla="*/ 123123 w 2086559"/>
                  <a:gd name="connsiteY4" fmla="*/ 1593944 h 1598104"/>
                  <a:gd name="connsiteX5" fmla="*/ 0 w 2086559"/>
                  <a:gd name="connsiteY5" fmla="*/ 1489247 h 1598104"/>
                  <a:gd name="connsiteX0" fmla="*/ 0 w 2078395"/>
                  <a:gd name="connsiteY0" fmla="*/ 1478364 h 1598104"/>
                  <a:gd name="connsiteX1" fmla="*/ 1123551 w 2078395"/>
                  <a:gd name="connsiteY1" fmla="*/ 0 h 1598104"/>
                  <a:gd name="connsiteX2" fmla="*/ 2078395 w 2078395"/>
                  <a:gd name="connsiteY2" fmla="*/ 0 h 1598104"/>
                  <a:gd name="connsiteX3" fmla="*/ 873201 w 2078395"/>
                  <a:gd name="connsiteY3" fmla="*/ 1598104 h 1598104"/>
                  <a:gd name="connsiteX4" fmla="*/ 114959 w 2078395"/>
                  <a:gd name="connsiteY4" fmla="*/ 1593944 h 1598104"/>
                  <a:gd name="connsiteX5" fmla="*/ 0 w 2078395"/>
                  <a:gd name="connsiteY5" fmla="*/ 1478364 h 1598104"/>
                  <a:gd name="connsiteX0" fmla="*/ 0 w 2078395"/>
                  <a:gd name="connsiteY0" fmla="*/ 1478364 h 1598104"/>
                  <a:gd name="connsiteX1" fmla="*/ 1123551 w 2078395"/>
                  <a:gd name="connsiteY1" fmla="*/ 0 h 1598104"/>
                  <a:gd name="connsiteX2" fmla="*/ 2078395 w 2078395"/>
                  <a:gd name="connsiteY2" fmla="*/ 0 h 1598104"/>
                  <a:gd name="connsiteX3" fmla="*/ 873201 w 2078395"/>
                  <a:gd name="connsiteY3" fmla="*/ 1598104 h 1598104"/>
                  <a:gd name="connsiteX4" fmla="*/ 114959 w 2078395"/>
                  <a:gd name="connsiteY4" fmla="*/ 1593944 h 1598104"/>
                  <a:gd name="connsiteX5" fmla="*/ 0 w 2078395"/>
                  <a:gd name="connsiteY5" fmla="*/ 1478364 h 1598104"/>
                  <a:gd name="connsiteX0" fmla="*/ 0 w 2078395"/>
                  <a:gd name="connsiteY0" fmla="*/ 1478364 h 1598104"/>
                  <a:gd name="connsiteX1" fmla="*/ 1123551 w 2078395"/>
                  <a:gd name="connsiteY1" fmla="*/ 0 h 1598104"/>
                  <a:gd name="connsiteX2" fmla="*/ 2078395 w 2078395"/>
                  <a:gd name="connsiteY2" fmla="*/ 0 h 1598104"/>
                  <a:gd name="connsiteX3" fmla="*/ 873201 w 2078395"/>
                  <a:gd name="connsiteY3" fmla="*/ 1598104 h 1598104"/>
                  <a:gd name="connsiteX4" fmla="*/ 114959 w 2078395"/>
                  <a:gd name="connsiteY4" fmla="*/ 1593944 h 1598104"/>
                  <a:gd name="connsiteX5" fmla="*/ 0 w 2078395"/>
                  <a:gd name="connsiteY5" fmla="*/ 1478364 h 1598104"/>
                  <a:gd name="connsiteX0" fmla="*/ 0 w 2078395"/>
                  <a:gd name="connsiteY0" fmla="*/ 1478364 h 1598104"/>
                  <a:gd name="connsiteX1" fmla="*/ 1123551 w 2078395"/>
                  <a:gd name="connsiteY1" fmla="*/ 0 h 1598104"/>
                  <a:gd name="connsiteX2" fmla="*/ 2078395 w 2078395"/>
                  <a:gd name="connsiteY2" fmla="*/ 0 h 1598104"/>
                  <a:gd name="connsiteX3" fmla="*/ 873201 w 2078395"/>
                  <a:gd name="connsiteY3" fmla="*/ 1598104 h 1598104"/>
                  <a:gd name="connsiteX4" fmla="*/ 114959 w 2078395"/>
                  <a:gd name="connsiteY4" fmla="*/ 1593944 h 1598104"/>
                  <a:gd name="connsiteX5" fmla="*/ 0 w 2078395"/>
                  <a:gd name="connsiteY5" fmla="*/ 1478364 h 1598104"/>
                  <a:gd name="connsiteX0" fmla="*/ 0 w 2078395"/>
                  <a:gd name="connsiteY0" fmla="*/ 1478364 h 1598104"/>
                  <a:gd name="connsiteX1" fmla="*/ 1123551 w 2078395"/>
                  <a:gd name="connsiteY1" fmla="*/ 0 h 1598104"/>
                  <a:gd name="connsiteX2" fmla="*/ 2078395 w 2078395"/>
                  <a:gd name="connsiteY2" fmla="*/ 0 h 1598104"/>
                  <a:gd name="connsiteX3" fmla="*/ 873201 w 2078395"/>
                  <a:gd name="connsiteY3" fmla="*/ 1598104 h 1598104"/>
                  <a:gd name="connsiteX4" fmla="*/ 114959 w 2078395"/>
                  <a:gd name="connsiteY4" fmla="*/ 1593944 h 1598104"/>
                  <a:gd name="connsiteX5" fmla="*/ 0 w 2078395"/>
                  <a:gd name="connsiteY5" fmla="*/ 1478364 h 1598104"/>
                  <a:gd name="connsiteX0" fmla="*/ 0 w 2089280"/>
                  <a:gd name="connsiteY0" fmla="*/ 1478366 h 1598104"/>
                  <a:gd name="connsiteX1" fmla="*/ 1134436 w 2089280"/>
                  <a:gd name="connsiteY1" fmla="*/ 0 h 1598104"/>
                  <a:gd name="connsiteX2" fmla="*/ 2089280 w 2089280"/>
                  <a:gd name="connsiteY2" fmla="*/ 0 h 1598104"/>
                  <a:gd name="connsiteX3" fmla="*/ 884086 w 2089280"/>
                  <a:gd name="connsiteY3" fmla="*/ 1598104 h 1598104"/>
                  <a:gd name="connsiteX4" fmla="*/ 125844 w 2089280"/>
                  <a:gd name="connsiteY4" fmla="*/ 1593944 h 1598104"/>
                  <a:gd name="connsiteX5" fmla="*/ 0 w 2089280"/>
                  <a:gd name="connsiteY5" fmla="*/ 1478366 h 1598104"/>
                  <a:gd name="connsiteX0" fmla="*/ 0 w 2089280"/>
                  <a:gd name="connsiteY0" fmla="*/ 1470201 h 1598104"/>
                  <a:gd name="connsiteX1" fmla="*/ 1134436 w 2089280"/>
                  <a:gd name="connsiteY1" fmla="*/ 0 h 1598104"/>
                  <a:gd name="connsiteX2" fmla="*/ 2089280 w 2089280"/>
                  <a:gd name="connsiteY2" fmla="*/ 0 h 1598104"/>
                  <a:gd name="connsiteX3" fmla="*/ 884086 w 2089280"/>
                  <a:gd name="connsiteY3" fmla="*/ 1598104 h 1598104"/>
                  <a:gd name="connsiteX4" fmla="*/ 125844 w 2089280"/>
                  <a:gd name="connsiteY4" fmla="*/ 1593944 h 1598104"/>
                  <a:gd name="connsiteX5" fmla="*/ 0 w 2089280"/>
                  <a:gd name="connsiteY5" fmla="*/ 1470201 h 1598104"/>
                  <a:gd name="connsiteX0" fmla="*/ 0 w 2116495"/>
                  <a:gd name="connsiteY0" fmla="*/ 1413051 h 1598104"/>
                  <a:gd name="connsiteX1" fmla="*/ 1161651 w 2116495"/>
                  <a:gd name="connsiteY1" fmla="*/ 0 h 1598104"/>
                  <a:gd name="connsiteX2" fmla="*/ 2116495 w 2116495"/>
                  <a:gd name="connsiteY2" fmla="*/ 0 h 1598104"/>
                  <a:gd name="connsiteX3" fmla="*/ 911301 w 2116495"/>
                  <a:gd name="connsiteY3" fmla="*/ 1598104 h 1598104"/>
                  <a:gd name="connsiteX4" fmla="*/ 153059 w 2116495"/>
                  <a:gd name="connsiteY4" fmla="*/ 1593944 h 1598104"/>
                  <a:gd name="connsiteX5" fmla="*/ 0 w 2116495"/>
                  <a:gd name="connsiteY5" fmla="*/ 1413051 h 1598104"/>
                  <a:gd name="connsiteX0" fmla="*/ 0 w 2116495"/>
                  <a:gd name="connsiteY0" fmla="*/ 1413051 h 1598104"/>
                  <a:gd name="connsiteX1" fmla="*/ 1161651 w 2116495"/>
                  <a:gd name="connsiteY1" fmla="*/ 0 h 1598104"/>
                  <a:gd name="connsiteX2" fmla="*/ 2116495 w 2116495"/>
                  <a:gd name="connsiteY2" fmla="*/ 0 h 1598104"/>
                  <a:gd name="connsiteX3" fmla="*/ 911301 w 2116495"/>
                  <a:gd name="connsiteY3" fmla="*/ 1598104 h 1598104"/>
                  <a:gd name="connsiteX4" fmla="*/ 153059 w 2116495"/>
                  <a:gd name="connsiteY4" fmla="*/ 1593944 h 1598104"/>
                  <a:gd name="connsiteX5" fmla="*/ 0 w 2116495"/>
                  <a:gd name="connsiteY5" fmla="*/ 1413051 h 1598104"/>
                  <a:gd name="connsiteX0" fmla="*/ 0 w 2116495"/>
                  <a:gd name="connsiteY0" fmla="*/ 1413051 h 1598104"/>
                  <a:gd name="connsiteX1" fmla="*/ 1161651 w 2116495"/>
                  <a:gd name="connsiteY1" fmla="*/ 0 h 1598104"/>
                  <a:gd name="connsiteX2" fmla="*/ 2116495 w 2116495"/>
                  <a:gd name="connsiteY2" fmla="*/ 0 h 1598104"/>
                  <a:gd name="connsiteX3" fmla="*/ 911301 w 2116495"/>
                  <a:gd name="connsiteY3" fmla="*/ 1598104 h 1598104"/>
                  <a:gd name="connsiteX4" fmla="*/ 153059 w 2116495"/>
                  <a:gd name="connsiteY4" fmla="*/ 1593944 h 1598104"/>
                  <a:gd name="connsiteX5" fmla="*/ 0 w 2116495"/>
                  <a:gd name="connsiteY5" fmla="*/ 1413051 h 1598104"/>
                  <a:gd name="connsiteX0" fmla="*/ 0 w 2127381"/>
                  <a:gd name="connsiteY0" fmla="*/ 1323246 h 1598104"/>
                  <a:gd name="connsiteX1" fmla="*/ 1172537 w 2127381"/>
                  <a:gd name="connsiteY1" fmla="*/ 0 h 1598104"/>
                  <a:gd name="connsiteX2" fmla="*/ 2127381 w 2127381"/>
                  <a:gd name="connsiteY2" fmla="*/ 0 h 1598104"/>
                  <a:gd name="connsiteX3" fmla="*/ 922187 w 2127381"/>
                  <a:gd name="connsiteY3" fmla="*/ 1598104 h 1598104"/>
                  <a:gd name="connsiteX4" fmla="*/ 163945 w 2127381"/>
                  <a:gd name="connsiteY4" fmla="*/ 1593944 h 1598104"/>
                  <a:gd name="connsiteX5" fmla="*/ 0 w 2127381"/>
                  <a:gd name="connsiteY5" fmla="*/ 1323246 h 1598104"/>
                  <a:gd name="connsiteX0" fmla="*/ 993 w 2128374"/>
                  <a:gd name="connsiteY0" fmla="*/ 1323246 h 1598104"/>
                  <a:gd name="connsiteX1" fmla="*/ 1173530 w 2128374"/>
                  <a:gd name="connsiteY1" fmla="*/ 0 h 1598104"/>
                  <a:gd name="connsiteX2" fmla="*/ 2128374 w 2128374"/>
                  <a:gd name="connsiteY2" fmla="*/ 0 h 1598104"/>
                  <a:gd name="connsiteX3" fmla="*/ 923180 w 2128374"/>
                  <a:gd name="connsiteY3" fmla="*/ 1598104 h 1598104"/>
                  <a:gd name="connsiteX4" fmla="*/ 164938 w 2128374"/>
                  <a:gd name="connsiteY4" fmla="*/ 1593944 h 1598104"/>
                  <a:gd name="connsiteX5" fmla="*/ 993 w 2128374"/>
                  <a:gd name="connsiteY5" fmla="*/ 1323246 h 1598104"/>
                  <a:gd name="connsiteX0" fmla="*/ 993 w 2128374"/>
                  <a:gd name="connsiteY0" fmla="*/ 1323246 h 1598104"/>
                  <a:gd name="connsiteX1" fmla="*/ 1173530 w 2128374"/>
                  <a:gd name="connsiteY1" fmla="*/ 0 h 1598104"/>
                  <a:gd name="connsiteX2" fmla="*/ 2128374 w 2128374"/>
                  <a:gd name="connsiteY2" fmla="*/ 0 h 1598104"/>
                  <a:gd name="connsiteX3" fmla="*/ 923180 w 2128374"/>
                  <a:gd name="connsiteY3" fmla="*/ 1598104 h 1598104"/>
                  <a:gd name="connsiteX4" fmla="*/ 164938 w 2128374"/>
                  <a:gd name="connsiteY4" fmla="*/ 1593944 h 1598104"/>
                  <a:gd name="connsiteX5" fmla="*/ 993 w 2128374"/>
                  <a:gd name="connsiteY5" fmla="*/ 1323246 h 1598104"/>
                  <a:gd name="connsiteX0" fmla="*/ 0 w 2127381"/>
                  <a:gd name="connsiteY0" fmla="*/ 1323246 h 1598104"/>
                  <a:gd name="connsiteX1" fmla="*/ 1172537 w 2127381"/>
                  <a:gd name="connsiteY1" fmla="*/ 0 h 1598104"/>
                  <a:gd name="connsiteX2" fmla="*/ 2127381 w 2127381"/>
                  <a:gd name="connsiteY2" fmla="*/ 0 h 1598104"/>
                  <a:gd name="connsiteX3" fmla="*/ 922187 w 2127381"/>
                  <a:gd name="connsiteY3" fmla="*/ 1598104 h 1598104"/>
                  <a:gd name="connsiteX4" fmla="*/ 163945 w 2127381"/>
                  <a:gd name="connsiteY4" fmla="*/ 1593944 h 1598104"/>
                  <a:gd name="connsiteX5" fmla="*/ 0 w 2127381"/>
                  <a:gd name="connsiteY5" fmla="*/ 1323246 h 1598104"/>
                  <a:gd name="connsiteX0" fmla="*/ 0 w 2127381"/>
                  <a:gd name="connsiteY0" fmla="*/ 1323246 h 1598104"/>
                  <a:gd name="connsiteX1" fmla="*/ 1172537 w 2127381"/>
                  <a:gd name="connsiteY1" fmla="*/ 0 h 1598104"/>
                  <a:gd name="connsiteX2" fmla="*/ 2127381 w 2127381"/>
                  <a:gd name="connsiteY2" fmla="*/ 0 h 1598104"/>
                  <a:gd name="connsiteX3" fmla="*/ 922187 w 2127381"/>
                  <a:gd name="connsiteY3" fmla="*/ 1598104 h 1598104"/>
                  <a:gd name="connsiteX4" fmla="*/ 163945 w 2127381"/>
                  <a:gd name="connsiteY4" fmla="*/ 1593944 h 1598104"/>
                  <a:gd name="connsiteX5" fmla="*/ 0 w 2127381"/>
                  <a:gd name="connsiteY5" fmla="*/ 1323246 h 1598104"/>
                  <a:gd name="connsiteX0" fmla="*/ 0 w 2140988"/>
                  <a:gd name="connsiteY0" fmla="*/ 1325969 h 1598104"/>
                  <a:gd name="connsiteX1" fmla="*/ 1186144 w 2140988"/>
                  <a:gd name="connsiteY1" fmla="*/ 0 h 1598104"/>
                  <a:gd name="connsiteX2" fmla="*/ 2140988 w 2140988"/>
                  <a:gd name="connsiteY2" fmla="*/ 0 h 1598104"/>
                  <a:gd name="connsiteX3" fmla="*/ 935794 w 2140988"/>
                  <a:gd name="connsiteY3" fmla="*/ 1598104 h 1598104"/>
                  <a:gd name="connsiteX4" fmla="*/ 177552 w 2140988"/>
                  <a:gd name="connsiteY4" fmla="*/ 1593944 h 1598104"/>
                  <a:gd name="connsiteX5" fmla="*/ 0 w 2140988"/>
                  <a:gd name="connsiteY5" fmla="*/ 1325969 h 1598104"/>
                  <a:gd name="connsiteX0" fmla="*/ 0 w 2140988"/>
                  <a:gd name="connsiteY0" fmla="*/ 1325969 h 1598104"/>
                  <a:gd name="connsiteX1" fmla="*/ 1186144 w 2140988"/>
                  <a:gd name="connsiteY1" fmla="*/ 0 h 1598104"/>
                  <a:gd name="connsiteX2" fmla="*/ 2140988 w 2140988"/>
                  <a:gd name="connsiteY2" fmla="*/ 0 h 1598104"/>
                  <a:gd name="connsiteX3" fmla="*/ 935794 w 2140988"/>
                  <a:gd name="connsiteY3" fmla="*/ 1598104 h 1598104"/>
                  <a:gd name="connsiteX4" fmla="*/ 177552 w 2140988"/>
                  <a:gd name="connsiteY4" fmla="*/ 1593944 h 1598104"/>
                  <a:gd name="connsiteX5" fmla="*/ 0 w 2140988"/>
                  <a:gd name="connsiteY5" fmla="*/ 1325969 h 1598104"/>
                  <a:gd name="connsiteX0" fmla="*/ 0 w 2140988"/>
                  <a:gd name="connsiteY0" fmla="*/ 1325969 h 1598104"/>
                  <a:gd name="connsiteX1" fmla="*/ 1186144 w 2140988"/>
                  <a:gd name="connsiteY1" fmla="*/ 0 h 1598104"/>
                  <a:gd name="connsiteX2" fmla="*/ 2140988 w 2140988"/>
                  <a:gd name="connsiteY2" fmla="*/ 0 h 1598104"/>
                  <a:gd name="connsiteX3" fmla="*/ 935794 w 2140988"/>
                  <a:gd name="connsiteY3" fmla="*/ 1598104 h 1598104"/>
                  <a:gd name="connsiteX4" fmla="*/ 177552 w 2140988"/>
                  <a:gd name="connsiteY4" fmla="*/ 1593944 h 1598104"/>
                  <a:gd name="connsiteX5" fmla="*/ 0 w 2140988"/>
                  <a:gd name="connsiteY5" fmla="*/ 1325969 h 1598104"/>
                  <a:gd name="connsiteX0" fmla="*/ 0 w 2140988"/>
                  <a:gd name="connsiteY0" fmla="*/ 1325969 h 1598104"/>
                  <a:gd name="connsiteX1" fmla="*/ 1186144 w 2140988"/>
                  <a:gd name="connsiteY1" fmla="*/ 0 h 1598104"/>
                  <a:gd name="connsiteX2" fmla="*/ 2140988 w 2140988"/>
                  <a:gd name="connsiteY2" fmla="*/ 0 h 1598104"/>
                  <a:gd name="connsiteX3" fmla="*/ 935794 w 2140988"/>
                  <a:gd name="connsiteY3" fmla="*/ 1598104 h 1598104"/>
                  <a:gd name="connsiteX4" fmla="*/ 177552 w 2140988"/>
                  <a:gd name="connsiteY4" fmla="*/ 1593944 h 1598104"/>
                  <a:gd name="connsiteX5" fmla="*/ 0 w 2140988"/>
                  <a:gd name="connsiteY5" fmla="*/ 1325969 h 1598104"/>
                  <a:gd name="connsiteX0" fmla="*/ 0 w 2140988"/>
                  <a:gd name="connsiteY0" fmla="*/ 1325969 h 1598104"/>
                  <a:gd name="connsiteX1" fmla="*/ 1186144 w 2140988"/>
                  <a:gd name="connsiteY1" fmla="*/ 0 h 1598104"/>
                  <a:gd name="connsiteX2" fmla="*/ 2140988 w 2140988"/>
                  <a:gd name="connsiteY2" fmla="*/ 0 h 1598104"/>
                  <a:gd name="connsiteX3" fmla="*/ 935794 w 2140988"/>
                  <a:gd name="connsiteY3" fmla="*/ 1598104 h 1598104"/>
                  <a:gd name="connsiteX4" fmla="*/ 177552 w 2140988"/>
                  <a:gd name="connsiteY4" fmla="*/ 1593944 h 1598104"/>
                  <a:gd name="connsiteX5" fmla="*/ 0 w 2140988"/>
                  <a:gd name="connsiteY5" fmla="*/ 1325969 h 1598104"/>
                  <a:gd name="connsiteX0" fmla="*/ 0 w 2140988"/>
                  <a:gd name="connsiteY0" fmla="*/ 1325969 h 1598104"/>
                  <a:gd name="connsiteX1" fmla="*/ 1186144 w 2140988"/>
                  <a:gd name="connsiteY1" fmla="*/ 0 h 1598104"/>
                  <a:gd name="connsiteX2" fmla="*/ 2140988 w 2140988"/>
                  <a:gd name="connsiteY2" fmla="*/ 0 h 1598104"/>
                  <a:gd name="connsiteX3" fmla="*/ 935794 w 2140988"/>
                  <a:gd name="connsiteY3" fmla="*/ 1598104 h 1598104"/>
                  <a:gd name="connsiteX4" fmla="*/ 177552 w 2140988"/>
                  <a:gd name="connsiteY4" fmla="*/ 1593944 h 1598104"/>
                  <a:gd name="connsiteX5" fmla="*/ 0 w 2140988"/>
                  <a:gd name="connsiteY5" fmla="*/ 1325969 h 1598104"/>
                  <a:gd name="connsiteX0" fmla="*/ 0 w 2113774"/>
                  <a:gd name="connsiteY0" fmla="*/ 1502861 h 1718854"/>
                  <a:gd name="connsiteX1" fmla="*/ 1158930 w 2113774"/>
                  <a:gd name="connsiteY1" fmla="*/ 0 h 1718854"/>
                  <a:gd name="connsiteX2" fmla="*/ 2113774 w 2113774"/>
                  <a:gd name="connsiteY2" fmla="*/ 0 h 1718854"/>
                  <a:gd name="connsiteX3" fmla="*/ 908580 w 2113774"/>
                  <a:gd name="connsiteY3" fmla="*/ 1598104 h 1718854"/>
                  <a:gd name="connsiteX4" fmla="*/ 150338 w 2113774"/>
                  <a:gd name="connsiteY4" fmla="*/ 1593944 h 1718854"/>
                  <a:gd name="connsiteX5" fmla="*/ 0 w 2113774"/>
                  <a:gd name="connsiteY5" fmla="*/ 1502861 h 1718854"/>
                  <a:gd name="connsiteX0" fmla="*/ 0 w 2113774"/>
                  <a:gd name="connsiteY0" fmla="*/ 1502861 h 1718854"/>
                  <a:gd name="connsiteX1" fmla="*/ 1158930 w 2113774"/>
                  <a:gd name="connsiteY1" fmla="*/ 0 h 1718854"/>
                  <a:gd name="connsiteX2" fmla="*/ 2113774 w 2113774"/>
                  <a:gd name="connsiteY2" fmla="*/ 0 h 1718854"/>
                  <a:gd name="connsiteX3" fmla="*/ 908580 w 2113774"/>
                  <a:gd name="connsiteY3" fmla="*/ 1598104 h 1718854"/>
                  <a:gd name="connsiteX4" fmla="*/ 150338 w 2113774"/>
                  <a:gd name="connsiteY4" fmla="*/ 1593944 h 1718854"/>
                  <a:gd name="connsiteX5" fmla="*/ 0 w 2113774"/>
                  <a:gd name="connsiteY5" fmla="*/ 1502861 h 1718854"/>
                  <a:gd name="connsiteX0" fmla="*/ 0 w 2113774"/>
                  <a:gd name="connsiteY0" fmla="*/ 1502861 h 1598104"/>
                  <a:gd name="connsiteX1" fmla="*/ 1158930 w 2113774"/>
                  <a:gd name="connsiteY1" fmla="*/ 0 h 1598104"/>
                  <a:gd name="connsiteX2" fmla="*/ 2113774 w 2113774"/>
                  <a:gd name="connsiteY2" fmla="*/ 0 h 1598104"/>
                  <a:gd name="connsiteX3" fmla="*/ 908580 w 2113774"/>
                  <a:gd name="connsiteY3" fmla="*/ 1598104 h 1598104"/>
                  <a:gd name="connsiteX4" fmla="*/ 150338 w 2113774"/>
                  <a:gd name="connsiteY4" fmla="*/ 1593944 h 1598104"/>
                  <a:gd name="connsiteX5" fmla="*/ 0 w 2113774"/>
                  <a:gd name="connsiteY5" fmla="*/ 1502861 h 1598104"/>
                  <a:gd name="connsiteX0" fmla="*/ 0 w 2113774"/>
                  <a:gd name="connsiteY0" fmla="*/ 1502861 h 1598104"/>
                  <a:gd name="connsiteX1" fmla="*/ 1158930 w 2113774"/>
                  <a:gd name="connsiteY1" fmla="*/ 0 h 1598104"/>
                  <a:gd name="connsiteX2" fmla="*/ 2113774 w 2113774"/>
                  <a:gd name="connsiteY2" fmla="*/ 0 h 1598104"/>
                  <a:gd name="connsiteX3" fmla="*/ 908580 w 2113774"/>
                  <a:gd name="connsiteY3" fmla="*/ 1598104 h 1598104"/>
                  <a:gd name="connsiteX4" fmla="*/ 150338 w 2113774"/>
                  <a:gd name="connsiteY4" fmla="*/ 1593944 h 1598104"/>
                  <a:gd name="connsiteX5" fmla="*/ 0 w 2113774"/>
                  <a:gd name="connsiteY5" fmla="*/ 1502861 h 1598104"/>
                  <a:gd name="connsiteX0" fmla="*/ 1 w 2113775"/>
                  <a:gd name="connsiteY0" fmla="*/ 1502861 h 1598104"/>
                  <a:gd name="connsiteX1" fmla="*/ 1158931 w 2113775"/>
                  <a:gd name="connsiteY1" fmla="*/ 0 h 1598104"/>
                  <a:gd name="connsiteX2" fmla="*/ 2113775 w 2113775"/>
                  <a:gd name="connsiteY2" fmla="*/ 0 h 1598104"/>
                  <a:gd name="connsiteX3" fmla="*/ 908581 w 2113775"/>
                  <a:gd name="connsiteY3" fmla="*/ 1598104 h 1598104"/>
                  <a:gd name="connsiteX4" fmla="*/ 150339 w 2113775"/>
                  <a:gd name="connsiteY4" fmla="*/ 1593944 h 1598104"/>
                  <a:gd name="connsiteX5" fmla="*/ 1 w 2113775"/>
                  <a:gd name="connsiteY5" fmla="*/ 1502861 h 1598104"/>
                  <a:gd name="connsiteX0" fmla="*/ 1 w 2113775"/>
                  <a:gd name="connsiteY0" fmla="*/ 1502861 h 1598104"/>
                  <a:gd name="connsiteX1" fmla="*/ 1158931 w 2113775"/>
                  <a:gd name="connsiteY1" fmla="*/ 0 h 1598104"/>
                  <a:gd name="connsiteX2" fmla="*/ 2113775 w 2113775"/>
                  <a:gd name="connsiteY2" fmla="*/ 0 h 1598104"/>
                  <a:gd name="connsiteX3" fmla="*/ 908581 w 2113775"/>
                  <a:gd name="connsiteY3" fmla="*/ 1598104 h 1598104"/>
                  <a:gd name="connsiteX4" fmla="*/ 150339 w 2113775"/>
                  <a:gd name="connsiteY4" fmla="*/ 1593944 h 1598104"/>
                  <a:gd name="connsiteX5" fmla="*/ 1 w 2113775"/>
                  <a:gd name="connsiteY5" fmla="*/ 1502861 h 1598104"/>
                  <a:gd name="connsiteX0" fmla="*/ 1 w 2113775"/>
                  <a:gd name="connsiteY0" fmla="*/ 1502861 h 1598104"/>
                  <a:gd name="connsiteX1" fmla="*/ 1158931 w 2113775"/>
                  <a:gd name="connsiteY1" fmla="*/ 0 h 1598104"/>
                  <a:gd name="connsiteX2" fmla="*/ 2113775 w 2113775"/>
                  <a:gd name="connsiteY2" fmla="*/ 0 h 1598104"/>
                  <a:gd name="connsiteX3" fmla="*/ 908581 w 2113775"/>
                  <a:gd name="connsiteY3" fmla="*/ 1598104 h 1598104"/>
                  <a:gd name="connsiteX4" fmla="*/ 150339 w 2113775"/>
                  <a:gd name="connsiteY4" fmla="*/ 1593944 h 1598104"/>
                  <a:gd name="connsiteX5" fmla="*/ 1 w 2113775"/>
                  <a:gd name="connsiteY5" fmla="*/ 1502861 h 1598104"/>
                  <a:gd name="connsiteX0" fmla="*/ 1 w 2113775"/>
                  <a:gd name="connsiteY0" fmla="*/ 1502861 h 1598104"/>
                  <a:gd name="connsiteX1" fmla="*/ 1158931 w 2113775"/>
                  <a:gd name="connsiteY1" fmla="*/ 0 h 1598104"/>
                  <a:gd name="connsiteX2" fmla="*/ 2113775 w 2113775"/>
                  <a:gd name="connsiteY2" fmla="*/ 0 h 1598104"/>
                  <a:gd name="connsiteX3" fmla="*/ 908581 w 2113775"/>
                  <a:gd name="connsiteY3" fmla="*/ 1598104 h 1598104"/>
                  <a:gd name="connsiteX4" fmla="*/ 150339 w 2113775"/>
                  <a:gd name="connsiteY4" fmla="*/ 1593944 h 1598104"/>
                  <a:gd name="connsiteX5" fmla="*/ 1 w 2113775"/>
                  <a:gd name="connsiteY5" fmla="*/ 1502861 h 1598104"/>
                  <a:gd name="connsiteX0" fmla="*/ 1 w 2129230"/>
                  <a:gd name="connsiteY0" fmla="*/ 1459075 h 1598104"/>
                  <a:gd name="connsiteX1" fmla="*/ 1174386 w 2129230"/>
                  <a:gd name="connsiteY1" fmla="*/ 0 h 1598104"/>
                  <a:gd name="connsiteX2" fmla="*/ 2129230 w 2129230"/>
                  <a:gd name="connsiteY2" fmla="*/ 0 h 1598104"/>
                  <a:gd name="connsiteX3" fmla="*/ 924036 w 2129230"/>
                  <a:gd name="connsiteY3" fmla="*/ 1598104 h 1598104"/>
                  <a:gd name="connsiteX4" fmla="*/ 165794 w 2129230"/>
                  <a:gd name="connsiteY4" fmla="*/ 1593944 h 1598104"/>
                  <a:gd name="connsiteX5" fmla="*/ 1 w 2129230"/>
                  <a:gd name="connsiteY5" fmla="*/ 1459075 h 1598104"/>
                  <a:gd name="connsiteX0" fmla="*/ 2 w 2124080"/>
                  <a:gd name="connsiteY0" fmla="*/ 1448772 h 1598104"/>
                  <a:gd name="connsiteX1" fmla="*/ 1169236 w 2124080"/>
                  <a:gd name="connsiteY1" fmla="*/ 0 h 1598104"/>
                  <a:gd name="connsiteX2" fmla="*/ 2124080 w 2124080"/>
                  <a:gd name="connsiteY2" fmla="*/ 0 h 1598104"/>
                  <a:gd name="connsiteX3" fmla="*/ 918886 w 2124080"/>
                  <a:gd name="connsiteY3" fmla="*/ 1598104 h 1598104"/>
                  <a:gd name="connsiteX4" fmla="*/ 160644 w 2124080"/>
                  <a:gd name="connsiteY4" fmla="*/ 1593944 h 1598104"/>
                  <a:gd name="connsiteX5" fmla="*/ 2 w 2124080"/>
                  <a:gd name="connsiteY5" fmla="*/ 1448772 h 1598104"/>
                  <a:gd name="connsiteX0" fmla="*/ 2 w 2124080"/>
                  <a:gd name="connsiteY0" fmla="*/ 1448772 h 1598104"/>
                  <a:gd name="connsiteX1" fmla="*/ 1169236 w 2124080"/>
                  <a:gd name="connsiteY1" fmla="*/ 0 h 1598104"/>
                  <a:gd name="connsiteX2" fmla="*/ 2124080 w 2124080"/>
                  <a:gd name="connsiteY2" fmla="*/ 0 h 1598104"/>
                  <a:gd name="connsiteX3" fmla="*/ 918886 w 2124080"/>
                  <a:gd name="connsiteY3" fmla="*/ 1598104 h 1598104"/>
                  <a:gd name="connsiteX4" fmla="*/ 160644 w 2124080"/>
                  <a:gd name="connsiteY4" fmla="*/ 1593944 h 1598104"/>
                  <a:gd name="connsiteX5" fmla="*/ 2 w 2124080"/>
                  <a:gd name="connsiteY5" fmla="*/ 1448772 h 1598104"/>
                  <a:gd name="connsiteX0" fmla="*/ 0 w 2124078"/>
                  <a:gd name="connsiteY0" fmla="*/ 1448772 h 1598104"/>
                  <a:gd name="connsiteX1" fmla="*/ 1169234 w 2124078"/>
                  <a:gd name="connsiteY1" fmla="*/ 0 h 1598104"/>
                  <a:gd name="connsiteX2" fmla="*/ 2124078 w 2124078"/>
                  <a:gd name="connsiteY2" fmla="*/ 0 h 1598104"/>
                  <a:gd name="connsiteX3" fmla="*/ 918884 w 2124078"/>
                  <a:gd name="connsiteY3" fmla="*/ 1598104 h 1598104"/>
                  <a:gd name="connsiteX4" fmla="*/ 160642 w 2124078"/>
                  <a:gd name="connsiteY4" fmla="*/ 1593944 h 1598104"/>
                  <a:gd name="connsiteX5" fmla="*/ 0 w 2124078"/>
                  <a:gd name="connsiteY5" fmla="*/ 1448772 h 1598104"/>
                  <a:gd name="connsiteX0" fmla="*/ 0 w 2124078"/>
                  <a:gd name="connsiteY0" fmla="*/ 1448772 h 1598104"/>
                  <a:gd name="connsiteX1" fmla="*/ 1169234 w 2124078"/>
                  <a:gd name="connsiteY1" fmla="*/ 0 h 1598104"/>
                  <a:gd name="connsiteX2" fmla="*/ 2124078 w 2124078"/>
                  <a:gd name="connsiteY2" fmla="*/ 0 h 1598104"/>
                  <a:gd name="connsiteX3" fmla="*/ 918884 w 2124078"/>
                  <a:gd name="connsiteY3" fmla="*/ 1598104 h 1598104"/>
                  <a:gd name="connsiteX4" fmla="*/ 160642 w 2124078"/>
                  <a:gd name="connsiteY4" fmla="*/ 1593944 h 1598104"/>
                  <a:gd name="connsiteX5" fmla="*/ 0 w 2124078"/>
                  <a:gd name="connsiteY5" fmla="*/ 1448772 h 1598104"/>
                  <a:gd name="connsiteX0" fmla="*/ 31 w 2124109"/>
                  <a:gd name="connsiteY0" fmla="*/ 1448772 h 1598104"/>
                  <a:gd name="connsiteX1" fmla="*/ 1169265 w 2124109"/>
                  <a:gd name="connsiteY1" fmla="*/ 0 h 1598104"/>
                  <a:gd name="connsiteX2" fmla="*/ 2124109 w 2124109"/>
                  <a:gd name="connsiteY2" fmla="*/ 0 h 1598104"/>
                  <a:gd name="connsiteX3" fmla="*/ 918915 w 2124109"/>
                  <a:gd name="connsiteY3" fmla="*/ 1598104 h 1598104"/>
                  <a:gd name="connsiteX4" fmla="*/ 160673 w 2124109"/>
                  <a:gd name="connsiteY4" fmla="*/ 1593944 h 1598104"/>
                  <a:gd name="connsiteX5" fmla="*/ 31 w 2124109"/>
                  <a:gd name="connsiteY5" fmla="*/ 1448772 h 1598104"/>
                  <a:gd name="connsiteX0" fmla="*/ 31 w 2124109"/>
                  <a:gd name="connsiteY0" fmla="*/ 1448772 h 1598104"/>
                  <a:gd name="connsiteX1" fmla="*/ 1169265 w 2124109"/>
                  <a:gd name="connsiteY1" fmla="*/ 0 h 1598104"/>
                  <a:gd name="connsiteX2" fmla="*/ 2124109 w 2124109"/>
                  <a:gd name="connsiteY2" fmla="*/ 0 h 1598104"/>
                  <a:gd name="connsiteX3" fmla="*/ 918915 w 2124109"/>
                  <a:gd name="connsiteY3" fmla="*/ 1598104 h 1598104"/>
                  <a:gd name="connsiteX4" fmla="*/ 160673 w 2124109"/>
                  <a:gd name="connsiteY4" fmla="*/ 1593944 h 1598104"/>
                  <a:gd name="connsiteX5" fmla="*/ 31 w 2124109"/>
                  <a:gd name="connsiteY5" fmla="*/ 1448772 h 1598104"/>
                  <a:gd name="connsiteX0" fmla="*/ 177 w 2124255"/>
                  <a:gd name="connsiteY0" fmla="*/ 1448772 h 1598104"/>
                  <a:gd name="connsiteX1" fmla="*/ 1169411 w 2124255"/>
                  <a:gd name="connsiteY1" fmla="*/ 0 h 1598104"/>
                  <a:gd name="connsiteX2" fmla="*/ 2124255 w 2124255"/>
                  <a:gd name="connsiteY2" fmla="*/ 0 h 1598104"/>
                  <a:gd name="connsiteX3" fmla="*/ 919061 w 2124255"/>
                  <a:gd name="connsiteY3" fmla="*/ 1598104 h 1598104"/>
                  <a:gd name="connsiteX4" fmla="*/ 160819 w 2124255"/>
                  <a:gd name="connsiteY4" fmla="*/ 1593944 h 1598104"/>
                  <a:gd name="connsiteX5" fmla="*/ 177 w 2124255"/>
                  <a:gd name="connsiteY5" fmla="*/ 1448772 h 1598104"/>
                  <a:gd name="connsiteX0" fmla="*/ 177 w 2124255"/>
                  <a:gd name="connsiteY0" fmla="*/ 1448772 h 1598104"/>
                  <a:gd name="connsiteX1" fmla="*/ 1169411 w 2124255"/>
                  <a:gd name="connsiteY1" fmla="*/ 0 h 1598104"/>
                  <a:gd name="connsiteX2" fmla="*/ 2124255 w 2124255"/>
                  <a:gd name="connsiteY2" fmla="*/ 0 h 1598104"/>
                  <a:gd name="connsiteX3" fmla="*/ 919061 w 2124255"/>
                  <a:gd name="connsiteY3" fmla="*/ 1598104 h 1598104"/>
                  <a:gd name="connsiteX4" fmla="*/ 160819 w 2124255"/>
                  <a:gd name="connsiteY4" fmla="*/ 1593944 h 1598104"/>
                  <a:gd name="connsiteX5" fmla="*/ 177 w 2124255"/>
                  <a:gd name="connsiteY5" fmla="*/ 1448772 h 1598104"/>
                  <a:gd name="connsiteX0" fmla="*/ 176 w 2126830"/>
                  <a:gd name="connsiteY0" fmla="*/ 1428168 h 1598104"/>
                  <a:gd name="connsiteX1" fmla="*/ 1171986 w 2126830"/>
                  <a:gd name="connsiteY1" fmla="*/ 0 h 1598104"/>
                  <a:gd name="connsiteX2" fmla="*/ 2126830 w 2126830"/>
                  <a:gd name="connsiteY2" fmla="*/ 0 h 1598104"/>
                  <a:gd name="connsiteX3" fmla="*/ 921636 w 2126830"/>
                  <a:gd name="connsiteY3" fmla="*/ 1598104 h 1598104"/>
                  <a:gd name="connsiteX4" fmla="*/ 163394 w 2126830"/>
                  <a:gd name="connsiteY4" fmla="*/ 1593944 h 1598104"/>
                  <a:gd name="connsiteX5" fmla="*/ 176 w 2126830"/>
                  <a:gd name="connsiteY5" fmla="*/ 1428168 h 1598104"/>
                  <a:gd name="connsiteX0" fmla="*/ 174 w 2136696"/>
                  <a:gd name="connsiteY0" fmla="*/ 1421590 h 1598104"/>
                  <a:gd name="connsiteX1" fmla="*/ 1181852 w 2136696"/>
                  <a:gd name="connsiteY1" fmla="*/ 0 h 1598104"/>
                  <a:gd name="connsiteX2" fmla="*/ 2136696 w 2136696"/>
                  <a:gd name="connsiteY2" fmla="*/ 0 h 1598104"/>
                  <a:gd name="connsiteX3" fmla="*/ 931502 w 2136696"/>
                  <a:gd name="connsiteY3" fmla="*/ 1598104 h 1598104"/>
                  <a:gd name="connsiteX4" fmla="*/ 173260 w 2136696"/>
                  <a:gd name="connsiteY4" fmla="*/ 1593944 h 1598104"/>
                  <a:gd name="connsiteX5" fmla="*/ 174 w 2136696"/>
                  <a:gd name="connsiteY5" fmla="*/ 1421590 h 1598104"/>
                  <a:gd name="connsiteX0" fmla="*/ 174 w 2136696"/>
                  <a:gd name="connsiteY0" fmla="*/ 1421590 h 1598104"/>
                  <a:gd name="connsiteX1" fmla="*/ 1181852 w 2136696"/>
                  <a:gd name="connsiteY1" fmla="*/ 0 h 1598104"/>
                  <a:gd name="connsiteX2" fmla="*/ 2136696 w 2136696"/>
                  <a:gd name="connsiteY2" fmla="*/ 0 h 1598104"/>
                  <a:gd name="connsiteX3" fmla="*/ 931502 w 2136696"/>
                  <a:gd name="connsiteY3" fmla="*/ 1598104 h 1598104"/>
                  <a:gd name="connsiteX4" fmla="*/ 173260 w 2136696"/>
                  <a:gd name="connsiteY4" fmla="*/ 1593944 h 1598104"/>
                  <a:gd name="connsiteX5" fmla="*/ 174 w 2136696"/>
                  <a:gd name="connsiteY5" fmla="*/ 1421590 h 1598104"/>
                  <a:gd name="connsiteX0" fmla="*/ 174 w 2136696"/>
                  <a:gd name="connsiteY0" fmla="*/ 1421590 h 1598104"/>
                  <a:gd name="connsiteX1" fmla="*/ 1181852 w 2136696"/>
                  <a:gd name="connsiteY1" fmla="*/ 0 h 1598104"/>
                  <a:gd name="connsiteX2" fmla="*/ 2136696 w 2136696"/>
                  <a:gd name="connsiteY2" fmla="*/ 0 h 1598104"/>
                  <a:gd name="connsiteX3" fmla="*/ 931502 w 2136696"/>
                  <a:gd name="connsiteY3" fmla="*/ 1598104 h 1598104"/>
                  <a:gd name="connsiteX4" fmla="*/ 173260 w 2136696"/>
                  <a:gd name="connsiteY4" fmla="*/ 1593944 h 1598104"/>
                  <a:gd name="connsiteX5" fmla="*/ 174 w 2136696"/>
                  <a:gd name="connsiteY5" fmla="*/ 1421590 h 1598104"/>
                  <a:gd name="connsiteX0" fmla="*/ 174 w 2136696"/>
                  <a:gd name="connsiteY0" fmla="*/ 1421590 h 1598104"/>
                  <a:gd name="connsiteX1" fmla="*/ 1181852 w 2136696"/>
                  <a:gd name="connsiteY1" fmla="*/ 0 h 1598104"/>
                  <a:gd name="connsiteX2" fmla="*/ 2136696 w 2136696"/>
                  <a:gd name="connsiteY2" fmla="*/ 0 h 1598104"/>
                  <a:gd name="connsiteX3" fmla="*/ 931502 w 2136696"/>
                  <a:gd name="connsiteY3" fmla="*/ 1598104 h 1598104"/>
                  <a:gd name="connsiteX4" fmla="*/ 173260 w 2136696"/>
                  <a:gd name="connsiteY4" fmla="*/ 1593944 h 1598104"/>
                  <a:gd name="connsiteX5" fmla="*/ 174 w 2136696"/>
                  <a:gd name="connsiteY5" fmla="*/ 1421590 h 1598104"/>
                  <a:gd name="connsiteX0" fmla="*/ 103 w 2136625"/>
                  <a:gd name="connsiteY0" fmla="*/ 1421590 h 1598104"/>
                  <a:gd name="connsiteX1" fmla="*/ 1181781 w 2136625"/>
                  <a:gd name="connsiteY1" fmla="*/ 0 h 1598104"/>
                  <a:gd name="connsiteX2" fmla="*/ 2136625 w 2136625"/>
                  <a:gd name="connsiteY2" fmla="*/ 0 h 1598104"/>
                  <a:gd name="connsiteX3" fmla="*/ 931431 w 2136625"/>
                  <a:gd name="connsiteY3" fmla="*/ 1598104 h 1598104"/>
                  <a:gd name="connsiteX4" fmla="*/ 173189 w 2136625"/>
                  <a:gd name="connsiteY4" fmla="*/ 1593944 h 1598104"/>
                  <a:gd name="connsiteX5" fmla="*/ 103 w 2136625"/>
                  <a:gd name="connsiteY5" fmla="*/ 1421590 h 1598104"/>
                  <a:gd name="connsiteX0" fmla="*/ 136 w 2136658"/>
                  <a:gd name="connsiteY0" fmla="*/ 1421590 h 1598104"/>
                  <a:gd name="connsiteX1" fmla="*/ 1181814 w 2136658"/>
                  <a:gd name="connsiteY1" fmla="*/ 0 h 1598104"/>
                  <a:gd name="connsiteX2" fmla="*/ 2136658 w 2136658"/>
                  <a:gd name="connsiteY2" fmla="*/ 0 h 1598104"/>
                  <a:gd name="connsiteX3" fmla="*/ 931464 w 2136658"/>
                  <a:gd name="connsiteY3" fmla="*/ 1598104 h 1598104"/>
                  <a:gd name="connsiteX4" fmla="*/ 173222 w 2136658"/>
                  <a:gd name="connsiteY4" fmla="*/ 1593944 h 1598104"/>
                  <a:gd name="connsiteX5" fmla="*/ 136 w 2136658"/>
                  <a:gd name="connsiteY5" fmla="*/ 1421590 h 1598104"/>
                  <a:gd name="connsiteX0" fmla="*/ 103 w 2136625"/>
                  <a:gd name="connsiteY0" fmla="*/ 1421590 h 1598104"/>
                  <a:gd name="connsiteX1" fmla="*/ 1181781 w 2136625"/>
                  <a:gd name="connsiteY1" fmla="*/ 0 h 1598104"/>
                  <a:gd name="connsiteX2" fmla="*/ 2136625 w 2136625"/>
                  <a:gd name="connsiteY2" fmla="*/ 0 h 1598104"/>
                  <a:gd name="connsiteX3" fmla="*/ 931431 w 2136625"/>
                  <a:gd name="connsiteY3" fmla="*/ 1598104 h 1598104"/>
                  <a:gd name="connsiteX4" fmla="*/ 173189 w 2136625"/>
                  <a:gd name="connsiteY4" fmla="*/ 1593944 h 1598104"/>
                  <a:gd name="connsiteX5" fmla="*/ 103 w 2136625"/>
                  <a:gd name="connsiteY5" fmla="*/ 1421590 h 1598104"/>
                  <a:gd name="connsiteX0" fmla="*/ 0 w 2136522"/>
                  <a:gd name="connsiteY0" fmla="*/ 1421590 h 1598104"/>
                  <a:gd name="connsiteX1" fmla="*/ 1181678 w 2136522"/>
                  <a:gd name="connsiteY1" fmla="*/ 0 h 1598104"/>
                  <a:gd name="connsiteX2" fmla="*/ 2136522 w 2136522"/>
                  <a:gd name="connsiteY2" fmla="*/ 0 h 1598104"/>
                  <a:gd name="connsiteX3" fmla="*/ 931328 w 2136522"/>
                  <a:gd name="connsiteY3" fmla="*/ 1598104 h 1598104"/>
                  <a:gd name="connsiteX4" fmla="*/ 173086 w 2136522"/>
                  <a:gd name="connsiteY4" fmla="*/ 1593944 h 1598104"/>
                  <a:gd name="connsiteX5" fmla="*/ 0 w 2136522"/>
                  <a:gd name="connsiteY5" fmla="*/ 1421590 h 1598104"/>
                  <a:gd name="connsiteX0" fmla="*/ 0 w 2136522"/>
                  <a:gd name="connsiteY0" fmla="*/ 1421590 h 1598104"/>
                  <a:gd name="connsiteX1" fmla="*/ 1181678 w 2136522"/>
                  <a:gd name="connsiteY1" fmla="*/ 0 h 1598104"/>
                  <a:gd name="connsiteX2" fmla="*/ 2136522 w 2136522"/>
                  <a:gd name="connsiteY2" fmla="*/ 0 h 1598104"/>
                  <a:gd name="connsiteX3" fmla="*/ 931328 w 2136522"/>
                  <a:gd name="connsiteY3" fmla="*/ 1598104 h 1598104"/>
                  <a:gd name="connsiteX4" fmla="*/ 173086 w 2136522"/>
                  <a:gd name="connsiteY4" fmla="*/ 1593944 h 1598104"/>
                  <a:gd name="connsiteX5" fmla="*/ 0 w 2136522"/>
                  <a:gd name="connsiteY5" fmla="*/ 1421590 h 1598104"/>
                  <a:gd name="connsiteX0" fmla="*/ 0 w 2136522"/>
                  <a:gd name="connsiteY0" fmla="*/ 1421590 h 1605886"/>
                  <a:gd name="connsiteX1" fmla="*/ 1181678 w 2136522"/>
                  <a:gd name="connsiteY1" fmla="*/ 0 h 1605886"/>
                  <a:gd name="connsiteX2" fmla="*/ 2136522 w 2136522"/>
                  <a:gd name="connsiteY2" fmla="*/ 0 h 1605886"/>
                  <a:gd name="connsiteX3" fmla="*/ 931328 w 2136522"/>
                  <a:gd name="connsiteY3" fmla="*/ 1598104 h 1605886"/>
                  <a:gd name="connsiteX4" fmla="*/ 173086 w 2136522"/>
                  <a:gd name="connsiteY4" fmla="*/ 1593944 h 1605886"/>
                  <a:gd name="connsiteX5" fmla="*/ 0 w 2136522"/>
                  <a:gd name="connsiteY5" fmla="*/ 1421590 h 1605886"/>
                  <a:gd name="connsiteX0" fmla="*/ 379 w 2136901"/>
                  <a:gd name="connsiteY0" fmla="*/ 1421590 h 1598104"/>
                  <a:gd name="connsiteX1" fmla="*/ 1182057 w 2136901"/>
                  <a:gd name="connsiteY1" fmla="*/ 0 h 1598104"/>
                  <a:gd name="connsiteX2" fmla="*/ 2136901 w 2136901"/>
                  <a:gd name="connsiteY2" fmla="*/ 0 h 1598104"/>
                  <a:gd name="connsiteX3" fmla="*/ 931707 w 2136901"/>
                  <a:gd name="connsiteY3" fmla="*/ 1598104 h 1598104"/>
                  <a:gd name="connsiteX4" fmla="*/ 173465 w 2136901"/>
                  <a:gd name="connsiteY4" fmla="*/ 1593944 h 1598104"/>
                  <a:gd name="connsiteX5" fmla="*/ 379 w 2136901"/>
                  <a:gd name="connsiteY5" fmla="*/ 1421590 h 1598104"/>
                  <a:gd name="connsiteX0" fmla="*/ 379 w 2136901"/>
                  <a:gd name="connsiteY0" fmla="*/ 1421590 h 1598104"/>
                  <a:gd name="connsiteX1" fmla="*/ 1182057 w 2136901"/>
                  <a:gd name="connsiteY1" fmla="*/ 0 h 1598104"/>
                  <a:gd name="connsiteX2" fmla="*/ 2136901 w 2136901"/>
                  <a:gd name="connsiteY2" fmla="*/ 0 h 1598104"/>
                  <a:gd name="connsiteX3" fmla="*/ 931707 w 2136901"/>
                  <a:gd name="connsiteY3" fmla="*/ 1598104 h 1598104"/>
                  <a:gd name="connsiteX4" fmla="*/ 173465 w 2136901"/>
                  <a:gd name="connsiteY4" fmla="*/ 1593944 h 1598104"/>
                  <a:gd name="connsiteX5" fmla="*/ 379 w 2136901"/>
                  <a:gd name="connsiteY5" fmla="*/ 1421590 h 1598104"/>
                  <a:gd name="connsiteX0" fmla="*/ 379 w 2136901"/>
                  <a:gd name="connsiteY0" fmla="*/ 1421590 h 1598104"/>
                  <a:gd name="connsiteX1" fmla="*/ 1182057 w 2136901"/>
                  <a:gd name="connsiteY1" fmla="*/ 0 h 1598104"/>
                  <a:gd name="connsiteX2" fmla="*/ 2136901 w 2136901"/>
                  <a:gd name="connsiteY2" fmla="*/ 0 h 1598104"/>
                  <a:gd name="connsiteX3" fmla="*/ 931707 w 2136901"/>
                  <a:gd name="connsiteY3" fmla="*/ 1598104 h 1598104"/>
                  <a:gd name="connsiteX4" fmla="*/ 173465 w 2136901"/>
                  <a:gd name="connsiteY4" fmla="*/ 1593944 h 1598104"/>
                  <a:gd name="connsiteX5" fmla="*/ 379 w 2136901"/>
                  <a:gd name="connsiteY5" fmla="*/ 1421590 h 1598104"/>
                  <a:gd name="connsiteX0" fmla="*/ 175 w 2136697"/>
                  <a:gd name="connsiteY0" fmla="*/ 1421590 h 1598104"/>
                  <a:gd name="connsiteX1" fmla="*/ 1181853 w 2136697"/>
                  <a:gd name="connsiteY1" fmla="*/ 0 h 1598104"/>
                  <a:gd name="connsiteX2" fmla="*/ 2136697 w 2136697"/>
                  <a:gd name="connsiteY2" fmla="*/ 0 h 1598104"/>
                  <a:gd name="connsiteX3" fmla="*/ 931503 w 2136697"/>
                  <a:gd name="connsiteY3" fmla="*/ 1598104 h 1598104"/>
                  <a:gd name="connsiteX4" fmla="*/ 173261 w 2136697"/>
                  <a:gd name="connsiteY4" fmla="*/ 1593944 h 1598104"/>
                  <a:gd name="connsiteX5" fmla="*/ 175 w 2136697"/>
                  <a:gd name="connsiteY5" fmla="*/ 1421590 h 1598104"/>
                  <a:gd name="connsiteX0" fmla="*/ 175 w 2136697"/>
                  <a:gd name="connsiteY0" fmla="*/ 1421590 h 1598104"/>
                  <a:gd name="connsiteX1" fmla="*/ 1181853 w 2136697"/>
                  <a:gd name="connsiteY1" fmla="*/ 0 h 1598104"/>
                  <a:gd name="connsiteX2" fmla="*/ 2136697 w 2136697"/>
                  <a:gd name="connsiteY2" fmla="*/ 0 h 1598104"/>
                  <a:gd name="connsiteX3" fmla="*/ 931503 w 2136697"/>
                  <a:gd name="connsiteY3" fmla="*/ 1598104 h 1598104"/>
                  <a:gd name="connsiteX4" fmla="*/ 173261 w 2136697"/>
                  <a:gd name="connsiteY4" fmla="*/ 1593944 h 1598104"/>
                  <a:gd name="connsiteX5" fmla="*/ 175 w 2136697"/>
                  <a:gd name="connsiteY5" fmla="*/ 1421590 h 1598104"/>
                  <a:gd name="connsiteX0" fmla="*/ 175 w 2136697"/>
                  <a:gd name="connsiteY0" fmla="*/ 1421590 h 1598104"/>
                  <a:gd name="connsiteX1" fmla="*/ 1181853 w 2136697"/>
                  <a:gd name="connsiteY1" fmla="*/ 0 h 1598104"/>
                  <a:gd name="connsiteX2" fmla="*/ 2136697 w 2136697"/>
                  <a:gd name="connsiteY2" fmla="*/ 0 h 1598104"/>
                  <a:gd name="connsiteX3" fmla="*/ 931503 w 2136697"/>
                  <a:gd name="connsiteY3" fmla="*/ 1598104 h 1598104"/>
                  <a:gd name="connsiteX4" fmla="*/ 173261 w 2136697"/>
                  <a:gd name="connsiteY4" fmla="*/ 1593944 h 1598104"/>
                  <a:gd name="connsiteX5" fmla="*/ 175 w 2136697"/>
                  <a:gd name="connsiteY5" fmla="*/ 1421590 h 1598104"/>
                  <a:gd name="connsiteX0" fmla="*/ 175 w 2136697"/>
                  <a:gd name="connsiteY0" fmla="*/ 1421590 h 1624516"/>
                  <a:gd name="connsiteX1" fmla="*/ 1181853 w 2136697"/>
                  <a:gd name="connsiteY1" fmla="*/ 0 h 1624516"/>
                  <a:gd name="connsiteX2" fmla="*/ 2136697 w 2136697"/>
                  <a:gd name="connsiteY2" fmla="*/ 0 h 1624516"/>
                  <a:gd name="connsiteX3" fmla="*/ 931503 w 2136697"/>
                  <a:gd name="connsiteY3" fmla="*/ 1598104 h 1624516"/>
                  <a:gd name="connsiteX4" fmla="*/ 173261 w 2136697"/>
                  <a:gd name="connsiteY4" fmla="*/ 1593944 h 1624516"/>
                  <a:gd name="connsiteX5" fmla="*/ 175 w 2136697"/>
                  <a:gd name="connsiteY5" fmla="*/ 1421590 h 1624516"/>
                  <a:gd name="connsiteX0" fmla="*/ 175 w 2136697"/>
                  <a:gd name="connsiteY0" fmla="*/ 1421590 h 1615756"/>
                  <a:gd name="connsiteX1" fmla="*/ 1181853 w 2136697"/>
                  <a:gd name="connsiteY1" fmla="*/ 0 h 1615756"/>
                  <a:gd name="connsiteX2" fmla="*/ 2136697 w 2136697"/>
                  <a:gd name="connsiteY2" fmla="*/ 0 h 1615756"/>
                  <a:gd name="connsiteX3" fmla="*/ 931503 w 2136697"/>
                  <a:gd name="connsiteY3" fmla="*/ 1598104 h 1615756"/>
                  <a:gd name="connsiteX4" fmla="*/ 173261 w 2136697"/>
                  <a:gd name="connsiteY4" fmla="*/ 1593944 h 1615756"/>
                  <a:gd name="connsiteX5" fmla="*/ 175 w 2136697"/>
                  <a:gd name="connsiteY5" fmla="*/ 1421590 h 1615756"/>
                  <a:gd name="connsiteX0" fmla="*/ 175 w 2136697"/>
                  <a:gd name="connsiteY0" fmla="*/ 1421590 h 1604305"/>
                  <a:gd name="connsiteX1" fmla="*/ 1181853 w 2136697"/>
                  <a:gd name="connsiteY1" fmla="*/ 0 h 1604305"/>
                  <a:gd name="connsiteX2" fmla="*/ 2136697 w 2136697"/>
                  <a:gd name="connsiteY2" fmla="*/ 0 h 1604305"/>
                  <a:gd name="connsiteX3" fmla="*/ 934795 w 2136697"/>
                  <a:gd name="connsiteY3" fmla="*/ 1581660 h 1604305"/>
                  <a:gd name="connsiteX4" fmla="*/ 173261 w 2136697"/>
                  <a:gd name="connsiteY4" fmla="*/ 1593944 h 1604305"/>
                  <a:gd name="connsiteX5" fmla="*/ 175 w 2136697"/>
                  <a:gd name="connsiteY5" fmla="*/ 1421590 h 1604305"/>
                  <a:gd name="connsiteX0" fmla="*/ 175 w 2136697"/>
                  <a:gd name="connsiteY0" fmla="*/ 1421590 h 1608521"/>
                  <a:gd name="connsiteX1" fmla="*/ 1181853 w 2136697"/>
                  <a:gd name="connsiteY1" fmla="*/ 0 h 1608521"/>
                  <a:gd name="connsiteX2" fmla="*/ 2136697 w 2136697"/>
                  <a:gd name="connsiteY2" fmla="*/ 0 h 1608521"/>
                  <a:gd name="connsiteX3" fmla="*/ 934795 w 2136697"/>
                  <a:gd name="connsiteY3" fmla="*/ 1581660 h 1608521"/>
                  <a:gd name="connsiteX4" fmla="*/ 173261 w 2136697"/>
                  <a:gd name="connsiteY4" fmla="*/ 1593944 h 1608521"/>
                  <a:gd name="connsiteX5" fmla="*/ 175 w 2136697"/>
                  <a:gd name="connsiteY5" fmla="*/ 1421590 h 1608521"/>
                  <a:gd name="connsiteX0" fmla="*/ 175 w 2136697"/>
                  <a:gd name="connsiteY0" fmla="*/ 1421590 h 1595941"/>
                  <a:gd name="connsiteX1" fmla="*/ 1181853 w 2136697"/>
                  <a:gd name="connsiteY1" fmla="*/ 0 h 1595941"/>
                  <a:gd name="connsiteX2" fmla="*/ 2136697 w 2136697"/>
                  <a:gd name="connsiteY2" fmla="*/ 0 h 1595941"/>
                  <a:gd name="connsiteX3" fmla="*/ 951241 w 2136697"/>
                  <a:gd name="connsiteY3" fmla="*/ 1555346 h 1595941"/>
                  <a:gd name="connsiteX4" fmla="*/ 173261 w 2136697"/>
                  <a:gd name="connsiteY4" fmla="*/ 1593944 h 1595941"/>
                  <a:gd name="connsiteX5" fmla="*/ 175 w 2136697"/>
                  <a:gd name="connsiteY5" fmla="*/ 1421590 h 1595941"/>
                  <a:gd name="connsiteX0" fmla="*/ 175 w 2136697"/>
                  <a:gd name="connsiteY0" fmla="*/ 1421590 h 1610638"/>
                  <a:gd name="connsiteX1" fmla="*/ 1181853 w 2136697"/>
                  <a:gd name="connsiteY1" fmla="*/ 0 h 1610638"/>
                  <a:gd name="connsiteX2" fmla="*/ 2136697 w 2136697"/>
                  <a:gd name="connsiteY2" fmla="*/ 0 h 1610638"/>
                  <a:gd name="connsiteX3" fmla="*/ 951241 w 2136697"/>
                  <a:gd name="connsiteY3" fmla="*/ 1555346 h 1610638"/>
                  <a:gd name="connsiteX4" fmla="*/ 173261 w 2136697"/>
                  <a:gd name="connsiteY4" fmla="*/ 1593944 h 1610638"/>
                  <a:gd name="connsiteX5" fmla="*/ 175 w 2136697"/>
                  <a:gd name="connsiteY5" fmla="*/ 1421590 h 1610638"/>
                  <a:gd name="connsiteX0" fmla="*/ 175 w 2136697"/>
                  <a:gd name="connsiteY0" fmla="*/ 1421590 h 1616000"/>
                  <a:gd name="connsiteX1" fmla="*/ 1181853 w 2136697"/>
                  <a:gd name="connsiteY1" fmla="*/ 0 h 1616000"/>
                  <a:gd name="connsiteX2" fmla="*/ 2136697 w 2136697"/>
                  <a:gd name="connsiteY2" fmla="*/ 0 h 1616000"/>
                  <a:gd name="connsiteX3" fmla="*/ 951241 w 2136697"/>
                  <a:gd name="connsiteY3" fmla="*/ 1555346 h 1616000"/>
                  <a:gd name="connsiteX4" fmla="*/ 173261 w 2136697"/>
                  <a:gd name="connsiteY4" fmla="*/ 1593944 h 1616000"/>
                  <a:gd name="connsiteX5" fmla="*/ 175 w 2136697"/>
                  <a:gd name="connsiteY5" fmla="*/ 1421590 h 1616000"/>
                  <a:gd name="connsiteX0" fmla="*/ 175 w 2136697"/>
                  <a:gd name="connsiteY0" fmla="*/ 1421590 h 1621935"/>
                  <a:gd name="connsiteX1" fmla="*/ 1181853 w 2136697"/>
                  <a:gd name="connsiteY1" fmla="*/ 0 h 1621935"/>
                  <a:gd name="connsiteX2" fmla="*/ 2136697 w 2136697"/>
                  <a:gd name="connsiteY2" fmla="*/ 0 h 1621935"/>
                  <a:gd name="connsiteX3" fmla="*/ 951241 w 2136697"/>
                  <a:gd name="connsiteY3" fmla="*/ 1555346 h 1621935"/>
                  <a:gd name="connsiteX4" fmla="*/ 176550 w 2136697"/>
                  <a:gd name="connsiteY4" fmla="*/ 1607103 h 1621935"/>
                  <a:gd name="connsiteX5" fmla="*/ 175 w 2136697"/>
                  <a:gd name="connsiteY5" fmla="*/ 1421590 h 1621935"/>
                  <a:gd name="connsiteX0" fmla="*/ 175 w 2136697"/>
                  <a:gd name="connsiteY0" fmla="*/ 1421590 h 1612307"/>
                  <a:gd name="connsiteX1" fmla="*/ 1181853 w 2136697"/>
                  <a:gd name="connsiteY1" fmla="*/ 0 h 1612307"/>
                  <a:gd name="connsiteX2" fmla="*/ 2136697 w 2136697"/>
                  <a:gd name="connsiteY2" fmla="*/ 0 h 1612307"/>
                  <a:gd name="connsiteX3" fmla="*/ 964398 w 2136697"/>
                  <a:gd name="connsiteY3" fmla="*/ 1532321 h 1612307"/>
                  <a:gd name="connsiteX4" fmla="*/ 176550 w 2136697"/>
                  <a:gd name="connsiteY4" fmla="*/ 1607103 h 1612307"/>
                  <a:gd name="connsiteX5" fmla="*/ 175 w 2136697"/>
                  <a:gd name="connsiteY5" fmla="*/ 1421590 h 1612307"/>
                  <a:gd name="connsiteX0" fmla="*/ 175 w 2136697"/>
                  <a:gd name="connsiteY0" fmla="*/ 1421590 h 1620507"/>
                  <a:gd name="connsiteX1" fmla="*/ 1181853 w 2136697"/>
                  <a:gd name="connsiteY1" fmla="*/ 0 h 1620507"/>
                  <a:gd name="connsiteX2" fmla="*/ 2136697 w 2136697"/>
                  <a:gd name="connsiteY2" fmla="*/ 0 h 1620507"/>
                  <a:gd name="connsiteX3" fmla="*/ 964398 w 2136697"/>
                  <a:gd name="connsiteY3" fmla="*/ 1532321 h 1620507"/>
                  <a:gd name="connsiteX4" fmla="*/ 176550 w 2136697"/>
                  <a:gd name="connsiteY4" fmla="*/ 1607103 h 1620507"/>
                  <a:gd name="connsiteX5" fmla="*/ 175 w 2136697"/>
                  <a:gd name="connsiteY5" fmla="*/ 1421590 h 1620507"/>
                  <a:gd name="connsiteX0" fmla="*/ 175 w 2136697"/>
                  <a:gd name="connsiteY0" fmla="*/ 1422384 h 1621301"/>
                  <a:gd name="connsiteX1" fmla="*/ 1181853 w 2136697"/>
                  <a:gd name="connsiteY1" fmla="*/ 794 h 1621301"/>
                  <a:gd name="connsiteX2" fmla="*/ 1893612 w 2136697"/>
                  <a:gd name="connsiteY2" fmla="*/ 0 h 1621301"/>
                  <a:gd name="connsiteX3" fmla="*/ 2136697 w 2136697"/>
                  <a:gd name="connsiteY3" fmla="*/ 794 h 1621301"/>
                  <a:gd name="connsiteX4" fmla="*/ 964398 w 2136697"/>
                  <a:gd name="connsiteY4" fmla="*/ 1533115 h 1621301"/>
                  <a:gd name="connsiteX5" fmla="*/ 176550 w 2136697"/>
                  <a:gd name="connsiteY5" fmla="*/ 1607897 h 1621301"/>
                  <a:gd name="connsiteX6" fmla="*/ 175 w 2136697"/>
                  <a:gd name="connsiteY6" fmla="*/ 1422384 h 1621301"/>
                  <a:gd name="connsiteX0" fmla="*/ 175 w 2067623"/>
                  <a:gd name="connsiteY0" fmla="*/ 1422384 h 1621301"/>
                  <a:gd name="connsiteX1" fmla="*/ 1181853 w 2067623"/>
                  <a:gd name="connsiteY1" fmla="*/ 794 h 1621301"/>
                  <a:gd name="connsiteX2" fmla="*/ 1893612 w 2067623"/>
                  <a:gd name="connsiteY2" fmla="*/ 0 h 1621301"/>
                  <a:gd name="connsiteX3" fmla="*/ 2067623 w 2067623"/>
                  <a:gd name="connsiteY3" fmla="*/ 115917 h 1621301"/>
                  <a:gd name="connsiteX4" fmla="*/ 964398 w 2067623"/>
                  <a:gd name="connsiteY4" fmla="*/ 1533115 h 1621301"/>
                  <a:gd name="connsiteX5" fmla="*/ 176550 w 2067623"/>
                  <a:gd name="connsiteY5" fmla="*/ 1607897 h 1621301"/>
                  <a:gd name="connsiteX6" fmla="*/ 175 w 2067623"/>
                  <a:gd name="connsiteY6" fmla="*/ 1422384 h 1621301"/>
                  <a:gd name="connsiteX0" fmla="*/ 175 w 2073421"/>
                  <a:gd name="connsiteY0" fmla="*/ 1422384 h 1621301"/>
                  <a:gd name="connsiteX1" fmla="*/ 1181853 w 2073421"/>
                  <a:gd name="connsiteY1" fmla="*/ 794 h 1621301"/>
                  <a:gd name="connsiteX2" fmla="*/ 1893612 w 2073421"/>
                  <a:gd name="connsiteY2" fmla="*/ 0 h 1621301"/>
                  <a:gd name="connsiteX3" fmla="*/ 2067623 w 2073421"/>
                  <a:gd name="connsiteY3" fmla="*/ 115917 h 1621301"/>
                  <a:gd name="connsiteX4" fmla="*/ 964398 w 2073421"/>
                  <a:gd name="connsiteY4" fmla="*/ 1533115 h 1621301"/>
                  <a:gd name="connsiteX5" fmla="*/ 176550 w 2073421"/>
                  <a:gd name="connsiteY5" fmla="*/ 1607897 h 1621301"/>
                  <a:gd name="connsiteX6" fmla="*/ 175 w 2073421"/>
                  <a:gd name="connsiteY6" fmla="*/ 1422384 h 1621301"/>
                  <a:gd name="connsiteX0" fmla="*/ 175 w 2079798"/>
                  <a:gd name="connsiteY0" fmla="*/ 1422384 h 1621301"/>
                  <a:gd name="connsiteX1" fmla="*/ 1181853 w 2079798"/>
                  <a:gd name="connsiteY1" fmla="*/ 794 h 1621301"/>
                  <a:gd name="connsiteX2" fmla="*/ 1893612 w 2079798"/>
                  <a:gd name="connsiteY2" fmla="*/ 0 h 1621301"/>
                  <a:gd name="connsiteX3" fmla="*/ 2074201 w 2079798"/>
                  <a:gd name="connsiteY3" fmla="*/ 155388 h 1621301"/>
                  <a:gd name="connsiteX4" fmla="*/ 964398 w 2079798"/>
                  <a:gd name="connsiteY4" fmla="*/ 1533115 h 1621301"/>
                  <a:gd name="connsiteX5" fmla="*/ 176550 w 2079798"/>
                  <a:gd name="connsiteY5" fmla="*/ 1607897 h 1621301"/>
                  <a:gd name="connsiteX6" fmla="*/ 175 w 2079798"/>
                  <a:gd name="connsiteY6" fmla="*/ 1422384 h 1621301"/>
                  <a:gd name="connsiteX0" fmla="*/ 175 w 2086273"/>
                  <a:gd name="connsiteY0" fmla="*/ 1422384 h 1621301"/>
                  <a:gd name="connsiteX1" fmla="*/ 1181853 w 2086273"/>
                  <a:gd name="connsiteY1" fmla="*/ 794 h 1621301"/>
                  <a:gd name="connsiteX2" fmla="*/ 1893612 w 2086273"/>
                  <a:gd name="connsiteY2" fmla="*/ 0 h 1621301"/>
                  <a:gd name="connsiteX3" fmla="*/ 2074201 w 2086273"/>
                  <a:gd name="connsiteY3" fmla="*/ 155388 h 1621301"/>
                  <a:gd name="connsiteX4" fmla="*/ 964398 w 2086273"/>
                  <a:gd name="connsiteY4" fmla="*/ 1533115 h 1621301"/>
                  <a:gd name="connsiteX5" fmla="*/ 176550 w 2086273"/>
                  <a:gd name="connsiteY5" fmla="*/ 1607897 h 1621301"/>
                  <a:gd name="connsiteX6" fmla="*/ 175 w 2086273"/>
                  <a:gd name="connsiteY6" fmla="*/ 1422384 h 1621301"/>
                  <a:gd name="connsiteX0" fmla="*/ 175 w 2086273"/>
                  <a:gd name="connsiteY0" fmla="*/ 1422384 h 1621301"/>
                  <a:gd name="connsiteX1" fmla="*/ 1181853 w 2086273"/>
                  <a:gd name="connsiteY1" fmla="*/ 794 h 1621301"/>
                  <a:gd name="connsiteX2" fmla="*/ 1893612 w 2086273"/>
                  <a:gd name="connsiteY2" fmla="*/ 0 h 1621301"/>
                  <a:gd name="connsiteX3" fmla="*/ 2074201 w 2086273"/>
                  <a:gd name="connsiteY3" fmla="*/ 155388 h 1621301"/>
                  <a:gd name="connsiteX4" fmla="*/ 964398 w 2086273"/>
                  <a:gd name="connsiteY4" fmla="*/ 1533115 h 1621301"/>
                  <a:gd name="connsiteX5" fmla="*/ 176550 w 2086273"/>
                  <a:gd name="connsiteY5" fmla="*/ 1607897 h 1621301"/>
                  <a:gd name="connsiteX6" fmla="*/ 175 w 2086273"/>
                  <a:gd name="connsiteY6" fmla="*/ 1422384 h 1621301"/>
                  <a:gd name="connsiteX0" fmla="*/ 175 w 2088520"/>
                  <a:gd name="connsiteY0" fmla="*/ 1422384 h 1621301"/>
                  <a:gd name="connsiteX1" fmla="*/ 1181853 w 2088520"/>
                  <a:gd name="connsiteY1" fmla="*/ 794 h 1621301"/>
                  <a:gd name="connsiteX2" fmla="*/ 1893612 w 2088520"/>
                  <a:gd name="connsiteY2" fmla="*/ 0 h 1621301"/>
                  <a:gd name="connsiteX3" fmla="*/ 2074201 w 2088520"/>
                  <a:gd name="connsiteY3" fmla="*/ 155388 h 1621301"/>
                  <a:gd name="connsiteX4" fmla="*/ 964398 w 2088520"/>
                  <a:gd name="connsiteY4" fmla="*/ 1533115 h 1621301"/>
                  <a:gd name="connsiteX5" fmla="*/ 176550 w 2088520"/>
                  <a:gd name="connsiteY5" fmla="*/ 1607897 h 1621301"/>
                  <a:gd name="connsiteX6" fmla="*/ 175 w 2088520"/>
                  <a:gd name="connsiteY6" fmla="*/ 1422384 h 1621301"/>
                  <a:gd name="connsiteX0" fmla="*/ 175 w 2075561"/>
                  <a:gd name="connsiteY0" fmla="*/ 1422384 h 1621301"/>
                  <a:gd name="connsiteX1" fmla="*/ 1181853 w 2075561"/>
                  <a:gd name="connsiteY1" fmla="*/ 794 h 1621301"/>
                  <a:gd name="connsiteX2" fmla="*/ 1893612 w 2075561"/>
                  <a:gd name="connsiteY2" fmla="*/ 0 h 1621301"/>
                  <a:gd name="connsiteX3" fmla="*/ 2061048 w 2075561"/>
                  <a:gd name="connsiteY3" fmla="*/ 145520 h 1621301"/>
                  <a:gd name="connsiteX4" fmla="*/ 964398 w 2075561"/>
                  <a:gd name="connsiteY4" fmla="*/ 1533115 h 1621301"/>
                  <a:gd name="connsiteX5" fmla="*/ 176550 w 2075561"/>
                  <a:gd name="connsiteY5" fmla="*/ 1607897 h 1621301"/>
                  <a:gd name="connsiteX6" fmla="*/ 175 w 2075561"/>
                  <a:gd name="connsiteY6" fmla="*/ 1422384 h 1621301"/>
                  <a:gd name="connsiteX0" fmla="*/ 175 w 2088524"/>
                  <a:gd name="connsiteY0" fmla="*/ 1422384 h 1621301"/>
                  <a:gd name="connsiteX1" fmla="*/ 1181853 w 2088524"/>
                  <a:gd name="connsiteY1" fmla="*/ 794 h 1621301"/>
                  <a:gd name="connsiteX2" fmla="*/ 1893612 w 2088524"/>
                  <a:gd name="connsiteY2" fmla="*/ 0 h 1621301"/>
                  <a:gd name="connsiteX3" fmla="*/ 2074205 w 2088524"/>
                  <a:gd name="connsiteY3" fmla="*/ 214594 h 1621301"/>
                  <a:gd name="connsiteX4" fmla="*/ 964398 w 2088524"/>
                  <a:gd name="connsiteY4" fmla="*/ 1533115 h 1621301"/>
                  <a:gd name="connsiteX5" fmla="*/ 176550 w 2088524"/>
                  <a:gd name="connsiteY5" fmla="*/ 1607897 h 1621301"/>
                  <a:gd name="connsiteX6" fmla="*/ 175 w 2088524"/>
                  <a:gd name="connsiteY6" fmla="*/ 1422384 h 1621301"/>
                  <a:gd name="connsiteX0" fmla="*/ 175 w 2088524"/>
                  <a:gd name="connsiteY0" fmla="*/ 1422384 h 1621301"/>
                  <a:gd name="connsiteX1" fmla="*/ 1181853 w 2088524"/>
                  <a:gd name="connsiteY1" fmla="*/ 794 h 1621301"/>
                  <a:gd name="connsiteX2" fmla="*/ 1893612 w 2088524"/>
                  <a:gd name="connsiteY2" fmla="*/ 0 h 1621301"/>
                  <a:gd name="connsiteX3" fmla="*/ 2074205 w 2088524"/>
                  <a:gd name="connsiteY3" fmla="*/ 214594 h 1621301"/>
                  <a:gd name="connsiteX4" fmla="*/ 964398 w 2088524"/>
                  <a:gd name="connsiteY4" fmla="*/ 1533115 h 1621301"/>
                  <a:gd name="connsiteX5" fmla="*/ 176550 w 2088524"/>
                  <a:gd name="connsiteY5" fmla="*/ 1607897 h 1621301"/>
                  <a:gd name="connsiteX6" fmla="*/ 175 w 2088524"/>
                  <a:gd name="connsiteY6" fmla="*/ 1422384 h 1621301"/>
                  <a:gd name="connsiteX0" fmla="*/ 175 w 2074539"/>
                  <a:gd name="connsiteY0" fmla="*/ 1422384 h 1621301"/>
                  <a:gd name="connsiteX1" fmla="*/ 1181853 w 2074539"/>
                  <a:gd name="connsiteY1" fmla="*/ 794 h 1621301"/>
                  <a:gd name="connsiteX2" fmla="*/ 1893612 w 2074539"/>
                  <a:gd name="connsiteY2" fmla="*/ 0 h 1621301"/>
                  <a:gd name="connsiteX3" fmla="*/ 2074205 w 2074539"/>
                  <a:gd name="connsiteY3" fmla="*/ 214594 h 1621301"/>
                  <a:gd name="connsiteX4" fmla="*/ 964398 w 2074539"/>
                  <a:gd name="connsiteY4" fmla="*/ 1533115 h 1621301"/>
                  <a:gd name="connsiteX5" fmla="*/ 176550 w 2074539"/>
                  <a:gd name="connsiteY5" fmla="*/ 1607897 h 1621301"/>
                  <a:gd name="connsiteX6" fmla="*/ 175 w 2074539"/>
                  <a:gd name="connsiteY6" fmla="*/ 1422384 h 1621301"/>
                  <a:gd name="connsiteX0" fmla="*/ 175 w 2074205"/>
                  <a:gd name="connsiteY0" fmla="*/ 1422384 h 1621301"/>
                  <a:gd name="connsiteX1" fmla="*/ 1181853 w 2074205"/>
                  <a:gd name="connsiteY1" fmla="*/ 794 h 1621301"/>
                  <a:gd name="connsiteX2" fmla="*/ 1893612 w 2074205"/>
                  <a:gd name="connsiteY2" fmla="*/ 0 h 1621301"/>
                  <a:gd name="connsiteX3" fmla="*/ 2074205 w 2074205"/>
                  <a:gd name="connsiteY3" fmla="*/ 214594 h 1621301"/>
                  <a:gd name="connsiteX4" fmla="*/ 964398 w 2074205"/>
                  <a:gd name="connsiteY4" fmla="*/ 1533115 h 1621301"/>
                  <a:gd name="connsiteX5" fmla="*/ 176550 w 2074205"/>
                  <a:gd name="connsiteY5" fmla="*/ 1607897 h 1621301"/>
                  <a:gd name="connsiteX6" fmla="*/ 175 w 2074205"/>
                  <a:gd name="connsiteY6" fmla="*/ 1422384 h 1621301"/>
                  <a:gd name="connsiteX0" fmla="*/ 175 w 2074205"/>
                  <a:gd name="connsiteY0" fmla="*/ 1422384 h 1621301"/>
                  <a:gd name="connsiteX1" fmla="*/ 1181853 w 2074205"/>
                  <a:gd name="connsiteY1" fmla="*/ 794 h 1621301"/>
                  <a:gd name="connsiteX2" fmla="*/ 1893612 w 2074205"/>
                  <a:gd name="connsiteY2" fmla="*/ 0 h 1621301"/>
                  <a:gd name="connsiteX3" fmla="*/ 2074205 w 2074205"/>
                  <a:gd name="connsiteY3" fmla="*/ 214594 h 1621301"/>
                  <a:gd name="connsiteX4" fmla="*/ 964398 w 2074205"/>
                  <a:gd name="connsiteY4" fmla="*/ 1533115 h 1621301"/>
                  <a:gd name="connsiteX5" fmla="*/ 176550 w 2074205"/>
                  <a:gd name="connsiteY5" fmla="*/ 1607897 h 1621301"/>
                  <a:gd name="connsiteX6" fmla="*/ 175 w 2074205"/>
                  <a:gd name="connsiteY6" fmla="*/ 1422384 h 1621301"/>
                  <a:gd name="connsiteX0" fmla="*/ 175 w 2074205"/>
                  <a:gd name="connsiteY0" fmla="*/ 1422384 h 1621301"/>
                  <a:gd name="connsiteX1" fmla="*/ 1181853 w 2074205"/>
                  <a:gd name="connsiteY1" fmla="*/ 794 h 1621301"/>
                  <a:gd name="connsiteX2" fmla="*/ 1893612 w 2074205"/>
                  <a:gd name="connsiteY2" fmla="*/ 0 h 1621301"/>
                  <a:gd name="connsiteX3" fmla="*/ 2074205 w 2074205"/>
                  <a:gd name="connsiteY3" fmla="*/ 214594 h 1621301"/>
                  <a:gd name="connsiteX4" fmla="*/ 964398 w 2074205"/>
                  <a:gd name="connsiteY4" fmla="*/ 1533115 h 1621301"/>
                  <a:gd name="connsiteX5" fmla="*/ 176550 w 2074205"/>
                  <a:gd name="connsiteY5" fmla="*/ 1607897 h 1621301"/>
                  <a:gd name="connsiteX6" fmla="*/ 175 w 2074205"/>
                  <a:gd name="connsiteY6" fmla="*/ 1422384 h 1621301"/>
                  <a:gd name="connsiteX0" fmla="*/ 175 w 2074205"/>
                  <a:gd name="connsiteY0" fmla="*/ 1422384 h 1621301"/>
                  <a:gd name="connsiteX1" fmla="*/ 1181853 w 2074205"/>
                  <a:gd name="connsiteY1" fmla="*/ 794 h 1621301"/>
                  <a:gd name="connsiteX2" fmla="*/ 1893612 w 2074205"/>
                  <a:gd name="connsiteY2" fmla="*/ 0 h 1621301"/>
                  <a:gd name="connsiteX3" fmla="*/ 2074205 w 2074205"/>
                  <a:gd name="connsiteY3" fmla="*/ 214594 h 1621301"/>
                  <a:gd name="connsiteX4" fmla="*/ 964398 w 2074205"/>
                  <a:gd name="connsiteY4" fmla="*/ 1533115 h 1621301"/>
                  <a:gd name="connsiteX5" fmla="*/ 176550 w 2074205"/>
                  <a:gd name="connsiteY5" fmla="*/ 1607897 h 1621301"/>
                  <a:gd name="connsiteX6" fmla="*/ 175 w 2074205"/>
                  <a:gd name="connsiteY6" fmla="*/ 1422384 h 1621301"/>
                  <a:gd name="connsiteX0" fmla="*/ 175 w 2074205"/>
                  <a:gd name="connsiteY0" fmla="*/ 1422384 h 1621301"/>
                  <a:gd name="connsiteX1" fmla="*/ 1181853 w 2074205"/>
                  <a:gd name="connsiteY1" fmla="*/ 794 h 1621301"/>
                  <a:gd name="connsiteX2" fmla="*/ 1893612 w 2074205"/>
                  <a:gd name="connsiteY2" fmla="*/ 0 h 1621301"/>
                  <a:gd name="connsiteX3" fmla="*/ 2074205 w 2074205"/>
                  <a:gd name="connsiteY3" fmla="*/ 214594 h 1621301"/>
                  <a:gd name="connsiteX4" fmla="*/ 964398 w 2074205"/>
                  <a:gd name="connsiteY4" fmla="*/ 1533115 h 1621301"/>
                  <a:gd name="connsiteX5" fmla="*/ 176550 w 2074205"/>
                  <a:gd name="connsiteY5" fmla="*/ 1607897 h 1621301"/>
                  <a:gd name="connsiteX6" fmla="*/ 175 w 2074205"/>
                  <a:gd name="connsiteY6" fmla="*/ 1422384 h 1621301"/>
                  <a:gd name="connsiteX0" fmla="*/ 175 w 2074205"/>
                  <a:gd name="connsiteY0" fmla="*/ 1422384 h 1621301"/>
                  <a:gd name="connsiteX1" fmla="*/ 1181853 w 2074205"/>
                  <a:gd name="connsiteY1" fmla="*/ 794 h 1621301"/>
                  <a:gd name="connsiteX2" fmla="*/ 1893612 w 2074205"/>
                  <a:gd name="connsiteY2" fmla="*/ 0 h 1621301"/>
                  <a:gd name="connsiteX3" fmla="*/ 2074205 w 2074205"/>
                  <a:gd name="connsiteY3" fmla="*/ 214594 h 1621301"/>
                  <a:gd name="connsiteX4" fmla="*/ 964398 w 2074205"/>
                  <a:gd name="connsiteY4" fmla="*/ 1533115 h 1621301"/>
                  <a:gd name="connsiteX5" fmla="*/ 176550 w 2074205"/>
                  <a:gd name="connsiteY5" fmla="*/ 1607897 h 1621301"/>
                  <a:gd name="connsiteX6" fmla="*/ 175 w 2074205"/>
                  <a:gd name="connsiteY6" fmla="*/ 1422384 h 1621301"/>
                  <a:gd name="connsiteX0" fmla="*/ 175 w 2074205"/>
                  <a:gd name="connsiteY0" fmla="*/ 1422384 h 1621301"/>
                  <a:gd name="connsiteX1" fmla="*/ 1181853 w 2074205"/>
                  <a:gd name="connsiteY1" fmla="*/ 794 h 1621301"/>
                  <a:gd name="connsiteX2" fmla="*/ 1893612 w 2074205"/>
                  <a:gd name="connsiteY2" fmla="*/ 0 h 1621301"/>
                  <a:gd name="connsiteX3" fmla="*/ 2074205 w 2074205"/>
                  <a:gd name="connsiteY3" fmla="*/ 214594 h 1621301"/>
                  <a:gd name="connsiteX4" fmla="*/ 964398 w 2074205"/>
                  <a:gd name="connsiteY4" fmla="*/ 1533115 h 1621301"/>
                  <a:gd name="connsiteX5" fmla="*/ 176550 w 2074205"/>
                  <a:gd name="connsiteY5" fmla="*/ 1607897 h 1621301"/>
                  <a:gd name="connsiteX6" fmla="*/ 175 w 2074205"/>
                  <a:gd name="connsiteY6" fmla="*/ 1422384 h 1621301"/>
                  <a:gd name="connsiteX0" fmla="*/ 175 w 2074205"/>
                  <a:gd name="connsiteY0" fmla="*/ 1423822 h 1622739"/>
                  <a:gd name="connsiteX1" fmla="*/ 1181853 w 2074205"/>
                  <a:gd name="connsiteY1" fmla="*/ 2232 h 1622739"/>
                  <a:gd name="connsiteX2" fmla="*/ 1893612 w 2074205"/>
                  <a:gd name="connsiteY2" fmla="*/ 1438 h 1622739"/>
                  <a:gd name="connsiteX3" fmla="*/ 2074205 w 2074205"/>
                  <a:gd name="connsiteY3" fmla="*/ 216032 h 1622739"/>
                  <a:gd name="connsiteX4" fmla="*/ 964398 w 2074205"/>
                  <a:gd name="connsiteY4" fmla="*/ 1534553 h 1622739"/>
                  <a:gd name="connsiteX5" fmla="*/ 176550 w 2074205"/>
                  <a:gd name="connsiteY5" fmla="*/ 1609335 h 1622739"/>
                  <a:gd name="connsiteX6" fmla="*/ 175 w 2074205"/>
                  <a:gd name="connsiteY6" fmla="*/ 1423822 h 1622739"/>
                  <a:gd name="connsiteX0" fmla="*/ 175 w 2074205"/>
                  <a:gd name="connsiteY0" fmla="*/ 1424365 h 1623282"/>
                  <a:gd name="connsiteX1" fmla="*/ 1181853 w 2074205"/>
                  <a:gd name="connsiteY1" fmla="*/ 2775 h 1623282"/>
                  <a:gd name="connsiteX2" fmla="*/ 1893612 w 2074205"/>
                  <a:gd name="connsiteY2" fmla="*/ 1981 h 1623282"/>
                  <a:gd name="connsiteX3" fmla="*/ 2074205 w 2074205"/>
                  <a:gd name="connsiteY3" fmla="*/ 216575 h 1623282"/>
                  <a:gd name="connsiteX4" fmla="*/ 964398 w 2074205"/>
                  <a:gd name="connsiteY4" fmla="*/ 1535096 h 1623282"/>
                  <a:gd name="connsiteX5" fmla="*/ 176550 w 2074205"/>
                  <a:gd name="connsiteY5" fmla="*/ 1609878 h 1623282"/>
                  <a:gd name="connsiteX6" fmla="*/ 175 w 2074205"/>
                  <a:gd name="connsiteY6" fmla="*/ 1424365 h 1623282"/>
                  <a:gd name="connsiteX0" fmla="*/ 175 w 2074205"/>
                  <a:gd name="connsiteY0" fmla="*/ 1424365 h 1623282"/>
                  <a:gd name="connsiteX1" fmla="*/ 1181853 w 2074205"/>
                  <a:gd name="connsiteY1" fmla="*/ 2775 h 1623282"/>
                  <a:gd name="connsiteX2" fmla="*/ 1893612 w 2074205"/>
                  <a:gd name="connsiteY2" fmla="*/ 1981 h 1623282"/>
                  <a:gd name="connsiteX3" fmla="*/ 2074205 w 2074205"/>
                  <a:gd name="connsiteY3" fmla="*/ 216575 h 1623282"/>
                  <a:gd name="connsiteX4" fmla="*/ 964398 w 2074205"/>
                  <a:gd name="connsiteY4" fmla="*/ 1535096 h 1623282"/>
                  <a:gd name="connsiteX5" fmla="*/ 176550 w 2074205"/>
                  <a:gd name="connsiteY5" fmla="*/ 1609878 h 1623282"/>
                  <a:gd name="connsiteX6" fmla="*/ 175 w 2074205"/>
                  <a:gd name="connsiteY6" fmla="*/ 1424365 h 1623282"/>
                  <a:gd name="connsiteX0" fmla="*/ 133 w 2074163"/>
                  <a:gd name="connsiteY0" fmla="*/ 1424365 h 1623282"/>
                  <a:gd name="connsiteX1" fmla="*/ 1181811 w 2074163"/>
                  <a:gd name="connsiteY1" fmla="*/ 2775 h 1623282"/>
                  <a:gd name="connsiteX2" fmla="*/ 1893570 w 2074163"/>
                  <a:gd name="connsiteY2" fmla="*/ 1981 h 1623282"/>
                  <a:gd name="connsiteX3" fmla="*/ 2074163 w 2074163"/>
                  <a:gd name="connsiteY3" fmla="*/ 216575 h 1623282"/>
                  <a:gd name="connsiteX4" fmla="*/ 964356 w 2074163"/>
                  <a:gd name="connsiteY4" fmla="*/ 1535096 h 1623282"/>
                  <a:gd name="connsiteX5" fmla="*/ 176508 w 2074163"/>
                  <a:gd name="connsiteY5" fmla="*/ 1609878 h 1623282"/>
                  <a:gd name="connsiteX6" fmla="*/ 133 w 2074163"/>
                  <a:gd name="connsiteY6" fmla="*/ 1424365 h 1623282"/>
                  <a:gd name="connsiteX0" fmla="*/ 133 w 2074163"/>
                  <a:gd name="connsiteY0" fmla="*/ 1424365 h 1623282"/>
                  <a:gd name="connsiteX1" fmla="*/ 1181811 w 2074163"/>
                  <a:gd name="connsiteY1" fmla="*/ 2775 h 1623282"/>
                  <a:gd name="connsiteX2" fmla="*/ 1893570 w 2074163"/>
                  <a:gd name="connsiteY2" fmla="*/ 1981 h 1623282"/>
                  <a:gd name="connsiteX3" fmla="*/ 2074163 w 2074163"/>
                  <a:gd name="connsiteY3" fmla="*/ 216575 h 1623282"/>
                  <a:gd name="connsiteX4" fmla="*/ 964356 w 2074163"/>
                  <a:gd name="connsiteY4" fmla="*/ 1535096 h 1623282"/>
                  <a:gd name="connsiteX5" fmla="*/ 176508 w 2074163"/>
                  <a:gd name="connsiteY5" fmla="*/ 1609878 h 1623282"/>
                  <a:gd name="connsiteX6" fmla="*/ 133 w 2074163"/>
                  <a:gd name="connsiteY6" fmla="*/ 1424365 h 1623282"/>
                  <a:gd name="connsiteX0" fmla="*/ 135 w 2074165"/>
                  <a:gd name="connsiteY0" fmla="*/ 1424365 h 1623282"/>
                  <a:gd name="connsiteX1" fmla="*/ 1181813 w 2074165"/>
                  <a:gd name="connsiteY1" fmla="*/ 2775 h 1623282"/>
                  <a:gd name="connsiteX2" fmla="*/ 1893572 w 2074165"/>
                  <a:gd name="connsiteY2" fmla="*/ 1981 h 1623282"/>
                  <a:gd name="connsiteX3" fmla="*/ 2074165 w 2074165"/>
                  <a:gd name="connsiteY3" fmla="*/ 216575 h 1623282"/>
                  <a:gd name="connsiteX4" fmla="*/ 964358 w 2074165"/>
                  <a:gd name="connsiteY4" fmla="*/ 1535096 h 1623282"/>
                  <a:gd name="connsiteX5" fmla="*/ 176510 w 2074165"/>
                  <a:gd name="connsiteY5" fmla="*/ 1609878 h 1623282"/>
                  <a:gd name="connsiteX6" fmla="*/ 135 w 2074165"/>
                  <a:gd name="connsiteY6" fmla="*/ 1424365 h 1623282"/>
                  <a:gd name="connsiteX0" fmla="*/ 140 w 2074170"/>
                  <a:gd name="connsiteY0" fmla="*/ 1424365 h 1623282"/>
                  <a:gd name="connsiteX1" fmla="*/ 1181818 w 2074170"/>
                  <a:gd name="connsiteY1" fmla="*/ 2775 h 1623282"/>
                  <a:gd name="connsiteX2" fmla="*/ 1893577 w 2074170"/>
                  <a:gd name="connsiteY2" fmla="*/ 1981 h 1623282"/>
                  <a:gd name="connsiteX3" fmla="*/ 2074170 w 2074170"/>
                  <a:gd name="connsiteY3" fmla="*/ 216575 h 1623282"/>
                  <a:gd name="connsiteX4" fmla="*/ 964363 w 2074170"/>
                  <a:gd name="connsiteY4" fmla="*/ 1535096 h 1623282"/>
                  <a:gd name="connsiteX5" fmla="*/ 176515 w 2074170"/>
                  <a:gd name="connsiteY5" fmla="*/ 1609878 h 1623282"/>
                  <a:gd name="connsiteX6" fmla="*/ 140 w 2074170"/>
                  <a:gd name="connsiteY6" fmla="*/ 1424365 h 1623282"/>
                  <a:gd name="connsiteX0" fmla="*/ 143 w 2074173"/>
                  <a:gd name="connsiteY0" fmla="*/ 1424365 h 1623282"/>
                  <a:gd name="connsiteX1" fmla="*/ 1181821 w 2074173"/>
                  <a:gd name="connsiteY1" fmla="*/ 2775 h 1623282"/>
                  <a:gd name="connsiteX2" fmla="*/ 1893580 w 2074173"/>
                  <a:gd name="connsiteY2" fmla="*/ 1981 h 1623282"/>
                  <a:gd name="connsiteX3" fmla="*/ 2074173 w 2074173"/>
                  <a:gd name="connsiteY3" fmla="*/ 216575 h 1623282"/>
                  <a:gd name="connsiteX4" fmla="*/ 964366 w 2074173"/>
                  <a:gd name="connsiteY4" fmla="*/ 1535096 h 1623282"/>
                  <a:gd name="connsiteX5" fmla="*/ 176518 w 2074173"/>
                  <a:gd name="connsiteY5" fmla="*/ 1609878 h 1623282"/>
                  <a:gd name="connsiteX6" fmla="*/ 143 w 2074173"/>
                  <a:gd name="connsiteY6" fmla="*/ 1424365 h 1623282"/>
                  <a:gd name="connsiteX0" fmla="*/ 143 w 2074173"/>
                  <a:gd name="connsiteY0" fmla="*/ 1424365 h 1630465"/>
                  <a:gd name="connsiteX1" fmla="*/ 1181821 w 2074173"/>
                  <a:gd name="connsiteY1" fmla="*/ 2775 h 1630465"/>
                  <a:gd name="connsiteX2" fmla="*/ 1893580 w 2074173"/>
                  <a:gd name="connsiteY2" fmla="*/ 1981 h 1630465"/>
                  <a:gd name="connsiteX3" fmla="*/ 2074173 w 2074173"/>
                  <a:gd name="connsiteY3" fmla="*/ 216575 h 1630465"/>
                  <a:gd name="connsiteX4" fmla="*/ 964366 w 2074173"/>
                  <a:gd name="connsiteY4" fmla="*/ 1535096 h 1630465"/>
                  <a:gd name="connsiteX5" fmla="*/ 176518 w 2074173"/>
                  <a:gd name="connsiteY5" fmla="*/ 1609878 h 1630465"/>
                  <a:gd name="connsiteX6" fmla="*/ 143 w 2074173"/>
                  <a:gd name="connsiteY6" fmla="*/ 1424365 h 1630465"/>
                  <a:gd name="connsiteX0" fmla="*/ 143 w 2074173"/>
                  <a:gd name="connsiteY0" fmla="*/ 1424365 h 1676501"/>
                  <a:gd name="connsiteX1" fmla="*/ 1181821 w 2074173"/>
                  <a:gd name="connsiteY1" fmla="*/ 2775 h 1676501"/>
                  <a:gd name="connsiteX2" fmla="*/ 1893580 w 2074173"/>
                  <a:gd name="connsiteY2" fmla="*/ 1981 h 1676501"/>
                  <a:gd name="connsiteX3" fmla="*/ 2074173 w 2074173"/>
                  <a:gd name="connsiteY3" fmla="*/ 216575 h 1676501"/>
                  <a:gd name="connsiteX4" fmla="*/ 915028 w 2074173"/>
                  <a:gd name="connsiteY4" fmla="*/ 1607459 h 1676501"/>
                  <a:gd name="connsiteX5" fmla="*/ 176518 w 2074173"/>
                  <a:gd name="connsiteY5" fmla="*/ 1609878 h 1676501"/>
                  <a:gd name="connsiteX6" fmla="*/ 143 w 2074173"/>
                  <a:gd name="connsiteY6" fmla="*/ 1424365 h 1676501"/>
                  <a:gd name="connsiteX0" fmla="*/ 143 w 2074173"/>
                  <a:gd name="connsiteY0" fmla="*/ 1424365 h 1612418"/>
                  <a:gd name="connsiteX1" fmla="*/ 1181821 w 2074173"/>
                  <a:gd name="connsiteY1" fmla="*/ 2775 h 1612418"/>
                  <a:gd name="connsiteX2" fmla="*/ 1893580 w 2074173"/>
                  <a:gd name="connsiteY2" fmla="*/ 1981 h 1612418"/>
                  <a:gd name="connsiteX3" fmla="*/ 2074173 w 2074173"/>
                  <a:gd name="connsiteY3" fmla="*/ 216575 h 1612418"/>
                  <a:gd name="connsiteX4" fmla="*/ 915028 w 2074173"/>
                  <a:gd name="connsiteY4" fmla="*/ 1607459 h 1612418"/>
                  <a:gd name="connsiteX5" fmla="*/ 176518 w 2074173"/>
                  <a:gd name="connsiteY5" fmla="*/ 1609878 h 1612418"/>
                  <a:gd name="connsiteX6" fmla="*/ 143 w 2074173"/>
                  <a:gd name="connsiteY6" fmla="*/ 1424365 h 1612418"/>
                  <a:gd name="connsiteX0" fmla="*/ 143 w 2074173"/>
                  <a:gd name="connsiteY0" fmla="*/ 1424365 h 1609996"/>
                  <a:gd name="connsiteX1" fmla="*/ 1181821 w 2074173"/>
                  <a:gd name="connsiteY1" fmla="*/ 2775 h 1609996"/>
                  <a:gd name="connsiteX2" fmla="*/ 1893580 w 2074173"/>
                  <a:gd name="connsiteY2" fmla="*/ 1981 h 1609996"/>
                  <a:gd name="connsiteX3" fmla="*/ 2074173 w 2074173"/>
                  <a:gd name="connsiteY3" fmla="*/ 216575 h 1609996"/>
                  <a:gd name="connsiteX4" fmla="*/ 915028 w 2074173"/>
                  <a:gd name="connsiteY4" fmla="*/ 1607459 h 1609996"/>
                  <a:gd name="connsiteX5" fmla="*/ 176518 w 2074173"/>
                  <a:gd name="connsiteY5" fmla="*/ 1609878 h 1609996"/>
                  <a:gd name="connsiteX6" fmla="*/ 143 w 2074173"/>
                  <a:gd name="connsiteY6" fmla="*/ 1424365 h 1609996"/>
                  <a:gd name="connsiteX0" fmla="*/ 168 w 2074198"/>
                  <a:gd name="connsiteY0" fmla="*/ 1424365 h 1609878"/>
                  <a:gd name="connsiteX1" fmla="*/ 1181846 w 2074198"/>
                  <a:gd name="connsiteY1" fmla="*/ 2775 h 1609878"/>
                  <a:gd name="connsiteX2" fmla="*/ 1893605 w 2074198"/>
                  <a:gd name="connsiteY2" fmla="*/ 1981 h 1609878"/>
                  <a:gd name="connsiteX3" fmla="*/ 2074198 w 2074198"/>
                  <a:gd name="connsiteY3" fmla="*/ 216575 h 1609878"/>
                  <a:gd name="connsiteX4" fmla="*/ 915053 w 2074198"/>
                  <a:gd name="connsiteY4" fmla="*/ 1607459 h 1609878"/>
                  <a:gd name="connsiteX5" fmla="*/ 176543 w 2074198"/>
                  <a:gd name="connsiteY5" fmla="*/ 1609878 h 1609878"/>
                  <a:gd name="connsiteX6" fmla="*/ 168 w 2074198"/>
                  <a:gd name="connsiteY6" fmla="*/ 1424365 h 1609878"/>
                  <a:gd name="connsiteX0" fmla="*/ 168 w 2074198"/>
                  <a:gd name="connsiteY0" fmla="*/ 1424365 h 1609878"/>
                  <a:gd name="connsiteX1" fmla="*/ 1181846 w 2074198"/>
                  <a:gd name="connsiteY1" fmla="*/ 2775 h 1609878"/>
                  <a:gd name="connsiteX2" fmla="*/ 1893605 w 2074198"/>
                  <a:gd name="connsiteY2" fmla="*/ 1981 h 1609878"/>
                  <a:gd name="connsiteX3" fmla="*/ 2074198 w 2074198"/>
                  <a:gd name="connsiteY3" fmla="*/ 216575 h 1609878"/>
                  <a:gd name="connsiteX4" fmla="*/ 915053 w 2074198"/>
                  <a:gd name="connsiteY4" fmla="*/ 1607459 h 1609878"/>
                  <a:gd name="connsiteX5" fmla="*/ 176543 w 2074198"/>
                  <a:gd name="connsiteY5" fmla="*/ 1609878 h 1609878"/>
                  <a:gd name="connsiteX6" fmla="*/ 168 w 2074198"/>
                  <a:gd name="connsiteY6" fmla="*/ 1424365 h 1609878"/>
                  <a:gd name="connsiteX0" fmla="*/ 168 w 2074198"/>
                  <a:gd name="connsiteY0" fmla="*/ 1424365 h 1609878"/>
                  <a:gd name="connsiteX1" fmla="*/ 1181846 w 2074198"/>
                  <a:gd name="connsiteY1" fmla="*/ 2775 h 1609878"/>
                  <a:gd name="connsiteX2" fmla="*/ 1893605 w 2074198"/>
                  <a:gd name="connsiteY2" fmla="*/ 1981 h 1609878"/>
                  <a:gd name="connsiteX3" fmla="*/ 2074198 w 2074198"/>
                  <a:gd name="connsiteY3" fmla="*/ 216575 h 1609878"/>
                  <a:gd name="connsiteX4" fmla="*/ 915053 w 2074198"/>
                  <a:gd name="connsiteY4" fmla="*/ 1607459 h 1609878"/>
                  <a:gd name="connsiteX5" fmla="*/ 176543 w 2074198"/>
                  <a:gd name="connsiteY5" fmla="*/ 1609878 h 1609878"/>
                  <a:gd name="connsiteX6" fmla="*/ 168 w 2074198"/>
                  <a:gd name="connsiteY6" fmla="*/ 1424365 h 1609878"/>
                  <a:gd name="connsiteX0" fmla="*/ 168 w 2074198"/>
                  <a:gd name="connsiteY0" fmla="*/ 1424365 h 1609878"/>
                  <a:gd name="connsiteX1" fmla="*/ 1181846 w 2074198"/>
                  <a:gd name="connsiteY1" fmla="*/ 2775 h 1609878"/>
                  <a:gd name="connsiteX2" fmla="*/ 1893605 w 2074198"/>
                  <a:gd name="connsiteY2" fmla="*/ 1981 h 1609878"/>
                  <a:gd name="connsiteX3" fmla="*/ 2074198 w 2074198"/>
                  <a:gd name="connsiteY3" fmla="*/ 216575 h 1609878"/>
                  <a:gd name="connsiteX4" fmla="*/ 915053 w 2074198"/>
                  <a:gd name="connsiteY4" fmla="*/ 1607459 h 1609878"/>
                  <a:gd name="connsiteX5" fmla="*/ 176543 w 2074198"/>
                  <a:gd name="connsiteY5" fmla="*/ 1609878 h 1609878"/>
                  <a:gd name="connsiteX6" fmla="*/ 168 w 2074198"/>
                  <a:gd name="connsiteY6" fmla="*/ 1424365 h 1609878"/>
                  <a:gd name="connsiteX0" fmla="*/ 168 w 2074198"/>
                  <a:gd name="connsiteY0" fmla="*/ 1425562 h 1611075"/>
                  <a:gd name="connsiteX1" fmla="*/ 1181846 w 2074198"/>
                  <a:gd name="connsiteY1" fmla="*/ 3972 h 1611075"/>
                  <a:gd name="connsiteX2" fmla="*/ 1893605 w 2074198"/>
                  <a:gd name="connsiteY2" fmla="*/ 3178 h 1611075"/>
                  <a:gd name="connsiteX3" fmla="*/ 2074198 w 2074198"/>
                  <a:gd name="connsiteY3" fmla="*/ 217772 h 1611075"/>
                  <a:gd name="connsiteX4" fmla="*/ 915053 w 2074198"/>
                  <a:gd name="connsiteY4" fmla="*/ 1608656 h 1611075"/>
                  <a:gd name="connsiteX5" fmla="*/ 176543 w 2074198"/>
                  <a:gd name="connsiteY5" fmla="*/ 1611075 h 1611075"/>
                  <a:gd name="connsiteX6" fmla="*/ 168 w 2074198"/>
                  <a:gd name="connsiteY6" fmla="*/ 1425562 h 1611075"/>
                  <a:gd name="connsiteX0" fmla="*/ 168 w 2074198"/>
                  <a:gd name="connsiteY0" fmla="*/ 1425562 h 1611075"/>
                  <a:gd name="connsiteX1" fmla="*/ 1181846 w 2074198"/>
                  <a:gd name="connsiteY1" fmla="*/ 3972 h 1611075"/>
                  <a:gd name="connsiteX2" fmla="*/ 1893605 w 2074198"/>
                  <a:gd name="connsiteY2" fmla="*/ 3178 h 1611075"/>
                  <a:gd name="connsiteX3" fmla="*/ 2074198 w 2074198"/>
                  <a:gd name="connsiteY3" fmla="*/ 217772 h 1611075"/>
                  <a:gd name="connsiteX4" fmla="*/ 915053 w 2074198"/>
                  <a:gd name="connsiteY4" fmla="*/ 1608656 h 1611075"/>
                  <a:gd name="connsiteX5" fmla="*/ 176543 w 2074198"/>
                  <a:gd name="connsiteY5" fmla="*/ 1611075 h 1611075"/>
                  <a:gd name="connsiteX6" fmla="*/ 168 w 2074198"/>
                  <a:gd name="connsiteY6" fmla="*/ 1425562 h 1611075"/>
                  <a:gd name="connsiteX0" fmla="*/ 168 w 2074198"/>
                  <a:gd name="connsiteY0" fmla="*/ 1425562 h 1611075"/>
                  <a:gd name="connsiteX1" fmla="*/ 1181846 w 2074198"/>
                  <a:gd name="connsiteY1" fmla="*/ 3972 h 1611075"/>
                  <a:gd name="connsiteX2" fmla="*/ 1893605 w 2074198"/>
                  <a:gd name="connsiteY2" fmla="*/ 3178 h 1611075"/>
                  <a:gd name="connsiteX3" fmla="*/ 2074198 w 2074198"/>
                  <a:gd name="connsiteY3" fmla="*/ 217772 h 1611075"/>
                  <a:gd name="connsiteX4" fmla="*/ 915053 w 2074198"/>
                  <a:gd name="connsiteY4" fmla="*/ 1608656 h 1611075"/>
                  <a:gd name="connsiteX5" fmla="*/ 176543 w 2074198"/>
                  <a:gd name="connsiteY5" fmla="*/ 1611075 h 1611075"/>
                  <a:gd name="connsiteX6" fmla="*/ 168 w 2074198"/>
                  <a:gd name="connsiteY6" fmla="*/ 1425562 h 1611075"/>
                  <a:gd name="connsiteX0" fmla="*/ 168 w 2074198"/>
                  <a:gd name="connsiteY0" fmla="*/ 1425562 h 1611075"/>
                  <a:gd name="connsiteX1" fmla="*/ 1181846 w 2074198"/>
                  <a:gd name="connsiteY1" fmla="*/ 3972 h 1611075"/>
                  <a:gd name="connsiteX2" fmla="*/ 1893605 w 2074198"/>
                  <a:gd name="connsiteY2" fmla="*/ 3178 h 1611075"/>
                  <a:gd name="connsiteX3" fmla="*/ 2074198 w 2074198"/>
                  <a:gd name="connsiteY3" fmla="*/ 217772 h 1611075"/>
                  <a:gd name="connsiteX4" fmla="*/ 915053 w 2074198"/>
                  <a:gd name="connsiteY4" fmla="*/ 1608656 h 1611075"/>
                  <a:gd name="connsiteX5" fmla="*/ 176543 w 2074198"/>
                  <a:gd name="connsiteY5" fmla="*/ 1611075 h 1611075"/>
                  <a:gd name="connsiteX6" fmla="*/ 168 w 2074198"/>
                  <a:gd name="connsiteY6" fmla="*/ 1425562 h 1611075"/>
                  <a:gd name="connsiteX0" fmla="*/ 168 w 2074198"/>
                  <a:gd name="connsiteY0" fmla="*/ 1425562 h 1611075"/>
                  <a:gd name="connsiteX1" fmla="*/ 1181846 w 2074198"/>
                  <a:gd name="connsiteY1" fmla="*/ 3972 h 1611075"/>
                  <a:gd name="connsiteX2" fmla="*/ 1893605 w 2074198"/>
                  <a:gd name="connsiteY2" fmla="*/ 3178 h 1611075"/>
                  <a:gd name="connsiteX3" fmla="*/ 2074198 w 2074198"/>
                  <a:gd name="connsiteY3" fmla="*/ 217772 h 1611075"/>
                  <a:gd name="connsiteX4" fmla="*/ 915053 w 2074198"/>
                  <a:gd name="connsiteY4" fmla="*/ 1608656 h 1611075"/>
                  <a:gd name="connsiteX5" fmla="*/ 176543 w 2074198"/>
                  <a:gd name="connsiteY5" fmla="*/ 1611075 h 1611075"/>
                  <a:gd name="connsiteX6" fmla="*/ 168 w 2074198"/>
                  <a:gd name="connsiteY6" fmla="*/ 1425562 h 161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74198" h="1611075">
                    <a:moveTo>
                      <a:pt x="168" y="1425562"/>
                    </a:moveTo>
                    <a:cubicBezTo>
                      <a:pt x="-13747" y="2036916"/>
                      <a:pt x="948780" y="3379"/>
                      <a:pt x="1181846" y="3972"/>
                    </a:cubicBezTo>
                    <a:lnTo>
                      <a:pt x="1893605" y="3178"/>
                    </a:lnTo>
                    <a:cubicBezTo>
                      <a:pt x="1974634" y="8924"/>
                      <a:pt x="2072119" y="-57691"/>
                      <a:pt x="2074198" y="217772"/>
                    </a:cubicBezTo>
                    <a:cubicBezTo>
                      <a:pt x="2066085" y="-563017"/>
                      <a:pt x="1202760" y="1596748"/>
                      <a:pt x="915053" y="1608656"/>
                    </a:cubicBezTo>
                    <a:lnTo>
                      <a:pt x="176543" y="1611075"/>
                    </a:lnTo>
                    <a:cubicBezTo>
                      <a:pt x="87416" y="1598403"/>
                      <a:pt x="-4473" y="1617577"/>
                      <a:pt x="168" y="142556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Isosceles Triangle 26">
                <a:extLst>
                  <a:ext uri="{FF2B5EF4-FFF2-40B4-BE49-F238E27FC236}">
                    <a16:creationId xmlns:a16="http://schemas.microsoft.com/office/drawing/2014/main" id="{8670F239-BFD6-A443-919F-CC269AC13394}"/>
                  </a:ext>
                </a:extLst>
              </p:cNvPr>
              <p:cNvSpPr/>
              <p:nvPr/>
            </p:nvSpPr>
            <p:spPr>
              <a:xfrm rot="5400000">
                <a:off x="16804168" y="8732748"/>
                <a:ext cx="2609853" cy="1277703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Isosceles Triangle 27">
                <a:extLst>
                  <a:ext uri="{FF2B5EF4-FFF2-40B4-BE49-F238E27FC236}">
                    <a16:creationId xmlns:a16="http://schemas.microsoft.com/office/drawing/2014/main" id="{BB64AA36-4944-CE49-86D5-4ECDEE3FBDFB}"/>
                  </a:ext>
                </a:extLst>
              </p:cNvPr>
              <p:cNvSpPr/>
              <p:nvPr/>
            </p:nvSpPr>
            <p:spPr>
              <a:xfrm rot="16200000">
                <a:off x="2883830" y="6601296"/>
                <a:ext cx="2609853" cy="1277703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80" name="Oval 47">
              <a:extLst>
                <a:ext uri="{FF2B5EF4-FFF2-40B4-BE49-F238E27FC236}">
                  <a16:creationId xmlns:a16="http://schemas.microsoft.com/office/drawing/2014/main" id="{B030AC8C-C160-B040-BF75-D9854482A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46726" y="8927469"/>
              <a:ext cx="946316" cy="946316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303187" y="480874"/>
                  </a:moveTo>
                  <a:lnTo>
                    <a:pt x="1303187" y="1303187"/>
                  </a:lnTo>
                  <a:lnTo>
                    <a:pt x="480874" y="1303187"/>
                  </a:lnTo>
                  <a:lnTo>
                    <a:pt x="480874" y="1936813"/>
                  </a:lnTo>
                  <a:lnTo>
                    <a:pt x="1303187" y="1936813"/>
                  </a:lnTo>
                  <a:lnTo>
                    <a:pt x="1303187" y="2759126"/>
                  </a:lnTo>
                  <a:lnTo>
                    <a:pt x="1936813" y="2759126"/>
                  </a:lnTo>
                  <a:lnTo>
                    <a:pt x="1936813" y="1936813"/>
                  </a:lnTo>
                  <a:lnTo>
                    <a:pt x="2759126" y="1936813"/>
                  </a:lnTo>
                  <a:lnTo>
                    <a:pt x="2759126" y="1303187"/>
                  </a:lnTo>
                  <a:lnTo>
                    <a:pt x="1936813" y="1303187"/>
                  </a:lnTo>
                  <a:lnTo>
                    <a:pt x="1936813" y="480874"/>
                  </a:ln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1" name="Rounded Rectangle 40">
              <a:extLst>
                <a:ext uri="{FF2B5EF4-FFF2-40B4-BE49-F238E27FC236}">
                  <a16:creationId xmlns:a16="http://schemas.microsoft.com/office/drawing/2014/main" id="{9A287C1E-5EA9-3648-9E28-90251E7885AE}"/>
                </a:ext>
              </a:extLst>
            </p:cNvPr>
            <p:cNvSpPr/>
            <p:nvPr/>
          </p:nvSpPr>
          <p:spPr>
            <a:xfrm rot="2942052">
              <a:off x="6057104" y="6872176"/>
              <a:ext cx="826274" cy="879029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C1BFC4F8-D638-7745-9376-971C82753F08}"/>
                </a:ext>
              </a:extLst>
            </p:cNvPr>
            <p:cNvSpPr txBox="1"/>
            <p:nvPr/>
          </p:nvSpPr>
          <p:spPr>
            <a:xfrm flipH="1">
              <a:off x="6922380" y="6827008"/>
              <a:ext cx="45651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Success</a:t>
              </a:r>
            </a:p>
          </p:txBody>
        </p:sp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5DD5E6CE-8680-0440-BC3A-A49D654B2270}"/>
                </a:ext>
              </a:extLst>
            </p:cNvPr>
            <p:cNvSpPr txBox="1"/>
            <p:nvPr/>
          </p:nvSpPr>
          <p:spPr>
            <a:xfrm flipH="1">
              <a:off x="12802663" y="9061524"/>
              <a:ext cx="45651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Research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31B71E2-93CD-BF4C-A75B-E44EAFF9BC50}"/>
                </a:ext>
              </a:extLst>
            </p:cNvPr>
            <p:cNvSpPr txBox="1"/>
            <p:nvPr/>
          </p:nvSpPr>
          <p:spPr>
            <a:xfrm>
              <a:off x="1737812" y="9065270"/>
              <a:ext cx="789032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98164BB-8FFB-A94A-B3D1-1DF5EA37F549}"/>
                </a:ext>
              </a:extLst>
            </p:cNvPr>
            <p:cNvSpPr txBox="1"/>
            <p:nvPr/>
          </p:nvSpPr>
          <p:spPr>
            <a:xfrm>
              <a:off x="14862233" y="4780842"/>
              <a:ext cx="789032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94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B4DC7AC6-506E-3845-A339-3F5D411A5D1E}"/>
              </a:ext>
            </a:extLst>
          </p:cNvPr>
          <p:cNvSpPr/>
          <p:nvPr/>
        </p:nvSpPr>
        <p:spPr>
          <a:xfrm>
            <a:off x="9058694" y="6270713"/>
            <a:ext cx="6189518" cy="4353696"/>
          </a:xfrm>
          <a:prstGeom prst="hexagon">
            <a:avLst>
              <a:gd name="adj" fmla="val 21694"/>
              <a:gd name="vf" fmla="val 115470"/>
            </a:avLst>
          </a:prstGeom>
          <a:noFill/>
          <a:ln w="889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072CAFB7-8ADE-9049-904A-0DE4CDF1B228}"/>
              </a:ext>
            </a:extLst>
          </p:cNvPr>
          <p:cNvSpPr/>
          <p:nvPr/>
        </p:nvSpPr>
        <p:spPr>
          <a:xfrm>
            <a:off x="10771384" y="5670520"/>
            <a:ext cx="2834882" cy="244386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2A7AD23-AE44-3343-810C-CC14DD235B34}"/>
              </a:ext>
            </a:extLst>
          </p:cNvPr>
          <p:cNvSpPr/>
          <p:nvPr/>
        </p:nvSpPr>
        <p:spPr>
          <a:xfrm>
            <a:off x="8183994" y="7206089"/>
            <a:ext cx="2834882" cy="2443864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DC314DBC-E4BD-4041-AE5C-E173E60B9CF5}"/>
              </a:ext>
            </a:extLst>
          </p:cNvPr>
          <p:cNvSpPr/>
          <p:nvPr/>
        </p:nvSpPr>
        <p:spPr>
          <a:xfrm>
            <a:off x="10771384" y="8878158"/>
            <a:ext cx="2834882" cy="2443864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693A4F9D-CF04-254A-AA9B-ED770E17B9BC}"/>
              </a:ext>
            </a:extLst>
          </p:cNvPr>
          <p:cNvSpPr/>
          <p:nvPr/>
        </p:nvSpPr>
        <p:spPr>
          <a:xfrm>
            <a:off x="13358774" y="7206089"/>
            <a:ext cx="2834882" cy="2443864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Forma libre 22">
            <a:extLst>
              <a:ext uri="{FF2B5EF4-FFF2-40B4-BE49-F238E27FC236}">
                <a16:creationId xmlns:a16="http://schemas.microsoft.com/office/drawing/2014/main" id="{8E7CAB63-91E3-2541-AEE1-BB326C8BCAAE}"/>
              </a:ext>
            </a:extLst>
          </p:cNvPr>
          <p:cNvSpPr/>
          <p:nvPr/>
        </p:nvSpPr>
        <p:spPr>
          <a:xfrm>
            <a:off x="14373908" y="7917201"/>
            <a:ext cx="943994" cy="943994"/>
          </a:xfrm>
          <a:custGeom>
            <a:avLst/>
            <a:gdLst>
              <a:gd name="connsiteX0" fmla="*/ 299067 w 453500"/>
              <a:gd name="connsiteY0" fmla="*/ 453316 h 453500"/>
              <a:gd name="connsiteX1" fmla="*/ 154878 w 453500"/>
              <a:gd name="connsiteY1" fmla="*/ 453316 h 453500"/>
              <a:gd name="connsiteX2" fmla="*/ 141562 w 453500"/>
              <a:gd name="connsiteY2" fmla="*/ 440000 h 453500"/>
              <a:gd name="connsiteX3" fmla="*/ 141562 w 453500"/>
              <a:gd name="connsiteY3" fmla="*/ 312383 h 453500"/>
              <a:gd name="connsiteX4" fmla="*/ 13871 w 453500"/>
              <a:gd name="connsiteY4" fmla="*/ 312383 h 453500"/>
              <a:gd name="connsiteX5" fmla="*/ 555 w 453500"/>
              <a:gd name="connsiteY5" fmla="*/ 299067 h 453500"/>
              <a:gd name="connsiteX6" fmla="*/ 555 w 453500"/>
              <a:gd name="connsiteY6" fmla="*/ 154878 h 453500"/>
              <a:gd name="connsiteX7" fmla="*/ 13871 w 453500"/>
              <a:gd name="connsiteY7" fmla="*/ 141562 h 453500"/>
              <a:gd name="connsiteX8" fmla="*/ 141562 w 453500"/>
              <a:gd name="connsiteY8" fmla="*/ 141562 h 453500"/>
              <a:gd name="connsiteX9" fmla="*/ 141562 w 453500"/>
              <a:gd name="connsiteY9" fmla="*/ 13871 h 453500"/>
              <a:gd name="connsiteX10" fmla="*/ 154878 w 453500"/>
              <a:gd name="connsiteY10" fmla="*/ 555 h 453500"/>
              <a:gd name="connsiteX11" fmla="*/ 299067 w 453500"/>
              <a:gd name="connsiteY11" fmla="*/ 555 h 453500"/>
              <a:gd name="connsiteX12" fmla="*/ 312383 w 453500"/>
              <a:gd name="connsiteY12" fmla="*/ 13871 h 453500"/>
              <a:gd name="connsiteX13" fmla="*/ 312383 w 453500"/>
              <a:gd name="connsiteY13" fmla="*/ 141562 h 453500"/>
              <a:gd name="connsiteX14" fmla="*/ 440074 w 453500"/>
              <a:gd name="connsiteY14" fmla="*/ 141562 h 453500"/>
              <a:gd name="connsiteX15" fmla="*/ 453390 w 453500"/>
              <a:gd name="connsiteY15" fmla="*/ 154878 h 453500"/>
              <a:gd name="connsiteX16" fmla="*/ 453390 w 453500"/>
              <a:gd name="connsiteY16" fmla="*/ 299067 h 453500"/>
              <a:gd name="connsiteX17" fmla="*/ 440074 w 453500"/>
              <a:gd name="connsiteY17" fmla="*/ 312383 h 453500"/>
              <a:gd name="connsiteX18" fmla="*/ 312383 w 453500"/>
              <a:gd name="connsiteY18" fmla="*/ 312383 h 453500"/>
              <a:gd name="connsiteX19" fmla="*/ 312383 w 453500"/>
              <a:gd name="connsiteY19" fmla="*/ 440074 h 453500"/>
              <a:gd name="connsiteX20" fmla="*/ 299067 w 453500"/>
              <a:gd name="connsiteY20" fmla="*/ 453316 h 453500"/>
              <a:gd name="connsiteX21" fmla="*/ 168195 w 453500"/>
              <a:gd name="connsiteY21" fmla="*/ 426683 h 453500"/>
              <a:gd name="connsiteX22" fmla="*/ 285750 w 453500"/>
              <a:gd name="connsiteY22" fmla="*/ 426683 h 453500"/>
              <a:gd name="connsiteX23" fmla="*/ 285750 w 453500"/>
              <a:gd name="connsiteY23" fmla="*/ 299067 h 453500"/>
              <a:gd name="connsiteX24" fmla="*/ 299067 w 453500"/>
              <a:gd name="connsiteY24" fmla="*/ 285750 h 453500"/>
              <a:gd name="connsiteX25" fmla="*/ 426757 w 453500"/>
              <a:gd name="connsiteY25" fmla="*/ 285750 h 453500"/>
              <a:gd name="connsiteX26" fmla="*/ 426757 w 453500"/>
              <a:gd name="connsiteY26" fmla="*/ 168195 h 453500"/>
              <a:gd name="connsiteX27" fmla="*/ 299067 w 453500"/>
              <a:gd name="connsiteY27" fmla="*/ 168195 h 453500"/>
              <a:gd name="connsiteX28" fmla="*/ 285750 w 453500"/>
              <a:gd name="connsiteY28" fmla="*/ 154878 h 453500"/>
              <a:gd name="connsiteX29" fmla="*/ 285750 w 453500"/>
              <a:gd name="connsiteY29" fmla="*/ 27188 h 453500"/>
              <a:gd name="connsiteX30" fmla="*/ 168195 w 453500"/>
              <a:gd name="connsiteY30" fmla="*/ 27188 h 453500"/>
              <a:gd name="connsiteX31" fmla="*/ 168195 w 453500"/>
              <a:gd name="connsiteY31" fmla="*/ 154878 h 453500"/>
              <a:gd name="connsiteX32" fmla="*/ 154878 w 453500"/>
              <a:gd name="connsiteY32" fmla="*/ 168195 h 453500"/>
              <a:gd name="connsiteX33" fmla="*/ 27188 w 453500"/>
              <a:gd name="connsiteY33" fmla="*/ 168195 h 453500"/>
              <a:gd name="connsiteX34" fmla="*/ 27188 w 453500"/>
              <a:gd name="connsiteY34" fmla="*/ 285750 h 453500"/>
              <a:gd name="connsiteX35" fmla="*/ 154878 w 453500"/>
              <a:gd name="connsiteY35" fmla="*/ 285750 h 453500"/>
              <a:gd name="connsiteX36" fmla="*/ 168195 w 453500"/>
              <a:gd name="connsiteY36" fmla="*/ 299067 h 453500"/>
              <a:gd name="connsiteX37" fmla="*/ 168195 w 453500"/>
              <a:gd name="connsiteY37" fmla="*/ 426683 h 45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53500" h="453500">
                <a:moveTo>
                  <a:pt x="299067" y="453316"/>
                </a:moveTo>
                <a:lnTo>
                  <a:pt x="154878" y="453316"/>
                </a:lnTo>
                <a:cubicBezTo>
                  <a:pt x="147554" y="453316"/>
                  <a:pt x="141562" y="447324"/>
                  <a:pt x="141562" y="440000"/>
                </a:cubicBezTo>
                <a:lnTo>
                  <a:pt x="141562" y="312383"/>
                </a:lnTo>
                <a:lnTo>
                  <a:pt x="13871" y="312383"/>
                </a:lnTo>
                <a:cubicBezTo>
                  <a:pt x="6547" y="312383"/>
                  <a:pt x="555" y="306391"/>
                  <a:pt x="555" y="299067"/>
                </a:cubicBezTo>
                <a:lnTo>
                  <a:pt x="555" y="154878"/>
                </a:lnTo>
                <a:cubicBezTo>
                  <a:pt x="555" y="147554"/>
                  <a:pt x="6547" y="141562"/>
                  <a:pt x="13871" y="141562"/>
                </a:cubicBezTo>
                <a:lnTo>
                  <a:pt x="141562" y="141562"/>
                </a:lnTo>
                <a:lnTo>
                  <a:pt x="141562" y="13871"/>
                </a:lnTo>
                <a:cubicBezTo>
                  <a:pt x="141562" y="6547"/>
                  <a:pt x="147554" y="555"/>
                  <a:pt x="154878" y="555"/>
                </a:cubicBezTo>
                <a:lnTo>
                  <a:pt x="299067" y="555"/>
                </a:lnTo>
                <a:cubicBezTo>
                  <a:pt x="306391" y="555"/>
                  <a:pt x="312383" y="6547"/>
                  <a:pt x="312383" y="13871"/>
                </a:cubicBezTo>
                <a:lnTo>
                  <a:pt x="312383" y="141562"/>
                </a:lnTo>
                <a:lnTo>
                  <a:pt x="440074" y="141562"/>
                </a:lnTo>
                <a:cubicBezTo>
                  <a:pt x="447398" y="141562"/>
                  <a:pt x="453390" y="147554"/>
                  <a:pt x="453390" y="154878"/>
                </a:cubicBezTo>
                <a:lnTo>
                  <a:pt x="453390" y="299067"/>
                </a:lnTo>
                <a:cubicBezTo>
                  <a:pt x="453390" y="306391"/>
                  <a:pt x="447398" y="312383"/>
                  <a:pt x="440074" y="312383"/>
                </a:cubicBezTo>
                <a:lnTo>
                  <a:pt x="312383" y="312383"/>
                </a:lnTo>
                <a:lnTo>
                  <a:pt x="312383" y="440074"/>
                </a:lnTo>
                <a:cubicBezTo>
                  <a:pt x="312383" y="447398"/>
                  <a:pt x="306391" y="453316"/>
                  <a:pt x="299067" y="453316"/>
                </a:cubicBezTo>
                <a:close/>
                <a:moveTo>
                  <a:pt x="168195" y="426683"/>
                </a:moveTo>
                <a:lnTo>
                  <a:pt x="285750" y="426683"/>
                </a:lnTo>
                <a:lnTo>
                  <a:pt x="285750" y="299067"/>
                </a:lnTo>
                <a:cubicBezTo>
                  <a:pt x="285750" y="291742"/>
                  <a:pt x="291743" y="285750"/>
                  <a:pt x="299067" y="285750"/>
                </a:cubicBezTo>
                <a:lnTo>
                  <a:pt x="426757" y="285750"/>
                </a:lnTo>
                <a:lnTo>
                  <a:pt x="426757" y="168195"/>
                </a:lnTo>
                <a:lnTo>
                  <a:pt x="299067" y="168195"/>
                </a:lnTo>
                <a:cubicBezTo>
                  <a:pt x="291743" y="168195"/>
                  <a:pt x="285750" y="162202"/>
                  <a:pt x="285750" y="154878"/>
                </a:cubicBezTo>
                <a:lnTo>
                  <a:pt x="285750" y="27188"/>
                </a:lnTo>
                <a:lnTo>
                  <a:pt x="168195" y="27188"/>
                </a:lnTo>
                <a:lnTo>
                  <a:pt x="168195" y="154878"/>
                </a:lnTo>
                <a:cubicBezTo>
                  <a:pt x="168195" y="162202"/>
                  <a:pt x="162202" y="168195"/>
                  <a:pt x="154878" y="168195"/>
                </a:cubicBezTo>
                <a:lnTo>
                  <a:pt x="27188" y="168195"/>
                </a:lnTo>
                <a:lnTo>
                  <a:pt x="27188" y="285750"/>
                </a:lnTo>
                <a:lnTo>
                  <a:pt x="154878" y="285750"/>
                </a:lnTo>
                <a:cubicBezTo>
                  <a:pt x="162202" y="285750"/>
                  <a:pt x="168195" y="291742"/>
                  <a:pt x="168195" y="299067"/>
                </a:cubicBezTo>
                <a:lnTo>
                  <a:pt x="168195" y="42668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51" name="Grupo 299">
            <a:extLst>
              <a:ext uri="{FF2B5EF4-FFF2-40B4-BE49-F238E27FC236}">
                <a16:creationId xmlns:a16="http://schemas.microsoft.com/office/drawing/2014/main" id="{6F63369C-FE4E-4747-9BC4-7B149C73D09A}"/>
              </a:ext>
            </a:extLst>
          </p:cNvPr>
          <p:cNvGrpSpPr/>
          <p:nvPr/>
        </p:nvGrpSpPr>
        <p:grpSpPr>
          <a:xfrm>
            <a:off x="11862643" y="6426102"/>
            <a:ext cx="652365" cy="895308"/>
            <a:chOff x="4175723" y="1434373"/>
            <a:chExt cx="391357" cy="537099"/>
          </a:xfrm>
          <a:solidFill>
            <a:schemeClr val="bg1"/>
          </a:solidFill>
        </p:grpSpPr>
        <p:sp>
          <p:nvSpPr>
            <p:cNvPr id="52" name="Forma libre 41">
              <a:extLst>
                <a:ext uri="{FF2B5EF4-FFF2-40B4-BE49-F238E27FC236}">
                  <a16:creationId xmlns:a16="http://schemas.microsoft.com/office/drawing/2014/main" id="{3E8092CB-F861-894A-8AD0-90DB34D889F5}"/>
                </a:ext>
              </a:extLst>
            </p:cNvPr>
            <p:cNvSpPr/>
            <p:nvPr/>
          </p:nvSpPr>
          <p:spPr>
            <a:xfrm>
              <a:off x="4175723" y="1434373"/>
              <a:ext cx="391357" cy="537099"/>
            </a:xfrm>
            <a:custGeom>
              <a:avLst/>
              <a:gdLst>
                <a:gd name="connsiteX0" fmla="*/ 370976 w 391357"/>
                <a:gd name="connsiteY0" fmla="*/ 56336 h 537099"/>
                <a:gd name="connsiteX1" fmla="*/ 288487 w 391357"/>
                <a:gd name="connsiteY1" fmla="*/ 56336 h 537099"/>
                <a:gd name="connsiteX2" fmla="*/ 254752 w 391357"/>
                <a:gd name="connsiteY2" fmla="*/ 18458 h 537099"/>
                <a:gd name="connsiteX3" fmla="*/ 195790 w 391357"/>
                <a:gd name="connsiteY3" fmla="*/ 555 h 537099"/>
                <a:gd name="connsiteX4" fmla="*/ 136827 w 391357"/>
                <a:gd name="connsiteY4" fmla="*/ 18458 h 537099"/>
                <a:gd name="connsiteX5" fmla="*/ 103092 w 391357"/>
                <a:gd name="connsiteY5" fmla="*/ 56336 h 537099"/>
                <a:gd name="connsiteX6" fmla="*/ 20604 w 391357"/>
                <a:gd name="connsiteY6" fmla="*/ 56336 h 537099"/>
                <a:gd name="connsiteX7" fmla="*/ 555 w 391357"/>
                <a:gd name="connsiteY7" fmla="*/ 83783 h 537099"/>
                <a:gd name="connsiteX8" fmla="*/ 555 w 391357"/>
                <a:gd name="connsiteY8" fmla="*/ 523302 h 537099"/>
                <a:gd name="connsiteX9" fmla="*/ 13871 w 391357"/>
                <a:gd name="connsiteY9" fmla="*/ 536618 h 537099"/>
                <a:gd name="connsiteX10" fmla="*/ 377782 w 391357"/>
                <a:gd name="connsiteY10" fmla="*/ 536618 h 537099"/>
                <a:gd name="connsiteX11" fmla="*/ 391098 w 391357"/>
                <a:gd name="connsiteY11" fmla="*/ 523302 h 537099"/>
                <a:gd name="connsiteX12" fmla="*/ 391098 w 391357"/>
                <a:gd name="connsiteY12" fmla="*/ 83783 h 537099"/>
                <a:gd name="connsiteX13" fmla="*/ 370976 w 391357"/>
                <a:gd name="connsiteY13" fmla="*/ 56336 h 537099"/>
                <a:gd name="connsiteX14" fmla="*/ 267625 w 391357"/>
                <a:gd name="connsiteY14" fmla="*/ 74609 h 537099"/>
                <a:gd name="connsiteX15" fmla="*/ 268735 w 391357"/>
                <a:gd name="connsiteY15" fmla="*/ 74166 h 537099"/>
                <a:gd name="connsiteX16" fmla="*/ 276872 w 391357"/>
                <a:gd name="connsiteY16" fmla="*/ 82155 h 537099"/>
                <a:gd name="connsiteX17" fmla="*/ 276872 w 391357"/>
                <a:gd name="connsiteY17" fmla="*/ 82895 h 537099"/>
                <a:gd name="connsiteX18" fmla="*/ 266811 w 391357"/>
                <a:gd name="connsiteY18" fmla="*/ 72612 h 537099"/>
                <a:gd name="connsiteX19" fmla="*/ 267625 w 391357"/>
                <a:gd name="connsiteY19" fmla="*/ 74609 h 537099"/>
                <a:gd name="connsiteX20" fmla="*/ 151697 w 391357"/>
                <a:gd name="connsiteY20" fmla="*/ 40578 h 537099"/>
                <a:gd name="connsiteX21" fmla="*/ 195790 w 391357"/>
                <a:gd name="connsiteY21" fmla="*/ 27188 h 537099"/>
                <a:gd name="connsiteX22" fmla="*/ 239882 w 391357"/>
                <a:gd name="connsiteY22" fmla="*/ 40578 h 537099"/>
                <a:gd name="connsiteX23" fmla="*/ 266663 w 391357"/>
                <a:gd name="connsiteY23" fmla="*/ 72390 h 537099"/>
                <a:gd name="connsiteX24" fmla="*/ 266663 w 391357"/>
                <a:gd name="connsiteY24" fmla="*/ 103906 h 537099"/>
                <a:gd name="connsiteX25" fmla="*/ 124842 w 391357"/>
                <a:gd name="connsiteY25" fmla="*/ 103906 h 537099"/>
                <a:gd name="connsiteX26" fmla="*/ 124842 w 391357"/>
                <a:gd name="connsiteY26" fmla="*/ 72390 h 537099"/>
                <a:gd name="connsiteX27" fmla="*/ 151697 w 391357"/>
                <a:gd name="connsiteY27" fmla="*/ 40578 h 537099"/>
                <a:gd name="connsiteX28" fmla="*/ 123954 w 391357"/>
                <a:gd name="connsiteY28" fmla="*/ 74609 h 537099"/>
                <a:gd name="connsiteX29" fmla="*/ 124842 w 391357"/>
                <a:gd name="connsiteY29" fmla="*/ 72538 h 537099"/>
                <a:gd name="connsiteX30" fmla="*/ 114781 w 391357"/>
                <a:gd name="connsiteY30" fmla="*/ 82969 h 537099"/>
                <a:gd name="connsiteX31" fmla="*/ 114781 w 391357"/>
                <a:gd name="connsiteY31" fmla="*/ 82599 h 537099"/>
                <a:gd name="connsiteX32" fmla="*/ 123954 w 391357"/>
                <a:gd name="connsiteY32" fmla="*/ 74609 h 537099"/>
                <a:gd name="connsiteX33" fmla="*/ 123954 w 391357"/>
                <a:gd name="connsiteY33" fmla="*/ 74609 h 537099"/>
                <a:gd name="connsiteX34" fmla="*/ 364465 w 391357"/>
                <a:gd name="connsiteY34" fmla="*/ 509911 h 537099"/>
                <a:gd name="connsiteX35" fmla="*/ 27114 w 391357"/>
                <a:gd name="connsiteY35" fmla="*/ 509911 h 537099"/>
                <a:gd name="connsiteX36" fmla="*/ 27114 w 391357"/>
                <a:gd name="connsiteY36" fmla="*/ 83709 h 537099"/>
                <a:gd name="connsiteX37" fmla="*/ 27114 w 391357"/>
                <a:gd name="connsiteY37" fmla="*/ 82895 h 537099"/>
                <a:gd name="connsiteX38" fmla="*/ 91773 w 391357"/>
                <a:gd name="connsiteY38" fmla="*/ 82895 h 537099"/>
                <a:gd name="connsiteX39" fmla="*/ 91773 w 391357"/>
                <a:gd name="connsiteY39" fmla="*/ 82895 h 537099"/>
                <a:gd name="connsiteX40" fmla="*/ 98209 w 391357"/>
                <a:gd name="connsiteY40" fmla="*/ 82895 h 537099"/>
                <a:gd name="connsiteX41" fmla="*/ 98209 w 391357"/>
                <a:gd name="connsiteY41" fmla="*/ 115817 h 537099"/>
                <a:gd name="connsiteX42" fmla="*/ 114633 w 391357"/>
                <a:gd name="connsiteY42" fmla="*/ 130465 h 537099"/>
                <a:gd name="connsiteX43" fmla="*/ 276798 w 391357"/>
                <a:gd name="connsiteY43" fmla="*/ 130465 h 537099"/>
                <a:gd name="connsiteX44" fmla="*/ 293222 w 391357"/>
                <a:gd name="connsiteY44" fmla="*/ 115817 h 537099"/>
                <a:gd name="connsiteX45" fmla="*/ 293222 w 391357"/>
                <a:gd name="connsiteY45" fmla="*/ 82969 h 537099"/>
                <a:gd name="connsiteX46" fmla="*/ 299658 w 391357"/>
                <a:gd name="connsiteY46" fmla="*/ 82969 h 537099"/>
                <a:gd name="connsiteX47" fmla="*/ 299658 w 391357"/>
                <a:gd name="connsiteY47" fmla="*/ 82969 h 537099"/>
                <a:gd name="connsiteX48" fmla="*/ 364317 w 391357"/>
                <a:gd name="connsiteY48" fmla="*/ 82969 h 537099"/>
                <a:gd name="connsiteX49" fmla="*/ 364317 w 391357"/>
                <a:gd name="connsiteY49" fmla="*/ 83783 h 537099"/>
                <a:gd name="connsiteX50" fmla="*/ 364317 w 391357"/>
                <a:gd name="connsiteY50" fmla="*/ 509911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1357" h="537099">
                  <a:moveTo>
                    <a:pt x="370976" y="56336"/>
                  </a:moveTo>
                  <a:lnTo>
                    <a:pt x="288487" y="56336"/>
                  </a:lnTo>
                  <a:cubicBezTo>
                    <a:pt x="280719" y="41170"/>
                    <a:pt x="269178" y="28224"/>
                    <a:pt x="254752" y="18458"/>
                  </a:cubicBezTo>
                  <a:cubicBezTo>
                    <a:pt x="237367" y="6769"/>
                    <a:pt x="216948" y="555"/>
                    <a:pt x="195790" y="555"/>
                  </a:cubicBezTo>
                  <a:cubicBezTo>
                    <a:pt x="174557" y="555"/>
                    <a:pt x="154213" y="6769"/>
                    <a:pt x="136827" y="18458"/>
                  </a:cubicBezTo>
                  <a:cubicBezTo>
                    <a:pt x="122401" y="28224"/>
                    <a:pt x="110860" y="41170"/>
                    <a:pt x="103092" y="56336"/>
                  </a:cubicBezTo>
                  <a:lnTo>
                    <a:pt x="20604" y="56336"/>
                  </a:lnTo>
                  <a:cubicBezTo>
                    <a:pt x="8989" y="56336"/>
                    <a:pt x="555" y="67877"/>
                    <a:pt x="555" y="83783"/>
                  </a:cubicBezTo>
                  <a:lnTo>
                    <a:pt x="555" y="523302"/>
                  </a:lnTo>
                  <a:cubicBezTo>
                    <a:pt x="555" y="530626"/>
                    <a:pt x="6547" y="536618"/>
                    <a:pt x="13871" y="536618"/>
                  </a:cubicBezTo>
                  <a:lnTo>
                    <a:pt x="377782" y="536618"/>
                  </a:lnTo>
                  <a:cubicBezTo>
                    <a:pt x="385106" y="536618"/>
                    <a:pt x="391098" y="530626"/>
                    <a:pt x="391098" y="523302"/>
                  </a:cubicBezTo>
                  <a:lnTo>
                    <a:pt x="391098" y="83783"/>
                  </a:lnTo>
                  <a:cubicBezTo>
                    <a:pt x="391098" y="67877"/>
                    <a:pt x="382591" y="56336"/>
                    <a:pt x="370976" y="56336"/>
                  </a:cubicBezTo>
                  <a:close/>
                  <a:moveTo>
                    <a:pt x="267625" y="74609"/>
                  </a:moveTo>
                  <a:lnTo>
                    <a:pt x="268735" y="74166"/>
                  </a:lnTo>
                  <a:cubicBezTo>
                    <a:pt x="270066" y="77939"/>
                    <a:pt x="273099" y="80898"/>
                    <a:pt x="276872" y="82155"/>
                  </a:cubicBezTo>
                  <a:lnTo>
                    <a:pt x="276872" y="82895"/>
                  </a:lnTo>
                  <a:cubicBezTo>
                    <a:pt x="271324" y="82895"/>
                    <a:pt x="267625" y="77273"/>
                    <a:pt x="266811" y="72612"/>
                  </a:cubicBezTo>
                  <a:cubicBezTo>
                    <a:pt x="267107" y="73352"/>
                    <a:pt x="267403" y="73944"/>
                    <a:pt x="267625" y="74609"/>
                  </a:cubicBezTo>
                  <a:close/>
                  <a:moveTo>
                    <a:pt x="151697" y="40578"/>
                  </a:moveTo>
                  <a:cubicBezTo>
                    <a:pt x="164644" y="31849"/>
                    <a:pt x="179884" y="27188"/>
                    <a:pt x="195790" y="27188"/>
                  </a:cubicBezTo>
                  <a:cubicBezTo>
                    <a:pt x="211695" y="27188"/>
                    <a:pt x="226936" y="31775"/>
                    <a:pt x="239882" y="40578"/>
                  </a:cubicBezTo>
                  <a:cubicBezTo>
                    <a:pt x="251793" y="48642"/>
                    <a:pt x="261040" y="59591"/>
                    <a:pt x="266663" y="72390"/>
                  </a:cubicBezTo>
                  <a:lnTo>
                    <a:pt x="266663" y="103906"/>
                  </a:lnTo>
                  <a:lnTo>
                    <a:pt x="124842" y="103906"/>
                  </a:lnTo>
                  <a:lnTo>
                    <a:pt x="124842" y="72390"/>
                  </a:lnTo>
                  <a:cubicBezTo>
                    <a:pt x="130539" y="59517"/>
                    <a:pt x="139786" y="48568"/>
                    <a:pt x="151697" y="40578"/>
                  </a:cubicBezTo>
                  <a:close/>
                  <a:moveTo>
                    <a:pt x="123954" y="74609"/>
                  </a:moveTo>
                  <a:cubicBezTo>
                    <a:pt x="124250" y="73944"/>
                    <a:pt x="124546" y="73204"/>
                    <a:pt x="124842" y="72538"/>
                  </a:cubicBezTo>
                  <a:cubicBezTo>
                    <a:pt x="124028" y="78974"/>
                    <a:pt x="118628" y="82969"/>
                    <a:pt x="114781" y="82969"/>
                  </a:cubicBezTo>
                  <a:lnTo>
                    <a:pt x="114781" y="82599"/>
                  </a:lnTo>
                  <a:cubicBezTo>
                    <a:pt x="118924" y="81564"/>
                    <a:pt x="122327" y="78604"/>
                    <a:pt x="123954" y="74609"/>
                  </a:cubicBezTo>
                  <a:lnTo>
                    <a:pt x="123954" y="74609"/>
                  </a:lnTo>
                  <a:close/>
                  <a:moveTo>
                    <a:pt x="364465" y="509911"/>
                  </a:moveTo>
                  <a:lnTo>
                    <a:pt x="27114" y="509911"/>
                  </a:lnTo>
                  <a:lnTo>
                    <a:pt x="27114" y="83709"/>
                  </a:lnTo>
                  <a:cubicBezTo>
                    <a:pt x="27114" y="83413"/>
                    <a:pt x="27114" y="83191"/>
                    <a:pt x="27114" y="82895"/>
                  </a:cubicBezTo>
                  <a:lnTo>
                    <a:pt x="91773" y="82895"/>
                  </a:lnTo>
                  <a:lnTo>
                    <a:pt x="91773" y="82895"/>
                  </a:lnTo>
                  <a:lnTo>
                    <a:pt x="98209" y="82895"/>
                  </a:lnTo>
                  <a:lnTo>
                    <a:pt x="98209" y="115817"/>
                  </a:lnTo>
                  <a:cubicBezTo>
                    <a:pt x="98209" y="124176"/>
                    <a:pt x="105311" y="130465"/>
                    <a:pt x="114633" y="130465"/>
                  </a:cubicBezTo>
                  <a:lnTo>
                    <a:pt x="276798" y="130465"/>
                  </a:lnTo>
                  <a:cubicBezTo>
                    <a:pt x="286194" y="130465"/>
                    <a:pt x="293222" y="124176"/>
                    <a:pt x="293222" y="115817"/>
                  </a:cubicBezTo>
                  <a:lnTo>
                    <a:pt x="293222" y="82969"/>
                  </a:lnTo>
                  <a:lnTo>
                    <a:pt x="299658" y="82969"/>
                  </a:lnTo>
                  <a:lnTo>
                    <a:pt x="299658" y="82969"/>
                  </a:lnTo>
                  <a:lnTo>
                    <a:pt x="364317" y="82969"/>
                  </a:lnTo>
                  <a:cubicBezTo>
                    <a:pt x="364317" y="83191"/>
                    <a:pt x="364317" y="83487"/>
                    <a:pt x="364317" y="83783"/>
                  </a:cubicBezTo>
                  <a:lnTo>
                    <a:pt x="364317" y="5099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42">
              <a:extLst>
                <a:ext uri="{FF2B5EF4-FFF2-40B4-BE49-F238E27FC236}">
                  <a16:creationId xmlns:a16="http://schemas.microsoft.com/office/drawing/2014/main" id="{1B7C65BB-77CC-7244-A11E-FDD2A13330D7}"/>
                </a:ext>
              </a:extLst>
            </p:cNvPr>
            <p:cNvSpPr/>
            <p:nvPr/>
          </p:nvSpPr>
          <p:spPr>
            <a:xfrm>
              <a:off x="4230765" y="1656461"/>
              <a:ext cx="281126" cy="186431"/>
            </a:xfrm>
            <a:custGeom>
              <a:avLst/>
              <a:gdLst>
                <a:gd name="connsiteX0" fmla="*/ 267699 w 281126"/>
                <a:gd name="connsiteY0" fmla="*/ 96953 h 186431"/>
                <a:gd name="connsiteX1" fmla="*/ 241140 w 281126"/>
                <a:gd name="connsiteY1" fmla="*/ 96953 h 186431"/>
                <a:gd name="connsiteX2" fmla="*/ 213767 w 281126"/>
                <a:gd name="connsiteY2" fmla="*/ 69654 h 186431"/>
                <a:gd name="connsiteX3" fmla="*/ 201264 w 281126"/>
                <a:gd name="connsiteY3" fmla="*/ 66103 h 186431"/>
                <a:gd name="connsiteX4" fmla="*/ 191721 w 281126"/>
                <a:gd name="connsiteY4" fmla="*/ 74832 h 186431"/>
                <a:gd name="connsiteX5" fmla="*/ 176185 w 281126"/>
                <a:gd name="connsiteY5" fmla="*/ 121662 h 186431"/>
                <a:gd name="connsiteX6" fmla="*/ 153399 w 281126"/>
                <a:gd name="connsiteY6" fmla="*/ 11209 h 186431"/>
                <a:gd name="connsiteX7" fmla="*/ 140600 w 281126"/>
                <a:gd name="connsiteY7" fmla="*/ 556 h 186431"/>
                <a:gd name="connsiteX8" fmla="*/ 127432 w 281126"/>
                <a:gd name="connsiteY8" fmla="*/ 10765 h 186431"/>
                <a:gd name="connsiteX9" fmla="*/ 104867 w 281126"/>
                <a:gd name="connsiteY9" fmla="*/ 104721 h 186431"/>
                <a:gd name="connsiteX10" fmla="*/ 87852 w 281126"/>
                <a:gd name="connsiteY10" fmla="*/ 72021 h 186431"/>
                <a:gd name="connsiteX11" fmla="*/ 77865 w 281126"/>
                <a:gd name="connsiteY11" fmla="*/ 64993 h 186431"/>
                <a:gd name="connsiteX12" fmla="*/ 66324 w 281126"/>
                <a:gd name="connsiteY12" fmla="*/ 69062 h 186431"/>
                <a:gd name="connsiteX13" fmla="*/ 40134 w 281126"/>
                <a:gd name="connsiteY13" fmla="*/ 96879 h 186431"/>
                <a:gd name="connsiteX14" fmla="*/ 13871 w 281126"/>
                <a:gd name="connsiteY14" fmla="*/ 96879 h 186431"/>
                <a:gd name="connsiteX15" fmla="*/ 555 w 281126"/>
                <a:gd name="connsiteY15" fmla="*/ 110195 h 186431"/>
                <a:gd name="connsiteX16" fmla="*/ 13871 w 281126"/>
                <a:gd name="connsiteY16" fmla="*/ 123512 h 186431"/>
                <a:gd name="connsiteX17" fmla="*/ 45905 w 281126"/>
                <a:gd name="connsiteY17" fmla="*/ 123512 h 186431"/>
                <a:gd name="connsiteX18" fmla="*/ 55596 w 281126"/>
                <a:gd name="connsiteY18" fmla="*/ 119295 h 186431"/>
                <a:gd name="connsiteX19" fmla="*/ 72834 w 281126"/>
                <a:gd name="connsiteY19" fmla="*/ 100947 h 186431"/>
                <a:gd name="connsiteX20" fmla="*/ 97617 w 281126"/>
                <a:gd name="connsiteY20" fmla="*/ 148517 h 186431"/>
                <a:gd name="connsiteX21" fmla="*/ 111082 w 281126"/>
                <a:gd name="connsiteY21" fmla="*/ 155545 h 186431"/>
                <a:gd name="connsiteX22" fmla="*/ 122401 w 281126"/>
                <a:gd name="connsiteY22" fmla="*/ 145410 h 186431"/>
                <a:gd name="connsiteX23" fmla="*/ 139343 w 281126"/>
                <a:gd name="connsiteY23" fmla="*/ 74832 h 186431"/>
                <a:gd name="connsiteX24" fmla="*/ 160131 w 281126"/>
                <a:gd name="connsiteY24" fmla="*/ 175520 h 186431"/>
                <a:gd name="connsiteX25" fmla="*/ 172412 w 281126"/>
                <a:gd name="connsiteY25" fmla="*/ 186099 h 186431"/>
                <a:gd name="connsiteX26" fmla="*/ 173225 w 281126"/>
                <a:gd name="connsiteY26" fmla="*/ 186099 h 186431"/>
                <a:gd name="connsiteX27" fmla="*/ 185876 w 281126"/>
                <a:gd name="connsiteY27" fmla="*/ 177000 h 186431"/>
                <a:gd name="connsiteX28" fmla="*/ 210290 w 281126"/>
                <a:gd name="connsiteY28" fmla="*/ 103537 h 186431"/>
                <a:gd name="connsiteX29" fmla="*/ 226344 w 281126"/>
                <a:gd name="connsiteY29" fmla="*/ 119517 h 186431"/>
                <a:gd name="connsiteX30" fmla="*/ 235739 w 281126"/>
                <a:gd name="connsiteY30" fmla="*/ 123437 h 186431"/>
                <a:gd name="connsiteX31" fmla="*/ 267773 w 281126"/>
                <a:gd name="connsiteY31" fmla="*/ 123437 h 186431"/>
                <a:gd name="connsiteX32" fmla="*/ 281089 w 281126"/>
                <a:gd name="connsiteY32" fmla="*/ 110121 h 186431"/>
                <a:gd name="connsiteX33" fmla="*/ 267699 w 281126"/>
                <a:gd name="connsiteY33" fmla="*/ 96953 h 18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1126" h="186431">
                  <a:moveTo>
                    <a:pt x="267699" y="96953"/>
                  </a:moveTo>
                  <a:lnTo>
                    <a:pt x="241140" y="96953"/>
                  </a:lnTo>
                  <a:lnTo>
                    <a:pt x="213767" y="69654"/>
                  </a:lnTo>
                  <a:cubicBezTo>
                    <a:pt x="210512" y="66399"/>
                    <a:pt x="205777" y="65067"/>
                    <a:pt x="201264" y="66103"/>
                  </a:cubicBezTo>
                  <a:cubicBezTo>
                    <a:pt x="196751" y="67138"/>
                    <a:pt x="193126" y="70467"/>
                    <a:pt x="191721" y="74832"/>
                  </a:cubicBezTo>
                  <a:lnTo>
                    <a:pt x="176185" y="121662"/>
                  </a:lnTo>
                  <a:lnTo>
                    <a:pt x="153399" y="11209"/>
                  </a:lnTo>
                  <a:cubicBezTo>
                    <a:pt x="152141" y="5069"/>
                    <a:pt x="146814" y="704"/>
                    <a:pt x="140600" y="556"/>
                  </a:cubicBezTo>
                  <a:cubicBezTo>
                    <a:pt x="134386" y="482"/>
                    <a:pt x="128911" y="4699"/>
                    <a:pt x="127432" y="10765"/>
                  </a:cubicBezTo>
                  <a:lnTo>
                    <a:pt x="104867" y="104721"/>
                  </a:lnTo>
                  <a:lnTo>
                    <a:pt x="87852" y="72021"/>
                  </a:lnTo>
                  <a:cubicBezTo>
                    <a:pt x="85855" y="68174"/>
                    <a:pt x="82155" y="65585"/>
                    <a:pt x="77865" y="64993"/>
                  </a:cubicBezTo>
                  <a:cubicBezTo>
                    <a:pt x="73574" y="64401"/>
                    <a:pt x="69283" y="65955"/>
                    <a:pt x="66324" y="69062"/>
                  </a:cubicBezTo>
                  <a:lnTo>
                    <a:pt x="40134" y="96879"/>
                  </a:lnTo>
                  <a:lnTo>
                    <a:pt x="13871" y="96879"/>
                  </a:lnTo>
                  <a:cubicBezTo>
                    <a:pt x="6547" y="96879"/>
                    <a:pt x="555" y="102871"/>
                    <a:pt x="555" y="110195"/>
                  </a:cubicBezTo>
                  <a:cubicBezTo>
                    <a:pt x="555" y="117519"/>
                    <a:pt x="6547" y="123512"/>
                    <a:pt x="13871" y="123512"/>
                  </a:cubicBezTo>
                  <a:lnTo>
                    <a:pt x="45905" y="123512"/>
                  </a:lnTo>
                  <a:cubicBezTo>
                    <a:pt x="49604" y="123512"/>
                    <a:pt x="53081" y="121958"/>
                    <a:pt x="55596" y="119295"/>
                  </a:cubicBezTo>
                  <a:lnTo>
                    <a:pt x="72834" y="100947"/>
                  </a:lnTo>
                  <a:lnTo>
                    <a:pt x="97617" y="148517"/>
                  </a:lnTo>
                  <a:cubicBezTo>
                    <a:pt x="100207" y="153474"/>
                    <a:pt x="105533" y="156285"/>
                    <a:pt x="111082" y="155545"/>
                  </a:cubicBezTo>
                  <a:cubicBezTo>
                    <a:pt x="116630" y="154879"/>
                    <a:pt x="121143" y="150810"/>
                    <a:pt x="122401" y="145410"/>
                  </a:cubicBezTo>
                  <a:lnTo>
                    <a:pt x="139343" y="74832"/>
                  </a:lnTo>
                  <a:lnTo>
                    <a:pt x="160131" y="175520"/>
                  </a:lnTo>
                  <a:cubicBezTo>
                    <a:pt x="161315" y="181438"/>
                    <a:pt x="166345" y="185803"/>
                    <a:pt x="172412" y="186099"/>
                  </a:cubicBezTo>
                  <a:cubicBezTo>
                    <a:pt x="172708" y="186099"/>
                    <a:pt x="172930" y="186099"/>
                    <a:pt x="173225" y="186099"/>
                  </a:cubicBezTo>
                  <a:cubicBezTo>
                    <a:pt x="178922" y="186099"/>
                    <a:pt x="184027" y="182474"/>
                    <a:pt x="185876" y="177000"/>
                  </a:cubicBezTo>
                  <a:lnTo>
                    <a:pt x="210290" y="103537"/>
                  </a:lnTo>
                  <a:lnTo>
                    <a:pt x="226344" y="119517"/>
                  </a:lnTo>
                  <a:cubicBezTo>
                    <a:pt x="228859" y="122032"/>
                    <a:pt x="232188" y="123437"/>
                    <a:pt x="235739" y="123437"/>
                  </a:cubicBezTo>
                  <a:lnTo>
                    <a:pt x="267773" y="123437"/>
                  </a:lnTo>
                  <a:cubicBezTo>
                    <a:pt x="275097" y="123437"/>
                    <a:pt x="281089" y="117445"/>
                    <a:pt x="281089" y="110121"/>
                  </a:cubicBezTo>
                  <a:cubicBezTo>
                    <a:pt x="281089" y="102797"/>
                    <a:pt x="275023" y="96953"/>
                    <a:pt x="267699" y="96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54" name="Forma libre 54">
            <a:extLst>
              <a:ext uri="{FF2B5EF4-FFF2-40B4-BE49-F238E27FC236}">
                <a16:creationId xmlns:a16="http://schemas.microsoft.com/office/drawing/2014/main" id="{59E68838-F57C-AB4A-84F6-823D72D4C0A6}"/>
              </a:ext>
            </a:extLst>
          </p:cNvPr>
          <p:cNvSpPr/>
          <p:nvPr/>
        </p:nvSpPr>
        <p:spPr>
          <a:xfrm>
            <a:off x="11766329" y="9786871"/>
            <a:ext cx="887910" cy="805284"/>
          </a:xfrm>
          <a:custGeom>
            <a:avLst/>
            <a:gdLst>
              <a:gd name="connsiteX0" fmla="*/ 532718 w 532660"/>
              <a:gd name="connsiteY0" fmla="*/ 216288 h 483093"/>
              <a:gd name="connsiteX1" fmla="*/ 469391 w 532660"/>
              <a:gd name="connsiteY1" fmla="*/ 63370 h 483093"/>
              <a:gd name="connsiteX2" fmla="*/ 316473 w 532660"/>
              <a:gd name="connsiteY2" fmla="*/ 43 h 483093"/>
              <a:gd name="connsiteX3" fmla="*/ 165552 w 532660"/>
              <a:gd name="connsiteY3" fmla="*/ 61447 h 483093"/>
              <a:gd name="connsiteX4" fmla="*/ 154529 w 532660"/>
              <a:gd name="connsiteY4" fmla="*/ 59819 h 483093"/>
              <a:gd name="connsiteX5" fmla="*/ 59168 w 532660"/>
              <a:gd name="connsiteY5" fmla="*/ 118486 h 483093"/>
              <a:gd name="connsiteX6" fmla="*/ 131 w 532660"/>
              <a:gd name="connsiteY6" fmla="*/ 273105 h 483093"/>
              <a:gd name="connsiteX7" fmla="*/ 67676 w 532660"/>
              <a:gd name="connsiteY7" fmla="*/ 424174 h 483093"/>
              <a:gd name="connsiteX8" fmla="*/ 203800 w 532660"/>
              <a:gd name="connsiteY8" fmla="*/ 482988 h 483093"/>
              <a:gd name="connsiteX9" fmla="*/ 216155 w 532660"/>
              <a:gd name="connsiteY9" fmla="*/ 483358 h 483093"/>
              <a:gd name="connsiteX10" fmla="*/ 344067 w 532660"/>
              <a:gd name="connsiteY10" fmla="*/ 441633 h 483093"/>
              <a:gd name="connsiteX11" fmla="*/ 349468 w 532660"/>
              <a:gd name="connsiteY11" fmla="*/ 430092 h 483093"/>
              <a:gd name="connsiteX12" fmla="*/ 469391 w 532660"/>
              <a:gd name="connsiteY12" fmla="*/ 369280 h 483093"/>
              <a:gd name="connsiteX13" fmla="*/ 532718 w 532660"/>
              <a:gd name="connsiteY13" fmla="*/ 216288 h 483093"/>
              <a:gd name="connsiteX14" fmla="*/ 460439 w 532660"/>
              <a:gd name="connsiteY14" fmla="*/ 92963 h 483093"/>
              <a:gd name="connsiteX15" fmla="*/ 193147 w 532660"/>
              <a:gd name="connsiteY15" fmla="*/ 360254 h 483093"/>
              <a:gd name="connsiteX16" fmla="*/ 182493 w 532660"/>
              <a:gd name="connsiteY16" fmla="*/ 350341 h 483093"/>
              <a:gd name="connsiteX17" fmla="*/ 173024 w 532660"/>
              <a:gd name="connsiteY17" fmla="*/ 340206 h 483093"/>
              <a:gd name="connsiteX18" fmla="*/ 440464 w 532660"/>
              <a:gd name="connsiteY18" fmla="*/ 72766 h 483093"/>
              <a:gd name="connsiteX19" fmla="*/ 450599 w 532660"/>
              <a:gd name="connsiteY19" fmla="*/ 82235 h 483093"/>
              <a:gd name="connsiteX20" fmla="*/ 460439 w 532660"/>
              <a:gd name="connsiteY20" fmla="*/ 92963 h 483093"/>
              <a:gd name="connsiteX21" fmla="*/ 316546 w 532660"/>
              <a:gd name="connsiteY21" fmla="*/ 26750 h 483093"/>
              <a:gd name="connsiteX22" fmla="*/ 418936 w 532660"/>
              <a:gd name="connsiteY22" fmla="*/ 56712 h 483093"/>
              <a:gd name="connsiteX23" fmla="*/ 156896 w 532660"/>
              <a:gd name="connsiteY23" fmla="*/ 318677 h 483093"/>
              <a:gd name="connsiteX24" fmla="*/ 126934 w 532660"/>
              <a:gd name="connsiteY24" fmla="*/ 216288 h 483093"/>
              <a:gd name="connsiteX25" fmla="*/ 182493 w 532660"/>
              <a:gd name="connsiteY25" fmla="*/ 82235 h 483093"/>
              <a:gd name="connsiteX26" fmla="*/ 316546 w 532660"/>
              <a:gd name="connsiteY26" fmla="*/ 26750 h 483093"/>
              <a:gd name="connsiteX27" fmla="*/ 26764 w 532660"/>
              <a:gd name="connsiteY27" fmla="*/ 272440 h 483093"/>
              <a:gd name="connsiteX28" fmla="*/ 26912 w 532660"/>
              <a:gd name="connsiteY28" fmla="*/ 258531 h 483093"/>
              <a:gd name="connsiteX29" fmla="*/ 104000 w 532660"/>
              <a:gd name="connsiteY29" fmla="*/ 256386 h 483093"/>
              <a:gd name="connsiteX30" fmla="*/ 111250 w 532660"/>
              <a:gd name="connsiteY30" fmla="*/ 284572 h 483093"/>
              <a:gd name="connsiteX31" fmla="*/ 27727 w 532660"/>
              <a:gd name="connsiteY31" fmla="*/ 286866 h 483093"/>
              <a:gd name="connsiteX32" fmla="*/ 26764 w 532660"/>
              <a:gd name="connsiteY32" fmla="*/ 272440 h 483093"/>
              <a:gd name="connsiteX33" fmla="*/ 78551 w 532660"/>
              <a:gd name="connsiteY33" fmla="*/ 136833 h 483093"/>
              <a:gd name="connsiteX34" fmla="*/ 137735 w 532660"/>
              <a:gd name="connsiteY34" fmla="*/ 94516 h 483093"/>
              <a:gd name="connsiteX35" fmla="*/ 100228 w 532660"/>
              <a:gd name="connsiteY35" fmla="*/ 216288 h 483093"/>
              <a:gd name="connsiteX36" fmla="*/ 100671 w 532660"/>
              <a:gd name="connsiteY36" fmla="*/ 229827 h 483093"/>
              <a:gd name="connsiteX37" fmla="*/ 29946 w 532660"/>
              <a:gd name="connsiteY37" fmla="*/ 231824 h 483093"/>
              <a:gd name="connsiteX38" fmla="*/ 78551 w 532660"/>
              <a:gd name="connsiteY38" fmla="*/ 136833 h 483093"/>
              <a:gd name="connsiteX39" fmla="*/ 205354 w 532660"/>
              <a:gd name="connsiteY39" fmla="*/ 456429 h 483093"/>
              <a:gd name="connsiteX40" fmla="*/ 86023 w 532660"/>
              <a:gd name="connsiteY40" fmla="*/ 404865 h 483093"/>
              <a:gd name="connsiteX41" fmla="*/ 32387 w 532660"/>
              <a:gd name="connsiteY41" fmla="*/ 313425 h 483093"/>
              <a:gd name="connsiteX42" fmla="*/ 121977 w 532660"/>
              <a:gd name="connsiteY42" fmla="*/ 310909 h 483093"/>
              <a:gd name="connsiteX43" fmla="*/ 163628 w 532660"/>
              <a:gd name="connsiteY43" fmla="*/ 369206 h 483093"/>
              <a:gd name="connsiteX44" fmla="*/ 309296 w 532660"/>
              <a:gd name="connsiteY44" fmla="*/ 432386 h 483093"/>
              <a:gd name="connsiteX45" fmla="*/ 205354 w 532660"/>
              <a:gd name="connsiteY45" fmla="*/ 456429 h 483093"/>
              <a:gd name="connsiteX46" fmla="*/ 316546 w 532660"/>
              <a:gd name="connsiteY46" fmla="*/ 405900 h 483093"/>
              <a:gd name="connsiteX47" fmla="*/ 214749 w 532660"/>
              <a:gd name="connsiteY47" fmla="*/ 376308 h 483093"/>
              <a:gd name="connsiteX48" fmla="*/ 476566 w 532660"/>
              <a:gd name="connsiteY48" fmla="*/ 114491 h 483093"/>
              <a:gd name="connsiteX49" fmla="*/ 506158 w 532660"/>
              <a:gd name="connsiteY49" fmla="*/ 216288 h 483093"/>
              <a:gd name="connsiteX50" fmla="*/ 450599 w 532660"/>
              <a:gd name="connsiteY50" fmla="*/ 350341 h 483093"/>
              <a:gd name="connsiteX51" fmla="*/ 316546 w 532660"/>
              <a:gd name="connsiteY51" fmla="*/ 405900 h 483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660" h="483093">
                <a:moveTo>
                  <a:pt x="532718" y="216288"/>
                </a:moveTo>
                <a:cubicBezTo>
                  <a:pt x="532718" y="158509"/>
                  <a:pt x="510227" y="104208"/>
                  <a:pt x="469391" y="63370"/>
                </a:cubicBezTo>
                <a:cubicBezTo>
                  <a:pt x="428553" y="22533"/>
                  <a:pt x="374251" y="43"/>
                  <a:pt x="316473" y="43"/>
                </a:cubicBezTo>
                <a:cubicBezTo>
                  <a:pt x="259656" y="43"/>
                  <a:pt x="206167" y="21793"/>
                  <a:pt x="165552" y="61447"/>
                </a:cubicBezTo>
                <a:cubicBezTo>
                  <a:pt x="162371" y="59375"/>
                  <a:pt x="158450" y="58710"/>
                  <a:pt x="154529" y="59819"/>
                </a:cubicBezTo>
                <a:cubicBezTo>
                  <a:pt x="118278" y="70547"/>
                  <a:pt x="85283" y="90891"/>
                  <a:pt x="59168" y="118486"/>
                </a:cubicBezTo>
                <a:cubicBezTo>
                  <a:pt x="19441" y="160433"/>
                  <a:pt x="-1496" y="215327"/>
                  <a:pt x="131" y="273105"/>
                </a:cubicBezTo>
                <a:cubicBezTo>
                  <a:pt x="1759" y="330810"/>
                  <a:pt x="25729" y="384520"/>
                  <a:pt x="67676" y="424174"/>
                </a:cubicBezTo>
                <a:cubicBezTo>
                  <a:pt x="104666" y="459166"/>
                  <a:pt x="153049" y="480029"/>
                  <a:pt x="203800" y="482988"/>
                </a:cubicBezTo>
                <a:cubicBezTo>
                  <a:pt x="207943" y="483210"/>
                  <a:pt x="212086" y="483358"/>
                  <a:pt x="216155" y="483358"/>
                </a:cubicBezTo>
                <a:cubicBezTo>
                  <a:pt x="262097" y="483358"/>
                  <a:pt x="307077" y="468710"/>
                  <a:pt x="344067" y="441633"/>
                </a:cubicBezTo>
                <a:cubicBezTo>
                  <a:pt x="347840" y="438822"/>
                  <a:pt x="349764" y="434457"/>
                  <a:pt x="349468" y="430092"/>
                </a:cubicBezTo>
                <a:cubicBezTo>
                  <a:pt x="394670" y="423212"/>
                  <a:pt x="436395" y="402201"/>
                  <a:pt x="469391" y="369280"/>
                </a:cubicBezTo>
                <a:cubicBezTo>
                  <a:pt x="510227" y="328369"/>
                  <a:pt x="532718" y="274067"/>
                  <a:pt x="532718" y="216288"/>
                </a:cubicBezTo>
                <a:close/>
                <a:moveTo>
                  <a:pt x="460439" y="92963"/>
                </a:moveTo>
                <a:lnTo>
                  <a:pt x="193147" y="360254"/>
                </a:lnTo>
                <a:cubicBezTo>
                  <a:pt x="189522" y="357073"/>
                  <a:pt x="185897" y="353818"/>
                  <a:pt x="182493" y="350341"/>
                </a:cubicBezTo>
                <a:cubicBezTo>
                  <a:pt x="179239" y="347086"/>
                  <a:pt x="176058" y="343683"/>
                  <a:pt x="173024" y="340206"/>
                </a:cubicBezTo>
                <a:lnTo>
                  <a:pt x="440464" y="72766"/>
                </a:lnTo>
                <a:cubicBezTo>
                  <a:pt x="443941" y="75799"/>
                  <a:pt x="447344" y="78906"/>
                  <a:pt x="450599" y="82235"/>
                </a:cubicBezTo>
                <a:cubicBezTo>
                  <a:pt x="454002" y="85713"/>
                  <a:pt x="457331" y="89264"/>
                  <a:pt x="460439" y="92963"/>
                </a:cubicBezTo>
                <a:close/>
                <a:moveTo>
                  <a:pt x="316546" y="26750"/>
                </a:moveTo>
                <a:cubicBezTo>
                  <a:pt x="353389" y="26750"/>
                  <a:pt x="388677" y="37181"/>
                  <a:pt x="418936" y="56712"/>
                </a:cubicBezTo>
                <a:lnTo>
                  <a:pt x="156896" y="318677"/>
                </a:lnTo>
                <a:cubicBezTo>
                  <a:pt x="137440" y="288419"/>
                  <a:pt x="126934" y="253131"/>
                  <a:pt x="126934" y="216288"/>
                </a:cubicBezTo>
                <a:cubicBezTo>
                  <a:pt x="126934" y="165612"/>
                  <a:pt x="146687" y="118042"/>
                  <a:pt x="182493" y="82235"/>
                </a:cubicBezTo>
                <a:cubicBezTo>
                  <a:pt x="218227" y="46429"/>
                  <a:pt x="265870" y="26750"/>
                  <a:pt x="316546" y="26750"/>
                </a:cubicBezTo>
                <a:close/>
                <a:moveTo>
                  <a:pt x="26764" y="272440"/>
                </a:moveTo>
                <a:cubicBezTo>
                  <a:pt x="26617" y="267779"/>
                  <a:pt x="26691" y="263192"/>
                  <a:pt x="26912" y="258531"/>
                </a:cubicBezTo>
                <a:lnTo>
                  <a:pt x="104000" y="256386"/>
                </a:lnTo>
                <a:cubicBezTo>
                  <a:pt x="105776" y="266003"/>
                  <a:pt x="108217" y="275399"/>
                  <a:pt x="111250" y="284572"/>
                </a:cubicBezTo>
                <a:lnTo>
                  <a:pt x="27727" y="286866"/>
                </a:lnTo>
                <a:cubicBezTo>
                  <a:pt x="27282" y="282131"/>
                  <a:pt x="26912" y="277248"/>
                  <a:pt x="26764" y="272440"/>
                </a:cubicBezTo>
                <a:close/>
                <a:moveTo>
                  <a:pt x="78551" y="136833"/>
                </a:moveTo>
                <a:cubicBezTo>
                  <a:pt x="95419" y="119004"/>
                  <a:pt x="115615" y="104652"/>
                  <a:pt x="137735" y="94516"/>
                </a:cubicBezTo>
                <a:cubicBezTo>
                  <a:pt x="113396" y="130101"/>
                  <a:pt x="100228" y="172196"/>
                  <a:pt x="100228" y="216288"/>
                </a:cubicBezTo>
                <a:cubicBezTo>
                  <a:pt x="100228" y="220801"/>
                  <a:pt x="100375" y="225314"/>
                  <a:pt x="100671" y="229827"/>
                </a:cubicBezTo>
                <a:lnTo>
                  <a:pt x="29946" y="231824"/>
                </a:lnTo>
                <a:cubicBezTo>
                  <a:pt x="36604" y="196387"/>
                  <a:pt x="53250" y="163614"/>
                  <a:pt x="78551" y="136833"/>
                </a:cubicBezTo>
                <a:close/>
                <a:moveTo>
                  <a:pt x="205354" y="456429"/>
                </a:moveTo>
                <a:cubicBezTo>
                  <a:pt x="160817" y="453840"/>
                  <a:pt x="118427" y="435567"/>
                  <a:pt x="86023" y="404865"/>
                </a:cubicBezTo>
                <a:cubicBezTo>
                  <a:pt x="59390" y="379711"/>
                  <a:pt x="41043" y="348122"/>
                  <a:pt x="32387" y="313425"/>
                </a:cubicBezTo>
                <a:lnTo>
                  <a:pt x="121977" y="310909"/>
                </a:lnTo>
                <a:cubicBezTo>
                  <a:pt x="132335" y="332216"/>
                  <a:pt x="146317" y="351895"/>
                  <a:pt x="163628" y="369206"/>
                </a:cubicBezTo>
                <a:cubicBezTo>
                  <a:pt x="202764" y="408342"/>
                  <a:pt x="254255" y="430610"/>
                  <a:pt x="309296" y="432386"/>
                </a:cubicBezTo>
                <a:cubicBezTo>
                  <a:pt x="277928" y="450067"/>
                  <a:pt x="241752" y="458501"/>
                  <a:pt x="205354" y="456429"/>
                </a:cubicBezTo>
                <a:close/>
                <a:moveTo>
                  <a:pt x="316546" y="405900"/>
                </a:moveTo>
                <a:cubicBezTo>
                  <a:pt x="279926" y="405900"/>
                  <a:pt x="244860" y="395543"/>
                  <a:pt x="214749" y="376308"/>
                </a:cubicBezTo>
                <a:lnTo>
                  <a:pt x="476566" y="114491"/>
                </a:lnTo>
                <a:cubicBezTo>
                  <a:pt x="495801" y="144601"/>
                  <a:pt x="506158" y="179668"/>
                  <a:pt x="506158" y="216288"/>
                </a:cubicBezTo>
                <a:cubicBezTo>
                  <a:pt x="506158" y="266965"/>
                  <a:pt x="486406" y="314534"/>
                  <a:pt x="450599" y="350341"/>
                </a:cubicBezTo>
                <a:cubicBezTo>
                  <a:pt x="414792" y="386222"/>
                  <a:pt x="367149" y="405900"/>
                  <a:pt x="316546" y="405900"/>
                </a:cubicBezTo>
                <a:close/>
              </a:path>
            </a:pathLst>
          </a:custGeom>
          <a:solidFill>
            <a:schemeClr val="bg1"/>
          </a:solidFill>
          <a:ln w="74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55" name="Grupo 309">
            <a:extLst>
              <a:ext uri="{FF2B5EF4-FFF2-40B4-BE49-F238E27FC236}">
                <a16:creationId xmlns:a16="http://schemas.microsoft.com/office/drawing/2014/main" id="{D0A5E0F9-82DD-2243-B651-BCE15CEB1A8A}"/>
              </a:ext>
            </a:extLst>
          </p:cNvPr>
          <p:cNvGrpSpPr/>
          <p:nvPr/>
        </p:nvGrpSpPr>
        <p:grpSpPr>
          <a:xfrm>
            <a:off x="9166937" y="8011221"/>
            <a:ext cx="714027" cy="866938"/>
            <a:chOff x="2772311" y="2130234"/>
            <a:chExt cx="428348" cy="520080"/>
          </a:xfrm>
          <a:solidFill>
            <a:schemeClr val="bg1"/>
          </a:solidFill>
        </p:grpSpPr>
        <p:sp>
          <p:nvSpPr>
            <p:cNvPr id="56" name="Forma libre 60">
              <a:extLst>
                <a:ext uri="{FF2B5EF4-FFF2-40B4-BE49-F238E27FC236}">
                  <a16:creationId xmlns:a16="http://schemas.microsoft.com/office/drawing/2014/main" id="{BF517403-AB5D-AC4C-8F63-3CB989BCDAB2}"/>
                </a:ext>
              </a:extLst>
            </p:cNvPr>
            <p:cNvSpPr/>
            <p:nvPr/>
          </p:nvSpPr>
          <p:spPr>
            <a:xfrm>
              <a:off x="2863529" y="2130234"/>
              <a:ext cx="244876" cy="244876"/>
            </a:xfrm>
            <a:custGeom>
              <a:avLst/>
              <a:gdLst>
                <a:gd name="connsiteX0" fmla="*/ 122771 w 244875"/>
                <a:gd name="connsiteY0" fmla="*/ 244987 h 244875"/>
                <a:gd name="connsiteX1" fmla="*/ 244987 w 244875"/>
                <a:gd name="connsiteY1" fmla="*/ 122771 h 244875"/>
                <a:gd name="connsiteX2" fmla="*/ 122771 w 244875"/>
                <a:gd name="connsiteY2" fmla="*/ 555 h 244875"/>
                <a:gd name="connsiteX3" fmla="*/ 555 w 244875"/>
                <a:gd name="connsiteY3" fmla="*/ 122771 h 244875"/>
                <a:gd name="connsiteX4" fmla="*/ 122771 w 244875"/>
                <a:gd name="connsiteY4" fmla="*/ 244987 h 244875"/>
                <a:gd name="connsiteX5" fmla="*/ 122771 w 244875"/>
                <a:gd name="connsiteY5" fmla="*/ 27114 h 244875"/>
                <a:gd name="connsiteX6" fmla="*/ 218354 w 244875"/>
                <a:gd name="connsiteY6" fmla="*/ 122697 h 244875"/>
                <a:gd name="connsiteX7" fmla="*/ 122771 w 244875"/>
                <a:gd name="connsiteY7" fmla="*/ 218280 h 244875"/>
                <a:gd name="connsiteX8" fmla="*/ 27188 w 244875"/>
                <a:gd name="connsiteY8" fmla="*/ 122697 h 244875"/>
                <a:gd name="connsiteX9" fmla="*/ 122771 w 244875"/>
                <a:gd name="connsiteY9" fmla="*/ 27114 h 24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875" h="244875">
                  <a:moveTo>
                    <a:pt x="122771" y="244987"/>
                  </a:moveTo>
                  <a:cubicBezTo>
                    <a:pt x="190167" y="244987"/>
                    <a:pt x="244987" y="190167"/>
                    <a:pt x="244987" y="122771"/>
                  </a:cubicBezTo>
                  <a:cubicBezTo>
                    <a:pt x="244987" y="55375"/>
                    <a:pt x="190167" y="555"/>
                    <a:pt x="122771" y="555"/>
                  </a:cubicBezTo>
                  <a:cubicBezTo>
                    <a:pt x="55374" y="555"/>
                    <a:pt x="555" y="55375"/>
                    <a:pt x="555" y="122771"/>
                  </a:cubicBezTo>
                  <a:cubicBezTo>
                    <a:pt x="555" y="190167"/>
                    <a:pt x="55374" y="244987"/>
                    <a:pt x="122771" y="244987"/>
                  </a:cubicBezTo>
                  <a:close/>
                  <a:moveTo>
                    <a:pt x="122771" y="27114"/>
                  </a:moveTo>
                  <a:cubicBezTo>
                    <a:pt x="175519" y="27114"/>
                    <a:pt x="218354" y="70023"/>
                    <a:pt x="218354" y="122697"/>
                  </a:cubicBezTo>
                  <a:cubicBezTo>
                    <a:pt x="218354" y="175371"/>
                    <a:pt x="175445" y="218280"/>
                    <a:pt x="122771" y="218280"/>
                  </a:cubicBezTo>
                  <a:cubicBezTo>
                    <a:pt x="70023" y="218280"/>
                    <a:pt x="27188" y="175371"/>
                    <a:pt x="27188" y="122697"/>
                  </a:cubicBezTo>
                  <a:cubicBezTo>
                    <a:pt x="27188" y="70023"/>
                    <a:pt x="70023" y="27114"/>
                    <a:pt x="122771" y="271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7" name="Forma libre 61">
              <a:extLst>
                <a:ext uri="{FF2B5EF4-FFF2-40B4-BE49-F238E27FC236}">
                  <a16:creationId xmlns:a16="http://schemas.microsoft.com/office/drawing/2014/main" id="{E1DAD44C-E19F-394D-BE7A-60DC34154317}"/>
                </a:ext>
              </a:extLst>
            </p:cNvPr>
            <p:cNvSpPr/>
            <p:nvPr/>
          </p:nvSpPr>
          <p:spPr>
            <a:xfrm>
              <a:off x="2772311" y="2426893"/>
              <a:ext cx="428348" cy="223421"/>
            </a:xfrm>
            <a:custGeom>
              <a:avLst/>
              <a:gdLst>
                <a:gd name="connsiteX0" fmla="*/ 427645 w 428347"/>
                <a:gd name="connsiteY0" fmla="*/ 116781 h 223421"/>
                <a:gd name="connsiteX1" fmla="*/ 391024 w 428347"/>
                <a:gd name="connsiteY1" fmla="*/ 46278 h 223421"/>
                <a:gd name="connsiteX2" fmla="*/ 289153 w 428347"/>
                <a:gd name="connsiteY2" fmla="*/ 928 h 223421"/>
                <a:gd name="connsiteX3" fmla="*/ 276576 w 428347"/>
                <a:gd name="connsiteY3" fmla="*/ 4627 h 223421"/>
                <a:gd name="connsiteX4" fmla="*/ 214063 w 428347"/>
                <a:gd name="connsiteY4" fmla="*/ 68842 h 223421"/>
                <a:gd name="connsiteX5" fmla="*/ 151919 w 428347"/>
                <a:gd name="connsiteY5" fmla="*/ 4627 h 223421"/>
                <a:gd name="connsiteX6" fmla="*/ 139268 w 428347"/>
                <a:gd name="connsiteY6" fmla="*/ 928 h 223421"/>
                <a:gd name="connsiteX7" fmla="*/ 38063 w 428347"/>
                <a:gd name="connsiteY7" fmla="*/ 45538 h 223421"/>
                <a:gd name="connsiteX8" fmla="*/ 555 w 428347"/>
                <a:gd name="connsiteY8" fmla="*/ 117299 h 223421"/>
                <a:gd name="connsiteX9" fmla="*/ 555 w 428347"/>
                <a:gd name="connsiteY9" fmla="*/ 209997 h 223421"/>
                <a:gd name="connsiteX10" fmla="*/ 13871 w 428347"/>
                <a:gd name="connsiteY10" fmla="*/ 223313 h 223421"/>
                <a:gd name="connsiteX11" fmla="*/ 414698 w 428347"/>
                <a:gd name="connsiteY11" fmla="*/ 223313 h 223421"/>
                <a:gd name="connsiteX12" fmla="*/ 428015 w 428347"/>
                <a:gd name="connsiteY12" fmla="*/ 209997 h 223421"/>
                <a:gd name="connsiteX13" fmla="*/ 427645 w 428347"/>
                <a:gd name="connsiteY13" fmla="*/ 116781 h 223421"/>
                <a:gd name="connsiteX14" fmla="*/ 27188 w 428347"/>
                <a:gd name="connsiteY14" fmla="*/ 196533 h 223421"/>
                <a:gd name="connsiteX15" fmla="*/ 27188 w 428347"/>
                <a:gd name="connsiteY15" fmla="*/ 117151 h 223421"/>
                <a:gd name="connsiteX16" fmla="*/ 53303 w 428347"/>
                <a:gd name="connsiteY16" fmla="*/ 67214 h 223421"/>
                <a:gd name="connsiteX17" fmla="*/ 138085 w 428347"/>
                <a:gd name="connsiteY17" fmla="*/ 28449 h 223421"/>
                <a:gd name="connsiteX18" fmla="*/ 204445 w 428347"/>
                <a:gd name="connsiteY18" fmla="*/ 97029 h 223421"/>
                <a:gd name="connsiteX19" fmla="*/ 213989 w 428347"/>
                <a:gd name="connsiteY19" fmla="*/ 101098 h 223421"/>
                <a:gd name="connsiteX20" fmla="*/ 213989 w 428347"/>
                <a:gd name="connsiteY20" fmla="*/ 101098 h 223421"/>
                <a:gd name="connsiteX21" fmla="*/ 223532 w 428347"/>
                <a:gd name="connsiteY21" fmla="*/ 97103 h 223421"/>
                <a:gd name="connsiteX22" fmla="*/ 290263 w 428347"/>
                <a:gd name="connsiteY22" fmla="*/ 28597 h 223421"/>
                <a:gd name="connsiteX23" fmla="*/ 375710 w 428347"/>
                <a:gd name="connsiteY23" fmla="*/ 67954 h 223421"/>
                <a:gd name="connsiteX24" fmla="*/ 401012 w 428347"/>
                <a:gd name="connsiteY24" fmla="*/ 116929 h 223421"/>
                <a:gd name="connsiteX25" fmla="*/ 401382 w 428347"/>
                <a:gd name="connsiteY25" fmla="*/ 196533 h 223421"/>
                <a:gd name="connsiteX26" fmla="*/ 27188 w 428347"/>
                <a:gd name="connsiteY26" fmla="*/ 196533 h 22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347" h="223421">
                  <a:moveTo>
                    <a:pt x="427645" y="116781"/>
                  </a:moveTo>
                  <a:cubicBezTo>
                    <a:pt x="427497" y="88669"/>
                    <a:pt x="413810" y="62258"/>
                    <a:pt x="391024" y="46278"/>
                  </a:cubicBezTo>
                  <a:cubicBezTo>
                    <a:pt x="361062" y="25119"/>
                    <a:pt x="326735" y="9880"/>
                    <a:pt x="289153" y="928"/>
                  </a:cubicBezTo>
                  <a:cubicBezTo>
                    <a:pt x="284566" y="-182"/>
                    <a:pt x="279832" y="1224"/>
                    <a:pt x="276576" y="4627"/>
                  </a:cubicBezTo>
                  <a:lnTo>
                    <a:pt x="214063" y="68842"/>
                  </a:lnTo>
                  <a:lnTo>
                    <a:pt x="151919" y="4627"/>
                  </a:lnTo>
                  <a:cubicBezTo>
                    <a:pt x="148664" y="1224"/>
                    <a:pt x="143855" y="-182"/>
                    <a:pt x="139268" y="928"/>
                  </a:cubicBezTo>
                  <a:cubicBezTo>
                    <a:pt x="101982" y="9732"/>
                    <a:pt x="67951" y="24749"/>
                    <a:pt x="38063" y="45538"/>
                  </a:cubicBezTo>
                  <a:cubicBezTo>
                    <a:pt x="14537" y="61962"/>
                    <a:pt x="555" y="88743"/>
                    <a:pt x="555" y="117299"/>
                  </a:cubicBezTo>
                  <a:lnTo>
                    <a:pt x="555" y="209997"/>
                  </a:lnTo>
                  <a:cubicBezTo>
                    <a:pt x="555" y="217321"/>
                    <a:pt x="6547" y="223313"/>
                    <a:pt x="13871" y="223313"/>
                  </a:cubicBezTo>
                  <a:lnTo>
                    <a:pt x="414698" y="223313"/>
                  </a:lnTo>
                  <a:cubicBezTo>
                    <a:pt x="422022" y="223313"/>
                    <a:pt x="428015" y="217321"/>
                    <a:pt x="428015" y="209997"/>
                  </a:cubicBezTo>
                  <a:cubicBezTo>
                    <a:pt x="428015" y="179221"/>
                    <a:pt x="427793" y="142305"/>
                    <a:pt x="427645" y="116781"/>
                  </a:cubicBezTo>
                  <a:close/>
                  <a:moveTo>
                    <a:pt x="27188" y="196533"/>
                  </a:moveTo>
                  <a:lnTo>
                    <a:pt x="27188" y="117151"/>
                  </a:lnTo>
                  <a:cubicBezTo>
                    <a:pt x="27188" y="97325"/>
                    <a:pt x="36953" y="78681"/>
                    <a:pt x="53303" y="67214"/>
                  </a:cubicBezTo>
                  <a:cubicBezTo>
                    <a:pt x="78456" y="49681"/>
                    <a:pt x="106939" y="36660"/>
                    <a:pt x="138085" y="28449"/>
                  </a:cubicBezTo>
                  <a:lnTo>
                    <a:pt x="204445" y="97029"/>
                  </a:lnTo>
                  <a:cubicBezTo>
                    <a:pt x="206961" y="99618"/>
                    <a:pt x="210364" y="101098"/>
                    <a:pt x="213989" y="101098"/>
                  </a:cubicBezTo>
                  <a:cubicBezTo>
                    <a:pt x="213989" y="101098"/>
                    <a:pt x="213989" y="101098"/>
                    <a:pt x="213989" y="101098"/>
                  </a:cubicBezTo>
                  <a:cubicBezTo>
                    <a:pt x="217614" y="101098"/>
                    <a:pt x="221017" y="99618"/>
                    <a:pt x="223532" y="97103"/>
                  </a:cubicBezTo>
                  <a:lnTo>
                    <a:pt x="290263" y="28597"/>
                  </a:lnTo>
                  <a:cubicBezTo>
                    <a:pt x="321705" y="36882"/>
                    <a:pt x="350409" y="50125"/>
                    <a:pt x="375710" y="67954"/>
                  </a:cubicBezTo>
                  <a:cubicBezTo>
                    <a:pt x="391468" y="79051"/>
                    <a:pt x="400938" y="97325"/>
                    <a:pt x="401012" y="116929"/>
                  </a:cubicBezTo>
                  <a:cubicBezTo>
                    <a:pt x="401160" y="138828"/>
                    <a:pt x="401308" y="169086"/>
                    <a:pt x="401382" y="196533"/>
                  </a:cubicBezTo>
                  <a:lnTo>
                    <a:pt x="27188" y="1965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62">
              <a:extLst>
                <a:ext uri="{FF2B5EF4-FFF2-40B4-BE49-F238E27FC236}">
                  <a16:creationId xmlns:a16="http://schemas.microsoft.com/office/drawing/2014/main" id="{A6BEC7D4-6651-9348-A02C-9D06C5C53AD5}"/>
                </a:ext>
              </a:extLst>
            </p:cNvPr>
            <p:cNvSpPr/>
            <p:nvPr/>
          </p:nvSpPr>
          <p:spPr>
            <a:xfrm>
              <a:off x="3039381" y="2516339"/>
              <a:ext cx="80639" cy="80639"/>
            </a:xfrm>
            <a:custGeom>
              <a:avLst/>
              <a:gdLst>
                <a:gd name="connsiteX0" fmla="*/ 50418 w 80638"/>
                <a:gd name="connsiteY0" fmla="*/ 555 h 80638"/>
                <a:gd name="connsiteX1" fmla="*/ 30665 w 80638"/>
                <a:gd name="connsiteY1" fmla="*/ 555 h 80638"/>
                <a:gd name="connsiteX2" fmla="*/ 30665 w 80638"/>
                <a:gd name="connsiteY2" fmla="*/ 30665 h 80638"/>
                <a:gd name="connsiteX3" fmla="*/ 555 w 80638"/>
                <a:gd name="connsiteY3" fmla="*/ 30665 h 80638"/>
                <a:gd name="connsiteX4" fmla="*/ 555 w 80638"/>
                <a:gd name="connsiteY4" fmla="*/ 50418 h 80638"/>
                <a:gd name="connsiteX5" fmla="*/ 30665 w 80638"/>
                <a:gd name="connsiteY5" fmla="*/ 50418 h 80638"/>
                <a:gd name="connsiteX6" fmla="*/ 30665 w 80638"/>
                <a:gd name="connsiteY6" fmla="*/ 80454 h 80638"/>
                <a:gd name="connsiteX7" fmla="*/ 50418 w 80638"/>
                <a:gd name="connsiteY7" fmla="*/ 80454 h 80638"/>
                <a:gd name="connsiteX8" fmla="*/ 50418 w 80638"/>
                <a:gd name="connsiteY8" fmla="*/ 50418 h 80638"/>
                <a:gd name="connsiteX9" fmla="*/ 80528 w 80638"/>
                <a:gd name="connsiteY9" fmla="*/ 50418 h 80638"/>
                <a:gd name="connsiteX10" fmla="*/ 80528 w 80638"/>
                <a:gd name="connsiteY10" fmla="*/ 30665 h 80638"/>
                <a:gd name="connsiteX11" fmla="*/ 50418 w 80638"/>
                <a:gd name="connsiteY11" fmla="*/ 30665 h 8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38" h="80638">
                  <a:moveTo>
                    <a:pt x="50418" y="555"/>
                  </a:moveTo>
                  <a:lnTo>
                    <a:pt x="30665" y="555"/>
                  </a:lnTo>
                  <a:lnTo>
                    <a:pt x="30665" y="30665"/>
                  </a:lnTo>
                  <a:lnTo>
                    <a:pt x="555" y="30665"/>
                  </a:lnTo>
                  <a:lnTo>
                    <a:pt x="555" y="50418"/>
                  </a:lnTo>
                  <a:lnTo>
                    <a:pt x="30665" y="50418"/>
                  </a:lnTo>
                  <a:lnTo>
                    <a:pt x="30665" y="80454"/>
                  </a:lnTo>
                  <a:lnTo>
                    <a:pt x="50418" y="80454"/>
                  </a:lnTo>
                  <a:lnTo>
                    <a:pt x="50418" y="50418"/>
                  </a:lnTo>
                  <a:lnTo>
                    <a:pt x="80528" y="50418"/>
                  </a:lnTo>
                  <a:lnTo>
                    <a:pt x="80528" y="30665"/>
                  </a:lnTo>
                  <a:lnTo>
                    <a:pt x="50418" y="30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445A251-87DB-F54C-B513-E9ACB1862C5F}"/>
              </a:ext>
            </a:extLst>
          </p:cNvPr>
          <p:cNvGrpSpPr/>
          <p:nvPr/>
        </p:nvGrpSpPr>
        <p:grpSpPr>
          <a:xfrm>
            <a:off x="15820441" y="4798313"/>
            <a:ext cx="5709296" cy="1538882"/>
            <a:chOff x="1893579" y="10282419"/>
            <a:chExt cx="5709296" cy="1538882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A29778A6-9C2A-C242-BBA8-202727AD2146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Success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BECF031F-4917-F74A-91DA-B5A2D2E138AC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F05DF81-6545-7B49-93A9-73E4023CE48C}"/>
              </a:ext>
            </a:extLst>
          </p:cNvPr>
          <p:cNvGrpSpPr/>
          <p:nvPr/>
        </p:nvGrpSpPr>
        <p:grpSpPr>
          <a:xfrm>
            <a:off x="15820441" y="10385169"/>
            <a:ext cx="5709296" cy="1538882"/>
            <a:chOff x="1893579" y="10282419"/>
            <a:chExt cx="5709296" cy="1538882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86C7F702-3F3A-9E43-907C-CE033963409F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Business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AA7C8723-EB60-9247-AC62-20DF7C0DC94C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54C93AF-0565-5B4F-8DFB-3EE414256F4E}"/>
              </a:ext>
            </a:extLst>
          </p:cNvPr>
          <p:cNvGrpSpPr/>
          <p:nvPr/>
        </p:nvGrpSpPr>
        <p:grpSpPr>
          <a:xfrm flipH="1">
            <a:off x="2847913" y="4798313"/>
            <a:ext cx="5709296" cy="1538882"/>
            <a:chOff x="1893579" y="10282419"/>
            <a:chExt cx="5709296" cy="1538882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637805B9-0751-A74E-A6BF-672171A95BCD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Idea</a:t>
              </a: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C0CF7786-4504-3244-998E-82FE95E7E31D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5E133DA-1C01-4C47-A8A3-677ED8107891}"/>
              </a:ext>
            </a:extLst>
          </p:cNvPr>
          <p:cNvGrpSpPr/>
          <p:nvPr/>
        </p:nvGrpSpPr>
        <p:grpSpPr>
          <a:xfrm flipH="1">
            <a:off x="2847913" y="10385169"/>
            <a:ext cx="5709296" cy="1538882"/>
            <a:chOff x="1893579" y="10282419"/>
            <a:chExt cx="5709296" cy="1538882"/>
          </a:xfrm>
        </p:grpSpPr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F0E94156-A396-614C-8201-496807D3CA95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Research</a:t>
              </a: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82B89DEB-C0EB-8545-B73B-777CDF385895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413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426584-A6BC-4A4B-BAE1-B9461B325949}"/>
              </a:ext>
            </a:extLst>
          </p:cNvPr>
          <p:cNvGrpSpPr/>
          <p:nvPr/>
        </p:nvGrpSpPr>
        <p:grpSpPr>
          <a:xfrm>
            <a:off x="2678308" y="4983472"/>
            <a:ext cx="19031035" cy="7420911"/>
            <a:chOff x="1892817" y="4943715"/>
            <a:chExt cx="19031035" cy="742091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72FAE71-2D3B-9A4B-B90E-28137E8D544D}"/>
                </a:ext>
              </a:extLst>
            </p:cNvPr>
            <p:cNvSpPr/>
            <p:nvPr/>
          </p:nvSpPr>
          <p:spPr>
            <a:xfrm>
              <a:off x="11282172" y="4952186"/>
              <a:ext cx="2215652" cy="22156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2"/>
                </a:solidFill>
                <a:latin typeface="Roboto Medium" panose="02000000000000000000" pitchFamily="2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A54F98B-B691-EC49-89BD-BCB9040FC9BE}"/>
                </a:ext>
              </a:extLst>
            </p:cNvPr>
            <p:cNvSpPr/>
            <p:nvPr/>
          </p:nvSpPr>
          <p:spPr>
            <a:xfrm>
              <a:off x="11466810" y="7422999"/>
              <a:ext cx="1846376" cy="18463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2"/>
                </a:solidFill>
                <a:latin typeface="Roboto Medium" panose="02000000000000000000" pitchFamily="2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9AB0D6-496F-6E44-AB63-A1A0FEB060FE}"/>
                </a:ext>
              </a:extLst>
            </p:cNvPr>
            <p:cNvSpPr/>
            <p:nvPr/>
          </p:nvSpPr>
          <p:spPr>
            <a:xfrm>
              <a:off x="11651448" y="9524536"/>
              <a:ext cx="1477101" cy="147710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2"/>
                </a:solidFill>
                <a:latin typeface="Roboto Medium" panose="02000000000000000000" pitchFamily="2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B1DF70B-B483-744D-BBB1-EE88C7454817}"/>
                </a:ext>
              </a:extLst>
            </p:cNvPr>
            <p:cNvSpPr/>
            <p:nvPr/>
          </p:nvSpPr>
          <p:spPr>
            <a:xfrm>
              <a:off x="11836085" y="11256800"/>
              <a:ext cx="1107826" cy="110782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2"/>
                </a:solidFill>
                <a:latin typeface="Roboto Medium" panose="02000000000000000000" pitchFamily="2" charset="0"/>
              </a:endParaRPr>
            </a:p>
          </p:txBody>
        </p:sp>
        <p:graphicFrame>
          <p:nvGraphicFramePr>
            <p:cNvPr id="37" name="Chart 36">
              <a:extLst>
                <a:ext uri="{FF2B5EF4-FFF2-40B4-BE49-F238E27FC236}">
                  <a16:creationId xmlns:a16="http://schemas.microsoft.com/office/drawing/2014/main" id="{A4595769-CB6D-7B49-942E-F533984BD4B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83793047"/>
                </p:ext>
              </p:extLst>
            </p:nvPr>
          </p:nvGraphicFramePr>
          <p:xfrm>
            <a:off x="1892817" y="5229669"/>
            <a:ext cx="5456971" cy="66382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697F32-813C-BD4B-9BEF-D0622B51AC1F}"/>
                </a:ext>
              </a:extLst>
            </p:cNvPr>
            <p:cNvSpPr/>
            <p:nvPr/>
          </p:nvSpPr>
          <p:spPr>
            <a:xfrm>
              <a:off x="8088610" y="7636618"/>
              <a:ext cx="2049252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itchFamily="34" charset="0"/>
                </a:rPr>
                <a:t>35%</a:t>
              </a:r>
              <a:endParaRPr lang="ko-KR" altLang="en-US" sz="2800" dirty="0">
                <a:solidFill>
                  <a:schemeClr val="tx2"/>
                </a:solidFill>
                <a:latin typeface="Roboto Medium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22CEACF-67CB-D845-8F63-D31AFBCD280C}"/>
                </a:ext>
              </a:extLst>
            </p:cNvPr>
            <p:cNvSpPr/>
            <p:nvPr/>
          </p:nvSpPr>
          <p:spPr>
            <a:xfrm>
              <a:off x="8104876" y="9553518"/>
              <a:ext cx="2049252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itchFamily="34" charset="0"/>
                </a:rPr>
                <a:t>20%</a:t>
              </a:r>
              <a:endParaRPr lang="ko-KR" altLang="en-US" sz="2800" dirty="0">
                <a:solidFill>
                  <a:schemeClr val="tx2"/>
                </a:solidFill>
                <a:latin typeface="Roboto Medium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51ADFD-52FF-414B-9583-C56557B8C8C8}"/>
                </a:ext>
              </a:extLst>
            </p:cNvPr>
            <p:cNvSpPr/>
            <p:nvPr/>
          </p:nvSpPr>
          <p:spPr>
            <a:xfrm>
              <a:off x="8074233" y="11101147"/>
              <a:ext cx="2049252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itchFamily="34" charset="0"/>
                </a:rPr>
                <a:t>15%</a:t>
              </a:r>
              <a:endParaRPr lang="ko-KR" altLang="en-US" sz="2800" dirty="0">
                <a:solidFill>
                  <a:schemeClr val="tx2"/>
                </a:solidFill>
                <a:latin typeface="Roboto Medium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563C08B-FB3A-BB4F-9D52-0E65CAA27590}"/>
                </a:ext>
              </a:extLst>
            </p:cNvPr>
            <p:cNvSpPr/>
            <p:nvPr/>
          </p:nvSpPr>
          <p:spPr>
            <a:xfrm>
              <a:off x="8074233" y="5350443"/>
              <a:ext cx="2049252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itchFamily="34" charset="0"/>
                </a:rPr>
                <a:t>30%</a:t>
              </a:r>
              <a:endParaRPr lang="ko-KR" altLang="en-US" sz="2800" dirty="0">
                <a:solidFill>
                  <a:schemeClr val="tx2"/>
                </a:solidFill>
                <a:latin typeface="Roboto Medium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46" name="Block Arc 14">
              <a:extLst>
                <a:ext uri="{FF2B5EF4-FFF2-40B4-BE49-F238E27FC236}">
                  <a16:creationId xmlns:a16="http://schemas.microsoft.com/office/drawing/2014/main" id="{D886F757-5EC2-9F4A-8D2E-8B98C199D829}"/>
                </a:ext>
              </a:extLst>
            </p:cNvPr>
            <p:cNvSpPr/>
            <p:nvPr/>
          </p:nvSpPr>
          <p:spPr>
            <a:xfrm rot="16200000">
              <a:off x="3890028" y="7935315"/>
              <a:ext cx="1380743" cy="1381652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>
                <a:solidFill>
                  <a:schemeClr val="tx2"/>
                </a:solidFill>
                <a:latin typeface="Roboto Medium" panose="02000000000000000000" pitchFamily="2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F7F90B6-0B2B-8348-BC83-17FB439F7B02}"/>
                </a:ext>
              </a:extLst>
            </p:cNvPr>
            <p:cNvCxnSpPr/>
            <p:nvPr/>
          </p:nvCxnSpPr>
          <p:spPr>
            <a:xfrm>
              <a:off x="8080748" y="6060012"/>
              <a:ext cx="3000249" cy="2"/>
            </a:xfrm>
            <a:prstGeom prst="straightConnector1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C1FB41C-393E-5948-9015-113C3D3A97D4}"/>
                </a:ext>
              </a:extLst>
            </p:cNvPr>
            <p:cNvCxnSpPr>
              <a:cxnSpLocks/>
            </p:cNvCxnSpPr>
            <p:nvPr/>
          </p:nvCxnSpPr>
          <p:spPr>
            <a:xfrm>
              <a:off x="8080748" y="8346187"/>
              <a:ext cx="3201424" cy="0"/>
            </a:xfrm>
            <a:prstGeom prst="straightConnector1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DA43BB-C792-7B43-A997-AF86DDBB1148}"/>
                </a:ext>
              </a:extLst>
            </p:cNvPr>
            <p:cNvCxnSpPr>
              <a:cxnSpLocks/>
            </p:cNvCxnSpPr>
            <p:nvPr/>
          </p:nvCxnSpPr>
          <p:spPr>
            <a:xfrm>
              <a:off x="8080748" y="10288302"/>
              <a:ext cx="3386062" cy="0"/>
            </a:xfrm>
            <a:prstGeom prst="straightConnector1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E5B041B-09F1-EA42-97CC-ED6F30E94842}"/>
                </a:ext>
              </a:extLst>
            </p:cNvPr>
            <p:cNvCxnSpPr>
              <a:cxnSpLocks/>
            </p:cNvCxnSpPr>
            <p:nvPr/>
          </p:nvCxnSpPr>
          <p:spPr>
            <a:xfrm>
              <a:off x="8080748" y="11864237"/>
              <a:ext cx="3570700" cy="0"/>
            </a:xfrm>
            <a:prstGeom prst="straightConnector1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6FAC745-99F8-764A-AE86-6AE60E70DF71}"/>
                </a:ext>
              </a:extLst>
            </p:cNvPr>
            <p:cNvGrpSpPr/>
            <p:nvPr/>
          </p:nvGrpSpPr>
          <p:grpSpPr>
            <a:xfrm>
              <a:off x="15214556" y="4943715"/>
              <a:ext cx="5709296" cy="7203373"/>
              <a:chOff x="1893579" y="10723427"/>
              <a:chExt cx="5709296" cy="7203373"/>
            </a:xfrm>
          </p:grpSpPr>
          <p:sp>
            <p:nvSpPr>
              <p:cNvPr id="74" name="CuadroTexto 395">
                <a:extLst>
                  <a:ext uri="{FF2B5EF4-FFF2-40B4-BE49-F238E27FC236}">
                    <a16:creationId xmlns:a16="http://schemas.microsoft.com/office/drawing/2014/main" id="{9C30B2D2-2E36-2D48-AD3F-712DC1755B0B}"/>
                  </a:ext>
                </a:extLst>
              </p:cNvPr>
              <p:cNvSpPr txBox="1"/>
              <p:nvPr/>
            </p:nvSpPr>
            <p:spPr>
              <a:xfrm flipH="1">
                <a:off x="1893579" y="10723427"/>
                <a:ext cx="55118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Health Care Consumer</a:t>
                </a:r>
              </a:p>
            </p:txBody>
          </p:sp>
          <p:sp>
            <p:nvSpPr>
              <p:cNvPr id="75" name="Rectangle 56">
                <a:extLst>
                  <a:ext uri="{FF2B5EF4-FFF2-40B4-BE49-F238E27FC236}">
                    <a16:creationId xmlns:a16="http://schemas.microsoft.com/office/drawing/2014/main" id="{175469E0-DD7C-624E-98F9-80B7C04FD47C}"/>
                  </a:ext>
                </a:extLst>
              </p:cNvPr>
              <p:cNvSpPr/>
              <p:nvPr/>
            </p:nvSpPr>
            <p:spPr>
              <a:xfrm flipH="1">
                <a:off x="1893579" y="11802046"/>
                <a:ext cx="5709296" cy="6124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 play an important role in online marketing.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 relationships with and satisfying customers.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</p:grpSp>
        <p:sp>
          <p:nvSpPr>
            <p:cNvPr id="82" name="Forma libre 22">
              <a:extLst>
                <a:ext uri="{FF2B5EF4-FFF2-40B4-BE49-F238E27FC236}">
                  <a16:creationId xmlns:a16="http://schemas.microsoft.com/office/drawing/2014/main" id="{10A2EB3C-A21B-B24C-AE7A-B89C444C3A21}"/>
                </a:ext>
              </a:extLst>
            </p:cNvPr>
            <p:cNvSpPr/>
            <p:nvPr/>
          </p:nvSpPr>
          <p:spPr>
            <a:xfrm>
              <a:off x="12044750" y="9912857"/>
              <a:ext cx="693959" cy="693959"/>
            </a:xfrm>
            <a:custGeom>
              <a:avLst/>
              <a:gdLst>
                <a:gd name="connsiteX0" fmla="*/ 299067 w 453500"/>
                <a:gd name="connsiteY0" fmla="*/ 453316 h 453500"/>
                <a:gd name="connsiteX1" fmla="*/ 154878 w 453500"/>
                <a:gd name="connsiteY1" fmla="*/ 453316 h 453500"/>
                <a:gd name="connsiteX2" fmla="*/ 141562 w 453500"/>
                <a:gd name="connsiteY2" fmla="*/ 440000 h 453500"/>
                <a:gd name="connsiteX3" fmla="*/ 141562 w 453500"/>
                <a:gd name="connsiteY3" fmla="*/ 312383 h 453500"/>
                <a:gd name="connsiteX4" fmla="*/ 13871 w 453500"/>
                <a:gd name="connsiteY4" fmla="*/ 312383 h 453500"/>
                <a:gd name="connsiteX5" fmla="*/ 555 w 453500"/>
                <a:gd name="connsiteY5" fmla="*/ 299067 h 453500"/>
                <a:gd name="connsiteX6" fmla="*/ 555 w 453500"/>
                <a:gd name="connsiteY6" fmla="*/ 154878 h 453500"/>
                <a:gd name="connsiteX7" fmla="*/ 13871 w 453500"/>
                <a:gd name="connsiteY7" fmla="*/ 141562 h 453500"/>
                <a:gd name="connsiteX8" fmla="*/ 141562 w 453500"/>
                <a:gd name="connsiteY8" fmla="*/ 141562 h 453500"/>
                <a:gd name="connsiteX9" fmla="*/ 141562 w 453500"/>
                <a:gd name="connsiteY9" fmla="*/ 13871 h 453500"/>
                <a:gd name="connsiteX10" fmla="*/ 154878 w 453500"/>
                <a:gd name="connsiteY10" fmla="*/ 555 h 453500"/>
                <a:gd name="connsiteX11" fmla="*/ 299067 w 453500"/>
                <a:gd name="connsiteY11" fmla="*/ 555 h 453500"/>
                <a:gd name="connsiteX12" fmla="*/ 312383 w 453500"/>
                <a:gd name="connsiteY12" fmla="*/ 13871 h 453500"/>
                <a:gd name="connsiteX13" fmla="*/ 312383 w 453500"/>
                <a:gd name="connsiteY13" fmla="*/ 141562 h 453500"/>
                <a:gd name="connsiteX14" fmla="*/ 440074 w 453500"/>
                <a:gd name="connsiteY14" fmla="*/ 141562 h 453500"/>
                <a:gd name="connsiteX15" fmla="*/ 453390 w 453500"/>
                <a:gd name="connsiteY15" fmla="*/ 154878 h 453500"/>
                <a:gd name="connsiteX16" fmla="*/ 453390 w 453500"/>
                <a:gd name="connsiteY16" fmla="*/ 299067 h 453500"/>
                <a:gd name="connsiteX17" fmla="*/ 440074 w 453500"/>
                <a:gd name="connsiteY17" fmla="*/ 312383 h 453500"/>
                <a:gd name="connsiteX18" fmla="*/ 312383 w 453500"/>
                <a:gd name="connsiteY18" fmla="*/ 312383 h 453500"/>
                <a:gd name="connsiteX19" fmla="*/ 312383 w 453500"/>
                <a:gd name="connsiteY19" fmla="*/ 440074 h 453500"/>
                <a:gd name="connsiteX20" fmla="*/ 299067 w 453500"/>
                <a:gd name="connsiteY20" fmla="*/ 453316 h 453500"/>
                <a:gd name="connsiteX21" fmla="*/ 168195 w 453500"/>
                <a:gd name="connsiteY21" fmla="*/ 426683 h 453500"/>
                <a:gd name="connsiteX22" fmla="*/ 285750 w 453500"/>
                <a:gd name="connsiteY22" fmla="*/ 426683 h 453500"/>
                <a:gd name="connsiteX23" fmla="*/ 285750 w 453500"/>
                <a:gd name="connsiteY23" fmla="*/ 299067 h 453500"/>
                <a:gd name="connsiteX24" fmla="*/ 299067 w 453500"/>
                <a:gd name="connsiteY24" fmla="*/ 285750 h 453500"/>
                <a:gd name="connsiteX25" fmla="*/ 426757 w 453500"/>
                <a:gd name="connsiteY25" fmla="*/ 285750 h 453500"/>
                <a:gd name="connsiteX26" fmla="*/ 426757 w 453500"/>
                <a:gd name="connsiteY26" fmla="*/ 168195 h 453500"/>
                <a:gd name="connsiteX27" fmla="*/ 299067 w 453500"/>
                <a:gd name="connsiteY27" fmla="*/ 168195 h 453500"/>
                <a:gd name="connsiteX28" fmla="*/ 285750 w 453500"/>
                <a:gd name="connsiteY28" fmla="*/ 154878 h 453500"/>
                <a:gd name="connsiteX29" fmla="*/ 285750 w 453500"/>
                <a:gd name="connsiteY29" fmla="*/ 27188 h 453500"/>
                <a:gd name="connsiteX30" fmla="*/ 168195 w 453500"/>
                <a:gd name="connsiteY30" fmla="*/ 27188 h 453500"/>
                <a:gd name="connsiteX31" fmla="*/ 168195 w 453500"/>
                <a:gd name="connsiteY31" fmla="*/ 154878 h 453500"/>
                <a:gd name="connsiteX32" fmla="*/ 154878 w 453500"/>
                <a:gd name="connsiteY32" fmla="*/ 168195 h 453500"/>
                <a:gd name="connsiteX33" fmla="*/ 27188 w 453500"/>
                <a:gd name="connsiteY33" fmla="*/ 168195 h 453500"/>
                <a:gd name="connsiteX34" fmla="*/ 27188 w 453500"/>
                <a:gd name="connsiteY34" fmla="*/ 285750 h 453500"/>
                <a:gd name="connsiteX35" fmla="*/ 154878 w 453500"/>
                <a:gd name="connsiteY35" fmla="*/ 285750 h 453500"/>
                <a:gd name="connsiteX36" fmla="*/ 168195 w 453500"/>
                <a:gd name="connsiteY36" fmla="*/ 299067 h 453500"/>
                <a:gd name="connsiteX37" fmla="*/ 168195 w 453500"/>
                <a:gd name="connsiteY37" fmla="*/ 426683 h 45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53500" h="453500">
                  <a:moveTo>
                    <a:pt x="299067" y="453316"/>
                  </a:moveTo>
                  <a:lnTo>
                    <a:pt x="154878" y="453316"/>
                  </a:lnTo>
                  <a:cubicBezTo>
                    <a:pt x="147554" y="453316"/>
                    <a:pt x="141562" y="447324"/>
                    <a:pt x="141562" y="440000"/>
                  </a:cubicBezTo>
                  <a:lnTo>
                    <a:pt x="141562" y="312383"/>
                  </a:lnTo>
                  <a:lnTo>
                    <a:pt x="13871" y="312383"/>
                  </a:lnTo>
                  <a:cubicBezTo>
                    <a:pt x="6547" y="312383"/>
                    <a:pt x="555" y="306391"/>
                    <a:pt x="555" y="299067"/>
                  </a:cubicBezTo>
                  <a:lnTo>
                    <a:pt x="555" y="154878"/>
                  </a:lnTo>
                  <a:cubicBezTo>
                    <a:pt x="555" y="147554"/>
                    <a:pt x="6547" y="141562"/>
                    <a:pt x="13871" y="141562"/>
                  </a:cubicBezTo>
                  <a:lnTo>
                    <a:pt x="141562" y="141562"/>
                  </a:lnTo>
                  <a:lnTo>
                    <a:pt x="141562" y="13871"/>
                  </a:lnTo>
                  <a:cubicBezTo>
                    <a:pt x="141562" y="6547"/>
                    <a:pt x="147554" y="555"/>
                    <a:pt x="154878" y="555"/>
                  </a:cubicBezTo>
                  <a:lnTo>
                    <a:pt x="299067" y="555"/>
                  </a:lnTo>
                  <a:cubicBezTo>
                    <a:pt x="306391" y="555"/>
                    <a:pt x="312383" y="6547"/>
                    <a:pt x="312383" y="13871"/>
                  </a:cubicBezTo>
                  <a:lnTo>
                    <a:pt x="312383" y="141562"/>
                  </a:lnTo>
                  <a:lnTo>
                    <a:pt x="440074" y="141562"/>
                  </a:lnTo>
                  <a:cubicBezTo>
                    <a:pt x="447398" y="141562"/>
                    <a:pt x="453390" y="147554"/>
                    <a:pt x="453390" y="154878"/>
                  </a:cubicBezTo>
                  <a:lnTo>
                    <a:pt x="453390" y="299067"/>
                  </a:lnTo>
                  <a:cubicBezTo>
                    <a:pt x="453390" y="306391"/>
                    <a:pt x="447398" y="312383"/>
                    <a:pt x="440074" y="312383"/>
                  </a:cubicBezTo>
                  <a:lnTo>
                    <a:pt x="312383" y="312383"/>
                  </a:lnTo>
                  <a:lnTo>
                    <a:pt x="312383" y="440074"/>
                  </a:lnTo>
                  <a:cubicBezTo>
                    <a:pt x="312383" y="447398"/>
                    <a:pt x="306391" y="453316"/>
                    <a:pt x="299067" y="453316"/>
                  </a:cubicBezTo>
                  <a:close/>
                  <a:moveTo>
                    <a:pt x="168195" y="426683"/>
                  </a:moveTo>
                  <a:lnTo>
                    <a:pt x="285750" y="426683"/>
                  </a:lnTo>
                  <a:lnTo>
                    <a:pt x="285750" y="299067"/>
                  </a:lnTo>
                  <a:cubicBezTo>
                    <a:pt x="285750" y="291742"/>
                    <a:pt x="291743" y="285750"/>
                    <a:pt x="299067" y="285750"/>
                  </a:cubicBezTo>
                  <a:lnTo>
                    <a:pt x="426757" y="285750"/>
                  </a:lnTo>
                  <a:lnTo>
                    <a:pt x="426757" y="168195"/>
                  </a:lnTo>
                  <a:lnTo>
                    <a:pt x="299067" y="168195"/>
                  </a:lnTo>
                  <a:cubicBezTo>
                    <a:pt x="291743" y="168195"/>
                    <a:pt x="285750" y="162202"/>
                    <a:pt x="285750" y="154878"/>
                  </a:cubicBezTo>
                  <a:lnTo>
                    <a:pt x="285750" y="27188"/>
                  </a:lnTo>
                  <a:lnTo>
                    <a:pt x="168195" y="27188"/>
                  </a:lnTo>
                  <a:lnTo>
                    <a:pt x="168195" y="154878"/>
                  </a:lnTo>
                  <a:cubicBezTo>
                    <a:pt x="168195" y="162202"/>
                    <a:pt x="162202" y="168195"/>
                    <a:pt x="154878" y="168195"/>
                  </a:cubicBezTo>
                  <a:lnTo>
                    <a:pt x="27188" y="168195"/>
                  </a:lnTo>
                  <a:lnTo>
                    <a:pt x="27188" y="285750"/>
                  </a:lnTo>
                  <a:lnTo>
                    <a:pt x="154878" y="285750"/>
                  </a:lnTo>
                  <a:cubicBezTo>
                    <a:pt x="162202" y="285750"/>
                    <a:pt x="168195" y="291742"/>
                    <a:pt x="168195" y="299067"/>
                  </a:cubicBezTo>
                  <a:lnTo>
                    <a:pt x="168195" y="42668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grpSp>
          <p:nvGrpSpPr>
            <p:cNvPr id="83" name="Grupo 299">
              <a:extLst>
                <a:ext uri="{FF2B5EF4-FFF2-40B4-BE49-F238E27FC236}">
                  <a16:creationId xmlns:a16="http://schemas.microsoft.com/office/drawing/2014/main" id="{145689E5-7106-DE49-8716-893EBBD09B13}"/>
                </a:ext>
              </a:extLst>
            </p:cNvPr>
            <p:cNvGrpSpPr/>
            <p:nvPr/>
          </p:nvGrpSpPr>
          <p:grpSpPr>
            <a:xfrm>
              <a:off x="12082016" y="7869110"/>
              <a:ext cx="652365" cy="895308"/>
              <a:chOff x="4175723" y="1434373"/>
              <a:chExt cx="391357" cy="537099"/>
            </a:xfrm>
            <a:solidFill>
              <a:schemeClr val="bg1"/>
            </a:solidFill>
          </p:grpSpPr>
          <p:sp>
            <p:nvSpPr>
              <p:cNvPr id="84" name="Forma libre 41">
                <a:extLst>
                  <a:ext uri="{FF2B5EF4-FFF2-40B4-BE49-F238E27FC236}">
                    <a16:creationId xmlns:a16="http://schemas.microsoft.com/office/drawing/2014/main" id="{AE4C4670-365A-E14F-982B-4CE2AA45E224}"/>
                  </a:ext>
                </a:extLst>
              </p:cNvPr>
              <p:cNvSpPr/>
              <p:nvPr/>
            </p:nvSpPr>
            <p:spPr>
              <a:xfrm>
                <a:off x="4175723" y="1434373"/>
                <a:ext cx="391357" cy="537099"/>
              </a:xfrm>
              <a:custGeom>
                <a:avLst/>
                <a:gdLst>
                  <a:gd name="connsiteX0" fmla="*/ 370976 w 391357"/>
                  <a:gd name="connsiteY0" fmla="*/ 56336 h 537099"/>
                  <a:gd name="connsiteX1" fmla="*/ 288487 w 391357"/>
                  <a:gd name="connsiteY1" fmla="*/ 56336 h 537099"/>
                  <a:gd name="connsiteX2" fmla="*/ 254752 w 391357"/>
                  <a:gd name="connsiteY2" fmla="*/ 18458 h 537099"/>
                  <a:gd name="connsiteX3" fmla="*/ 195790 w 391357"/>
                  <a:gd name="connsiteY3" fmla="*/ 555 h 537099"/>
                  <a:gd name="connsiteX4" fmla="*/ 136827 w 391357"/>
                  <a:gd name="connsiteY4" fmla="*/ 18458 h 537099"/>
                  <a:gd name="connsiteX5" fmla="*/ 103092 w 391357"/>
                  <a:gd name="connsiteY5" fmla="*/ 56336 h 537099"/>
                  <a:gd name="connsiteX6" fmla="*/ 20604 w 391357"/>
                  <a:gd name="connsiteY6" fmla="*/ 56336 h 537099"/>
                  <a:gd name="connsiteX7" fmla="*/ 555 w 391357"/>
                  <a:gd name="connsiteY7" fmla="*/ 83783 h 537099"/>
                  <a:gd name="connsiteX8" fmla="*/ 555 w 391357"/>
                  <a:gd name="connsiteY8" fmla="*/ 523302 h 537099"/>
                  <a:gd name="connsiteX9" fmla="*/ 13871 w 391357"/>
                  <a:gd name="connsiteY9" fmla="*/ 536618 h 537099"/>
                  <a:gd name="connsiteX10" fmla="*/ 377782 w 391357"/>
                  <a:gd name="connsiteY10" fmla="*/ 536618 h 537099"/>
                  <a:gd name="connsiteX11" fmla="*/ 391098 w 391357"/>
                  <a:gd name="connsiteY11" fmla="*/ 523302 h 537099"/>
                  <a:gd name="connsiteX12" fmla="*/ 391098 w 391357"/>
                  <a:gd name="connsiteY12" fmla="*/ 83783 h 537099"/>
                  <a:gd name="connsiteX13" fmla="*/ 370976 w 391357"/>
                  <a:gd name="connsiteY13" fmla="*/ 56336 h 537099"/>
                  <a:gd name="connsiteX14" fmla="*/ 267625 w 391357"/>
                  <a:gd name="connsiteY14" fmla="*/ 74609 h 537099"/>
                  <a:gd name="connsiteX15" fmla="*/ 268735 w 391357"/>
                  <a:gd name="connsiteY15" fmla="*/ 74166 h 537099"/>
                  <a:gd name="connsiteX16" fmla="*/ 276872 w 391357"/>
                  <a:gd name="connsiteY16" fmla="*/ 82155 h 537099"/>
                  <a:gd name="connsiteX17" fmla="*/ 276872 w 391357"/>
                  <a:gd name="connsiteY17" fmla="*/ 82895 h 537099"/>
                  <a:gd name="connsiteX18" fmla="*/ 266811 w 391357"/>
                  <a:gd name="connsiteY18" fmla="*/ 72612 h 537099"/>
                  <a:gd name="connsiteX19" fmla="*/ 267625 w 391357"/>
                  <a:gd name="connsiteY19" fmla="*/ 74609 h 537099"/>
                  <a:gd name="connsiteX20" fmla="*/ 151697 w 391357"/>
                  <a:gd name="connsiteY20" fmla="*/ 40578 h 537099"/>
                  <a:gd name="connsiteX21" fmla="*/ 195790 w 391357"/>
                  <a:gd name="connsiteY21" fmla="*/ 27188 h 537099"/>
                  <a:gd name="connsiteX22" fmla="*/ 239882 w 391357"/>
                  <a:gd name="connsiteY22" fmla="*/ 40578 h 537099"/>
                  <a:gd name="connsiteX23" fmla="*/ 266663 w 391357"/>
                  <a:gd name="connsiteY23" fmla="*/ 72390 h 537099"/>
                  <a:gd name="connsiteX24" fmla="*/ 266663 w 391357"/>
                  <a:gd name="connsiteY24" fmla="*/ 103906 h 537099"/>
                  <a:gd name="connsiteX25" fmla="*/ 124842 w 391357"/>
                  <a:gd name="connsiteY25" fmla="*/ 103906 h 537099"/>
                  <a:gd name="connsiteX26" fmla="*/ 124842 w 391357"/>
                  <a:gd name="connsiteY26" fmla="*/ 72390 h 537099"/>
                  <a:gd name="connsiteX27" fmla="*/ 151697 w 391357"/>
                  <a:gd name="connsiteY27" fmla="*/ 40578 h 537099"/>
                  <a:gd name="connsiteX28" fmla="*/ 123954 w 391357"/>
                  <a:gd name="connsiteY28" fmla="*/ 74609 h 537099"/>
                  <a:gd name="connsiteX29" fmla="*/ 124842 w 391357"/>
                  <a:gd name="connsiteY29" fmla="*/ 72538 h 537099"/>
                  <a:gd name="connsiteX30" fmla="*/ 114781 w 391357"/>
                  <a:gd name="connsiteY30" fmla="*/ 82969 h 537099"/>
                  <a:gd name="connsiteX31" fmla="*/ 114781 w 391357"/>
                  <a:gd name="connsiteY31" fmla="*/ 82599 h 537099"/>
                  <a:gd name="connsiteX32" fmla="*/ 123954 w 391357"/>
                  <a:gd name="connsiteY32" fmla="*/ 74609 h 537099"/>
                  <a:gd name="connsiteX33" fmla="*/ 123954 w 391357"/>
                  <a:gd name="connsiteY33" fmla="*/ 74609 h 537099"/>
                  <a:gd name="connsiteX34" fmla="*/ 364465 w 391357"/>
                  <a:gd name="connsiteY34" fmla="*/ 509911 h 537099"/>
                  <a:gd name="connsiteX35" fmla="*/ 27114 w 391357"/>
                  <a:gd name="connsiteY35" fmla="*/ 509911 h 537099"/>
                  <a:gd name="connsiteX36" fmla="*/ 27114 w 391357"/>
                  <a:gd name="connsiteY36" fmla="*/ 83709 h 537099"/>
                  <a:gd name="connsiteX37" fmla="*/ 27114 w 391357"/>
                  <a:gd name="connsiteY37" fmla="*/ 82895 h 537099"/>
                  <a:gd name="connsiteX38" fmla="*/ 91773 w 391357"/>
                  <a:gd name="connsiteY38" fmla="*/ 82895 h 537099"/>
                  <a:gd name="connsiteX39" fmla="*/ 91773 w 391357"/>
                  <a:gd name="connsiteY39" fmla="*/ 82895 h 537099"/>
                  <a:gd name="connsiteX40" fmla="*/ 98209 w 391357"/>
                  <a:gd name="connsiteY40" fmla="*/ 82895 h 537099"/>
                  <a:gd name="connsiteX41" fmla="*/ 98209 w 391357"/>
                  <a:gd name="connsiteY41" fmla="*/ 115817 h 537099"/>
                  <a:gd name="connsiteX42" fmla="*/ 114633 w 391357"/>
                  <a:gd name="connsiteY42" fmla="*/ 130465 h 537099"/>
                  <a:gd name="connsiteX43" fmla="*/ 276798 w 391357"/>
                  <a:gd name="connsiteY43" fmla="*/ 130465 h 537099"/>
                  <a:gd name="connsiteX44" fmla="*/ 293222 w 391357"/>
                  <a:gd name="connsiteY44" fmla="*/ 115817 h 537099"/>
                  <a:gd name="connsiteX45" fmla="*/ 293222 w 391357"/>
                  <a:gd name="connsiteY45" fmla="*/ 82969 h 537099"/>
                  <a:gd name="connsiteX46" fmla="*/ 299658 w 391357"/>
                  <a:gd name="connsiteY46" fmla="*/ 82969 h 537099"/>
                  <a:gd name="connsiteX47" fmla="*/ 299658 w 391357"/>
                  <a:gd name="connsiteY47" fmla="*/ 82969 h 537099"/>
                  <a:gd name="connsiteX48" fmla="*/ 364317 w 391357"/>
                  <a:gd name="connsiteY48" fmla="*/ 82969 h 537099"/>
                  <a:gd name="connsiteX49" fmla="*/ 364317 w 391357"/>
                  <a:gd name="connsiteY49" fmla="*/ 83783 h 537099"/>
                  <a:gd name="connsiteX50" fmla="*/ 364317 w 391357"/>
                  <a:gd name="connsiteY50" fmla="*/ 509911 h 53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91357" h="537099">
                    <a:moveTo>
                      <a:pt x="370976" y="56336"/>
                    </a:moveTo>
                    <a:lnTo>
                      <a:pt x="288487" y="56336"/>
                    </a:lnTo>
                    <a:cubicBezTo>
                      <a:pt x="280719" y="41170"/>
                      <a:pt x="269178" y="28224"/>
                      <a:pt x="254752" y="18458"/>
                    </a:cubicBezTo>
                    <a:cubicBezTo>
                      <a:pt x="237367" y="6769"/>
                      <a:pt x="216948" y="555"/>
                      <a:pt x="195790" y="555"/>
                    </a:cubicBezTo>
                    <a:cubicBezTo>
                      <a:pt x="174557" y="555"/>
                      <a:pt x="154213" y="6769"/>
                      <a:pt x="136827" y="18458"/>
                    </a:cubicBezTo>
                    <a:cubicBezTo>
                      <a:pt x="122401" y="28224"/>
                      <a:pt x="110860" y="41170"/>
                      <a:pt x="103092" y="56336"/>
                    </a:cubicBezTo>
                    <a:lnTo>
                      <a:pt x="20604" y="56336"/>
                    </a:lnTo>
                    <a:cubicBezTo>
                      <a:pt x="8989" y="56336"/>
                      <a:pt x="555" y="67877"/>
                      <a:pt x="555" y="83783"/>
                    </a:cubicBezTo>
                    <a:lnTo>
                      <a:pt x="555" y="523302"/>
                    </a:lnTo>
                    <a:cubicBezTo>
                      <a:pt x="555" y="530626"/>
                      <a:pt x="6547" y="536618"/>
                      <a:pt x="13871" y="536618"/>
                    </a:cubicBezTo>
                    <a:lnTo>
                      <a:pt x="377782" y="536618"/>
                    </a:lnTo>
                    <a:cubicBezTo>
                      <a:pt x="385106" y="536618"/>
                      <a:pt x="391098" y="530626"/>
                      <a:pt x="391098" y="523302"/>
                    </a:cubicBezTo>
                    <a:lnTo>
                      <a:pt x="391098" y="83783"/>
                    </a:lnTo>
                    <a:cubicBezTo>
                      <a:pt x="391098" y="67877"/>
                      <a:pt x="382591" y="56336"/>
                      <a:pt x="370976" y="56336"/>
                    </a:cubicBezTo>
                    <a:close/>
                    <a:moveTo>
                      <a:pt x="267625" y="74609"/>
                    </a:moveTo>
                    <a:lnTo>
                      <a:pt x="268735" y="74166"/>
                    </a:lnTo>
                    <a:cubicBezTo>
                      <a:pt x="270066" y="77939"/>
                      <a:pt x="273099" y="80898"/>
                      <a:pt x="276872" y="82155"/>
                    </a:cubicBezTo>
                    <a:lnTo>
                      <a:pt x="276872" y="82895"/>
                    </a:lnTo>
                    <a:cubicBezTo>
                      <a:pt x="271324" y="82895"/>
                      <a:pt x="267625" y="77273"/>
                      <a:pt x="266811" y="72612"/>
                    </a:cubicBezTo>
                    <a:cubicBezTo>
                      <a:pt x="267107" y="73352"/>
                      <a:pt x="267403" y="73944"/>
                      <a:pt x="267625" y="74609"/>
                    </a:cubicBezTo>
                    <a:close/>
                    <a:moveTo>
                      <a:pt x="151697" y="40578"/>
                    </a:moveTo>
                    <a:cubicBezTo>
                      <a:pt x="164644" y="31849"/>
                      <a:pt x="179884" y="27188"/>
                      <a:pt x="195790" y="27188"/>
                    </a:cubicBezTo>
                    <a:cubicBezTo>
                      <a:pt x="211695" y="27188"/>
                      <a:pt x="226936" y="31775"/>
                      <a:pt x="239882" y="40578"/>
                    </a:cubicBezTo>
                    <a:cubicBezTo>
                      <a:pt x="251793" y="48642"/>
                      <a:pt x="261040" y="59591"/>
                      <a:pt x="266663" y="72390"/>
                    </a:cubicBezTo>
                    <a:lnTo>
                      <a:pt x="266663" y="103906"/>
                    </a:lnTo>
                    <a:lnTo>
                      <a:pt x="124842" y="103906"/>
                    </a:lnTo>
                    <a:lnTo>
                      <a:pt x="124842" y="72390"/>
                    </a:lnTo>
                    <a:cubicBezTo>
                      <a:pt x="130539" y="59517"/>
                      <a:pt x="139786" y="48568"/>
                      <a:pt x="151697" y="40578"/>
                    </a:cubicBezTo>
                    <a:close/>
                    <a:moveTo>
                      <a:pt x="123954" y="74609"/>
                    </a:moveTo>
                    <a:cubicBezTo>
                      <a:pt x="124250" y="73944"/>
                      <a:pt x="124546" y="73204"/>
                      <a:pt x="124842" y="72538"/>
                    </a:cubicBezTo>
                    <a:cubicBezTo>
                      <a:pt x="124028" y="78974"/>
                      <a:pt x="118628" y="82969"/>
                      <a:pt x="114781" y="82969"/>
                    </a:cubicBezTo>
                    <a:lnTo>
                      <a:pt x="114781" y="82599"/>
                    </a:lnTo>
                    <a:cubicBezTo>
                      <a:pt x="118924" y="81564"/>
                      <a:pt x="122327" y="78604"/>
                      <a:pt x="123954" y="74609"/>
                    </a:cubicBezTo>
                    <a:lnTo>
                      <a:pt x="123954" y="74609"/>
                    </a:lnTo>
                    <a:close/>
                    <a:moveTo>
                      <a:pt x="364465" y="509911"/>
                    </a:moveTo>
                    <a:lnTo>
                      <a:pt x="27114" y="509911"/>
                    </a:lnTo>
                    <a:lnTo>
                      <a:pt x="27114" y="83709"/>
                    </a:lnTo>
                    <a:cubicBezTo>
                      <a:pt x="27114" y="83413"/>
                      <a:pt x="27114" y="83191"/>
                      <a:pt x="27114" y="82895"/>
                    </a:cubicBezTo>
                    <a:lnTo>
                      <a:pt x="91773" y="82895"/>
                    </a:lnTo>
                    <a:lnTo>
                      <a:pt x="91773" y="82895"/>
                    </a:lnTo>
                    <a:lnTo>
                      <a:pt x="98209" y="82895"/>
                    </a:lnTo>
                    <a:lnTo>
                      <a:pt x="98209" y="115817"/>
                    </a:lnTo>
                    <a:cubicBezTo>
                      <a:pt x="98209" y="124176"/>
                      <a:pt x="105311" y="130465"/>
                      <a:pt x="114633" y="130465"/>
                    </a:cubicBezTo>
                    <a:lnTo>
                      <a:pt x="276798" y="130465"/>
                    </a:lnTo>
                    <a:cubicBezTo>
                      <a:pt x="286194" y="130465"/>
                      <a:pt x="293222" y="124176"/>
                      <a:pt x="293222" y="115817"/>
                    </a:cubicBezTo>
                    <a:lnTo>
                      <a:pt x="293222" y="82969"/>
                    </a:lnTo>
                    <a:lnTo>
                      <a:pt x="299658" y="82969"/>
                    </a:lnTo>
                    <a:lnTo>
                      <a:pt x="299658" y="82969"/>
                    </a:lnTo>
                    <a:lnTo>
                      <a:pt x="364317" y="82969"/>
                    </a:lnTo>
                    <a:cubicBezTo>
                      <a:pt x="364317" y="83191"/>
                      <a:pt x="364317" y="83487"/>
                      <a:pt x="364317" y="83783"/>
                    </a:cubicBezTo>
                    <a:lnTo>
                      <a:pt x="364317" y="5099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5" name="Forma libre 42">
                <a:extLst>
                  <a:ext uri="{FF2B5EF4-FFF2-40B4-BE49-F238E27FC236}">
                    <a16:creationId xmlns:a16="http://schemas.microsoft.com/office/drawing/2014/main" id="{EA19E013-187D-0D4B-A572-394D4065D536}"/>
                  </a:ext>
                </a:extLst>
              </p:cNvPr>
              <p:cNvSpPr/>
              <p:nvPr/>
            </p:nvSpPr>
            <p:spPr>
              <a:xfrm>
                <a:off x="4230765" y="1656461"/>
                <a:ext cx="281126" cy="186431"/>
              </a:xfrm>
              <a:custGeom>
                <a:avLst/>
                <a:gdLst>
                  <a:gd name="connsiteX0" fmla="*/ 267699 w 281126"/>
                  <a:gd name="connsiteY0" fmla="*/ 96953 h 186431"/>
                  <a:gd name="connsiteX1" fmla="*/ 241140 w 281126"/>
                  <a:gd name="connsiteY1" fmla="*/ 96953 h 186431"/>
                  <a:gd name="connsiteX2" fmla="*/ 213767 w 281126"/>
                  <a:gd name="connsiteY2" fmla="*/ 69654 h 186431"/>
                  <a:gd name="connsiteX3" fmla="*/ 201264 w 281126"/>
                  <a:gd name="connsiteY3" fmla="*/ 66103 h 186431"/>
                  <a:gd name="connsiteX4" fmla="*/ 191721 w 281126"/>
                  <a:gd name="connsiteY4" fmla="*/ 74832 h 186431"/>
                  <a:gd name="connsiteX5" fmla="*/ 176185 w 281126"/>
                  <a:gd name="connsiteY5" fmla="*/ 121662 h 186431"/>
                  <a:gd name="connsiteX6" fmla="*/ 153399 w 281126"/>
                  <a:gd name="connsiteY6" fmla="*/ 11209 h 186431"/>
                  <a:gd name="connsiteX7" fmla="*/ 140600 w 281126"/>
                  <a:gd name="connsiteY7" fmla="*/ 556 h 186431"/>
                  <a:gd name="connsiteX8" fmla="*/ 127432 w 281126"/>
                  <a:gd name="connsiteY8" fmla="*/ 10765 h 186431"/>
                  <a:gd name="connsiteX9" fmla="*/ 104867 w 281126"/>
                  <a:gd name="connsiteY9" fmla="*/ 104721 h 186431"/>
                  <a:gd name="connsiteX10" fmla="*/ 87852 w 281126"/>
                  <a:gd name="connsiteY10" fmla="*/ 72021 h 186431"/>
                  <a:gd name="connsiteX11" fmla="*/ 77865 w 281126"/>
                  <a:gd name="connsiteY11" fmla="*/ 64993 h 186431"/>
                  <a:gd name="connsiteX12" fmla="*/ 66324 w 281126"/>
                  <a:gd name="connsiteY12" fmla="*/ 69062 h 186431"/>
                  <a:gd name="connsiteX13" fmla="*/ 40134 w 281126"/>
                  <a:gd name="connsiteY13" fmla="*/ 96879 h 186431"/>
                  <a:gd name="connsiteX14" fmla="*/ 13871 w 281126"/>
                  <a:gd name="connsiteY14" fmla="*/ 96879 h 186431"/>
                  <a:gd name="connsiteX15" fmla="*/ 555 w 281126"/>
                  <a:gd name="connsiteY15" fmla="*/ 110195 h 186431"/>
                  <a:gd name="connsiteX16" fmla="*/ 13871 w 281126"/>
                  <a:gd name="connsiteY16" fmla="*/ 123512 h 186431"/>
                  <a:gd name="connsiteX17" fmla="*/ 45905 w 281126"/>
                  <a:gd name="connsiteY17" fmla="*/ 123512 h 186431"/>
                  <a:gd name="connsiteX18" fmla="*/ 55596 w 281126"/>
                  <a:gd name="connsiteY18" fmla="*/ 119295 h 186431"/>
                  <a:gd name="connsiteX19" fmla="*/ 72834 w 281126"/>
                  <a:gd name="connsiteY19" fmla="*/ 100947 h 186431"/>
                  <a:gd name="connsiteX20" fmla="*/ 97617 w 281126"/>
                  <a:gd name="connsiteY20" fmla="*/ 148517 h 186431"/>
                  <a:gd name="connsiteX21" fmla="*/ 111082 w 281126"/>
                  <a:gd name="connsiteY21" fmla="*/ 155545 h 186431"/>
                  <a:gd name="connsiteX22" fmla="*/ 122401 w 281126"/>
                  <a:gd name="connsiteY22" fmla="*/ 145410 h 186431"/>
                  <a:gd name="connsiteX23" fmla="*/ 139343 w 281126"/>
                  <a:gd name="connsiteY23" fmla="*/ 74832 h 186431"/>
                  <a:gd name="connsiteX24" fmla="*/ 160131 w 281126"/>
                  <a:gd name="connsiteY24" fmla="*/ 175520 h 186431"/>
                  <a:gd name="connsiteX25" fmla="*/ 172412 w 281126"/>
                  <a:gd name="connsiteY25" fmla="*/ 186099 h 186431"/>
                  <a:gd name="connsiteX26" fmla="*/ 173225 w 281126"/>
                  <a:gd name="connsiteY26" fmla="*/ 186099 h 186431"/>
                  <a:gd name="connsiteX27" fmla="*/ 185876 w 281126"/>
                  <a:gd name="connsiteY27" fmla="*/ 177000 h 186431"/>
                  <a:gd name="connsiteX28" fmla="*/ 210290 w 281126"/>
                  <a:gd name="connsiteY28" fmla="*/ 103537 h 186431"/>
                  <a:gd name="connsiteX29" fmla="*/ 226344 w 281126"/>
                  <a:gd name="connsiteY29" fmla="*/ 119517 h 186431"/>
                  <a:gd name="connsiteX30" fmla="*/ 235739 w 281126"/>
                  <a:gd name="connsiteY30" fmla="*/ 123437 h 186431"/>
                  <a:gd name="connsiteX31" fmla="*/ 267773 w 281126"/>
                  <a:gd name="connsiteY31" fmla="*/ 123437 h 186431"/>
                  <a:gd name="connsiteX32" fmla="*/ 281089 w 281126"/>
                  <a:gd name="connsiteY32" fmla="*/ 110121 h 186431"/>
                  <a:gd name="connsiteX33" fmla="*/ 267699 w 281126"/>
                  <a:gd name="connsiteY33" fmla="*/ 96953 h 186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81126" h="186431">
                    <a:moveTo>
                      <a:pt x="267699" y="96953"/>
                    </a:moveTo>
                    <a:lnTo>
                      <a:pt x="241140" y="96953"/>
                    </a:lnTo>
                    <a:lnTo>
                      <a:pt x="213767" y="69654"/>
                    </a:lnTo>
                    <a:cubicBezTo>
                      <a:pt x="210512" y="66399"/>
                      <a:pt x="205777" y="65067"/>
                      <a:pt x="201264" y="66103"/>
                    </a:cubicBezTo>
                    <a:cubicBezTo>
                      <a:pt x="196751" y="67138"/>
                      <a:pt x="193126" y="70467"/>
                      <a:pt x="191721" y="74832"/>
                    </a:cubicBezTo>
                    <a:lnTo>
                      <a:pt x="176185" y="121662"/>
                    </a:lnTo>
                    <a:lnTo>
                      <a:pt x="153399" y="11209"/>
                    </a:lnTo>
                    <a:cubicBezTo>
                      <a:pt x="152141" y="5069"/>
                      <a:pt x="146814" y="704"/>
                      <a:pt x="140600" y="556"/>
                    </a:cubicBezTo>
                    <a:cubicBezTo>
                      <a:pt x="134386" y="482"/>
                      <a:pt x="128911" y="4699"/>
                      <a:pt x="127432" y="10765"/>
                    </a:cubicBezTo>
                    <a:lnTo>
                      <a:pt x="104867" y="104721"/>
                    </a:lnTo>
                    <a:lnTo>
                      <a:pt x="87852" y="72021"/>
                    </a:lnTo>
                    <a:cubicBezTo>
                      <a:pt x="85855" y="68174"/>
                      <a:pt x="82155" y="65585"/>
                      <a:pt x="77865" y="64993"/>
                    </a:cubicBezTo>
                    <a:cubicBezTo>
                      <a:pt x="73574" y="64401"/>
                      <a:pt x="69283" y="65955"/>
                      <a:pt x="66324" y="69062"/>
                    </a:cubicBezTo>
                    <a:lnTo>
                      <a:pt x="40134" y="96879"/>
                    </a:lnTo>
                    <a:lnTo>
                      <a:pt x="13871" y="96879"/>
                    </a:lnTo>
                    <a:cubicBezTo>
                      <a:pt x="6547" y="96879"/>
                      <a:pt x="555" y="102871"/>
                      <a:pt x="555" y="110195"/>
                    </a:cubicBezTo>
                    <a:cubicBezTo>
                      <a:pt x="555" y="117519"/>
                      <a:pt x="6547" y="123512"/>
                      <a:pt x="13871" y="123512"/>
                    </a:cubicBezTo>
                    <a:lnTo>
                      <a:pt x="45905" y="123512"/>
                    </a:lnTo>
                    <a:cubicBezTo>
                      <a:pt x="49604" y="123512"/>
                      <a:pt x="53081" y="121958"/>
                      <a:pt x="55596" y="119295"/>
                    </a:cubicBezTo>
                    <a:lnTo>
                      <a:pt x="72834" y="100947"/>
                    </a:lnTo>
                    <a:lnTo>
                      <a:pt x="97617" y="148517"/>
                    </a:lnTo>
                    <a:cubicBezTo>
                      <a:pt x="100207" y="153474"/>
                      <a:pt x="105533" y="156285"/>
                      <a:pt x="111082" y="155545"/>
                    </a:cubicBezTo>
                    <a:cubicBezTo>
                      <a:pt x="116630" y="154879"/>
                      <a:pt x="121143" y="150810"/>
                      <a:pt x="122401" y="145410"/>
                    </a:cubicBezTo>
                    <a:lnTo>
                      <a:pt x="139343" y="74832"/>
                    </a:lnTo>
                    <a:lnTo>
                      <a:pt x="160131" y="175520"/>
                    </a:lnTo>
                    <a:cubicBezTo>
                      <a:pt x="161315" y="181438"/>
                      <a:pt x="166345" y="185803"/>
                      <a:pt x="172412" y="186099"/>
                    </a:cubicBezTo>
                    <a:cubicBezTo>
                      <a:pt x="172708" y="186099"/>
                      <a:pt x="172930" y="186099"/>
                      <a:pt x="173225" y="186099"/>
                    </a:cubicBezTo>
                    <a:cubicBezTo>
                      <a:pt x="178922" y="186099"/>
                      <a:pt x="184027" y="182474"/>
                      <a:pt x="185876" y="177000"/>
                    </a:cubicBezTo>
                    <a:lnTo>
                      <a:pt x="210290" y="103537"/>
                    </a:lnTo>
                    <a:lnTo>
                      <a:pt x="226344" y="119517"/>
                    </a:lnTo>
                    <a:cubicBezTo>
                      <a:pt x="228859" y="122032"/>
                      <a:pt x="232188" y="123437"/>
                      <a:pt x="235739" y="123437"/>
                    </a:cubicBezTo>
                    <a:lnTo>
                      <a:pt x="267773" y="123437"/>
                    </a:lnTo>
                    <a:cubicBezTo>
                      <a:pt x="275097" y="123437"/>
                      <a:pt x="281089" y="117445"/>
                      <a:pt x="281089" y="110121"/>
                    </a:cubicBezTo>
                    <a:cubicBezTo>
                      <a:pt x="281089" y="102797"/>
                      <a:pt x="275023" y="96953"/>
                      <a:pt x="267699" y="969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86" name="Forma libre 54">
              <a:extLst>
                <a:ext uri="{FF2B5EF4-FFF2-40B4-BE49-F238E27FC236}">
                  <a16:creationId xmlns:a16="http://schemas.microsoft.com/office/drawing/2014/main" id="{FD0BBDB7-9D26-B149-97D4-ADAAE84DD255}"/>
                </a:ext>
              </a:extLst>
            </p:cNvPr>
            <p:cNvSpPr/>
            <p:nvPr/>
          </p:nvSpPr>
          <p:spPr>
            <a:xfrm>
              <a:off x="12118883" y="11592762"/>
              <a:ext cx="526588" cy="477585"/>
            </a:xfrm>
            <a:custGeom>
              <a:avLst/>
              <a:gdLst>
                <a:gd name="connsiteX0" fmla="*/ 532718 w 532660"/>
                <a:gd name="connsiteY0" fmla="*/ 216288 h 483093"/>
                <a:gd name="connsiteX1" fmla="*/ 469391 w 532660"/>
                <a:gd name="connsiteY1" fmla="*/ 63370 h 483093"/>
                <a:gd name="connsiteX2" fmla="*/ 316473 w 532660"/>
                <a:gd name="connsiteY2" fmla="*/ 43 h 483093"/>
                <a:gd name="connsiteX3" fmla="*/ 165552 w 532660"/>
                <a:gd name="connsiteY3" fmla="*/ 61447 h 483093"/>
                <a:gd name="connsiteX4" fmla="*/ 154529 w 532660"/>
                <a:gd name="connsiteY4" fmla="*/ 59819 h 483093"/>
                <a:gd name="connsiteX5" fmla="*/ 59168 w 532660"/>
                <a:gd name="connsiteY5" fmla="*/ 118486 h 483093"/>
                <a:gd name="connsiteX6" fmla="*/ 131 w 532660"/>
                <a:gd name="connsiteY6" fmla="*/ 273105 h 483093"/>
                <a:gd name="connsiteX7" fmla="*/ 67676 w 532660"/>
                <a:gd name="connsiteY7" fmla="*/ 424174 h 483093"/>
                <a:gd name="connsiteX8" fmla="*/ 203800 w 532660"/>
                <a:gd name="connsiteY8" fmla="*/ 482988 h 483093"/>
                <a:gd name="connsiteX9" fmla="*/ 216155 w 532660"/>
                <a:gd name="connsiteY9" fmla="*/ 483358 h 483093"/>
                <a:gd name="connsiteX10" fmla="*/ 344067 w 532660"/>
                <a:gd name="connsiteY10" fmla="*/ 441633 h 483093"/>
                <a:gd name="connsiteX11" fmla="*/ 349468 w 532660"/>
                <a:gd name="connsiteY11" fmla="*/ 430092 h 483093"/>
                <a:gd name="connsiteX12" fmla="*/ 469391 w 532660"/>
                <a:gd name="connsiteY12" fmla="*/ 369280 h 483093"/>
                <a:gd name="connsiteX13" fmla="*/ 532718 w 532660"/>
                <a:gd name="connsiteY13" fmla="*/ 216288 h 483093"/>
                <a:gd name="connsiteX14" fmla="*/ 460439 w 532660"/>
                <a:gd name="connsiteY14" fmla="*/ 92963 h 483093"/>
                <a:gd name="connsiteX15" fmla="*/ 193147 w 532660"/>
                <a:gd name="connsiteY15" fmla="*/ 360254 h 483093"/>
                <a:gd name="connsiteX16" fmla="*/ 182493 w 532660"/>
                <a:gd name="connsiteY16" fmla="*/ 350341 h 483093"/>
                <a:gd name="connsiteX17" fmla="*/ 173024 w 532660"/>
                <a:gd name="connsiteY17" fmla="*/ 340206 h 483093"/>
                <a:gd name="connsiteX18" fmla="*/ 440464 w 532660"/>
                <a:gd name="connsiteY18" fmla="*/ 72766 h 483093"/>
                <a:gd name="connsiteX19" fmla="*/ 450599 w 532660"/>
                <a:gd name="connsiteY19" fmla="*/ 82235 h 483093"/>
                <a:gd name="connsiteX20" fmla="*/ 460439 w 532660"/>
                <a:gd name="connsiteY20" fmla="*/ 92963 h 483093"/>
                <a:gd name="connsiteX21" fmla="*/ 316546 w 532660"/>
                <a:gd name="connsiteY21" fmla="*/ 26750 h 483093"/>
                <a:gd name="connsiteX22" fmla="*/ 418936 w 532660"/>
                <a:gd name="connsiteY22" fmla="*/ 56712 h 483093"/>
                <a:gd name="connsiteX23" fmla="*/ 156896 w 532660"/>
                <a:gd name="connsiteY23" fmla="*/ 318677 h 483093"/>
                <a:gd name="connsiteX24" fmla="*/ 126934 w 532660"/>
                <a:gd name="connsiteY24" fmla="*/ 216288 h 483093"/>
                <a:gd name="connsiteX25" fmla="*/ 182493 w 532660"/>
                <a:gd name="connsiteY25" fmla="*/ 82235 h 483093"/>
                <a:gd name="connsiteX26" fmla="*/ 316546 w 532660"/>
                <a:gd name="connsiteY26" fmla="*/ 26750 h 483093"/>
                <a:gd name="connsiteX27" fmla="*/ 26764 w 532660"/>
                <a:gd name="connsiteY27" fmla="*/ 272440 h 483093"/>
                <a:gd name="connsiteX28" fmla="*/ 26912 w 532660"/>
                <a:gd name="connsiteY28" fmla="*/ 258531 h 483093"/>
                <a:gd name="connsiteX29" fmla="*/ 104000 w 532660"/>
                <a:gd name="connsiteY29" fmla="*/ 256386 h 483093"/>
                <a:gd name="connsiteX30" fmla="*/ 111250 w 532660"/>
                <a:gd name="connsiteY30" fmla="*/ 284572 h 483093"/>
                <a:gd name="connsiteX31" fmla="*/ 27727 w 532660"/>
                <a:gd name="connsiteY31" fmla="*/ 286866 h 483093"/>
                <a:gd name="connsiteX32" fmla="*/ 26764 w 532660"/>
                <a:gd name="connsiteY32" fmla="*/ 272440 h 483093"/>
                <a:gd name="connsiteX33" fmla="*/ 78551 w 532660"/>
                <a:gd name="connsiteY33" fmla="*/ 136833 h 483093"/>
                <a:gd name="connsiteX34" fmla="*/ 137735 w 532660"/>
                <a:gd name="connsiteY34" fmla="*/ 94516 h 483093"/>
                <a:gd name="connsiteX35" fmla="*/ 100228 w 532660"/>
                <a:gd name="connsiteY35" fmla="*/ 216288 h 483093"/>
                <a:gd name="connsiteX36" fmla="*/ 100671 w 532660"/>
                <a:gd name="connsiteY36" fmla="*/ 229827 h 483093"/>
                <a:gd name="connsiteX37" fmla="*/ 29946 w 532660"/>
                <a:gd name="connsiteY37" fmla="*/ 231824 h 483093"/>
                <a:gd name="connsiteX38" fmla="*/ 78551 w 532660"/>
                <a:gd name="connsiteY38" fmla="*/ 136833 h 483093"/>
                <a:gd name="connsiteX39" fmla="*/ 205354 w 532660"/>
                <a:gd name="connsiteY39" fmla="*/ 456429 h 483093"/>
                <a:gd name="connsiteX40" fmla="*/ 86023 w 532660"/>
                <a:gd name="connsiteY40" fmla="*/ 404865 h 483093"/>
                <a:gd name="connsiteX41" fmla="*/ 32387 w 532660"/>
                <a:gd name="connsiteY41" fmla="*/ 313425 h 483093"/>
                <a:gd name="connsiteX42" fmla="*/ 121977 w 532660"/>
                <a:gd name="connsiteY42" fmla="*/ 310909 h 483093"/>
                <a:gd name="connsiteX43" fmla="*/ 163628 w 532660"/>
                <a:gd name="connsiteY43" fmla="*/ 369206 h 483093"/>
                <a:gd name="connsiteX44" fmla="*/ 309296 w 532660"/>
                <a:gd name="connsiteY44" fmla="*/ 432386 h 483093"/>
                <a:gd name="connsiteX45" fmla="*/ 205354 w 532660"/>
                <a:gd name="connsiteY45" fmla="*/ 456429 h 483093"/>
                <a:gd name="connsiteX46" fmla="*/ 316546 w 532660"/>
                <a:gd name="connsiteY46" fmla="*/ 405900 h 483093"/>
                <a:gd name="connsiteX47" fmla="*/ 214749 w 532660"/>
                <a:gd name="connsiteY47" fmla="*/ 376308 h 483093"/>
                <a:gd name="connsiteX48" fmla="*/ 476566 w 532660"/>
                <a:gd name="connsiteY48" fmla="*/ 114491 h 483093"/>
                <a:gd name="connsiteX49" fmla="*/ 506158 w 532660"/>
                <a:gd name="connsiteY49" fmla="*/ 216288 h 483093"/>
                <a:gd name="connsiteX50" fmla="*/ 450599 w 532660"/>
                <a:gd name="connsiteY50" fmla="*/ 350341 h 483093"/>
                <a:gd name="connsiteX51" fmla="*/ 316546 w 532660"/>
                <a:gd name="connsiteY51" fmla="*/ 405900 h 483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32660" h="483093">
                  <a:moveTo>
                    <a:pt x="532718" y="216288"/>
                  </a:moveTo>
                  <a:cubicBezTo>
                    <a:pt x="532718" y="158509"/>
                    <a:pt x="510227" y="104208"/>
                    <a:pt x="469391" y="63370"/>
                  </a:cubicBezTo>
                  <a:cubicBezTo>
                    <a:pt x="428553" y="22533"/>
                    <a:pt x="374251" y="43"/>
                    <a:pt x="316473" y="43"/>
                  </a:cubicBezTo>
                  <a:cubicBezTo>
                    <a:pt x="259656" y="43"/>
                    <a:pt x="206167" y="21793"/>
                    <a:pt x="165552" y="61447"/>
                  </a:cubicBezTo>
                  <a:cubicBezTo>
                    <a:pt x="162371" y="59375"/>
                    <a:pt x="158450" y="58710"/>
                    <a:pt x="154529" y="59819"/>
                  </a:cubicBezTo>
                  <a:cubicBezTo>
                    <a:pt x="118278" y="70547"/>
                    <a:pt x="85283" y="90891"/>
                    <a:pt x="59168" y="118486"/>
                  </a:cubicBezTo>
                  <a:cubicBezTo>
                    <a:pt x="19441" y="160433"/>
                    <a:pt x="-1496" y="215327"/>
                    <a:pt x="131" y="273105"/>
                  </a:cubicBezTo>
                  <a:cubicBezTo>
                    <a:pt x="1759" y="330810"/>
                    <a:pt x="25729" y="384520"/>
                    <a:pt x="67676" y="424174"/>
                  </a:cubicBezTo>
                  <a:cubicBezTo>
                    <a:pt x="104666" y="459166"/>
                    <a:pt x="153049" y="480029"/>
                    <a:pt x="203800" y="482988"/>
                  </a:cubicBezTo>
                  <a:cubicBezTo>
                    <a:pt x="207943" y="483210"/>
                    <a:pt x="212086" y="483358"/>
                    <a:pt x="216155" y="483358"/>
                  </a:cubicBezTo>
                  <a:cubicBezTo>
                    <a:pt x="262097" y="483358"/>
                    <a:pt x="307077" y="468710"/>
                    <a:pt x="344067" y="441633"/>
                  </a:cubicBezTo>
                  <a:cubicBezTo>
                    <a:pt x="347840" y="438822"/>
                    <a:pt x="349764" y="434457"/>
                    <a:pt x="349468" y="430092"/>
                  </a:cubicBezTo>
                  <a:cubicBezTo>
                    <a:pt x="394670" y="423212"/>
                    <a:pt x="436395" y="402201"/>
                    <a:pt x="469391" y="369280"/>
                  </a:cubicBezTo>
                  <a:cubicBezTo>
                    <a:pt x="510227" y="328369"/>
                    <a:pt x="532718" y="274067"/>
                    <a:pt x="532718" y="216288"/>
                  </a:cubicBezTo>
                  <a:close/>
                  <a:moveTo>
                    <a:pt x="460439" y="92963"/>
                  </a:moveTo>
                  <a:lnTo>
                    <a:pt x="193147" y="360254"/>
                  </a:lnTo>
                  <a:cubicBezTo>
                    <a:pt x="189522" y="357073"/>
                    <a:pt x="185897" y="353818"/>
                    <a:pt x="182493" y="350341"/>
                  </a:cubicBezTo>
                  <a:cubicBezTo>
                    <a:pt x="179239" y="347086"/>
                    <a:pt x="176058" y="343683"/>
                    <a:pt x="173024" y="340206"/>
                  </a:cubicBezTo>
                  <a:lnTo>
                    <a:pt x="440464" y="72766"/>
                  </a:lnTo>
                  <a:cubicBezTo>
                    <a:pt x="443941" y="75799"/>
                    <a:pt x="447344" y="78906"/>
                    <a:pt x="450599" y="82235"/>
                  </a:cubicBezTo>
                  <a:cubicBezTo>
                    <a:pt x="454002" y="85713"/>
                    <a:pt x="457331" y="89264"/>
                    <a:pt x="460439" y="92963"/>
                  </a:cubicBezTo>
                  <a:close/>
                  <a:moveTo>
                    <a:pt x="316546" y="26750"/>
                  </a:moveTo>
                  <a:cubicBezTo>
                    <a:pt x="353389" y="26750"/>
                    <a:pt x="388677" y="37181"/>
                    <a:pt x="418936" y="56712"/>
                  </a:cubicBezTo>
                  <a:lnTo>
                    <a:pt x="156896" y="318677"/>
                  </a:lnTo>
                  <a:cubicBezTo>
                    <a:pt x="137440" y="288419"/>
                    <a:pt x="126934" y="253131"/>
                    <a:pt x="126934" y="216288"/>
                  </a:cubicBezTo>
                  <a:cubicBezTo>
                    <a:pt x="126934" y="165612"/>
                    <a:pt x="146687" y="118042"/>
                    <a:pt x="182493" y="82235"/>
                  </a:cubicBezTo>
                  <a:cubicBezTo>
                    <a:pt x="218227" y="46429"/>
                    <a:pt x="265870" y="26750"/>
                    <a:pt x="316546" y="26750"/>
                  </a:cubicBezTo>
                  <a:close/>
                  <a:moveTo>
                    <a:pt x="26764" y="272440"/>
                  </a:moveTo>
                  <a:cubicBezTo>
                    <a:pt x="26617" y="267779"/>
                    <a:pt x="26691" y="263192"/>
                    <a:pt x="26912" y="258531"/>
                  </a:cubicBezTo>
                  <a:lnTo>
                    <a:pt x="104000" y="256386"/>
                  </a:lnTo>
                  <a:cubicBezTo>
                    <a:pt x="105776" y="266003"/>
                    <a:pt x="108217" y="275399"/>
                    <a:pt x="111250" y="284572"/>
                  </a:cubicBezTo>
                  <a:lnTo>
                    <a:pt x="27727" y="286866"/>
                  </a:lnTo>
                  <a:cubicBezTo>
                    <a:pt x="27282" y="282131"/>
                    <a:pt x="26912" y="277248"/>
                    <a:pt x="26764" y="272440"/>
                  </a:cubicBezTo>
                  <a:close/>
                  <a:moveTo>
                    <a:pt x="78551" y="136833"/>
                  </a:moveTo>
                  <a:cubicBezTo>
                    <a:pt x="95419" y="119004"/>
                    <a:pt x="115615" y="104652"/>
                    <a:pt x="137735" y="94516"/>
                  </a:cubicBezTo>
                  <a:cubicBezTo>
                    <a:pt x="113396" y="130101"/>
                    <a:pt x="100228" y="172196"/>
                    <a:pt x="100228" y="216288"/>
                  </a:cubicBezTo>
                  <a:cubicBezTo>
                    <a:pt x="100228" y="220801"/>
                    <a:pt x="100375" y="225314"/>
                    <a:pt x="100671" y="229827"/>
                  </a:cubicBezTo>
                  <a:lnTo>
                    <a:pt x="29946" y="231824"/>
                  </a:lnTo>
                  <a:cubicBezTo>
                    <a:pt x="36604" y="196387"/>
                    <a:pt x="53250" y="163614"/>
                    <a:pt x="78551" y="136833"/>
                  </a:cubicBezTo>
                  <a:close/>
                  <a:moveTo>
                    <a:pt x="205354" y="456429"/>
                  </a:moveTo>
                  <a:cubicBezTo>
                    <a:pt x="160817" y="453840"/>
                    <a:pt x="118427" y="435567"/>
                    <a:pt x="86023" y="404865"/>
                  </a:cubicBezTo>
                  <a:cubicBezTo>
                    <a:pt x="59390" y="379711"/>
                    <a:pt x="41043" y="348122"/>
                    <a:pt x="32387" y="313425"/>
                  </a:cubicBezTo>
                  <a:lnTo>
                    <a:pt x="121977" y="310909"/>
                  </a:lnTo>
                  <a:cubicBezTo>
                    <a:pt x="132335" y="332216"/>
                    <a:pt x="146317" y="351895"/>
                    <a:pt x="163628" y="369206"/>
                  </a:cubicBezTo>
                  <a:cubicBezTo>
                    <a:pt x="202764" y="408342"/>
                    <a:pt x="254255" y="430610"/>
                    <a:pt x="309296" y="432386"/>
                  </a:cubicBezTo>
                  <a:cubicBezTo>
                    <a:pt x="277928" y="450067"/>
                    <a:pt x="241752" y="458501"/>
                    <a:pt x="205354" y="456429"/>
                  </a:cubicBezTo>
                  <a:close/>
                  <a:moveTo>
                    <a:pt x="316546" y="405900"/>
                  </a:moveTo>
                  <a:cubicBezTo>
                    <a:pt x="279926" y="405900"/>
                    <a:pt x="244860" y="395543"/>
                    <a:pt x="214749" y="376308"/>
                  </a:cubicBezTo>
                  <a:lnTo>
                    <a:pt x="476566" y="114491"/>
                  </a:lnTo>
                  <a:cubicBezTo>
                    <a:pt x="495801" y="144601"/>
                    <a:pt x="506158" y="179668"/>
                    <a:pt x="506158" y="216288"/>
                  </a:cubicBezTo>
                  <a:cubicBezTo>
                    <a:pt x="506158" y="266965"/>
                    <a:pt x="486406" y="314534"/>
                    <a:pt x="450599" y="350341"/>
                  </a:cubicBezTo>
                  <a:cubicBezTo>
                    <a:pt x="414792" y="386222"/>
                    <a:pt x="367149" y="405900"/>
                    <a:pt x="316546" y="405900"/>
                  </a:cubicBezTo>
                  <a:close/>
                </a:path>
              </a:pathLst>
            </a:custGeom>
            <a:solidFill>
              <a:schemeClr val="bg1"/>
            </a:solidFill>
            <a:ln w="7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grpSp>
          <p:nvGrpSpPr>
            <p:cNvPr id="87" name="Grupo 309">
              <a:extLst>
                <a:ext uri="{FF2B5EF4-FFF2-40B4-BE49-F238E27FC236}">
                  <a16:creationId xmlns:a16="http://schemas.microsoft.com/office/drawing/2014/main" id="{08BFD7F7-2310-C945-B93B-B3B7318247E8}"/>
                </a:ext>
              </a:extLst>
            </p:cNvPr>
            <p:cNvGrpSpPr/>
            <p:nvPr/>
          </p:nvGrpSpPr>
          <p:grpSpPr>
            <a:xfrm>
              <a:off x="12052931" y="5570744"/>
              <a:ext cx="714027" cy="866938"/>
              <a:chOff x="2772311" y="2130234"/>
              <a:chExt cx="428348" cy="520080"/>
            </a:xfrm>
            <a:solidFill>
              <a:schemeClr val="bg1"/>
            </a:solidFill>
          </p:grpSpPr>
          <p:sp>
            <p:nvSpPr>
              <p:cNvPr id="88" name="Forma libre 60">
                <a:extLst>
                  <a:ext uri="{FF2B5EF4-FFF2-40B4-BE49-F238E27FC236}">
                    <a16:creationId xmlns:a16="http://schemas.microsoft.com/office/drawing/2014/main" id="{565C2F6B-C24E-F14B-93FF-A09CBE08B6FD}"/>
                  </a:ext>
                </a:extLst>
              </p:cNvPr>
              <p:cNvSpPr/>
              <p:nvPr/>
            </p:nvSpPr>
            <p:spPr>
              <a:xfrm>
                <a:off x="2863529" y="2130234"/>
                <a:ext cx="244876" cy="244876"/>
              </a:xfrm>
              <a:custGeom>
                <a:avLst/>
                <a:gdLst>
                  <a:gd name="connsiteX0" fmla="*/ 122771 w 244875"/>
                  <a:gd name="connsiteY0" fmla="*/ 244987 h 244875"/>
                  <a:gd name="connsiteX1" fmla="*/ 244987 w 244875"/>
                  <a:gd name="connsiteY1" fmla="*/ 122771 h 244875"/>
                  <a:gd name="connsiteX2" fmla="*/ 122771 w 244875"/>
                  <a:gd name="connsiteY2" fmla="*/ 555 h 244875"/>
                  <a:gd name="connsiteX3" fmla="*/ 555 w 244875"/>
                  <a:gd name="connsiteY3" fmla="*/ 122771 h 244875"/>
                  <a:gd name="connsiteX4" fmla="*/ 122771 w 244875"/>
                  <a:gd name="connsiteY4" fmla="*/ 244987 h 244875"/>
                  <a:gd name="connsiteX5" fmla="*/ 122771 w 244875"/>
                  <a:gd name="connsiteY5" fmla="*/ 27114 h 244875"/>
                  <a:gd name="connsiteX6" fmla="*/ 218354 w 244875"/>
                  <a:gd name="connsiteY6" fmla="*/ 122697 h 244875"/>
                  <a:gd name="connsiteX7" fmla="*/ 122771 w 244875"/>
                  <a:gd name="connsiteY7" fmla="*/ 218280 h 244875"/>
                  <a:gd name="connsiteX8" fmla="*/ 27188 w 244875"/>
                  <a:gd name="connsiteY8" fmla="*/ 122697 h 244875"/>
                  <a:gd name="connsiteX9" fmla="*/ 122771 w 244875"/>
                  <a:gd name="connsiteY9" fmla="*/ 27114 h 244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4875" h="244875">
                    <a:moveTo>
                      <a:pt x="122771" y="244987"/>
                    </a:moveTo>
                    <a:cubicBezTo>
                      <a:pt x="190167" y="244987"/>
                      <a:pt x="244987" y="190167"/>
                      <a:pt x="244987" y="122771"/>
                    </a:cubicBezTo>
                    <a:cubicBezTo>
                      <a:pt x="244987" y="55375"/>
                      <a:pt x="190167" y="555"/>
                      <a:pt x="122771" y="555"/>
                    </a:cubicBezTo>
                    <a:cubicBezTo>
                      <a:pt x="55374" y="555"/>
                      <a:pt x="555" y="55375"/>
                      <a:pt x="555" y="122771"/>
                    </a:cubicBezTo>
                    <a:cubicBezTo>
                      <a:pt x="555" y="190167"/>
                      <a:pt x="55374" y="244987"/>
                      <a:pt x="122771" y="244987"/>
                    </a:cubicBezTo>
                    <a:close/>
                    <a:moveTo>
                      <a:pt x="122771" y="27114"/>
                    </a:moveTo>
                    <a:cubicBezTo>
                      <a:pt x="175519" y="27114"/>
                      <a:pt x="218354" y="70023"/>
                      <a:pt x="218354" y="122697"/>
                    </a:cubicBezTo>
                    <a:cubicBezTo>
                      <a:pt x="218354" y="175371"/>
                      <a:pt x="175445" y="218280"/>
                      <a:pt x="122771" y="218280"/>
                    </a:cubicBezTo>
                    <a:cubicBezTo>
                      <a:pt x="70023" y="218280"/>
                      <a:pt x="27188" y="175371"/>
                      <a:pt x="27188" y="122697"/>
                    </a:cubicBezTo>
                    <a:cubicBezTo>
                      <a:pt x="27188" y="70023"/>
                      <a:pt x="70023" y="27114"/>
                      <a:pt x="122771" y="271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9" name="Forma libre 61">
                <a:extLst>
                  <a:ext uri="{FF2B5EF4-FFF2-40B4-BE49-F238E27FC236}">
                    <a16:creationId xmlns:a16="http://schemas.microsoft.com/office/drawing/2014/main" id="{C773BF1E-2A68-5740-B3A5-1698A1360FB7}"/>
                  </a:ext>
                </a:extLst>
              </p:cNvPr>
              <p:cNvSpPr/>
              <p:nvPr/>
            </p:nvSpPr>
            <p:spPr>
              <a:xfrm>
                <a:off x="2772311" y="2426893"/>
                <a:ext cx="428348" cy="223421"/>
              </a:xfrm>
              <a:custGeom>
                <a:avLst/>
                <a:gdLst>
                  <a:gd name="connsiteX0" fmla="*/ 427645 w 428347"/>
                  <a:gd name="connsiteY0" fmla="*/ 116781 h 223421"/>
                  <a:gd name="connsiteX1" fmla="*/ 391024 w 428347"/>
                  <a:gd name="connsiteY1" fmla="*/ 46278 h 223421"/>
                  <a:gd name="connsiteX2" fmla="*/ 289153 w 428347"/>
                  <a:gd name="connsiteY2" fmla="*/ 928 h 223421"/>
                  <a:gd name="connsiteX3" fmla="*/ 276576 w 428347"/>
                  <a:gd name="connsiteY3" fmla="*/ 4627 h 223421"/>
                  <a:gd name="connsiteX4" fmla="*/ 214063 w 428347"/>
                  <a:gd name="connsiteY4" fmla="*/ 68842 h 223421"/>
                  <a:gd name="connsiteX5" fmla="*/ 151919 w 428347"/>
                  <a:gd name="connsiteY5" fmla="*/ 4627 h 223421"/>
                  <a:gd name="connsiteX6" fmla="*/ 139268 w 428347"/>
                  <a:gd name="connsiteY6" fmla="*/ 928 h 223421"/>
                  <a:gd name="connsiteX7" fmla="*/ 38063 w 428347"/>
                  <a:gd name="connsiteY7" fmla="*/ 45538 h 223421"/>
                  <a:gd name="connsiteX8" fmla="*/ 555 w 428347"/>
                  <a:gd name="connsiteY8" fmla="*/ 117299 h 223421"/>
                  <a:gd name="connsiteX9" fmla="*/ 555 w 428347"/>
                  <a:gd name="connsiteY9" fmla="*/ 209997 h 223421"/>
                  <a:gd name="connsiteX10" fmla="*/ 13871 w 428347"/>
                  <a:gd name="connsiteY10" fmla="*/ 223313 h 223421"/>
                  <a:gd name="connsiteX11" fmla="*/ 414698 w 428347"/>
                  <a:gd name="connsiteY11" fmla="*/ 223313 h 223421"/>
                  <a:gd name="connsiteX12" fmla="*/ 428015 w 428347"/>
                  <a:gd name="connsiteY12" fmla="*/ 209997 h 223421"/>
                  <a:gd name="connsiteX13" fmla="*/ 427645 w 428347"/>
                  <a:gd name="connsiteY13" fmla="*/ 116781 h 223421"/>
                  <a:gd name="connsiteX14" fmla="*/ 27188 w 428347"/>
                  <a:gd name="connsiteY14" fmla="*/ 196533 h 223421"/>
                  <a:gd name="connsiteX15" fmla="*/ 27188 w 428347"/>
                  <a:gd name="connsiteY15" fmla="*/ 117151 h 223421"/>
                  <a:gd name="connsiteX16" fmla="*/ 53303 w 428347"/>
                  <a:gd name="connsiteY16" fmla="*/ 67214 h 223421"/>
                  <a:gd name="connsiteX17" fmla="*/ 138085 w 428347"/>
                  <a:gd name="connsiteY17" fmla="*/ 28449 h 223421"/>
                  <a:gd name="connsiteX18" fmla="*/ 204445 w 428347"/>
                  <a:gd name="connsiteY18" fmla="*/ 97029 h 223421"/>
                  <a:gd name="connsiteX19" fmla="*/ 213989 w 428347"/>
                  <a:gd name="connsiteY19" fmla="*/ 101098 h 223421"/>
                  <a:gd name="connsiteX20" fmla="*/ 213989 w 428347"/>
                  <a:gd name="connsiteY20" fmla="*/ 101098 h 223421"/>
                  <a:gd name="connsiteX21" fmla="*/ 223532 w 428347"/>
                  <a:gd name="connsiteY21" fmla="*/ 97103 h 223421"/>
                  <a:gd name="connsiteX22" fmla="*/ 290263 w 428347"/>
                  <a:gd name="connsiteY22" fmla="*/ 28597 h 223421"/>
                  <a:gd name="connsiteX23" fmla="*/ 375710 w 428347"/>
                  <a:gd name="connsiteY23" fmla="*/ 67954 h 223421"/>
                  <a:gd name="connsiteX24" fmla="*/ 401012 w 428347"/>
                  <a:gd name="connsiteY24" fmla="*/ 116929 h 223421"/>
                  <a:gd name="connsiteX25" fmla="*/ 401382 w 428347"/>
                  <a:gd name="connsiteY25" fmla="*/ 196533 h 223421"/>
                  <a:gd name="connsiteX26" fmla="*/ 27188 w 428347"/>
                  <a:gd name="connsiteY26" fmla="*/ 196533 h 223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28347" h="223421">
                    <a:moveTo>
                      <a:pt x="427645" y="116781"/>
                    </a:moveTo>
                    <a:cubicBezTo>
                      <a:pt x="427497" y="88669"/>
                      <a:pt x="413810" y="62258"/>
                      <a:pt x="391024" y="46278"/>
                    </a:cubicBezTo>
                    <a:cubicBezTo>
                      <a:pt x="361062" y="25119"/>
                      <a:pt x="326735" y="9880"/>
                      <a:pt x="289153" y="928"/>
                    </a:cubicBezTo>
                    <a:cubicBezTo>
                      <a:pt x="284566" y="-182"/>
                      <a:pt x="279832" y="1224"/>
                      <a:pt x="276576" y="4627"/>
                    </a:cubicBezTo>
                    <a:lnTo>
                      <a:pt x="214063" y="68842"/>
                    </a:lnTo>
                    <a:lnTo>
                      <a:pt x="151919" y="4627"/>
                    </a:lnTo>
                    <a:cubicBezTo>
                      <a:pt x="148664" y="1224"/>
                      <a:pt x="143855" y="-182"/>
                      <a:pt x="139268" y="928"/>
                    </a:cubicBezTo>
                    <a:cubicBezTo>
                      <a:pt x="101982" y="9732"/>
                      <a:pt x="67951" y="24749"/>
                      <a:pt x="38063" y="45538"/>
                    </a:cubicBezTo>
                    <a:cubicBezTo>
                      <a:pt x="14537" y="61962"/>
                      <a:pt x="555" y="88743"/>
                      <a:pt x="555" y="117299"/>
                    </a:cubicBezTo>
                    <a:lnTo>
                      <a:pt x="555" y="209997"/>
                    </a:lnTo>
                    <a:cubicBezTo>
                      <a:pt x="555" y="217321"/>
                      <a:pt x="6547" y="223313"/>
                      <a:pt x="13871" y="223313"/>
                    </a:cubicBezTo>
                    <a:lnTo>
                      <a:pt x="414698" y="223313"/>
                    </a:lnTo>
                    <a:cubicBezTo>
                      <a:pt x="422022" y="223313"/>
                      <a:pt x="428015" y="217321"/>
                      <a:pt x="428015" y="209997"/>
                    </a:cubicBezTo>
                    <a:cubicBezTo>
                      <a:pt x="428015" y="179221"/>
                      <a:pt x="427793" y="142305"/>
                      <a:pt x="427645" y="116781"/>
                    </a:cubicBezTo>
                    <a:close/>
                    <a:moveTo>
                      <a:pt x="27188" y="196533"/>
                    </a:moveTo>
                    <a:lnTo>
                      <a:pt x="27188" y="117151"/>
                    </a:lnTo>
                    <a:cubicBezTo>
                      <a:pt x="27188" y="97325"/>
                      <a:pt x="36953" y="78681"/>
                      <a:pt x="53303" y="67214"/>
                    </a:cubicBezTo>
                    <a:cubicBezTo>
                      <a:pt x="78456" y="49681"/>
                      <a:pt x="106939" y="36660"/>
                      <a:pt x="138085" y="28449"/>
                    </a:cubicBezTo>
                    <a:lnTo>
                      <a:pt x="204445" y="97029"/>
                    </a:lnTo>
                    <a:cubicBezTo>
                      <a:pt x="206961" y="99618"/>
                      <a:pt x="210364" y="101098"/>
                      <a:pt x="213989" y="101098"/>
                    </a:cubicBezTo>
                    <a:cubicBezTo>
                      <a:pt x="213989" y="101098"/>
                      <a:pt x="213989" y="101098"/>
                      <a:pt x="213989" y="101098"/>
                    </a:cubicBezTo>
                    <a:cubicBezTo>
                      <a:pt x="217614" y="101098"/>
                      <a:pt x="221017" y="99618"/>
                      <a:pt x="223532" y="97103"/>
                    </a:cubicBezTo>
                    <a:lnTo>
                      <a:pt x="290263" y="28597"/>
                    </a:lnTo>
                    <a:cubicBezTo>
                      <a:pt x="321705" y="36882"/>
                      <a:pt x="350409" y="50125"/>
                      <a:pt x="375710" y="67954"/>
                    </a:cubicBezTo>
                    <a:cubicBezTo>
                      <a:pt x="391468" y="79051"/>
                      <a:pt x="400938" y="97325"/>
                      <a:pt x="401012" y="116929"/>
                    </a:cubicBezTo>
                    <a:cubicBezTo>
                      <a:pt x="401160" y="138828"/>
                      <a:pt x="401308" y="169086"/>
                      <a:pt x="401382" y="196533"/>
                    </a:cubicBezTo>
                    <a:lnTo>
                      <a:pt x="27188" y="1965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0" name="Forma libre 62">
                <a:extLst>
                  <a:ext uri="{FF2B5EF4-FFF2-40B4-BE49-F238E27FC236}">
                    <a16:creationId xmlns:a16="http://schemas.microsoft.com/office/drawing/2014/main" id="{5B998B93-2089-5F4C-93EF-8C55990C3AF5}"/>
                  </a:ext>
                </a:extLst>
              </p:cNvPr>
              <p:cNvSpPr/>
              <p:nvPr/>
            </p:nvSpPr>
            <p:spPr>
              <a:xfrm>
                <a:off x="3039381" y="2516339"/>
                <a:ext cx="80639" cy="80639"/>
              </a:xfrm>
              <a:custGeom>
                <a:avLst/>
                <a:gdLst>
                  <a:gd name="connsiteX0" fmla="*/ 50418 w 80638"/>
                  <a:gd name="connsiteY0" fmla="*/ 555 h 80638"/>
                  <a:gd name="connsiteX1" fmla="*/ 30665 w 80638"/>
                  <a:gd name="connsiteY1" fmla="*/ 555 h 80638"/>
                  <a:gd name="connsiteX2" fmla="*/ 30665 w 80638"/>
                  <a:gd name="connsiteY2" fmla="*/ 30665 h 80638"/>
                  <a:gd name="connsiteX3" fmla="*/ 555 w 80638"/>
                  <a:gd name="connsiteY3" fmla="*/ 30665 h 80638"/>
                  <a:gd name="connsiteX4" fmla="*/ 555 w 80638"/>
                  <a:gd name="connsiteY4" fmla="*/ 50418 h 80638"/>
                  <a:gd name="connsiteX5" fmla="*/ 30665 w 80638"/>
                  <a:gd name="connsiteY5" fmla="*/ 50418 h 80638"/>
                  <a:gd name="connsiteX6" fmla="*/ 30665 w 80638"/>
                  <a:gd name="connsiteY6" fmla="*/ 80454 h 80638"/>
                  <a:gd name="connsiteX7" fmla="*/ 50418 w 80638"/>
                  <a:gd name="connsiteY7" fmla="*/ 80454 h 80638"/>
                  <a:gd name="connsiteX8" fmla="*/ 50418 w 80638"/>
                  <a:gd name="connsiteY8" fmla="*/ 50418 h 80638"/>
                  <a:gd name="connsiteX9" fmla="*/ 80528 w 80638"/>
                  <a:gd name="connsiteY9" fmla="*/ 50418 h 80638"/>
                  <a:gd name="connsiteX10" fmla="*/ 80528 w 80638"/>
                  <a:gd name="connsiteY10" fmla="*/ 30665 h 80638"/>
                  <a:gd name="connsiteX11" fmla="*/ 50418 w 80638"/>
                  <a:gd name="connsiteY11" fmla="*/ 30665 h 80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638" h="80638">
                    <a:moveTo>
                      <a:pt x="50418" y="555"/>
                    </a:moveTo>
                    <a:lnTo>
                      <a:pt x="30665" y="555"/>
                    </a:lnTo>
                    <a:lnTo>
                      <a:pt x="30665" y="30665"/>
                    </a:lnTo>
                    <a:lnTo>
                      <a:pt x="555" y="30665"/>
                    </a:lnTo>
                    <a:lnTo>
                      <a:pt x="555" y="50418"/>
                    </a:lnTo>
                    <a:lnTo>
                      <a:pt x="30665" y="50418"/>
                    </a:lnTo>
                    <a:lnTo>
                      <a:pt x="30665" y="80454"/>
                    </a:lnTo>
                    <a:lnTo>
                      <a:pt x="50418" y="80454"/>
                    </a:lnTo>
                    <a:lnTo>
                      <a:pt x="50418" y="50418"/>
                    </a:lnTo>
                    <a:lnTo>
                      <a:pt x="80528" y="50418"/>
                    </a:lnTo>
                    <a:lnTo>
                      <a:pt x="80528" y="30665"/>
                    </a:lnTo>
                    <a:lnTo>
                      <a:pt x="50418" y="3066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9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670921" y="1022190"/>
            <a:ext cx="13035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Healthcare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3">
            <a:extLst>
              <a:ext uri="{FF2B5EF4-FFF2-40B4-BE49-F238E27FC236}">
                <a16:creationId xmlns:a16="http://schemas.microsoft.com/office/drawing/2014/main" id="{15C9EE8A-21F7-914E-9FDE-9194ED70C0EA}"/>
              </a:ext>
            </a:extLst>
          </p:cNvPr>
          <p:cNvSpPr/>
          <p:nvPr/>
        </p:nvSpPr>
        <p:spPr>
          <a:xfrm>
            <a:off x="9033931" y="5492307"/>
            <a:ext cx="3090864" cy="3098693"/>
          </a:xfrm>
          <a:custGeom>
            <a:avLst/>
            <a:gdLst/>
            <a:ahLst/>
            <a:cxnLst/>
            <a:rect l="l" t="t" r="r" b="b"/>
            <a:pathLst>
              <a:path w="1457984" h="1461677">
                <a:moveTo>
                  <a:pt x="1457984" y="0"/>
                </a:moveTo>
                <a:lnTo>
                  <a:pt x="1457984" y="645455"/>
                </a:lnTo>
                <a:lnTo>
                  <a:pt x="1239685" y="645455"/>
                </a:lnTo>
                <a:lnTo>
                  <a:pt x="1239685" y="1239435"/>
                </a:lnTo>
                <a:lnTo>
                  <a:pt x="645705" y="1239435"/>
                </a:lnTo>
                <a:lnTo>
                  <a:pt x="645705" y="1461677"/>
                </a:lnTo>
                <a:lnTo>
                  <a:pt x="0" y="1461677"/>
                </a:lnTo>
                <a:cubicBezTo>
                  <a:pt x="23152" y="665889"/>
                  <a:pt x="662703" y="25098"/>
                  <a:pt x="1457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3">
            <a:extLst>
              <a:ext uri="{FF2B5EF4-FFF2-40B4-BE49-F238E27FC236}">
                <a16:creationId xmlns:a16="http://schemas.microsoft.com/office/drawing/2014/main" id="{FC2D9BA0-CAE9-EA4F-9955-71BA43F66A60}"/>
              </a:ext>
            </a:extLst>
          </p:cNvPr>
          <p:cNvSpPr/>
          <p:nvPr/>
        </p:nvSpPr>
        <p:spPr>
          <a:xfrm rot="5400000">
            <a:off x="12248940" y="5496220"/>
            <a:ext cx="3090864" cy="3098693"/>
          </a:xfrm>
          <a:custGeom>
            <a:avLst/>
            <a:gdLst/>
            <a:ahLst/>
            <a:cxnLst/>
            <a:rect l="l" t="t" r="r" b="b"/>
            <a:pathLst>
              <a:path w="1457984" h="1461677">
                <a:moveTo>
                  <a:pt x="1457984" y="0"/>
                </a:moveTo>
                <a:lnTo>
                  <a:pt x="1457984" y="645455"/>
                </a:lnTo>
                <a:lnTo>
                  <a:pt x="1239685" y="645455"/>
                </a:lnTo>
                <a:lnTo>
                  <a:pt x="1239685" y="1239435"/>
                </a:lnTo>
                <a:lnTo>
                  <a:pt x="645705" y="1239435"/>
                </a:lnTo>
                <a:lnTo>
                  <a:pt x="645705" y="1461677"/>
                </a:lnTo>
                <a:lnTo>
                  <a:pt x="0" y="1461677"/>
                </a:lnTo>
                <a:cubicBezTo>
                  <a:pt x="23152" y="665889"/>
                  <a:pt x="662703" y="25098"/>
                  <a:pt x="1457984" y="0"/>
                </a:cubicBezTo>
                <a:close/>
              </a:path>
            </a:pathLst>
          </a:cu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E3F83613-1C27-1549-A36A-397A47F84993}"/>
              </a:ext>
            </a:extLst>
          </p:cNvPr>
          <p:cNvSpPr/>
          <p:nvPr/>
        </p:nvSpPr>
        <p:spPr>
          <a:xfrm rot="10800000">
            <a:off x="12245027" y="8710473"/>
            <a:ext cx="3090864" cy="3098693"/>
          </a:xfrm>
          <a:custGeom>
            <a:avLst/>
            <a:gdLst/>
            <a:ahLst/>
            <a:cxnLst/>
            <a:rect l="l" t="t" r="r" b="b"/>
            <a:pathLst>
              <a:path w="1457984" h="1461677">
                <a:moveTo>
                  <a:pt x="1457984" y="0"/>
                </a:moveTo>
                <a:lnTo>
                  <a:pt x="1457984" y="645455"/>
                </a:lnTo>
                <a:lnTo>
                  <a:pt x="1239685" y="645455"/>
                </a:lnTo>
                <a:lnTo>
                  <a:pt x="1239685" y="1239435"/>
                </a:lnTo>
                <a:lnTo>
                  <a:pt x="645705" y="1239435"/>
                </a:lnTo>
                <a:lnTo>
                  <a:pt x="645705" y="1461677"/>
                </a:lnTo>
                <a:lnTo>
                  <a:pt x="0" y="1461677"/>
                </a:lnTo>
                <a:cubicBezTo>
                  <a:pt x="23152" y="665889"/>
                  <a:pt x="662703" y="25098"/>
                  <a:pt x="14579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7F5963F3-7B90-B34C-947F-2325845ECEC6}"/>
              </a:ext>
            </a:extLst>
          </p:cNvPr>
          <p:cNvSpPr/>
          <p:nvPr/>
        </p:nvSpPr>
        <p:spPr>
          <a:xfrm rot="16200000">
            <a:off x="9037847" y="8714388"/>
            <a:ext cx="3090864" cy="3098693"/>
          </a:xfrm>
          <a:custGeom>
            <a:avLst/>
            <a:gdLst/>
            <a:ahLst/>
            <a:cxnLst/>
            <a:rect l="l" t="t" r="r" b="b"/>
            <a:pathLst>
              <a:path w="1457984" h="1461677">
                <a:moveTo>
                  <a:pt x="1457984" y="0"/>
                </a:moveTo>
                <a:lnTo>
                  <a:pt x="1457984" y="645455"/>
                </a:lnTo>
                <a:lnTo>
                  <a:pt x="1239685" y="645455"/>
                </a:lnTo>
                <a:lnTo>
                  <a:pt x="1239685" y="1239435"/>
                </a:lnTo>
                <a:lnTo>
                  <a:pt x="645705" y="1239435"/>
                </a:lnTo>
                <a:lnTo>
                  <a:pt x="645705" y="1461677"/>
                </a:lnTo>
                <a:lnTo>
                  <a:pt x="0" y="1461677"/>
                </a:lnTo>
                <a:cubicBezTo>
                  <a:pt x="23152" y="665889"/>
                  <a:pt x="662703" y="25098"/>
                  <a:pt x="1457984" y="0"/>
                </a:cubicBezTo>
                <a:close/>
              </a:path>
            </a:pathLst>
          </a:cu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CED0F894-29D2-854C-92CD-B9E037E607AF}"/>
              </a:ext>
            </a:extLst>
          </p:cNvPr>
          <p:cNvSpPr/>
          <p:nvPr/>
        </p:nvSpPr>
        <p:spPr>
          <a:xfrm>
            <a:off x="10666343" y="7108442"/>
            <a:ext cx="3086273" cy="3086272"/>
          </a:xfrm>
          <a:prstGeom prst="plus">
            <a:avLst>
              <a:gd name="adj" fmla="val 390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Forma libre 6">
            <a:extLst>
              <a:ext uri="{FF2B5EF4-FFF2-40B4-BE49-F238E27FC236}">
                <a16:creationId xmlns:a16="http://schemas.microsoft.com/office/drawing/2014/main" id="{46FC3D01-42E4-BF44-80A0-737087F90B72}"/>
              </a:ext>
            </a:extLst>
          </p:cNvPr>
          <p:cNvSpPr/>
          <p:nvPr/>
        </p:nvSpPr>
        <p:spPr>
          <a:xfrm>
            <a:off x="10281474" y="9699713"/>
            <a:ext cx="831417" cy="909757"/>
          </a:xfrm>
          <a:custGeom>
            <a:avLst/>
            <a:gdLst>
              <a:gd name="connsiteX0" fmla="*/ 486909 w 486792"/>
              <a:gd name="connsiteY0" fmla="*/ 240184 h 532660"/>
              <a:gd name="connsiteX1" fmla="*/ 449327 w 486792"/>
              <a:gd name="connsiteY1" fmla="*/ 151111 h 532660"/>
              <a:gd name="connsiteX2" fmla="*/ 360254 w 486792"/>
              <a:gd name="connsiteY2" fmla="*/ 113529 h 532660"/>
              <a:gd name="connsiteX3" fmla="*/ 358553 w 486792"/>
              <a:gd name="connsiteY3" fmla="*/ 113529 h 532660"/>
              <a:gd name="connsiteX4" fmla="*/ 270516 w 486792"/>
              <a:gd name="connsiteY4" fmla="*/ 148596 h 532660"/>
              <a:gd name="connsiteX5" fmla="*/ 267927 w 486792"/>
              <a:gd name="connsiteY5" fmla="*/ 151111 h 532660"/>
              <a:gd name="connsiteX6" fmla="*/ 256608 w 486792"/>
              <a:gd name="connsiteY6" fmla="*/ 162430 h 532660"/>
              <a:gd name="connsiteX7" fmla="*/ 256608 w 486792"/>
              <a:gd name="connsiteY7" fmla="*/ 128325 h 532660"/>
              <a:gd name="connsiteX8" fmla="*/ 256608 w 486792"/>
              <a:gd name="connsiteY8" fmla="*/ 125884 h 532660"/>
              <a:gd name="connsiteX9" fmla="*/ 218286 w 486792"/>
              <a:gd name="connsiteY9" fmla="*/ 36811 h 532660"/>
              <a:gd name="connsiteX10" fmla="*/ 128325 w 486792"/>
              <a:gd name="connsiteY10" fmla="*/ 43 h 532660"/>
              <a:gd name="connsiteX11" fmla="*/ 38365 w 486792"/>
              <a:gd name="connsiteY11" fmla="*/ 36811 h 532660"/>
              <a:gd name="connsiteX12" fmla="*/ 43 w 486792"/>
              <a:gd name="connsiteY12" fmla="*/ 125884 h 532660"/>
              <a:gd name="connsiteX13" fmla="*/ 43 w 486792"/>
              <a:gd name="connsiteY13" fmla="*/ 128325 h 532660"/>
              <a:gd name="connsiteX14" fmla="*/ 43 w 486792"/>
              <a:gd name="connsiteY14" fmla="*/ 243809 h 532660"/>
              <a:gd name="connsiteX15" fmla="*/ 43 w 486792"/>
              <a:gd name="connsiteY15" fmla="*/ 358257 h 532660"/>
              <a:gd name="connsiteX16" fmla="*/ 117 w 486792"/>
              <a:gd name="connsiteY16" fmla="*/ 361882 h 532660"/>
              <a:gd name="connsiteX17" fmla="*/ 93703 w 486792"/>
              <a:gd name="connsiteY17" fmla="*/ 481805 h 532660"/>
              <a:gd name="connsiteX18" fmla="*/ 105317 w 486792"/>
              <a:gd name="connsiteY18" fmla="*/ 495121 h 532660"/>
              <a:gd name="connsiteX19" fmla="*/ 194908 w 486792"/>
              <a:gd name="connsiteY19" fmla="*/ 532703 h 532660"/>
              <a:gd name="connsiteX20" fmla="*/ 196018 w 486792"/>
              <a:gd name="connsiteY20" fmla="*/ 532703 h 532660"/>
              <a:gd name="connsiteX21" fmla="*/ 284942 w 486792"/>
              <a:gd name="connsiteY21" fmla="*/ 496823 h 532660"/>
              <a:gd name="connsiteX22" fmla="*/ 286718 w 486792"/>
              <a:gd name="connsiteY22" fmla="*/ 495121 h 532660"/>
              <a:gd name="connsiteX23" fmla="*/ 368392 w 486792"/>
              <a:gd name="connsiteY23" fmla="*/ 413447 h 532660"/>
              <a:gd name="connsiteX24" fmla="*/ 368392 w 486792"/>
              <a:gd name="connsiteY24" fmla="*/ 413447 h 532660"/>
              <a:gd name="connsiteX25" fmla="*/ 368392 w 486792"/>
              <a:gd name="connsiteY25" fmla="*/ 413447 h 532660"/>
              <a:gd name="connsiteX26" fmla="*/ 449327 w 486792"/>
              <a:gd name="connsiteY26" fmla="*/ 332512 h 532660"/>
              <a:gd name="connsiteX27" fmla="*/ 451842 w 486792"/>
              <a:gd name="connsiteY27" fmla="*/ 329923 h 532660"/>
              <a:gd name="connsiteX28" fmla="*/ 486909 w 486792"/>
              <a:gd name="connsiteY28" fmla="*/ 240184 h 532660"/>
              <a:gd name="connsiteX29" fmla="*/ 26676 w 486792"/>
              <a:gd name="connsiteY29" fmla="*/ 128325 h 532660"/>
              <a:gd name="connsiteX30" fmla="*/ 26676 w 486792"/>
              <a:gd name="connsiteY30" fmla="*/ 126624 h 532660"/>
              <a:gd name="connsiteX31" fmla="*/ 26676 w 486792"/>
              <a:gd name="connsiteY31" fmla="*/ 126476 h 532660"/>
              <a:gd name="connsiteX32" fmla="*/ 57008 w 486792"/>
              <a:gd name="connsiteY32" fmla="*/ 55824 h 532660"/>
              <a:gd name="connsiteX33" fmla="*/ 128251 w 486792"/>
              <a:gd name="connsiteY33" fmla="*/ 26676 h 532660"/>
              <a:gd name="connsiteX34" fmla="*/ 199495 w 486792"/>
              <a:gd name="connsiteY34" fmla="*/ 55824 h 532660"/>
              <a:gd name="connsiteX35" fmla="*/ 229827 w 486792"/>
              <a:gd name="connsiteY35" fmla="*/ 126476 h 532660"/>
              <a:gd name="connsiteX36" fmla="*/ 229827 w 486792"/>
              <a:gd name="connsiteY36" fmla="*/ 126624 h 532660"/>
              <a:gd name="connsiteX37" fmla="*/ 229827 w 486792"/>
              <a:gd name="connsiteY37" fmla="*/ 128325 h 532660"/>
              <a:gd name="connsiteX38" fmla="*/ 229827 w 486792"/>
              <a:gd name="connsiteY38" fmla="*/ 189063 h 532660"/>
              <a:gd name="connsiteX39" fmla="*/ 188398 w 486792"/>
              <a:gd name="connsiteY39" fmla="*/ 230493 h 532660"/>
              <a:gd name="connsiteX40" fmla="*/ 26528 w 486792"/>
              <a:gd name="connsiteY40" fmla="*/ 230493 h 532660"/>
              <a:gd name="connsiteX41" fmla="*/ 26528 w 486792"/>
              <a:gd name="connsiteY41" fmla="*/ 128325 h 532660"/>
              <a:gd name="connsiteX42" fmla="*/ 26750 w 486792"/>
              <a:gd name="connsiteY42" fmla="*/ 361142 h 532660"/>
              <a:gd name="connsiteX43" fmla="*/ 26750 w 486792"/>
              <a:gd name="connsiteY43" fmla="*/ 360920 h 532660"/>
              <a:gd name="connsiteX44" fmla="*/ 26676 w 486792"/>
              <a:gd name="connsiteY44" fmla="*/ 358257 h 532660"/>
              <a:gd name="connsiteX45" fmla="*/ 26676 w 486792"/>
              <a:gd name="connsiteY45" fmla="*/ 257126 h 532660"/>
              <a:gd name="connsiteX46" fmla="*/ 161912 w 486792"/>
              <a:gd name="connsiteY46" fmla="*/ 257126 h 532660"/>
              <a:gd name="connsiteX47" fmla="*/ 105317 w 486792"/>
              <a:gd name="connsiteY47" fmla="*/ 313721 h 532660"/>
              <a:gd name="connsiteX48" fmla="*/ 105243 w 486792"/>
              <a:gd name="connsiteY48" fmla="*/ 313795 h 532660"/>
              <a:gd name="connsiteX49" fmla="*/ 103690 w 486792"/>
              <a:gd name="connsiteY49" fmla="*/ 315422 h 532660"/>
              <a:gd name="connsiteX50" fmla="*/ 103690 w 486792"/>
              <a:gd name="connsiteY50" fmla="*/ 315422 h 532660"/>
              <a:gd name="connsiteX51" fmla="*/ 100953 w 486792"/>
              <a:gd name="connsiteY51" fmla="*/ 318382 h 532660"/>
              <a:gd name="connsiteX52" fmla="*/ 100361 w 486792"/>
              <a:gd name="connsiteY52" fmla="*/ 319047 h 532660"/>
              <a:gd name="connsiteX53" fmla="*/ 97772 w 486792"/>
              <a:gd name="connsiteY53" fmla="*/ 322007 h 532660"/>
              <a:gd name="connsiteX54" fmla="*/ 97402 w 486792"/>
              <a:gd name="connsiteY54" fmla="*/ 322450 h 532660"/>
              <a:gd name="connsiteX55" fmla="*/ 95182 w 486792"/>
              <a:gd name="connsiteY55" fmla="*/ 325188 h 532660"/>
              <a:gd name="connsiteX56" fmla="*/ 94738 w 486792"/>
              <a:gd name="connsiteY56" fmla="*/ 325780 h 532660"/>
              <a:gd name="connsiteX57" fmla="*/ 92445 w 486792"/>
              <a:gd name="connsiteY57" fmla="*/ 328887 h 532660"/>
              <a:gd name="connsiteX58" fmla="*/ 91927 w 486792"/>
              <a:gd name="connsiteY58" fmla="*/ 329553 h 532660"/>
              <a:gd name="connsiteX59" fmla="*/ 89855 w 486792"/>
              <a:gd name="connsiteY59" fmla="*/ 332512 h 532660"/>
              <a:gd name="connsiteX60" fmla="*/ 89634 w 486792"/>
              <a:gd name="connsiteY60" fmla="*/ 332882 h 532660"/>
              <a:gd name="connsiteX61" fmla="*/ 87562 w 486792"/>
              <a:gd name="connsiteY61" fmla="*/ 336137 h 532660"/>
              <a:gd name="connsiteX62" fmla="*/ 87118 w 486792"/>
              <a:gd name="connsiteY62" fmla="*/ 336877 h 532660"/>
              <a:gd name="connsiteX63" fmla="*/ 85121 w 486792"/>
              <a:gd name="connsiteY63" fmla="*/ 340206 h 532660"/>
              <a:gd name="connsiteX64" fmla="*/ 84973 w 486792"/>
              <a:gd name="connsiteY64" fmla="*/ 340502 h 532660"/>
              <a:gd name="connsiteX65" fmla="*/ 83197 w 486792"/>
              <a:gd name="connsiteY65" fmla="*/ 343609 h 532660"/>
              <a:gd name="connsiteX66" fmla="*/ 82827 w 486792"/>
              <a:gd name="connsiteY66" fmla="*/ 344349 h 532660"/>
              <a:gd name="connsiteX67" fmla="*/ 81126 w 486792"/>
              <a:gd name="connsiteY67" fmla="*/ 347678 h 532660"/>
              <a:gd name="connsiteX68" fmla="*/ 80830 w 486792"/>
              <a:gd name="connsiteY68" fmla="*/ 348344 h 532660"/>
              <a:gd name="connsiteX69" fmla="*/ 79424 w 486792"/>
              <a:gd name="connsiteY69" fmla="*/ 351451 h 532660"/>
              <a:gd name="connsiteX70" fmla="*/ 79128 w 486792"/>
              <a:gd name="connsiteY70" fmla="*/ 352043 h 532660"/>
              <a:gd name="connsiteX71" fmla="*/ 77649 w 486792"/>
              <a:gd name="connsiteY71" fmla="*/ 355520 h 532660"/>
              <a:gd name="connsiteX72" fmla="*/ 77353 w 486792"/>
              <a:gd name="connsiteY72" fmla="*/ 356334 h 532660"/>
              <a:gd name="connsiteX73" fmla="*/ 76021 w 486792"/>
              <a:gd name="connsiteY73" fmla="*/ 359737 h 532660"/>
              <a:gd name="connsiteX74" fmla="*/ 75947 w 486792"/>
              <a:gd name="connsiteY74" fmla="*/ 359885 h 532660"/>
              <a:gd name="connsiteX75" fmla="*/ 74689 w 486792"/>
              <a:gd name="connsiteY75" fmla="*/ 363510 h 532660"/>
              <a:gd name="connsiteX76" fmla="*/ 74394 w 486792"/>
              <a:gd name="connsiteY76" fmla="*/ 364324 h 532660"/>
              <a:gd name="connsiteX77" fmla="*/ 73284 w 486792"/>
              <a:gd name="connsiteY77" fmla="*/ 367875 h 532660"/>
              <a:gd name="connsiteX78" fmla="*/ 73136 w 486792"/>
              <a:gd name="connsiteY78" fmla="*/ 368392 h 532660"/>
              <a:gd name="connsiteX79" fmla="*/ 72248 w 486792"/>
              <a:gd name="connsiteY79" fmla="*/ 371722 h 532660"/>
              <a:gd name="connsiteX80" fmla="*/ 72026 w 486792"/>
              <a:gd name="connsiteY80" fmla="*/ 372461 h 532660"/>
              <a:gd name="connsiteX81" fmla="*/ 71139 w 486792"/>
              <a:gd name="connsiteY81" fmla="*/ 376086 h 532660"/>
              <a:gd name="connsiteX82" fmla="*/ 70990 w 486792"/>
              <a:gd name="connsiteY82" fmla="*/ 376826 h 532660"/>
              <a:gd name="connsiteX83" fmla="*/ 70325 w 486792"/>
              <a:gd name="connsiteY83" fmla="*/ 380229 h 532660"/>
              <a:gd name="connsiteX84" fmla="*/ 70251 w 486792"/>
              <a:gd name="connsiteY84" fmla="*/ 380673 h 532660"/>
              <a:gd name="connsiteX85" fmla="*/ 69585 w 486792"/>
              <a:gd name="connsiteY85" fmla="*/ 384372 h 532660"/>
              <a:gd name="connsiteX86" fmla="*/ 69437 w 486792"/>
              <a:gd name="connsiteY86" fmla="*/ 385186 h 532660"/>
              <a:gd name="connsiteX87" fmla="*/ 68919 w 486792"/>
              <a:gd name="connsiteY87" fmla="*/ 388959 h 532660"/>
              <a:gd name="connsiteX88" fmla="*/ 68919 w 486792"/>
              <a:gd name="connsiteY88" fmla="*/ 389107 h 532660"/>
              <a:gd name="connsiteX89" fmla="*/ 68549 w 486792"/>
              <a:gd name="connsiteY89" fmla="*/ 392806 h 532660"/>
              <a:gd name="connsiteX90" fmla="*/ 68475 w 486792"/>
              <a:gd name="connsiteY90" fmla="*/ 393620 h 532660"/>
              <a:gd name="connsiteX91" fmla="*/ 68179 w 486792"/>
              <a:gd name="connsiteY91" fmla="*/ 397393 h 532660"/>
              <a:gd name="connsiteX92" fmla="*/ 68179 w 486792"/>
              <a:gd name="connsiteY92" fmla="*/ 397985 h 532660"/>
              <a:gd name="connsiteX93" fmla="*/ 68031 w 486792"/>
              <a:gd name="connsiteY93" fmla="*/ 401462 h 532660"/>
              <a:gd name="connsiteX94" fmla="*/ 68031 w 486792"/>
              <a:gd name="connsiteY94" fmla="*/ 402054 h 532660"/>
              <a:gd name="connsiteX95" fmla="*/ 68031 w 486792"/>
              <a:gd name="connsiteY95" fmla="*/ 405827 h 532660"/>
              <a:gd name="connsiteX96" fmla="*/ 68031 w 486792"/>
              <a:gd name="connsiteY96" fmla="*/ 406566 h 532660"/>
              <a:gd name="connsiteX97" fmla="*/ 68105 w 486792"/>
              <a:gd name="connsiteY97" fmla="*/ 410339 h 532660"/>
              <a:gd name="connsiteX98" fmla="*/ 68105 w 486792"/>
              <a:gd name="connsiteY98" fmla="*/ 410487 h 532660"/>
              <a:gd name="connsiteX99" fmla="*/ 68327 w 486792"/>
              <a:gd name="connsiteY99" fmla="*/ 414334 h 532660"/>
              <a:gd name="connsiteX100" fmla="*/ 68401 w 486792"/>
              <a:gd name="connsiteY100" fmla="*/ 415074 h 532660"/>
              <a:gd name="connsiteX101" fmla="*/ 68771 w 486792"/>
              <a:gd name="connsiteY101" fmla="*/ 418921 h 532660"/>
              <a:gd name="connsiteX102" fmla="*/ 68771 w 486792"/>
              <a:gd name="connsiteY102" fmla="*/ 419217 h 532660"/>
              <a:gd name="connsiteX103" fmla="*/ 69215 w 486792"/>
              <a:gd name="connsiteY103" fmla="*/ 422842 h 532660"/>
              <a:gd name="connsiteX104" fmla="*/ 69289 w 486792"/>
              <a:gd name="connsiteY104" fmla="*/ 423508 h 532660"/>
              <a:gd name="connsiteX105" fmla="*/ 69881 w 486792"/>
              <a:gd name="connsiteY105" fmla="*/ 427281 h 532660"/>
              <a:gd name="connsiteX106" fmla="*/ 69955 w 486792"/>
              <a:gd name="connsiteY106" fmla="*/ 427873 h 532660"/>
              <a:gd name="connsiteX107" fmla="*/ 70695 w 486792"/>
              <a:gd name="connsiteY107" fmla="*/ 431424 h 532660"/>
              <a:gd name="connsiteX108" fmla="*/ 70769 w 486792"/>
              <a:gd name="connsiteY108" fmla="*/ 431794 h 532660"/>
              <a:gd name="connsiteX109" fmla="*/ 71656 w 486792"/>
              <a:gd name="connsiteY109" fmla="*/ 435567 h 532660"/>
              <a:gd name="connsiteX110" fmla="*/ 71804 w 486792"/>
              <a:gd name="connsiteY110" fmla="*/ 436307 h 532660"/>
              <a:gd name="connsiteX111" fmla="*/ 73950 w 486792"/>
              <a:gd name="connsiteY111" fmla="*/ 443853 h 532660"/>
              <a:gd name="connsiteX112" fmla="*/ 74098 w 486792"/>
              <a:gd name="connsiteY112" fmla="*/ 444223 h 532660"/>
              <a:gd name="connsiteX113" fmla="*/ 26750 w 486792"/>
              <a:gd name="connsiteY113" fmla="*/ 361142 h 532660"/>
              <a:gd name="connsiteX114" fmla="*/ 267927 w 486792"/>
              <a:gd name="connsiteY114" fmla="*/ 476330 h 532660"/>
              <a:gd name="connsiteX115" fmla="*/ 266669 w 486792"/>
              <a:gd name="connsiteY115" fmla="*/ 477514 h 532660"/>
              <a:gd name="connsiteX116" fmla="*/ 266521 w 486792"/>
              <a:gd name="connsiteY116" fmla="*/ 477662 h 532660"/>
              <a:gd name="connsiteX117" fmla="*/ 195130 w 486792"/>
              <a:gd name="connsiteY117" fmla="*/ 506144 h 532660"/>
              <a:gd name="connsiteX118" fmla="*/ 124108 w 486792"/>
              <a:gd name="connsiteY118" fmla="*/ 476404 h 532660"/>
              <a:gd name="connsiteX119" fmla="*/ 112568 w 486792"/>
              <a:gd name="connsiteY119" fmla="*/ 462570 h 532660"/>
              <a:gd name="connsiteX120" fmla="*/ 122851 w 486792"/>
              <a:gd name="connsiteY120" fmla="*/ 333917 h 532660"/>
              <a:gd name="connsiteX121" fmla="*/ 124182 w 486792"/>
              <a:gd name="connsiteY121" fmla="*/ 332586 h 532660"/>
              <a:gd name="connsiteX122" fmla="*/ 196387 w 486792"/>
              <a:gd name="connsiteY122" fmla="*/ 260381 h 532660"/>
              <a:gd name="connsiteX123" fmla="*/ 340132 w 486792"/>
              <a:gd name="connsiteY123" fmla="*/ 404125 h 532660"/>
              <a:gd name="connsiteX124" fmla="*/ 267927 w 486792"/>
              <a:gd name="connsiteY124" fmla="*/ 476330 h 532660"/>
              <a:gd name="connsiteX125" fmla="*/ 432460 w 486792"/>
              <a:gd name="connsiteY125" fmla="*/ 311723 h 532660"/>
              <a:gd name="connsiteX126" fmla="*/ 432312 w 486792"/>
              <a:gd name="connsiteY126" fmla="*/ 311871 h 532660"/>
              <a:gd name="connsiteX127" fmla="*/ 430462 w 486792"/>
              <a:gd name="connsiteY127" fmla="*/ 313795 h 532660"/>
              <a:gd name="connsiteX128" fmla="*/ 358997 w 486792"/>
              <a:gd name="connsiteY128" fmla="*/ 385334 h 532660"/>
              <a:gd name="connsiteX129" fmla="*/ 215253 w 486792"/>
              <a:gd name="connsiteY129" fmla="*/ 241590 h 532660"/>
              <a:gd name="connsiteX130" fmla="*/ 286718 w 486792"/>
              <a:gd name="connsiteY130" fmla="*/ 170050 h 532660"/>
              <a:gd name="connsiteX131" fmla="*/ 288641 w 486792"/>
              <a:gd name="connsiteY131" fmla="*/ 168201 h 532660"/>
              <a:gd name="connsiteX132" fmla="*/ 288789 w 486792"/>
              <a:gd name="connsiteY132" fmla="*/ 168053 h 532660"/>
              <a:gd name="connsiteX133" fmla="*/ 358627 w 486792"/>
              <a:gd name="connsiteY133" fmla="*/ 140236 h 532660"/>
              <a:gd name="connsiteX134" fmla="*/ 359959 w 486792"/>
              <a:gd name="connsiteY134" fmla="*/ 140236 h 532660"/>
              <a:gd name="connsiteX135" fmla="*/ 430536 w 486792"/>
              <a:gd name="connsiteY135" fmla="*/ 169976 h 532660"/>
              <a:gd name="connsiteX136" fmla="*/ 460276 w 486792"/>
              <a:gd name="connsiteY136" fmla="*/ 240554 h 532660"/>
              <a:gd name="connsiteX137" fmla="*/ 432460 w 486792"/>
              <a:gd name="connsiteY137" fmla="*/ 311723 h 532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486792" h="532660">
                <a:moveTo>
                  <a:pt x="486909" y="240184"/>
                </a:moveTo>
                <a:cubicBezTo>
                  <a:pt x="486465" y="206523"/>
                  <a:pt x="473149" y="174933"/>
                  <a:pt x="449327" y="151111"/>
                </a:cubicBezTo>
                <a:cubicBezTo>
                  <a:pt x="425506" y="127290"/>
                  <a:pt x="393916" y="113973"/>
                  <a:pt x="360254" y="113529"/>
                </a:cubicBezTo>
                <a:cubicBezTo>
                  <a:pt x="359663" y="113529"/>
                  <a:pt x="359145" y="113529"/>
                  <a:pt x="358553" y="113529"/>
                </a:cubicBezTo>
                <a:cubicBezTo>
                  <a:pt x="325632" y="113529"/>
                  <a:pt x="294412" y="125958"/>
                  <a:pt x="270516" y="148596"/>
                </a:cubicBezTo>
                <a:cubicBezTo>
                  <a:pt x="269702" y="149336"/>
                  <a:pt x="268888" y="150076"/>
                  <a:pt x="267927" y="151111"/>
                </a:cubicBezTo>
                <a:lnTo>
                  <a:pt x="256608" y="162430"/>
                </a:lnTo>
                <a:lnTo>
                  <a:pt x="256608" y="128325"/>
                </a:lnTo>
                <a:cubicBezTo>
                  <a:pt x="256608" y="127512"/>
                  <a:pt x="256608" y="126698"/>
                  <a:pt x="256608" y="125884"/>
                </a:cubicBezTo>
                <a:cubicBezTo>
                  <a:pt x="256016" y="92149"/>
                  <a:pt x="242404" y="60485"/>
                  <a:pt x="218286" y="36811"/>
                </a:cubicBezTo>
                <a:cubicBezTo>
                  <a:pt x="194168" y="13064"/>
                  <a:pt x="162208" y="43"/>
                  <a:pt x="128325" y="43"/>
                </a:cubicBezTo>
                <a:cubicBezTo>
                  <a:pt x="94442" y="43"/>
                  <a:pt x="62557" y="13138"/>
                  <a:pt x="38365" y="36811"/>
                </a:cubicBezTo>
                <a:cubicBezTo>
                  <a:pt x="14247" y="60485"/>
                  <a:pt x="635" y="92149"/>
                  <a:pt x="43" y="125884"/>
                </a:cubicBezTo>
                <a:cubicBezTo>
                  <a:pt x="43" y="126698"/>
                  <a:pt x="43" y="127512"/>
                  <a:pt x="43" y="128325"/>
                </a:cubicBezTo>
                <a:lnTo>
                  <a:pt x="43" y="243809"/>
                </a:lnTo>
                <a:lnTo>
                  <a:pt x="43" y="358257"/>
                </a:lnTo>
                <a:cubicBezTo>
                  <a:pt x="43" y="359293"/>
                  <a:pt x="43" y="360624"/>
                  <a:pt x="117" y="361882"/>
                </a:cubicBezTo>
                <a:cubicBezTo>
                  <a:pt x="1670" y="418181"/>
                  <a:pt x="39919" y="466713"/>
                  <a:pt x="93703" y="481805"/>
                </a:cubicBezTo>
                <a:cubicBezTo>
                  <a:pt x="97254" y="486465"/>
                  <a:pt x="101101" y="490978"/>
                  <a:pt x="105317" y="495121"/>
                </a:cubicBezTo>
                <a:cubicBezTo>
                  <a:pt x="129287" y="519091"/>
                  <a:pt x="161099" y="532407"/>
                  <a:pt x="194908" y="532703"/>
                </a:cubicBezTo>
                <a:cubicBezTo>
                  <a:pt x="195278" y="532703"/>
                  <a:pt x="195648" y="532703"/>
                  <a:pt x="196018" y="532703"/>
                </a:cubicBezTo>
                <a:cubicBezTo>
                  <a:pt x="229383" y="532703"/>
                  <a:pt x="260899" y="519979"/>
                  <a:pt x="284942" y="496823"/>
                </a:cubicBezTo>
                <a:cubicBezTo>
                  <a:pt x="285534" y="496231"/>
                  <a:pt x="286126" y="495713"/>
                  <a:pt x="286718" y="495121"/>
                </a:cubicBezTo>
                <a:lnTo>
                  <a:pt x="368392" y="413447"/>
                </a:lnTo>
                <a:cubicBezTo>
                  <a:pt x="368392" y="413447"/>
                  <a:pt x="368392" y="413447"/>
                  <a:pt x="368392" y="413447"/>
                </a:cubicBezTo>
                <a:cubicBezTo>
                  <a:pt x="368392" y="413447"/>
                  <a:pt x="368392" y="413447"/>
                  <a:pt x="368392" y="413447"/>
                </a:cubicBezTo>
                <a:lnTo>
                  <a:pt x="449327" y="332512"/>
                </a:lnTo>
                <a:cubicBezTo>
                  <a:pt x="449993" y="331846"/>
                  <a:pt x="450955" y="330884"/>
                  <a:pt x="451842" y="329923"/>
                </a:cubicBezTo>
                <a:cubicBezTo>
                  <a:pt x="474924" y="305583"/>
                  <a:pt x="487353" y="273771"/>
                  <a:pt x="486909" y="240184"/>
                </a:cubicBezTo>
                <a:close/>
                <a:moveTo>
                  <a:pt x="26676" y="128325"/>
                </a:moveTo>
                <a:cubicBezTo>
                  <a:pt x="26676" y="127734"/>
                  <a:pt x="26676" y="127216"/>
                  <a:pt x="26676" y="126624"/>
                </a:cubicBezTo>
                <a:cubicBezTo>
                  <a:pt x="26676" y="126550"/>
                  <a:pt x="26676" y="126476"/>
                  <a:pt x="26676" y="126476"/>
                </a:cubicBezTo>
                <a:cubicBezTo>
                  <a:pt x="27120" y="99695"/>
                  <a:pt x="37921" y="74616"/>
                  <a:pt x="57008" y="55824"/>
                </a:cubicBezTo>
                <a:cubicBezTo>
                  <a:pt x="76169" y="37033"/>
                  <a:pt x="101471" y="26676"/>
                  <a:pt x="128251" y="26676"/>
                </a:cubicBezTo>
                <a:cubicBezTo>
                  <a:pt x="155106" y="26676"/>
                  <a:pt x="180408" y="37033"/>
                  <a:pt x="199495" y="55824"/>
                </a:cubicBezTo>
                <a:cubicBezTo>
                  <a:pt x="218582" y="74616"/>
                  <a:pt x="229383" y="99695"/>
                  <a:pt x="229827" y="126476"/>
                </a:cubicBezTo>
                <a:cubicBezTo>
                  <a:pt x="229827" y="126550"/>
                  <a:pt x="229827" y="126624"/>
                  <a:pt x="229827" y="126624"/>
                </a:cubicBezTo>
                <a:cubicBezTo>
                  <a:pt x="229827" y="127216"/>
                  <a:pt x="229827" y="127734"/>
                  <a:pt x="229827" y="128325"/>
                </a:cubicBezTo>
                <a:lnTo>
                  <a:pt x="229827" y="189063"/>
                </a:lnTo>
                <a:lnTo>
                  <a:pt x="188398" y="230493"/>
                </a:lnTo>
                <a:lnTo>
                  <a:pt x="26528" y="230493"/>
                </a:lnTo>
                <a:lnTo>
                  <a:pt x="26528" y="128325"/>
                </a:lnTo>
                <a:close/>
                <a:moveTo>
                  <a:pt x="26750" y="361142"/>
                </a:moveTo>
                <a:cubicBezTo>
                  <a:pt x="26750" y="361068"/>
                  <a:pt x="26750" y="360994"/>
                  <a:pt x="26750" y="360920"/>
                </a:cubicBezTo>
                <a:cubicBezTo>
                  <a:pt x="26750" y="360033"/>
                  <a:pt x="26676" y="359145"/>
                  <a:pt x="26676" y="358257"/>
                </a:cubicBezTo>
                <a:lnTo>
                  <a:pt x="26676" y="257126"/>
                </a:lnTo>
                <a:lnTo>
                  <a:pt x="161912" y="257126"/>
                </a:lnTo>
                <a:lnTo>
                  <a:pt x="105317" y="313721"/>
                </a:lnTo>
                <a:cubicBezTo>
                  <a:pt x="105317" y="313721"/>
                  <a:pt x="105243" y="313795"/>
                  <a:pt x="105243" y="313795"/>
                </a:cubicBezTo>
                <a:cubicBezTo>
                  <a:pt x="104726" y="314313"/>
                  <a:pt x="104134" y="314904"/>
                  <a:pt x="103690" y="315422"/>
                </a:cubicBezTo>
                <a:cubicBezTo>
                  <a:pt x="103690" y="315422"/>
                  <a:pt x="103690" y="315422"/>
                  <a:pt x="103690" y="315422"/>
                </a:cubicBezTo>
                <a:cubicBezTo>
                  <a:pt x="102728" y="316384"/>
                  <a:pt x="101840" y="317346"/>
                  <a:pt x="100953" y="318382"/>
                </a:cubicBezTo>
                <a:cubicBezTo>
                  <a:pt x="100731" y="318604"/>
                  <a:pt x="100583" y="318825"/>
                  <a:pt x="100361" y="319047"/>
                </a:cubicBezTo>
                <a:cubicBezTo>
                  <a:pt x="99473" y="320009"/>
                  <a:pt x="98659" y="320971"/>
                  <a:pt x="97772" y="322007"/>
                </a:cubicBezTo>
                <a:cubicBezTo>
                  <a:pt x="97623" y="322155"/>
                  <a:pt x="97549" y="322303"/>
                  <a:pt x="97402" y="322450"/>
                </a:cubicBezTo>
                <a:cubicBezTo>
                  <a:pt x="96662" y="323338"/>
                  <a:pt x="95922" y="324300"/>
                  <a:pt x="95182" y="325188"/>
                </a:cubicBezTo>
                <a:cubicBezTo>
                  <a:pt x="95034" y="325410"/>
                  <a:pt x="94886" y="325558"/>
                  <a:pt x="94738" y="325780"/>
                </a:cubicBezTo>
                <a:cubicBezTo>
                  <a:pt x="93924" y="326815"/>
                  <a:pt x="93185" y="327851"/>
                  <a:pt x="92445" y="328887"/>
                </a:cubicBezTo>
                <a:cubicBezTo>
                  <a:pt x="92297" y="329109"/>
                  <a:pt x="92149" y="329331"/>
                  <a:pt x="91927" y="329553"/>
                </a:cubicBezTo>
                <a:cubicBezTo>
                  <a:pt x="91261" y="330514"/>
                  <a:pt x="90521" y="331476"/>
                  <a:pt x="89855" y="332512"/>
                </a:cubicBezTo>
                <a:cubicBezTo>
                  <a:pt x="89781" y="332660"/>
                  <a:pt x="89707" y="332734"/>
                  <a:pt x="89634" y="332882"/>
                </a:cubicBezTo>
                <a:cubicBezTo>
                  <a:pt x="88894" y="333917"/>
                  <a:pt x="88228" y="335027"/>
                  <a:pt x="87562" y="336137"/>
                </a:cubicBezTo>
                <a:cubicBezTo>
                  <a:pt x="87414" y="336359"/>
                  <a:pt x="87266" y="336655"/>
                  <a:pt x="87118" y="336877"/>
                </a:cubicBezTo>
                <a:cubicBezTo>
                  <a:pt x="86452" y="337986"/>
                  <a:pt x="85787" y="339096"/>
                  <a:pt x="85121" y="340206"/>
                </a:cubicBezTo>
                <a:cubicBezTo>
                  <a:pt x="85047" y="340280"/>
                  <a:pt x="84973" y="340428"/>
                  <a:pt x="84973" y="340502"/>
                </a:cubicBezTo>
                <a:cubicBezTo>
                  <a:pt x="84381" y="341537"/>
                  <a:pt x="83789" y="342573"/>
                  <a:pt x="83197" y="343609"/>
                </a:cubicBezTo>
                <a:cubicBezTo>
                  <a:pt x="83049" y="343831"/>
                  <a:pt x="82901" y="344127"/>
                  <a:pt x="82827" y="344349"/>
                </a:cubicBezTo>
                <a:cubicBezTo>
                  <a:pt x="82236" y="345458"/>
                  <a:pt x="81644" y="346568"/>
                  <a:pt x="81126" y="347678"/>
                </a:cubicBezTo>
                <a:cubicBezTo>
                  <a:pt x="81052" y="347900"/>
                  <a:pt x="80904" y="348122"/>
                  <a:pt x="80830" y="348344"/>
                </a:cubicBezTo>
                <a:cubicBezTo>
                  <a:pt x="80312" y="349379"/>
                  <a:pt x="79868" y="350415"/>
                  <a:pt x="79424" y="351451"/>
                </a:cubicBezTo>
                <a:cubicBezTo>
                  <a:pt x="79350" y="351673"/>
                  <a:pt x="79202" y="351821"/>
                  <a:pt x="79128" y="352043"/>
                </a:cubicBezTo>
                <a:cubicBezTo>
                  <a:pt x="78610" y="353152"/>
                  <a:pt x="78093" y="354336"/>
                  <a:pt x="77649" y="355520"/>
                </a:cubicBezTo>
                <a:cubicBezTo>
                  <a:pt x="77575" y="355816"/>
                  <a:pt x="77427" y="356038"/>
                  <a:pt x="77353" y="356334"/>
                </a:cubicBezTo>
                <a:cubicBezTo>
                  <a:pt x="76909" y="357443"/>
                  <a:pt x="76465" y="358627"/>
                  <a:pt x="76021" y="359737"/>
                </a:cubicBezTo>
                <a:cubicBezTo>
                  <a:pt x="76021" y="359811"/>
                  <a:pt x="75947" y="359885"/>
                  <a:pt x="75947" y="359885"/>
                </a:cubicBezTo>
                <a:cubicBezTo>
                  <a:pt x="75503" y="361068"/>
                  <a:pt x="75059" y="362252"/>
                  <a:pt x="74689" y="363510"/>
                </a:cubicBezTo>
                <a:cubicBezTo>
                  <a:pt x="74615" y="363806"/>
                  <a:pt x="74468" y="364102"/>
                  <a:pt x="74394" y="364324"/>
                </a:cubicBezTo>
                <a:cubicBezTo>
                  <a:pt x="74024" y="365507"/>
                  <a:pt x="73654" y="366691"/>
                  <a:pt x="73284" y="367875"/>
                </a:cubicBezTo>
                <a:cubicBezTo>
                  <a:pt x="73210" y="368023"/>
                  <a:pt x="73210" y="368244"/>
                  <a:pt x="73136" y="368392"/>
                </a:cubicBezTo>
                <a:cubicBezTo>
                  <a:pt x="72840" y="369502"/>
                  <a:pt x="72544" y="370612"/>
                  <a:pt x="72248" y="371722"/>
                </a:cubicBezTo>
                <a:cubicBezTo>
                  <a:pt x="72174" y="371943"/>
                  <a:pt x="72100" y="372239"/>
                  <a:pt x="72026" y="372461"/>
                </a:cubicBezTo>
                <a:cubicBezTo>
                  <a:pt x="71730" y="373645"/>
                  <a:pt x="71434" y="374903"/>
                  <a:pt x="71139" y="376086"/>
                </a:cubicBezTo>
                <a:cubicBezTo>
                  <a:pt x="71064" y="376308"/>
                  <a:pt x="71064" y="376604"/>
                  <a:pt x="70990" y="376826"/>
                </a:cubicBezTo>
                <a:cubicBezTo>
                  <a:pt x="70769" y="377936"/>
                  <a:pt x="70472" y="379120"/>
                  <a:pt x="70325" y="380229"/>
                </a:cubicBezTo>
                <a:cubicBezTo>
                  <a:pt x="70325" y="380377"/>
                  <a:pt x="70251" y="380525"/>
                  <a:pt x="70251" y="380673"/>
                </a:cubicBezTo>
                <a:cubicBezTo>
                  <a:pt x="70029" y="381931"/>
                  <a:pt x="69807" y="383115"/>
                  <a:pt x="69585" y="384372"/>
                </a:cubicBezTo>
                <a:cubicBezTo>
                  <a:pt x="69511" y="384668"/>
                  <a:pt x="69511" y="384890"/>
                  <a:pt x="69437" y="385186"/>
                </a:cubicBezTo>
                <a:cubicBezTo>
                  <a:pt x="69215" y="386444"/>
                  <a:pt x="69067" y="387701"/>
                  <a:pt x="68919" y="388959"/>
                </a:cubicBezTo>
                <a:cubicBezTo>
                  <a:pt x="68919" y="389033"/>
                  <a:pt x="68919" y="389033"/>
                  <a:pt x="68919" y="389107"/>
                </a:cubicBezTo>
                <a:cubicBezTo>
                  <a:pt x="68771" y="390365"/>
                  <a:pt x="68623" y="391548"/>
                  <a:pt x="68549" y="392806"/>
                </a:cubicBezTo>
                <a:cubicBezTo>
                  <a:pt x="68549" y="393102"/>
                  <a:pt x="68475" y="393324"/>
                  <a:pt x="68475" y="393620"/>
                </a:cubicBezTo>
                <a:cubicBezTo>
                  <a:pt x="68401" y="394877"/>
                  <a:pt x="68253" y="396135"/>
                  <a:pt x="68179" y="397393"/>
                </a:cubicBezTo>
                <a:cubicBezTo>
                  <a:pt x="68179" y="397615"/>
                  <a:pt x="68179" y="397763"/>
                  <a:pt x="68179" y="397985"/>
                </a:cubicBezTo>
                <a:cubicBezTo>
                  <a:pt x="68105" y="399168"/>
                  <a:pt x="68105" y="400278"/>
                  <a:pt x="68031" y="401462"/>
                </a:cubicBezTo>
                <a:cubicBezTo>
                  <a:pt x="68031" y="401684"/>
                  <a:pt x="68031" y="401832"/>
                  <a:pt x="68031" y="402054"/>
                </a:cubicBezTo>
                <a:cubicBezTo>
                  <a:pt x="68031" y="403311"/>
                  <a:pt x="68031" y="404569"/>
                  <a:pt x="68031" y="405827"/>
                </a:cubicBezTo>
                <a:cubicBezTo>
                  <a:pt x="68031" y="406049"/>
                  <a:pt x="68031" y="406344"/>
                  <a:pt x="68031" y="406566"/>
                </a:cubicBezTo>
                <a:cubicBezTo>
                  <a:pt x="68031" y="407824"/>
                  <a:pt x="68105" y="409082"/>
                  <a:pt x="68105" y="410339"/>
                </a:cubicBezTo>
                <a:cubicBezTo>
                  <a:pt x="68105" y="410413"/>
                  <a:pt x="68105" y="410413"/>
                  <a:pt x="68105" y="410487"/>
                </a:cubicBezTo>
                <a:cubicBezTo>
                  <a:pt x="68179" y="411745"/>
                  <a:pt x="68253" y="413077"/>
                  <a:pt x="68327" y="414334"/>
                </a:cubicBezTo>
                <a:cubicBezTo>
                  <a:pt x="68327" y="414556"/>
                  <a:pt x="68401" y="414852"/>
                  <a:pt x="68401" y="415074"/>
                </a:cubicBezTo>
                <a:cubicBezTo>
                  <a:pt x="68475" y="416332"/>
                  <a:pt x="68623" y="417663"/>
                  <a:pt x="68771" y="418921"/>
                </a:cubicBezTo>
                <a:cubicBezTo>
                  <a:pt x="68771" y="418995"/>
                  <a:pt x="68771" y="419143"/>
                  <a:pt x="68771" y="419217"/>
                </a:cubicBezTo>
                <a:cubicBezTo>
                  <a:pt x="68919" y="420401"/>
                  <a:pt x="69067" y="421658"/>
                  <a:pt x="69215" y="422842"/>
                </a:cubicBezTo>
                <a:cubicBezTo>
                  <a:pt x="69215" y="423064"/>
                  <a:pt x="69289" y="423286"/>
                  <a:pt x="69289" y="423508"/>
                </a:cubicBezTo>
                <a:cubicBezTo>
                  <a:pt x="69511" y="424766"/>
                  <a:pt x="69659" y="426023"/>
                  <a:pt x="69881" y="427281"/>
                </a:cubicBezTo>
                <a:cubicBezTo>
                  <a:pt x="69881" y="427503"/>
                  <a:pt x="69955" y="427651"/>
                  <a:pt x="69955" y="427873"/>
                </a:cubicBezTo>
                <a:cubicBezTo>
                  <a:pt x="70177" y="429057"/>
                  <a:pt x="70399" y="430240"/>
                  <a:pt x="70695" y="431424"/>
                </a:cubicBezTo>
                <a:cubicBezTo>
                  <a:pt x="70695" y="431572"/>
                  <a:pt x="70769" y="431646"/>
                  <a:pt x="70769" y="431794"/>
                </a:cubicBezTo>
                <a:cubicBezTo>
                  <a:pt x="71064" y="433051"/>
                  <a:pt x="71360" y="434309"/>
                  <a:pt x="71656" y="435567"/>
                </a:cubicBezTo>
                <a:cubicBezTo>
                  <a:pt x="71730" y="435789"/>
                  <a:pt x="71804" y="436011"/>
                  <a:pt x="71804" y="436307"/>
                </a:cubicBezTo>
                <a:cubicBezTo>
                  <a:pt x="72470" y="438822"/>
                  <a:pt x="73210" y="441337"/>
                  <a:pt x="73950" y="443853"/>
                </a:cubicBezTo>
                <a:cubicBezTo>
                  <a:pt x="74024" y="444001"/>
                  <a:pt x="74024" y="444075"/>
                  <a:pt x="74098" y="444223"/>
                </a:cubicBezTo>
                <a:cubicBezTo>
                  <a:pt x="45985" y="426541"/>
                  <a:pt x="27638" y="395617"/>
                  <a:pt x="26750" y="361142"/>
                </a:cubicBezTo>
                <a:close/>
                <a:moveTo>
                  <a:pt x="267927" y="476330"/>
                </a:moveTo>
                <a:cubicBezTo>
                  <a:pt x="267557" y="476700"/>
                  <a:pt x="267113" y="477144"/>
                  <a:pt x="266669" y="477514"/>
                </a:cubicBezTo>
                <a:cubicBezTo>
                  <a:pt x="266595" y="477514"/>
                  <a:pt x="266595" y="477588"/>
                  <a:pt x="266521" y="477662"/>
                </a:cubicBezTo>
                <a:cubicBezTo>
                  <a:pt x="247286" y="496231"/>
                  <a:pt x="221911" y="506366"/>
                  <a:pt x="195130" y="506144"/>
                </a:cubicBezTo>
                <a:cubicBezTo>
                  <a:pt x="168275" y="505922"/>
                  <a:pt x="143121" y="495343"/>
                  <a:pt x="124108" y="476404"/>
                </a:cubicBezTo>
                <a:cubicBezTo>
                  <a:pt x="119818" y="472113"/>
                  <a:pt x="115970" y="467452"/>
                  <a:pt x="112568" y="462570"/>
                </a:cubicBezTo>
                <a:cubicBezTo>
                  <a:pt x="84899" y="422916"/>
                  <a:pt x="89190" y="368836"/>
                  <a:pt x="122851" y="333917"/>
                </a:cubicBezTo>
                <a:cubicBezTo>
                  <a:pt x="123295" y="333474"/>
                  <a:pt x="123738" y="333030"/>
                  <a:pt x="124182" y="332586"/>
                </a:cubicBezTo>
                <a:lnTo>
                  <a:pt x="196387" y="260381"/>
                </a:lnTo>
                <a:lnTo>
                  <a:pt x="340132" y="404125"/>
                </a:lnTo>
                <a:lnTo>
                  <a:pt x="267927" y="476330"/>
                </a:lnTo>
                <a:close/>
                <a:moveTo>
                  <a:pt x="432460" y="311723"/>
                </a:moveTo>
                <a:cubicBezTo>
                  <a:pt x="432386" y="311797"/>
                  <a:pt x="432386" y="311797"/>
                  <a:pt x="432312" y="311871"/>
                </a:cubicBezTo>
                <a:cubicBezTo>
                  <a:pt x="431720" y="312537"/>
                  <a:pt x="430980" y="313277"/>
                  <a:pt x="430462" y="313795"/>
                </a:cubicBezTo>
                <a:lnTo>
                  <a:pt x="358997" y="385334"/>
                </a:lnTo>
                <a:lnTo>
                  <a:pt x="215253" y="241590"/>
                </a:lnTo>
                <a:lnTo>
                  <a:pt x="286718" y="170050"/>
                </a:lnTo>
                <a:cubicBezTo>
                  <a:pt x="287532" y="169237"/>
                  <a:pt x="288123" y="168719"/>
                  <a:pt x="288641" y="168201"/>
                </a:cubicBezTo>
                <a:cubicBezTo>
                  <a:pt x="288715" y="168127"/>
                  <a:pt x="288715" y="168127"/>
                  <a:pt x="288789" y="168053"/>
                </a:cubicBezTo>
                <a:cubicBezTo>
                  <a:pt x="307728" y="150076"/>
                  <a:pt x="332512" y="140236"/>
                  <a:pt x="358627" y="140236"/>
                </a:cubicBezTo>
                <a:cubicBezTo>
                  <a:pt x="359071" y="140236"/>
                  <a:pt x="359515" y="140236"/>
                  <a:pt x="359959" y="140236"/>
                </a:cubicBezTo>
                <a:cubicBezTo>
                  <a:pt x="386592" y="140606"/>
                  <a:pt x="411671" y="151185"/>
                  <a:pt x="430536" y="169976"/>
                </a:cubicBezTo>
                <a:cubicBezTo>
                  <a:pt x="449401" y="188842"/>
                  <a:pt x="459980" y="213921"/>
                  <a:pt x="460276" y="240554"/>
                </a:cubicBezTo>
                <a:cubicBezTo>
                  <a:pt x="460646" y="267113"/>
                  <a:pt x="450733" y="292414"/>
                  <a:pt x="432460" y="311723"/>
                </a:cubicBezTo>
                <a:close/>
              </a:path>
            </a:pathLst>
          </a:custGeom>
          <a:solidFill>
            <a:schemeClr val="bg1"/>
          </a:solidFill>
          <a:ln w="74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54" name="Grupo 294">
            <a:extLst>
              <a:ext uri="{FF2B5EF4-FFF2-40B4-BE49-F238E27FC236}">
                <a16:creationId xmlns:a16="http://schemas.microsoft.com/office/drawing/2014/main" id="{D6931F72-0230-1E47-B5EB-FCB5E86CAD47}"/>
              </a:ext>
            </a:extLst>
          </p:cNvPr>
          <p:cNvGrpSpPr/>
          <p:nvPr/>
        </p:nvGrpSpPr>
        <p:grpSpPr>
          <a:xfrm>
            <a:off x="13297105" y="9761133"/>
            <a:ext cx="911021" cy="785929"/>
            <a:chOff x="7566919" y="89258"/>
            <a:chExt cx="533400" cy="460159"/>
          </a:xfrm>
          <a:solidFill>
            <a:schemeClr val="bg1"/>
          </a:solidFill>
        </p:grpSpPr>
        <p:sp>
          <p:nvSpPr>
            <p:cNvPr id="55" name="Forma libre 20">
              <a:extLst>
                <a:ext uri="{FF2B5EF4-FFF2-40B4-BE49-F238E27FC236}">
                  <a16:creationId xmlns:a16="http://schemas.microsoft.com/office/drawing/2014/main" id="{A8BBC540-0507-6942-B121-09623DD4FA85}"/>
                </a:ext>
              </a:extLst>
            </p:cNvPr>
            <p:cNvSpPr/>
            <p:nvPr/>
          </p:nvSpPr>
          <p:spPr>
            <a:xfrm>
              <a:off x="7566919" y="89258"/>
              <a:ext cx="533400" cy="460159"/>
            </a:xfrm>
            <a:custGeom>
              <a:avLst/>
              <a:gdLst>
                <a:gd name="connsiteX0" fmla="*/ 499184 w 533400"/>
                <a:gd name="connsiteY0" fmla="*/ 93253 h 460159"/>
                <a:gd name="connsiteX1" fmla="*/ 445992 w 533400"/>
                <a:gd name="connsiteY1" fmla="*/ 93253 h 460159"/>
                <a:gd name="connsiteX2" fmla="*/ 390802 w 533400"/>
                <a:gd name="connsiteY2" fmla="*/ 29259 h 460159"/>
                <a:gd name="connsiteX3" fmla="*/ 264666 w 533400"/>
                <a:gd name="connsiteY3" fmla="*/ 555 h 460159"/>
                <a:gd name="connsiteX4" fmla="*/ 138529 w 533400"/>
                <a:gd name="connsiteY4" fmla="*/ 29259 h 460159"/>
                <a:gd name="connsiteX5" fmla="*/ 83339 w 533400"/>
                <a:gd name="connsiteY5" fmla="*/ 93253 h 460159"/>
                <a:gd name="connsiteX6" fmla="*/ 34586 w 533400"/>
                <a:gd name="connsiteY6" fmla="*/ 93253 h 460159"/>
                <a:gd name="connsiteX7" fmla="*/ 555 w 533400"/>
                <a:gd name="connsiteY7" fmla="*/ 127284 h 460159"/>
                <a:gd name="connsiteX8" fmla="*/ 555 w 533400"/>
                <a:gd name="connsiteY8" fmla="*/ 426017 h 460159"/>
                <a:gd name="connsiteX9" fmla="*/ 34586 w 533400"/>
                <a:gd name="connsiteY9" fmla="*/ 460048 h 460159"/>
                <a:gd name="connsiteX10" fmla="*/ 499184 w 533400"/>
                <a:gd name="connsiteY10" fmla="*/ 460048 h 460159"/>
                <a:gd name="connsiteX11" fmla="*/ 533215 w 533400"/>
                <a:gd name="connsiteY11" fmla="*/ 426017 h 460159"/>
                <a:gd name="connsiteX12" fmla="*/ 533215 w 533400"/>
                <a:gd name="connsiteY12" fmla="*/ 127284 h 460159"/>
                <a:gd name="connsiteX13" fmla="*/ 499184 w 533400"/>
                <a:gd name="connsiteY13" fmla="*/ 93253 h 460159"/>
                <a:gd name="connsiteX14" fmla="*/ 151179 w 533400"/>
                <a:gd name="connsiteY14" fmla="*/ 52711 h 460159"/>
                <a:gd name="connsiteX15" fmla="*/ 264591 w 533400"/>
                <a:gd name="connsiteY15" fmla="*/ 27262 h 460159"/>
                <a:gd name="connsiteX16" fmla="*/ 378004 w 533400"/>
                <a:gd name="connsiteY16" fmla="*/ 52711 h 460159"/>
                <a:gd name="connsiteX17" fmla="*/ 418397 w 533400"/>
                <a:gd name="connsiteY17" fmla="*/ 93327 h 460159"/>
                <a:gd name="connsiteX18" fmla="*/ 110786 w 533400"/>
                <a:gd name="connsiteY18" fmla="*/ 93327 h 460159"/>
                <a:gd name="connsiteX19" fmla="*/ 151179 w 533400"/>
                <a:gd name="connsiteY19" fmla="*/ 52711 h 460159"/>
                <a:gd name="connsiteX20" fmla="*/ 506582 w 533400"/>
                <a:gd name="connsiteY20" fmla="*/ 426017 h 460159"/>
                <a:gd name="connsiteX21" fmla="*/ 499184 w 533400"/>
                <a:gd name="connsiteY21" fmla="*/ 433415 h 460159"/>
                <a:gd name="connsiteX22" fmla="*/ 34586 w 533400"/>
                <a:gd name="connsiteY22" fmla="*/ 433415 h 460159"/>
                <a:gd name="connsiteX23" fmla="*/ 27188 w 533400"/>
                <a:gd name="connsiteY23" fmla="*/ 426017 h 460159"/>
                <a:gd name="connsiteX24" fmla="*/ 27188 w 533400"/>
                <a:gd name="connsiteY24" fmla="*/ 127284 h 460159"/>
                <a:gd name="connsiteX25" fmla="*/ 34586 w 533400"/>
                <a:gd name="connsiteY25" fmla="*/ 119886 h 460159"/>
                <a:gd name="connsiteX26" fmla="*/ 499184 w 533400"/>
                <a:gd name="connsiteY26" fmla="*/ 119886 h 460159"/>
                <a:gd name="connsiteX27" fmla="*/ 506582 w 533400"/>
                <a:gd name="connsiteY27" fmla="*/ 127284 h 460159"/>
                <a:gd name="connsiteX28" fmla="*/ 506582 w 533400"/>
                <a:gd name="connsiteY28" fmla="*/ 426017 h 46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3400" h="460159">
                  <a:moveTo>
                    <a:pt x="499184" y="93253"/>
                  </a:moveTo>
                  <a:lnTo>
                    <a:pt x="445992" y="93253"/>
                  </a:lnTo>
                  <a:cubicBezTo>
                    <a:pt x="440961" y="68617"/>
                    <a:pt x="421800" y="46201"/>
                    <a:pt x="390802" y="29259"/>
                  </a:cubicBezTo>
                  <a:cubicBezTo>
                    <a:pt x="356919" y="10764"/>
                    <a:pt x="312087" y="555"/>
                    <a:pt x="264666" y="555"/>
                  </a:cubicBezTo>
                  <a:cubicBezTo>
                    <a:pt x="217244" y="555"/>
                    <a:pt x="172412" y="10764"/>
                    <a:pt x="138529" y="29259"/>
                  </a:cubicBezTo>
                  <a:cubicBezTo>
                    <a:pt x="107457" y="46201"/>
                    <a:pt x="88296" y="68543"/>
                    <a:pt x="83339" y="93253"/>
                  </a:cubicBezTo>
                  <a:lnTo>
                    <a:pt x="34586" y="93253"/>
                  </a:lnTo>
                  <a:cubicBezTo>
                    <a:pt x="15795" y="93253"/>
                    <a:pt x="555" y="108493"/>
                    <a:pt x="555" y="127284"/>
                  </a:cubicBezTo>
                  <a:lnTo>
                    <a:pt x="555" y="426017"/>
                  </a:lnTo>
                  <a:cubicBezTo>
                    <a:pt x="555" y="444808"/>
                    <a:pt x="15795" y="460048"/>
                    <a:pt x="34586" y="460048"/>
                  </a:cubicBezTo>
                  <a:lnTo>
                    <a:pt x="499184" y="460048"/>
                  </a:lnTo>
                  <a:cubicBezTo>
                    <a:pt x="517975" y="460048"/>
                    <a:pt x="533215" y="444808"/>
                    <a:pt x="533215" y="426017"/>
                  </a:cubicBezTo>
                  <a:lnTo>
                    <a:pt x="533215" y="127284"/>
                  </a:lnTo>
                  <a:cubicBezTo>
                    <a:pt x="533215" y="108567"/>
                    <a:pt x="517975" y="93253"/>
                    <a:pt x="499184" y="93253"/>
                  </a:cubicBezTo>
                  <a:close/>
                  <a:moveTo>
                    <a:pt x="151179" y="52711"/>
                  </a:moveTo>
                  <a:cubicBezTo>
                    <a:pt x="181216" y="36287"/>
                    <a:pt x="221535" y="27262"/>
                    <a:pt x="264591" y="27262"/>
                  </a:cubicBezTo>
                  <a:cubicBezTo>
                    <a:pt x="307648" y="27262"/>
                    <a:pt x="347894" y="36287"/>
                    <a:pt x="378004" y="52711"/>
                  </a:cubicBezTo>
                  <a:cubicBezTo>
                    <a:pt x="399310" y="64326"/>
                    <a:pt x="413218" y="78456"/>
                    <a:pt x="418397" y="93327"/>
                  </a:cubicBezTo>
                  <a:lnTo>
                    <a:pt x="110786" y="93327"/>
                  </a:lnTo>
                  <a:cubicBezTo>
                    <a:pt x="115965" y="78382"/>
                    <a:pt x="129873" y="64326"/>
                    <a:pt x="151179" y="52711"/>
                  </a:cubicBezTo>
                  <a:close/>
                  <a:moveTo>
                    <a:pt x="506582" y="426017"/>
                  </a:moveTo>
                  <a:cubicBezTo>
                    <a:pt x="506582" y="430086"/>
                    <a:pt x="503253" y="433415"/>
                    <a:pt x="499184" y="433415"/>
                  </a:cubicBezTo>
                  <a:lnTo>
                    <a:pt x="34586" y="433415"/>
                  </a:lnTo>
                  <a:cubicBezTo>
                    <a:pt x="30517" y="433415"/>
                    <a:pt x="27188" y="430086"/>
                    <a:pt x="27188" y="426017"/>
                  </a:cubicBezTo>
                  <a:lnTo>
                    <a:pt x="27188" y="127284"/>
                  </a:lnTo>
                  <a:cubicBezTo>
                    <a:pt x="27188" y="123215"/>
                    <a:pt x="30517" y="119886"/>
                    <a:pt x="34586" y="119886"/>
                  </a:cubicBezTo>
                  <a:lnTo>
                    <a:pt x="499184" y="119886"/>
                  </a:lnTo>
                  <a:cubicBezTo>
                    <a:pt x="503253" y="119886"/>
                    <a:pt x="506582" y="123215"/>
                    <a:pt x="506582" y="127284"/>
                  </a:cubicBezTo>
                  <a:lnTo>
                    <a:pt x="506582" y="4260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21">
              <a:extLst>
                <a:ext uri="{FF2B5EF4-FFF2-40B4-BE49-F238E27FC236}">
                  <a16:creationId xmlns:a16="http://schemas.microsoft.com/office/drawing/2014/main" id="{98987D92-58AC-184E-9098-618ADA0AA497}"/>
                </a:ext>
              </a:extLst>
            </p:cNvPr>
            <p:cNvSpPr/>
            <p:nvPr/>
          </p:nvSpPr>
          <p:spPr>
            <a:xfrm>
              <a:off x="7732931" y="265775"/>
              <a:ext cx="196788" cy="196788"/>
            </a:xfrm>
            <a:custGeom>
              <a:avLst/>
              <a:gdLst>
                <a:gd name="connsiteX0" fmla="*/ 183287 w 196788"/>
                <a:gd name="connsiteY0" fmla="*/ 43390 h 196788"/>
                <a:gd name="connsiteX1" fmla="*/ 153769 w 196788"/>
                <a:gd name="connsiteY1" fmla="*/ 43390 h 196788"/>
                <a:gd name="connsiteX2" fmla="*/ 153769 w 196788"/>
                <a:gd name="connsiteY2" fmla="*/ 13871 h 196788"/>
                <a:gd name="connsiteX3" fmla="*/ 140452 w 196788"/>
                <a:gd name="connsiteY3" fmla="*/ 555 h 196788"/>
                <a:gd name="connsiteX4" fmla="*/ 56706 w 196788"/>
                <a:gd name="connsiteY4" fmla="*/ 555 h 196788"/>
                <a:gd name="connsiteX5" fmla="*/ 43390 w 196788"/>
                <a:gd name="connsiteY5" fmla="*/ 13871 h 196788"/>
                <a:gd name="connsiteX6" fmla="*/ 43390 w 196788"/>
                <a:gd name="connsiteY6" fmla="*/ 43390 h 196788"/>
                <a:gd name="connsiteX7" fmla="*/ 13871 w 196788"/>
                <a:gd name="connsiteY7" fmla="*/ 43390 h 196788"/>
                <a:gd name="connsiteX8" fmla="*/ 555 w 196788"/>
                <a:gd name="connsiteY8" fmla="*/ 56706 h 196788"/>
                <a:gd name="connsiteX9" fmla="*/ 555 w 196788"/>
                <a:gd name="connsiteY9" fmla="*/ 140452 h 196788"/>
                <a:gd name="connsiteX10" fmla="*/ 13871 w 196788"/>
                <a:gd name="connsiteY10" fmla="*/ 153769 h 196788"/>
                <a:gd name="connsiteX11" fmla="*/ 43390 w 196788"/>
                <a:gd name="connsiteY11" fmla="*/ 153769 h 196788"/>
                <a:gd name="connsiteX12" fmla="*/ 43390 w 196788"/>
                <a:gd name="connsiteY12" fmla="*/ 183287 h 196788"/>
                <a:gd name="connsiteX13" fmla="*/ 56706 w 196788"/>
                <a:gd name="connsiteY13" fmla="*/ 196603 h 196788"/>
                <a:gd name="connsiteX14" fmla="*/ 140452 w 196788"/>
                <a:gd name="connsiteY14" fmla="*/ 196603 h 196788"/>
                <a:gd name="connsiteX15" fmla="*/ 153769 w 196788"/>
                <a:gd name="connsiteY15" fmla="*/ 183287 h 196788"/>
                <a:gd name="connsiteX16" fmla="*/ 153769 w 196788"/>
                <a:gd name="connsiteY16" fmla="*/ 153769 h 196788"/>
                <a:gd name="connsiteX17" fmla="*/ 183287 w 196788"/>
                <a:gd name="connsiteY17" fmla="*/ 153769 h 196788"/>
                <a:gd name="connsiteX18" fmla="*/ 196603 w 196788"/>
                <a:gd name="connsiteY18" fmla="*/ 140452 h 196788"/>
                <a:gd name="connsiteX19" fmla="*/ 196603 w 196788"/>
                <a:gd name="connsiteY19" fmla="*/ 56706 h 196788"/>
                <a:gd name="connsiteX20" fmla="*/ 183287 w 196788"/>
                <a:gd name="connsiteY20" fmla="*/ 43390 h 196788"/>
                <a:gd name="connsiteX21" fmla="*/ 169970 w 196788"/>
                <a:gd name="connsiteY21" fmla="*/ 127136 h 196788"/>
                <a:gd name="connsiteX22" fmla="*/ 140452 w 196788"/>
                <a:gd name="connsiteY22" fmla="*/ 127136 h 196788"/>
                <a:gd name="connsiteX23" fmla="*/ 127136 w 196788"/>
                <a:gd name="connsiteY23" fmla="*/ 140452 h 196788"/>
                <a:gd name="connsiteX24" fmla="*/ 127136 w 196788"/>
                <a:gd name="connsiteY24" fmla="*/ 169970 h 196788"/>
                <a:gd name="connsiteX25" fmla="*/ 70023 w 196788"/>
                <a:gd name="connsiteY25" fmla="*/ 169970 h 196788"/>
                <a:gd name="connsiteX26" fmla="*/ 70023 w 196788"/>
                <a:gd name="connsiteY26" fmla="*/ 140452 h 196788"/>
                <a:gd name="connsiteX27" fmla="*/ 56706 w 196788"/>
                <a:gd name="connsiteY27" fmla="*/ 127136 h 196788"/>
                <a:gd name="connsiteX28" fmla="*/ 27188 w 196788"/>
                <a:gd name="connsiteY28" fmla="*/ 127136 h 196788"/>
                <a:gd name="connsiteX29" fmla="*/ 27188 w 196788"/>
                <a:gd name="connsiteY29" fmla="*/ 70023 h 196788"/>
                <a:gd name="connsiteX30" fmla="*/ 56706 w 196788"/>
                <a:gd name="connsiteY30" fmla="*/ 70023 h 196788"/>
                <a:gd name="connsiteX31" fmla="*/ 70023 w 196788"/>
                <a:gd name="connsiteY31" fmla="*/ 56706 h 196788"/>
                <a:gd name="connsiteX32" fmla="*/ 70023 w 196788"/>
                <a:gd name="connsiteY32" fmla="*/ 27188 h 196788"/>
                <a:gd name="connsiteX33" fmla="*/ 127136 w 196788"/>
                <a:gd name="connsiteY33" fmla="*/ 27188 h 196788"/>
                <a:gd name="connsiteX34" fmla="*/ 127136 w 196788"/>
                <a:gd name="connsiteY34" fmla="*/ 56706 h 196788"/>
                <a:gd name="connsiteX35" fmla="*/ 140452 w 196788"/>
                <a:gd name="connsiteY35" fmla="*/ 70023 h 196788"/>
                <a:gd name="connsiteX36" fmla="*/ 169970 w 196788"/>
                <a:gd name="connsiteY36" fmla="*/ 70023 h 196788"/>
                <a:gd name="connsiteX37" fmla="*/ 169970 w 196788"/>
                <a:gd name="connsiteY37" fmla="*/ 127136 h 19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788" h="196788">
                  <a:moveTo>
                    <a:pt x="183287" y="43390"/>
                  </a:moveTo>
                  <a:lnTo>
                    <a:pt x="153769" y="43390"/>
                  </a:lnTo>
                  <a:lnTo>
                    <a:pt x="153769" y="13871"/>
                  </a:lnTo>
                  <a:cubicBezTo>
                    <a:pt x="153769" y="6547"/>
                    <a:pt x="147776" y="555"/>
                    <a:pt x="140452" y="555"/>
                  </a:cubicBezTo>
                  <a:lnTo>
                    <a:pt x="56706" y="555"/>
                  </a:lnTo>
                  <a:cubicBezTo>
                    <a:pt x="49382" y="555"/>
                    <a:pt x="43390" y="6547"/>
                    <a:pt x="43390" y="13871"/>
                  </a:cubicBezTo>
                  <a:lnTo>
                    <a:pt x="43390" y="43390"/>
                  </a:lnTo>
                  <a:lnTo>
                    <a:pt x="13871" y="43390"/>
                  </a:lnTo>
                  <a:cubicBezTo>
                    <a:pt x="6547" y="43390"/>
                    <a:pt x="555" y="49382"/>
                    <a:pt x="555" y="56706"/>
                  </a:cubicBezTo>
                  <a:lnTo>
                    <a:pt x="555" y="140452"/>
                  </a:lnTo>
                  <a:cubicBezTo>
                    <a:pt x="555" y="147776"/>
                    <a:pt x="6547" y="153769"/>
                    <a:pt x="13871" y="153769"/>
                  </a:cubicBezTo>
                  <a:lnTo>
                    <a:pt x="43390" y="153769"/>
                  </a:lnTo>
                  <a:lnTo>
                    <a:pt x="43390" y="183287"/>
                  </a:lnTo>
                  <a:cubicBezTo>
                    <a:pt x="43390" y="190611"/>
                    <a:pt x="49382" y="196603"/>
                    <a:pt x="56706" y="196603"/>
                  </a:cubicBezTo>
                  <a:lnTo>
                    <a:pt x="140452" y="196603"/>
                  </a:lnTo>
                  <a:cubicBezTo>
                    <a:pt x="147776" y="196603"/>
                    <a:pt x="153769" y="190611"/>
                    <a:pt x="153769" y="183287"/>
                  </a:cubicBezTo>
                  <a:lnTo>
                    <a:pt x="153769" y="153769"/>
                  </a:lnTo>
                  <a:lnTo>
                    <a:pt x="183287" y="153769"/>
                  </a:lnTo>
                  <a:cubicBezTo>
                    <a:pt x="190611" y="153769"/>
                    <a:pt x="196603" y="147776"/>
                    <a:pt x="196603" y="140452"/>
                  </a:cubicBezTo>
                  <a:lnTo>
                    <a:pt x="196603" y="56706"/>
                  </a:lnTo>
                  <a:cubicBezTo>
                    <a:pt x="196603" y="49308"/>
                    <a:pt x="190611" y="43390"/>
                    <a:pt x="183287" y="43390"/>
                  </a:cubicBezTo>
                  <a:close/>
                  <a:moveTo>
                    <a:pt x="169970" y="127136"/>
                  </a:moveTo>
                  <a:lnTo>
                    <a:pt x="140452" y="127136"/>
                  </a:lnTo>
                  <a:cubicBezTo>
                    <a:pt x="133128" y="127136"/>
                    <a:pt x="127136" y="133128"/>
                    <a:pt x="127136" y="140452"/>
                  </a:cubicBezTo>
                  <a:lnTo>
                    <a:pt x="127136" y="169970"/>
                  </a:lnTo>
                  <a:lnTo>
                    <a:pt x="70023" y="169970"/>
                  </a:lnTo>
                  <a:lnTo>
                    <a:pt x="70023" y="140452"/>
                  </a:lnTo>
                  <a:cubicBezTo>
                    <a:pt x="70023" y="133128"/>
                    <a:pt x="64030" y="127136"/>
                    <a:pt x="56706" y="127136"/>
                  </a:cubicBezTo>
                  <a:lnTo>
                    <a:pt x="27188" y="127136"/>
                  </a:lnTo>
                  <a:lnTo>
                    <a:pt x="27188" y="70023"/>
                  </a:lnTo>
                  <a:lnTo>
                    <a:pt x="56706" y="70023"/>
                  </a:lnTo>
                  <a:cubicBezTo>
                    <a:pt x="64030" y="70023"/>
                    <a:pt x="70023" y="64030"/>
                    <a:pt x="70023" y="56706"/>
                  </a:cubicBezTo>
                  <a:lnTo>
                    <a:pt x="70023" y="27188"/>
                  </a:lnTo>
                  <a:lnTo>
                    <a:pt x="127136" y="27188"/>
                  </a:lnTo>
                  <a:lnTo>
                    <a:pt x="127136" y="56706"/>
                  </a:lnTo>
                  <a:cubicBezTo>
                    <a:pt x="127136" y="64030"/>
                    <a:pt x="133128" y="70023"/>
                    <a:pt x="140452" y="70023"/>
                  </a:cubicBezTo>
                  <a:lnTo>
                    <a:pt x="169970" y="70023"/>
                  </a:lnTo>
                  <a:lnTo>
                    <a:pt x="169970" y="1271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7" name="Grupo 299">
            <a:extLst>
              <a:ext uri="{FF2B5EF4-FFF2-40B4-BE49-F238E27FC236}">
                <a16:creationId xmlns:a16="http://schemas.microsoft.com/office/drawing/2014/main" id="{C72A0814-8DA3-3F4F-9277-205BDBDC3770}"/>
              </a:ext>
            </a:extLst>
          </p:cNvPr>
          <p:cNvGrpSpPr/>
          <p:nvPr/>
        </p:nvGrpSpPr>
        <p:grpSpPr>
          <a:xfrm>
            <a:off x="13372338" y="6675558"/>
            <a:ext cx="668418" cy="917338"/>
            <a:chOff x="4175723" y="1434373"/>
            <a:chExt cx="391357" cy="537099"/>
          </a:xfrm>
          <a:solidFill>
            <a:schemeClr val="bg1"/>
          </a:solidFill>
        </p:grpSpPr>
        <p:sp>
          <p:nvSpPr>
            <p:cNvPr id="58" name="Forma libre 41">
              <a:extLst>
                <a:ext uri="{FF2B5EF4-FFF2-40B4-BE49-F238E27FC236}">
                  <a16:creationId xmlns:a16="http://schemas.microsoft.com/office/drawing/2014/main" id="{451EE6DB-3972-1E40-923A-9FF72DEBFA84}"/>
                </a:ext>
              </a:extLst>
            </p:cNvPr>
            <p:cNvSpPr/>
            <p:nvPr/>
          </p:nvSpPr>
          <p:spPr>
            <a:xfrm>
              <a:off x="4175723" y="1434373"/>
              <a:ext cx="391357" cy="537099"/>
            </a:xfrm>
            <a:custGeom>
              <a:avLst/>
              <a:gdLst>
                <a:gd name="connsiteX0" fmla="*/ 370976 w 391357"/>
                <a:gd name="connsiteY0" fmla="*/ 56336 h 537099"/>
                <a:gd name="connsiteX1" fmla="*/ 288487 w 391357"/>
                <a:gd name="connsiteY1" fmla="*/ 56336 h 537099"/>
                <a:gd name="connsiteX2" fmla="*/ 254752 w 391357"/>
                <a:gd name="connsiteY2" fmla="*/ 18458 h 537099"/>
                <a:gd name="connsiteX3" fmla="*/ 195790 w 391357"/>
                <a:gd name="connsiteY3" fmla="*/ 555 h 537099"/>
                <a:gd name="connsiteX4" fmla="*/ 136827 w 391357"/>
                <a:gd name="connsiteY4" fmla="*/ 18458 h 537099"/>
                <a:gd name="connsiteX5" fmla="*/ 103092 w 391357"/>
                <a:gd name="connsiteY5" fmla="*/ 56336 h 537099"/>
                <a:gd name="connsiteX6" fmla="*/ 20604 w 391357"/>
                <a:gd name="connsiteY6" fmla="*/ 56336 h 537099"/>
                <a:gd name="connsiteX7" fmla="*/ 555 w 391357"/>
                <a:gd name="connsiteY7" fmla="*/ 83783 h 537099"/>
                <a:gd name="connsiteX8" fmla="*/ 555 w 391357"/>
                <a:gd name="connsiteY8" fmla="*/ 523302 h 537099"/>
                <a:gd name="connsiteX9" fmla="*/ 13871 w 391357"/>
                <a:gd name="connsiteY9" fmla="*/ 536618 h 537099"/>
                <a:gd name="connsiteX10" fmla="*/ 377782 w 391357"/>
                <a:gd name="connsiteY10" fmla="*/ 536618 h 537099"/>
                <a:gd name="connsiteX11" fmla="*/ 391098 w 391357"/>
                <a:gd name="connsiteY11" fmla="*/ 523302 h 537099"/>
                <a:gd name="connsiteX12" fmla="*/ 391098 w 391357"/>
                <a:gd name="connsiteY12" fmla="*/ 83783 h 537099"/>
                <a:gd name="connsiteX13" fmla="*/ 370976 w 391357"/>
                <a:gd name="connsiteY13" fmla="*/ 56336 h 537099"/>
                <a:gd name="connsiteX14" fmla="*/ 267625 w 391357"/>
                <a:gd name="connsiteY14" fmla="*/ 74609 h 537099"/>
                <a:gd name="connsiteX15" fmla="*/ 268735 w 391357"/>
                <a:gd name="connsiteY15" fmla="*/ 74166 h 537099"/>
                <a:gd name="connsiteX16" fmla="*/ 276872 w 391357"/>
                <a:gd name="connsiteY16" fmla="*/ 82155 h 537099"/>
                <a:gd name="connsiteX17" fmla="*/ 276872 w 391357"/>
                <a:gd name="connsiteY17" fmla="*/ 82895 h 537099"/>
                <a:gd name="connsiteX18" fmla="*/ 266811 w 391357"/>
                <a:gd name="connsiteY18" fmla="*/ 72612 h 537099"/>
                <a:gd name="connsiteX19" fmla="*/ 267625 w 391357"/>
                <a:gd name="connsiteY19" fmla="*/ 74609 h 537099"/>
                <a:gd name="connsiteX20" fmla="*/ 151697 w 391357"/>
                <a:gd name="connsiteY20" fmla="*/ 40578 h 537099"/>
                <a:gd name="connsiteX21" fmla="*/ 195790 w 391357"/>
                <a:gd name="connsiteY21" fmla="*/ 27188 h 537099"/>
                <a:gd name="connsiteX22" fmla="*/ 239882 w 391357"/>
                <a:gd name="connsiteY22" fmla="*/ 40578 h 537099"/>
                <a:gd name="connsiteX23" fmla="*/ 266663 w 391357"/>
                <a:gd name="connsiteY23" fmla="*/ 72390 h 537099"/>
                <a:gd name="connsiteX24" fmla="*/ 266663 w 391357"/>
                <a:gd name="connsiteY24" fmla="*/ 103906 h 537099"/>
                <a:gd name="connsiteX25" fmla="*/ 124842 w 391357"/>
                <a:gd name="connsiteY25" fmla="*/ 103906 h 537099"/>
                <a:gd name="connsiteX26" fmla="*/ 124842 w 391357"/>
                <a:gd name="connsiteY26" fmla="*/ 72390 h 537099"/>
                <a:gd name="connsiteX27" fmla="*/ 151697 w 391357"/>
                <a:gd name="connsiteY27" fmla="*/ 40578 h 537099"/>
                <a:gd name="connsiteX28" fmla="*/ 123954 w 391357"/>
                <a:gd name="connsiteY28" fmla="*/ 74609 h 537099"/>
                <a:gd name="connsiteX29" fmla="*/ 124842 w 391357"/>
                <a:gd name="connsiteY29" fmla="*/ 72538 h 537099"/>
                <a:gd name="connsiteX30" fmla="*/ 114781 w 391357"/>
                <a:gd name="connsiteY30" fmla="*/ 82969 h 537099"/>
                <a:gd name="connsiteX31" fmla="*/ 114781 w 391357"/>
                <a:gd name="connsiteY31" fmla="*/ 82599 h 537099"/>
                <a:gd name="connsiteX32" fmla="*/ 123954 w 391357"/>
                <a:gd name="connsiteY32" fmla="*/ 74609 h 537099"/>
                <a:gd name="connsiteX33" fmla="*/ 123954 w 391357"/>
                <a:gd name="connsiteY33" fmla="*/ 74609 h 537099"/>
                <a:gd name="connsiteX34" fmla="*/ 364465 w 391357"/>
                <a:gd name="connsiteY34" fmla="*/ 509911 h 537099"/>
                <a:gd name="connsiteX35" fmla="*/ 27114 w 391357"/>
                <a:gd name="connsiteY35" fmla="*/ 509911 h 537099"/>
                <a:gd name="connsiteX36" fmla="*/ 27114 w 391357"/>
                <a:gd name="connsiteY36" fmla="*/ 83709 h 537099"/>
                <a:gd name="connsiteX37" fmla="*/ 27114 w 391357"/>
                <a:gd name="connsiteY37" fmla="*/ 82895 h 537099"/>
                <a:gd name="connsiteX38" fmla="*/ 91773 w 391357"/>
                <a:gd name="connsiteY38" fmla="*/ 82895 h 537099"/>
                <a:gd name="connsiteX39" fmla="*/ 91773 w 391357"/>
                <a:gd name="connsiteY39" fmla="*/ 82895 h 537099"/>
                <a:gd name="connsiteX40" fmla="*/ 98209 w 391357"/>
                <a:gd name="connsiteY40" fmla="*/ 82895 h 537099"/>
                <a:gd name="connsiteX41" fmla="*/ 98209 w 391357"/>
                <a:gd name="connsiteY41" fmla="*/ 115817 h 537099"/>
                <a:gd name="connsiteX42" fmla="*/ 114633 w 391357"/>
                <a:gd name="connsiteY42" fmla="*/ 130465 h 537099"/>
                <a:gd name="connsiteX43" fmla="*/ 276798 w 391357"/>
                <a:gd name="connsiteY43" fmla="*/ 130465 h 537099"/>
                <a:gd name="connsiteX44" fmla="*/ 293222 w 391357"/>
                <a:gd name="connsiteY44" fmla="*/ 115817 h 537099"/>
                <a:gd name="connsiteX45" fmla="*/ 293222 w 391357"/>
                <a:gd name="connsiteY45" fmla="*/ 82969 h 537099"/>
                <a:gd name="connsiteX46" fmla="*/ 299658 w 391357"/>
                <a:gd name="connsiteY46" fmla="*/ 82969 h 537099"/>
                <a:gd name="connsiteX47" fmla="*/ 299658 w 391357"/>
                <a:gd name="connsiteY47" fmla="*/ 82969 h 537099"/>
                <a:gd name="connsiteX48" fmla="*/ 364317 w 391357"/>
                <a:gd name="connsiteY48" fmla="*/ 82969 h 537099"/>
                <a:gd name="connsiteX49" fmla="*/ 364317 w 391357"/>
                <a:gd name="connsiteY49" fmla="*/ 83783 h 537099"/>
                <a:gd name="connsiteX50" fmla="*/ 364317 w 391357"/>
                <a:gd name="connsiteY50" fmla="*/ 509911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1357" h="537099">
                  <a:moveTo>
                    <a:pt x="370976" y="56336"/>
                  </a:moveTo>
                  <a:lnTo>
                    <a:pt x="288487" y="56336"/>
                  </a:lnTo>
                  <a:cubicBezTo>
                    <a:pt x="280719" y="41170"/>
                    <a:pt x="269178" y="28224"/>
                    <a:pt x="254752" y="18458"/>
                  </a:cubicBezTo>
                  <a:cubicBezTo>
                    <a:pt x="237367" y="6769"/>
                    <a:pt x="216948" y="555"/>
                    <a:pt x="195790" y="555"/>
                  </a:cubicBezTo>
                  <a:cubicBezTo>
                    <a:pt x="174557" y="555"/>
                    <a:pt x="154213" y="6769"/>
                    <a:pt x="136827" y="18458"/>
                  </a:cubicBezTo>
                  <a:cubicBezTo>
                    <a:pt x="122401" y="28224"/>
                    <a:pt x="110860" y="41170"/>
                    <a:pt x="103092" y="56336"/>
                  </a:cubicBezTo>
                  <a:lnTo>
                    <a:pt x="20604" y="56336"/>
                  </a:lnTo>
                  <a:cubicBezTo>
                    <a:pt x="8989" y="56336"/>
                    <a:pt x="555" y="67877"/>
                    <a:pt x="555" y="83783"/>
                  </a:cubicBezTo>
                  <a:lnTo>
                    <a:pt x="555" y="523302"/>
                  </a:lnTo>
                  <a:cubicBezTo>
                    <a:pt x="555" y="530626"/>
                    <a:pt x="6547" y="536618"/>
                    <a:pt x="13871" y="536618"/>
                  </a:cubicBezTo>
                  <a:lnTo>
                    <a:pt x="377782" y="536618"/>
                  </a:lnTo>
                  <a:cubicBezTo>
                    <a:pt x="385106" y="536618"/>
                    <a:pt x="391098" y="530626"/>
                    <a:pt x="391098" y="523302"/>
                  </a:cubicBezTo>
                  <a:lnTo>
                    <a:pt x="391098" y="83783"/>
                  </a:lnTo>
                  <a:cubicBezTo>
                    <a:pt x="391098" y="67877"/>
                    <a:pt x="382591" y="56336"/>
                    <a:pt x="370976" y="56336"/>
                  </a:cubicBezTo>
                  <a:close/>
                  <a:moveTo>
                    <a:pt x="267625" y="74609"/>
                  </a:moveTo>
                  <a:lnTo>
                    <a:pt x="268735" y="74166"/>
                  </a:lnTo>
                  <a:cubicBezTo>
                    <a:pt x="270066" y="77939"/>
                    <a:pt x="273099" y="80898"/>
                    <a:pt x="276872" y="82155"/>
                  </a:cubicBezTo>
                  <a:lnTo>
                    <a:pt x="276872" y="82895"/>
                  </a:lnTo>
                  <a:cubicBezTo>
                    <a:pt x="271324" y="82895"/>
                    <a:pt x="267625" y="77273"/>
                    <a:pt x="266811" y="72612"/>
                  </a:cubicBezTo>
                  <a:cubicBezTo>
                    <a:pt x="267107" y="73352"/>
                    <a:pt x="267403" y="73944"/>
                    <a:pt x="267625" y="74609"/>
                  </a:cubicBezTo>
                  <a:close/>
                  <a:moveTo>
                    <a:pt x="151697" y="40578"/>
                  </a:moveTo>
                  <a:cubicBezTo>
                    <a:pt x="164644" y="31849"/>
                    <a:pt x="179884" y="27188"/>
                    <a:pt x="195790" y="27188"/>
                  </a:cubicBezTo>
                  <a:cubicBezTo>
                    <a:pt x="211695" y="27188"/>
                    <a:pt x="226936" y="31775"/>
                    <a:pt x="239882" y="40578"/>
                  </a:cubicBezTo>
                  <a:cubicBezTo>
                    <a:pt x="251793" y="48642"/>
                    <a:pt x="261040" y="59591"/>
                    <a:pt x="266663" y="72390"/>
                  </a:cubicBezTo>
                  <a:lnTo>
                    <a:pt x="266663" y="103906"/>
                  </a:lnTo>
                  <a:lnTo>
                    <a:pt x="124842" y="103906"/>
                  </a:lnTo>
                  <a:lnTo>
                    <a:pt x="124842" y="72390"/>
                  </a:lnTo>
                  <a:cubicBezTo>
                    <a:pt x="130539" y="59517"/>
                    <a:pt x="139786" y="48568"/>
                    <a:pt x="151697" y="40578"/>
                  </a:cubicBezTo>
                  <a:close/>
                  <a:moveTo>
                    <a:pt x="123954" y="74609"/>
                  </a:moveTo>
                  <a:cubicBezTo>
                    <a:pt x="124250" y="73944"/>
                    <a:pt x="124546" y="73204"/>
                    <a:pt x="124842" y="72538"/>
                  </a:cubicBezTo>
                  <a:cubicBezTo>
                    <a:pt x="124028" y="78974"/>
                    <a:pt x="118628" y="82969"/>
                    <a:pt x="114781" y="82969"/>
                  </a:cubicBezTo>
                  <a:lnTo>
                    <a:pt x="114781" y="82599"/>
                  </a:lnTo>
                  <a:cubicBezTo>
                    <a:pt x="118924" y="81564"/>
                    <a:pt x="122327" y="78604"/>
                    <a:pt x="123954" y="74609"/>
                  </a:cubicBezTo>
                  <a:lnTo>
                    <a:pt x="123954" y="74609"/>
                  </a:lnTo>
                  <a:close/>
                  <a:moveTo>
                    <a:pt x="364465" y="509911"/>
                  </a:moveTo>
                  <a:lnTo>
                    <a:pt x="27114" y="509911"/>
                  </a:lnTo>
                  <a:lnTo>
                    <a:pt x="27114" y="83709"/>
                  </a:lnTo>
                  <a:cubicBezTo>
                    <a:pt x="27114" y="83413"/>
                    <a:pt x="27114" y="83191"/>
                    <a:pt x="27114" y="82895"/>
                  </a:cubicBezTo>
                  <a:lnTo>
                    <a:pt x="91773" y="82895"/>
                  </a:lnTo>
                  <a:lnTo>
                    <a:pt x="91773" y="82895"/>
                  </a:lnTo>
                  <a:lnTo>
                    <a:pt x="98209" y="82895"/>
                  </a:lnTo>
                  <a:lnTo>
                    <a:pt x="98209" y="115817"/>
                  </a:lnTo>
                  <a:cubicBezTo>
                    <a:pt x="98209" y="124176"/>
                    <a:pt x="105311" y="130465"/>
                    <a:pt x="114633" y="130465"/>
                  </a:cubicBezTo>
                  <a:lnTo>
                    <a:pt x="276798" y="130465"/>
                  </a:lnTo>
                  <a:cubicBezTo>
                    <a:pt x="286194" y="130465"/>
                    <a:pt x="293222" y="124176"/>
                    <a:pt x="293222" y="115817"/>
                  </a:cubicBezTo>
                  <a:lnTo>
                    <a:pt x="293222" y="82969"/>
                  </a:lnTo>
                  <a:lnTo>
                    <a:pt x="299658" y="82969"/>
                  </a:lnTo>
                  <a:lnTo>
                    <a:pt x="299658" y="82969"/>
                  </a:lnTo>
                  <a:lnTo>
                    <a:pt x="364317" y="82969"/>
                  </a:lnTo>
                  <a:cubicBezTo>
                    <a:pt x="364317" y="83191"/>
                    <a:pt x="364317" y="83487"/>
                    <a:pt x="364317" y="83783"/>
                  </a:cubicBezTo>
                  <a:lnTo>
                    <a:pt x="364317" y="5099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9" name="Forma libre 42">
              <a:extLst>
                <a:ext uri="{FF2B5EF4-FFF2-40B4-BE49-F238E27FC236}">
                  <a16:creationId xmlns:a16="http://schemas.microsoft.com/office/drawing/2014/main" id="{5A291FC7-9EEF-B94D-B0B7-515150CFC213}"/>
                </a:ext>
              </a:extLst>
            </p:cNvPr>
            <p:cNvSpPr/>
            <p:nvPr/>
          </p:nvSpPr>
          <p:spPr>
            <a:xfrm>
              <a:off x="4230765" y="1656461"/>
              <a:ext cx="281126" cy="186431"/>
            </a:xfrm>
            <a:custGeom>
              <a:avLst/>
              <a:gdLst>
                <a:gd name="connsiteX0" fmla="*/ 267699 w 281126"/>
                <a:gd name="connsiteY0" fmla="*/ 96953 h 186431"/>
                <a:gd name="connsiteX1" fmla="*/ 241140 w 281126"/>
                <a:gd name="connsiteY1" fmla="*/ 96953 h 186431"/>
                <a:gd name="connsiteX2" fmla="*/ 213767 w 281126"/>
                <a:gd name="connsiteY2" fmla="*/ 69654 h 186431"/>
                <a:gd name="connsiteX3" fmla="*/ 201264 w 281126"/>
                <a:gd name="connsiteY3" fmla="*/ 66103 h 186431"/>
                <a:gd name="connsiteX4" fmla="*/ 191721 w 281126"/>
                <a:gd name="connsiteY4" fmla="*/ 74832 h 186431"/>
                <a:gd name="connsiteX5" fmla="*/ 176185 w 281126"/>
                <a:gd name="connsiteY5" fmla="*/ 121662 h 186431"/>
                <a:gd name="connsiteX6" fmla="*/ 153399 w 281126"/>
                <a:gd name="connsiteY6" fmla="*/ 11209 h 186431"/>
                <a:gd name="connsiteX7" fmla="*/ 140600 w 281126"/>
                <a:gd name="connsiteY7" fmla="*/ 556 h 186431"/>
                <a:gd name="connsiteX8" fmla="*/ 127432 w 281126"/>
                <a:gd name="connsiteY8" fmla="*/ 10765 h 186431"/>
                <a:gd name="connsiteX9" fmla="*/ 104867 w 281126"/>
                <a:gd name="connsiteY9" fmla="*/ 104721 h 186431"/>
                <a:gd name="connsiteX10" fmla="*/ 87852 w 281126"/>
                <a:gd name="connsiteY10" fmla="*/ 72021 h 186431"/>
                <a:gd name="connsiteX11" fmla="*/ 77865 w 281126"/>
                <a:gd name="connsiteY11" fmla="*/ 64993 h 186431"/>
                <a:gd name="connsiteX12" fmla="*/ 66324 w 281126"/>
                <a:gd name="connsiteY12" fmla="*/ 69062 h 186431"/>
                <a:gd name="connsiteX13" fmla="*/ 40134 w 281126"/>
                <a:gd name="connsiteY13" fmla="*/ 96879 h 186431"/>
                <a:gd name="connsiteX14" fmla="*/ 13871 w 281126"/>
                <a:gd name="connsiteY14" fmla="*/ 96879 h 186431"/>
                <a:gd name="connsiteX15" fmla="*/ 555 w 281126"/>
                <a:gd name="connsiteY15" fmla="*/ 110195 h 186431"/>
                <a:gd name="connsiteX16" fmla="*/ 13871 w 281126"/>
                <a:gd name="connsiteY16" fmla="*/ 123512 h 186431"/>
                <a:gd name="connsiteX17" fmla="*/ 45905 w 281126"/>
                <a:gd name="connsiteY17" fmla="*/ 123512 h 186431"/>
                <a:gd name="connsiteX18" fmla="*/ 55596 w 281126"/>
                <a:gd name="connsiteY18" fmla="*/ 119295 h 186431"/>
                <a:gd name="connsiteX19" fmla="*/ 72834 w 281126"/>
                <a:gd name="connsiteY19" fmla="*/ 100947 h 186431"/>
                <a:gd name="connsiteX20" fmla="*/ 97617 w 281126"/>
                <a:gd name="connsiteY20" fmla="*/ 148517 h 186431"/>
                <a:gd name="connsiteX21" fmla="*/ 111082 w 281126"/>
                <a:gd name="connsiteY21" fmla="*/ 155545 h 186431"/>
                <a:gd name="connsiteX22" fmla="*/ 122401 w 281126"/>
                <a:gd name="connsiteY22" fmla="*/ 145410 h 186431"/>
                <a:gd name="connsiteX23" fmla="*/ 139343 w 281126"/>
                <a:gd name="connsiteY23" fmla="*/ 74832 h 186431"/>
                <a:gd name="connsiteX24" fmla="*/ 160131 w 281126"/>
                <a:gd name="connsiteY24" fmla="*/ 175520 h 186431"/>
                <a:gd name="connsiteX25" fmla="*/ 172412 w 281126"/>
                <a:gd name="connsiteY25" fmla="*/ 186099 h 186431"/>
                <a:gd name="connsiteX26" fmla="*/ 173225 w 281126"/>
                <a:gd name="connsiteY26" fmla="*/ 186099 h 186431"/>
                <a:gd name="connsiteX27" fmla="*/ 185876 w 281126"/>
                <a:gd name="connsiteY27" fmla="*/ 177000 h 186431"/>
                <a:gd name="connsiteX28" fmla="*/ 210290 w 281126"/>
                <a:gd name="connsiteY28" fmla="*/ 103537 h 186431"/>
                <a:gd name="connsiteX29" fmla="*/ 226344 w 281126"/>
                <a:gd name="connsiteY29" fmla="*/ 119517 h 186431"/>
                <a:gd name="connsiteX30" fmla="*/ 235739 w 281126"/>
                <a:gd name="connsiteY30" fmla="*/ 123437 h 186431"/>
                <a:gd name="connsiteX31" fmla="*/ 267773 w 281126"/>
                <a:gd name="connsiteY31" fmla="*/ 123437 h 186431"/>
                <a:gd name="connsiteX32" fmla="*/ 281089 w 281126"/>
                <a:gd name="connsiteY32" fmla="*/ 110121 h 186431"/>
                <a:gd name="connsiteX33" fmla="*/ 267699 w 281126"/>
                <a:gd name="connsiteY33" fmla="*/ 96953 h 18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1126" h="186431">
                  <a:moveTo>
                    <a:pt x="267699" y="96953"/>
                  </a:moveTo>
                  <a:lnTo>
                    <a:pt x="241140" y="96953"/>
                  </a:lnTo>
                  <a:lnTo>
                    <a:pt x="213767" y="69654"/>
                  </a:lnTo>
                  <a:cubicBezTo>
                    <a:pt x="210512" y="66399"/>
                    <a:pt x="205777" y="65067"/>
                    <a:pt x="201264" y="66103"/>
                  </a:cubicBezTo>
                  <a:cubicBezTo>
                    <a:pt x="196751" y="67138"/>
                    <a:pt x="193126" y="70467"/>
                    <a:pt x="191721" y="74832"/>
                  </a:cubicBezTo>
                  <a:lnTo>
                    <a:pt x="176185" y="121662"/>
                  </a:lnTo>
                  <a:lnTo>
                    <a:pt x="153399" y="11209"/>
                  </a:lnTo>
                  <a:cubicBezTo>
                    <a:pt x="152141" y="5069"/>
                    <a:pt x="146814" y="704"/>
                    <a:pt x="140600" y="556"/>
                  </a:cubicBezTo>
                  <a:cubicBezTo>
                    <a:pt x="134386" y="482"/>
                    <a:pt x="128911" y="4699"/>
                    <a:pt x="127432" y="10765"/>
                  </a:cubicBezTo>
                  <a:lnTo>
                    <a:pt x="104867" y="104721"/>
                  </a:lnTo>
                  <a:lnTo>
                    <a:pt x="87852" y="72021"/>
                  </a:lnTo>
                  <a:cubicBezTo>
                    <a:pt x="85855" y="68174"/>
                    <a:pt x="82155" y="65585"/>
                    <a:pt x="77865" y="64993"/>
                  </a:cubicBezTo>
                  <a:cubicBezTo>
                    <a:pt x="73574" y="64401"/>
                    <a:pt x="69283" y="65955"/>
                    <a:pt x="66324" y="69062"/>
                  </a:cubicBezTo>
                  <a:lnTo>
                    <a:pt x="40134" y="96879"/>
                  </a:lnTo>
                  <a:lnTo>
                    <a:pt x="13871" y="96879"/>
                  </a:lnTo>
                  <a:cubicBezTo>
                    <a:pt x="6547" y="96879"/>
                    <a:pt x="555" y="102871"/>
                    <a:pt x="555" y="110195"/>
                  </a:cubicBezTo>
                  <a:cubicBezTo>
                    <a:pt x="555" y="117519"/>
                    <a:pt x="6547" y="123512"/>
                    <a:pt x="13871" y="123512"/>
                  </a:cubicBezTo>
                  <a:lnTo>
                    <a:pt x="45905" y="123512"/>
                  </a:lnTo>
                  <a:cubicBezTo>
                    <a:pt x="49604" y="123512"/>
                    <a:pt x="53081" y="121958"/>
                    <a:pt x="55596" y="119295"/>
                  </a:cubicBezTo>
                  <a:lnTo>
                    <a:pt x="72834" y="100947"/>
                  </a:lnTo>
                  <a:lnTo>
                    <a:pt x="97617" y="148517"/>
                  </a:lnTo>
                  <a:cubicBezTo>
                    <a:pt x="100207" y="153474"/>
                    <a:pt x="105533" y="156285"/>
                    <a:pt x="111082" y="155545"/>
                  </a:cubicBezTo>
                  <a:cubicBezTo>
                    <a:pt x="116630" y="154879"/>
                    <a:pt x="121143" y="150810"/>
                    <a:pt x="122401" y="145410"/>
                  </a:cubicBezTo>
                  <a:lnTo>
                    <a:pt x="139343" y="74832"/>
                  </a:lnTo>
                  <a:lnTo>
                    <a:pt x="160131" y="175520"/>
                  </a:lnTo>
                  <a:cubicBezTo>
                    <a:pt x="161315" y="181438"/>
                    <a:pt x="166345" y="185803"/>
                    <a:pt x="172412" y="186099"/>
                  </a:cubicBezTo>
                  <a:cubicBezTo>
                    <a:pt x="172708" y="186099"/>
                    <a:pt x="172930" y="186099"/>
                    <a:pt x="173225" y="186099"/>
                  </a:cubicBezTo>
                  <a:cubicBezTo>
                    <a:pt x="178922" y="186099"/>
                    <a:pt x="184027" y="182474"/>
                    <a:pt x="185876" y="177000"/>
                  </a:cubicBezTo>
                  <a:lnTo>
                    <a:pt x="210290" y="103537"/>
                  </a:lnTo>
                  <a:lnTo>
                    <a:pt x="226344" y="119517"/>
                  </a:lnTo>
                  <a:cubicBezTo>
                    <a:pt x="228859" y="122032"/>
                    <a:pt x="232188" y="123437"/>
                    <a:pt x="235739" y="123437"/>
                  </a:cubicBezTo>
                  <a:lnTo>
                    <a:pt x="267773" y="123437"/>
                  </a:lnTo>
                  <a:cubicBezTo>
                    <a:pt x="275097" y="123437"/>
                    <a:pt x="281089" y="117445"/>
                    <a:pt x="281089" y="110121"/>
                  </a:cubicBezTo>
                  <a:cubicBezTo>
                    <a:pt x="281089" y="102797"/>
                    <a:pt x="275023" y="96953"/>
                    <a:pt x="267699" y="96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0" name="Grupo 309">
            <a:extLst>
              <a:ext uri="{FF2B5EF4-FFF2-40B4-BE49-F238E27FC236}">
                <a16:creationId xmlns:a16="http://schemas.microsoft.com/office/drawing/2014/main" id="{6E3D702C-E5EA-284C-9A38-2EE565523171}"/>
              </a:ext>
            </a:extLst>
          </p:cNvPr>
          <p:cNvGrpSpPr/>
          <p:nvPr/>
        </p:nvGrpSpPr>
        <p:grpSpPr>
          <a:xfrm>
            <a:off x="10281474" y="6675558"/>
            <a:ext cx="731597" cy="888271"/>
            <a:chOff x="2772311" y="2130234"/>
            <a:chExt cx="428348" cy="520080"/>
          </a:xfrm>
          <a:solidFill>
            <a:schemeClr val="bg1"/>
          </a:solidFill>
        </p:grpSpPr>
        <p:sp>
          <p:nvSpPr>
            <p:cNvPr id="61" name="Forma libre 60">
              <a:extLst>
                <a:ext uri="{FF2B5EF4-FFF2-40B4-BE49-F238E27FC236}">
                  <a16:creationId xmlns:a16="http://schemas.microsoft.com/office/drawing/2014/main" id="{3791C225-6668-824B-8870-C8A36F6434B4}"/>
                </a:ext>
              </a:extLst>
            </p:cNvPr>
            <p:cNvSpPr/>
            <p:nvPr/>
          </p:nvSpPr>
          <p:spPr>
            <a:xfrm>
              <a:off x="2863529" y="2130234"/>
              <a:ext cx="244876" cy="244876"/>
            </a:xfrm>
            <a:custGeom>
              <a:avLst/>
              <a:gdLst>
                <a:gd name="connsiteX0" fmla="*/ 122771 w 244875"/>
                <a:gd name="connsiteY0" fmla="*/ 244987 h 244875"/>
                <a:gd name="connsiteX1" fmla="*/ 244987 w 244875"/>
                <a:gd name="connsiteY1" fmla="*/ 122771 h 244875"/>
                <a:gd name="connsiteX2" fmla="*/ 122771 w 244875"/>
                <a:gd name="connsiteY2" fmla="*/ 555 h 244875"/>
                <a:gd name="connsiteX3" fmla="*/ 555 w 244875"/>
                <a:gd name="connsiteY3" fmla="*/ 122771 h 244875"/>
                <a:gd name="connsiteX4" fmla="*/ 122771 w 244875"/>
                <a:gd name="connsiteY4" fmla="*/ 244987 h 244875"/>
                <a:gd name="connsiteX5" fmla="*/ 122771 w 244875"/>
                <a:gd name="connsiteY5" fmla="*/ 27114 h 244875"/>
                <a:gd name="connsiteX6" fmla="*/ 218354 w 244875"/>
                <a:gd name="connsiteY6" fmla="*/ 122697 h 244875"/>
                <a:gd name="connsiteX7" fmla="*/ 122771 w 244875"/>
                <a:gd name="connsiteY7" fmla="*/ 218280 h 244875"/>
                <a:gd name="connsiteX8" fmla="*/ 27188 w 244875"/>
                <a:gd name="connsiteY8" fmla="*/ 122697 h 244875"/>
                <a:gd name="connsiteX9" fmla="*/ 122771 w 244875"/>
                <a:gd name="connsiteY9" fmla="*/ 27114 h 24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875" h="244875">
                  <a:moveTo>
                    <a:pt x="122771" y="244987"/>
                  </a:moveTo>
                  <a:cubicBezTo>
                    <a:pt x="190167" y="244987"/>
                    <a:pt x="244987" y="190167"/>
                    <a:pt x="244987" y="122771"/>
                  </a:cubicBezTo>
                  <a:cubicBezTo>
                    <a:pt x="244987" y="55375"/>
                    <a:pt x="190167" y="555"/>
                    <a:pt x="122771" y="555"/>
                  </a:cubicBezTo>
                  <a:cubicBezTo>
                    <a:pt x="55374" y="555"/>
                    <a:pt x="555" y="55375"/>
                    <a:pt x="555" y="122771"/>
                  </a:cubicBezTo>
                  <a:cubicBezTo>
                    <a:pt x="555" y="190167"/>
                    <a:pt x="55374" y="244987"/>
                    <a:pt x="122771" y="244987"/>
                  </a:cubicBezTo>
                  <a:close/>
                  <a:moveTo>
                    <a:pt x="122771" y="27114"/>
                  </a:moveTo>
                  <a:cubicBezTo>
                    <a:pt x="175519" y="27114"/>
                    <a:pt x="218354" y="70023"/>
                    <a:pt x="218354" y="122697"/>
                  </a:cubicBezTo>
                  <a:cubicBezTo>
                    <a:pt x="218354" y="175371"/>
                    <a:pt x="175445" y="218280"/>
                    <a:pt x="122771" y="218280"/>
                  </a:cubicBezTo>
                  <a:cubicBezTo>
                    <a:pt x="70023" y="218280"/>
                    <a:pt x="27188" y="175371"/>
                    <a:pt x="27188" y="122697"/>
                  </a:cubicBezTo>
                  <a:cubicBezTo>
                    <a:pt x="27188" y="70023"/>
                    <a:pt x="70023" y="27114"/>
                    <a:pt x="122771" y="271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2" name="Forma libre 61">
              <a:extLst>
                <a:ext uri="{FF2B5EF4-FFF2-40B4-BE49-F238E27FC236}">
                  <a16:creationId xmlns:a16="http://schemas.microsoft.com/office/drawing/2014/main" id="{8261BE95-4312-194A-A7A9-C86CEF266749}"/>
                </a:ext>
              </a:extLst>
            </p:cNvPr>
            <p:cNvSpPr/>
            <p:nvPr/>
          </p:nvSpPr>
          <p:spPr>
            <a:xfrm>
              <a:off x="2772311" y="2426893"/>
              <a:ext cx="428348" cy="223421"/>
            </a:xfrm>
            <a:custGeom>
              <a:avLst/>
              <a:gdLst>
                <a:gd name="connsiteX0" fmla="*/ 427645 w 428347"/>
                <a:gd name="connsiteY0" fmla="*/ 116781 h 223421"/>
                <a:gd name="connsiteX1" fmla="*/ 391024 w 428347"/>
                <a:gd name="connsiteY1" fmla="*/ 46278 h 223421"/>
                <a:gd name="connsiteX2" fmla="*/ 289153 w 428347"/>
                <a:gd name="connsiteY2" fmla="*/ 928 h 223421"/>
                <a:gd name="connsiteX3" fmla="*/ 276576 w 428347"/>
                <a:gd name="connsiteY3" fmla="*/ 4627 h 223421"/>
                <a:gd name="connsiteX4" fmla="*/ 214063 w 428347"/>
                <a:gd name="connsiteY4" fmla="*/ 68842 h 223421"/>
                <a:gd name="connsiteX5" fmla="*/ 151919 w 428347"/>
                <a:gd name="connsiteY5" fmla="*/ 4627 h 223421"/>
                <a:gd name="connsiteX6" fmla="*/ 139268 w 428347"/>
                <a:gd name="connsiteY6" fmla="*/ 928 h 223421"/>
                <a:gd name="connsiteX7" fmla="*/ 38063 w 428347"/>
                <a:gd name="connsiteY7" fmla="*/ 45538 h 223421"/>
                <a:gd name="connsiteX8" fmla="*/ 555 w 428347"/>
                <a:gd name="connsiteY8" fmla="*/ 117299 h 223421"/>
                <a:gd name="connsiteX9" fmla="*/ 555 w 428347"/>
                <a:gd name="connsiteY9" fmla="*/ 209997 h 223421"/>
                <a:gd name="connsiteX10" fmla="*/ 13871 w 428347"/>
                <a:gd name="connsiteY10" fmla="*/ 223313 h 223421"/>
                <a:gd name="connsiteX11" fmla="*/ 414698 w 428347"/>
                <a:gd name="connsiteY11" fmla="*/ 223313 h 223421"/>
                <a:gd name="connsiteX12" fmla="*/ 428015 w 428347"/>
                <a:gd name="connsiteY12" fmla="*/ 209997 h 223421"/>
                <a:gd name="connsiteX13" fmla="*/ 427645 w 428347"/>
                <a:gd name="connsiteY13" fmla="*/ 116781 h 223421"/>
                <a:gd name="connsiteX14" fmla="*/ 27188 w 428347"/>
                <a:gd name="connsiteY14" fmla="*/ 196533 h 223421"/>
                <a:gd name="connsiteX15" fmla="*/ 27188 w 428347"/>
                <a:gd name="connsiteY15" fmla="*/ 117151 h 223421"/>
                <a:gd name="connsiteX16" fmla="*/ 53303 w 428347"/>
                <a:gd name="connsiteY16" fmla="*/ 67214 h 223421"/>
                <a:gd name="connsiteX17" fmla="*/ 138085 w 428347"/>
                <a:gd name="connsiteY17" fmla="*/ 28449 h 223421"/>
                <a:gd name="connsiteX18" fmla="*/ 204445 w 428347"/>
                <a:gd name="connsiteY18" fmla="*/ 97029 h 223421"/>
                <a:gd name="connsiteX19" fmla="*/ 213989 w 428347"/>
                <a:gd name="connsiteY19" fmla="*/ 101098 h 223421"/>
                <a:gd name="connsiteX20" fmla="*/ 213989 w 428347"/>
                <a:gd name="connsiteY20" fmla="*/ 101098 h 223421"/>
                <a:gd name="connsiteX21" fmla="*/ 223532 w 428347"/>
                <a:gd name="connsiteY21" fmla="*/ 97103 h 223421"/>
                <a:gd name="connsiteX22" fmla="*/ 290263 w 428347"/>
                <a:gd name="connsiteY22" fmla="*/ 28597 h 223421"/>
                <a:gd name="connsiteX23" fmla="*/ 375710 w 428347"/>
                <a:gd name="connsiteY23" fmla="*/ 67954 h 223421"/>
                <a:gd name="connsiteX24" fmla="*/ 401012 w 428347"/>
                <a:gd name="connsiteY24" fmla="*/ 116929 h 223421"/>
                <a:gd name="connsiteX25" fmla="*/ 401382 w 428347"/>
                <a:gd name="connsiteY25" fmla="*/ 196533 h 223421"/>
                <a:gd name="connsiteX26" fmla="*/ 27188 w 428347"/>
                <a:gd name="connsiteY26" fmla="*/ 196533 h 22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347" h="223421">
                  <a:moveTo>
                    <a:pt x="427645" y="116781"/>
                  </a:moveTo>
                  <a:cubicBezTo>
                    <a:pt x="427497" y="88669"/>
                    <a:pt x="413810" y="62258"/>
                    <a:pt x="391024" y="46278"/>
                  </a:cubicBezTo>
                  <a:cubicBezTo>
                    <a:pt x="361062" y="25119"/>
                    <a:pt x="326735" y="9880"/>
                    <a:pt x="289153" y="928"/>
                  </a:cubicBezTo>
                  <a:cubicBezTo>
                    <a:pt x="284566" y="-182"/>
                    <a:pt x="279832" y="1224"/>
                    <a:pt x="276576" y="4627"/>
                  </a:cubicBezTo>
                  <a:lnTo>
                    <a:pt x="214063" y="68842"/>
                  </a:lnTo>
                  <a:lnTo>
                    <a:pt x="151919" y="4627"/>
                  </a:lnTo>
                  <a:cubicBezTo>
                    <a:pt x="148664" y="1224"/>
                    <a:pt x="143855" y="-182"/>
                    <a:pt x="139268" y="928"/>
                  </a:cubicBezTo>
                  <a:cubicBezTo>
                    <a:pt x="101982" y="9732"/>
                    <a:pt x="67951" y="24749"/>
                    <a:pt x="38063" y="45538"/>
                  </a:cubicBezTo>
                  <a:cubicBezTo>
                    <a:pt x="14537" y="61962"/>
                    <a:pt x="555" y="88743"/>
                    <a:pt x="555" y="117299"/>
                  </a:cubicBezTo>
                  <a:lnTo>
                    <a:pt x="555" y="209997"/>
                  </a:lnTo>
                  <a:cubicBezTo>
                    <a:pt x="555" y="217321"/>
                    <a:pt x="6547" y="223313"/>
                    <a:pt x="13871" y="223313"/>
                  </a:cubicBezTo>
                  <a:lnTo>
                    <a:pt x="414698" y="223313"/>
                  </a:lnTo>
                  <a:cubicBezTo>
                    <a:pt x="422022" y="223313"/>
                    <a:pt x="428015" y="217321"/>
                    <a:pt x="428015" y="209997"/>
                  </a:cubicBezTo>
                  <a:cubicBezTo>
                    <a:pt x="428015" y="179221"/>
                    <a:pt x="427793" y="142305"/>
                    <a:pt x="427645" y="116781"/>
                  </a:cubicBezTo>
                  <a:close/>
                  <a:moveTo>
                    <a:pt x="27188" y="196533"/>
                  </a:moveTo>
                  <a:lnTo>
                    <a:pt x="27188" y="117151"/>
                  </a:lnTo>
                  <a:cubicBezTo>
                    <a:pt x="27188" y="97325"/>
                    <a:pt x="36953" y="78681"/>
                    <a:pt x="53303" y="67214"/>
                  </a:cubicBezTo>
                  <a:cubicBezTo>
                    <a:pt x="78456" y="49681"/>
                    <a:pt x="106939" y="36660"/>
                    <a:pt x="138085" y="28449"/>
                  </a:cubicBezTo>
                  <a:lnTo>
                    <a:pt x="204445" y="97029"/>
                  </a:lnTo>
                  <a:cubicBezTo>
                    <a:pt x="206961" y="99618"/>
                    <a:pt x="210364" y="101098"/>
                    <a:pt x="213989" y="101098"/>
                  </a:cubicBezTo>
                  <a:cubicBezTo>
                    <a:pt x="213989" y="101098"/>
                    <a:pt x="213989" y="101098"/>
                    <a:pt x="213989" y="101098"/>
                  </a:cubicBezTo>
                  <a:cubicBezTo>
                    <a:pt x="217614" y="101098"/>
                    <a:pt x="221017" y="99618"/>
                    <a:pt x="223532" y="97103"/>
                  </a:cubicBezTo>
                  <a:lnTo>
                    <a:pt x="290263" y="28597"/>
                  </a:lnTo>
                  <a:cubicBezTo>
                    <a:pt x="321705" y="36882"/>
                    <a:pt x="350409" y="50125"/>
                    <a:pt x="375710" y="67954"/>
                  </a:cubicBezTo>
                  <a:cubicBezTo>
                    <a:pt x="391468" y="79051"/>
                    <a:pt x="400938" y="97325"/>
                    <a:pt x="401012" y="116929"/>
                  </a:cubicBezTo>
                  <a:cubicBezTo>
                    <a:pt x="401160" y="138828"/>
                    <a:pt x="401308" y="169086"/>
                    <a:pt x="401382" y="196533"/>
                  </a:cubicBezTo>
                  <a:lnTo>
                    <a:pt x="27188" y="1965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3" name="Forma libre 62">
              <a:extLst>
                <a:ext uri="{FF2B5EF4-FFF2-40B4-BE49-F238E27FC236}">
                  <a16:creationId xmlns:a16="http://schemas.microsoft.com/office/drawing/2014/main" id="{0C7244AE-2762-854E-8271-20FC6FBD51E3}"/>
                </a:ext>
              </a:extLst>
            </p:cNvPr>
            <p:cNvSpPr/>
            <p:nvPr/>
          </p:nvSpPr>
          <p:spPr>
            <a:xfrm>
              <a:off x="3039381" y="2516339"/>
              <a:ext cx="80639" cy="80639"/>
            </a:xfrm>
            <a:custGeom>
              <a:avLst/>
              <a:gdLst>
                <a:gd name="connsiteX0" fmla="*/ 50418 w 80638"/>
                <a:gd name="connsiteY0" fmla="*/ 555 h 80638"/>
                <a:gd name="connsiteX1" fmla="*/ 30665 w 80638"/>
                <a:gd name="connsiteY1" fmla="*/ 555 h 80638"/>
                <a:gd name="connsiteX2" fmla="*/ 30665 w 80638"/>
                <a:gd name="connsiteY2" fmla="*/ 30665 h 80638"/>
                <a:gd name="connsiteX3" fmla="*/ 555 w 80638"/>
                <a:gd name="connsiteY3" fmla="*/ 30665 h 80638"/>
                <a:gd name="connsiteX4" fmla="*/ 555 w 80638"/>
                <a:gd name="connsiteY4" fmla="*/ 50418 h 80638"/>
                <a:gd name="connsiteX5" fmla="*/ 30665 w 80638"/>
                <a:gd name="connsiteY5" fmla="*/ 50418 h 80638"/>
                <a:gd name="connsiteX6" fmla="*/ 30665 w 80638"/>
                <a:gd name="connsiteY6" fmla="*/ 80454 h 80638"/>
                <a:gd name="connsiteX7" fmla="*/ 50418 w 80638"/>
                <a:gd name="connsiteY7" fmla="*/ 80454 h 80638"/>
                <a:gd name="connsiteX8" fmla="*/ 50418 w 80638"/>
                <a:gd name="connsiteY8" fmla="*/ 50418 h 80638"/>
                <a:gd name="connsiteX9" fmla="*/ 80528 w 80638"/>
                <a:gd name="connsiteY9" fmla="*/ 50418 h 80638"/>
                <a:gd name="connsiteX10" fmla="*/ 80528 w 80638"/>
                <a:gd name="connsiteY10" fmla="*/ 30665 h 80638"/>
                <a:gd name="connsiteX11" fmla="*/ 50418 w 80638"/>
                <a:gd name="connsiteY11" fmla="*/ 30665 h 8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38" h="80638">
                  <a:moveTo>
                    <a:pt x="50418" y="555"/>
                  </a:moveTo>
                  <a:lnTo>
                    <a:pt x="30665" y="555"/>
                  </a:lnTo>
                  <a:lnTo>
                    <a:pt x="30665" y="30665"/>
                  </a:lnTo>
                  <a:lnTo>
                    <a:pt x="555" y="30665"/>
                  </a:lnTo>
                  <a:lnTo>
                    <a:pt x="555" y="50418"/>
                  </a:lnTo>
                  <a:lnTo>
                    <a:pt x="30665" y="50418"/>
                  </a:lnTo>
                  <a:lnTo>
                    <a:pt x="30665" y="80454"/>
                  </a:lnTo>
                  <a:lnTo>
                    <a:pt x="50418" y="80454"/>
                  </a:lnTo>
                  <a:lnTo>
                    <a:pt x="50418" y="50418"/>
                  </a:lnTo>
                  <a:lnTo>
                    <a:pt x="80528" y="50418"/>
                  </a:lnTo>
                  <a:lnTo>
                    <a:pt x="80528" y="30665"/>
                  </a:lnTo>
                  <a:lnTo>
                    <a:pt x="50418" y="30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C12C47C-D17B-2548-BA33-FBD0D0C3F6A2}"/>
              </a:ext>
            </a:extLst>
          </p:cNvPr>
          <p:cNvGrpSpPr/>
          <p:nvPr/>
        </p:nvGrpSpPr>
        <p:grpSpPr>
          <a:xfrm>
            <a:off x="15820441" y="5492307"/>
            <a:ext cx="5709296" cy="1538882"/>
            <a:chOff x="1893579" y="10282419"/>
            <a:chExt cx="5709296" cy="1538882"/>
          </a:xfrm>
        </p:grpSpPr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E60429E7-233B-584E-B155-8A56B67E7214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Success</a:t>
              </a:r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08934E8A-1AF5-4A41-9DA2-F8163926A00C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CD5FCD2-A248-A845-AA77-784454BCCFFF}"/>
              </a:ext>
            </a:extLst>
          </p:cNvPr>
          <p:cNvGrpSpPr/>
          <p:nvPr/>
        </p:nvGrpSpPr>
        <p:grpSpPr>
          <a:xfrm>
            <a:off x="15820441" y="10272880"/>
            <a:ext cx="5709296" cy="1538882"/>
            <a:chOff x="1893579" y="10282419"/>
            <a:chExt cx="5709296" cy="1538882"/>
          </a:xfrm>
        </p:grpSpPr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2FAF6811-C672-BB4C-9B4A-7EEB3C0D844A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Business</a:t>
              </a:r>
            </a:p>
          </p:txBody>
        </p:sp>
        <p:sp>
          <p:nvSpPr>
            <p:cNvPr id="69" name="Rectangle 56">
              <a:extLst>
                <a:ext uri="{FF2B5EF4-FFF2-40B4-BE49-F238E27FC236}">
                  <a16:creationId xmlns:a16="http://schemas.microsoft.com/office/drawing/2014/main" id="{48504904-8B58-CC4D-8F30-2317E787C263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D96C280-474E-1940-B12A-615EB409D1E1}"/>
              </a:ext>
            </a:extLst>
          </p:cNvPr>
          <p:cNvGrpSpPr/>
          <p:nvPr/>
        </p:nvGrpSpPr>
        <p:grpSpPr>
          <a:xfrm flipH="1">
            <a:off x="2847913" y="5492307"/>
            <a:ext cx="5709296" cy="1538882"/>
            <a:chOff x="1893579" y="10282419"/>
            <a:chExt cx="5709296" cy="1538882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E4C0DD07-3DAA-8C44-8661-EB7EFFA92BCF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Idea</a:t>
              </a:r>
            </a:p>
          </p:txBody>
        </p:sp>
        <p:sp>
          <p:nvSpPr>
            <p:cNvPr id="77" name="Rectangle 56">
              <a:extLst>
                <a:ext uri="{FF2B5EF4-FFF2-40B4-BE49-F238E27FC236}">
                  <a16:creationId xmlns:a16="http://schemas.microsoft.com/office/drawing/2014/main" id="{26B5C089-90F2-6942-9FA0-64925B250AA8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3F5D2ED-70A8-D346-BE6E-AD13BBE41BA5}"/>
              </a:ext>
            </a:extLst>
          </p:cNvPr>
          <p:cNvGrpSpPr/>
          <p:nvPr/>
        </p:nvGrpSpPr>
        <p:grpSpPr>
          <a:xfrm flipH="1">
            <a:off x="2847913" y="10272880"/>
            <a:ext cx="5709296" cy="1538882"/>
            <a:chOff x="1893579" y="10282419"/>
            <a:chExt cx="5709296" cy="1538882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98D5F2EE-F2BA-3640-B6EC-EF62A1F39219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Research</a:t>
              </a: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CD8637CD-AF73-DA48-971A-248E5D9D2287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71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Product Roadmap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18479F"/>
      </a:accent1>
      <a:accent2>
        <a:srgbClr val="45D8E0"/>
      </a:accent2>
      <a:accent3>
        <a:srgbClr val="A1D7DF"/>
      </a:accent3>
      <a:accent4>
        <a:srgbClr val="2591D0"/>
      </a:accent4>
      <a:accent5>
        <a:srgbClr val="18479F"/>
      </a:accent5>
      <a:accent6>
        <a:srgbClr val="45D8E0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126521</TotalTime>
  <Words>2292</Words>
  <Application>Microsoft Macintosh PowerPoint</Application>
  <PresentationFormat>Custom</PresentationFormat>
  <Paragraphs>301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Lato Light</vt:lpstr>
      <vt:lpstr>Montserrat Light</vt:lpstr>
      <vt:lpstr>Poppins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Perez Adrian Fransisco</cp:lastModifiedBy>
  <cp:revision>20393</cp:revision>
  <dcterms:created xsi:type="dcterms:W3CDTF">2014-11-12T21:47:38Z</dcterms:created>
  <dcterms:modified xsi:type="dcterms:W3CDTF">2020-06-05T15:39:34Z</dcterms:modified>
  <cp:category/>
</cp:coreProperties>
</file>